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1"/>
  </p:notesMasterIdLst>
  <p:sldIdLst>
    <p:sldId id="257" r:id="rId2"/>
    <p:sldId id="259" r:id="rId3"/>
    <p:sldId id="260" r:id="rId4"/>
    <p:sldId id="261" r:id="rId5"/>
    <p:sldId id="266" r:id="rId6"/>
    <p:sldId id="268" r:id="rId7"/>
    <p:sldId id="262" r:id="rId8"/>
    <p:sldId id="269"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BE41F-2A5B-4E2C-9D9C-46E5418F467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961F711-B582-416E-BAE6-0C28653F14A4}">
      <dgm:prSet/>
      <dgm:spPr/>
      <dgm:t>
        <a:bodyPr/>
        <a:lstStyle/>
        <a:p>
          <a:r>
            <a:rPr lang="en-US" dirty="0"/>
            <a:t>Nav bar</a:t>
          </a:r>
        </a:p>
      </dgm:t>
    </dgm:pt>
    <dgm:pt modelId="{776136EE-F1AD-488C-8382-A5D15A6B2B95}" type="parTrans" cxnId="{1463AFE8-E93C-4AEF-BE23-372852E991B2}">
      <dgm:prSet/>
      <dgm:spPr/>
      <dgm:t>
        <a:bodyPr/>
        <a:lstStyle/>
        <a:p>
          <a:endParaRPr lang="en-US"/>
        </a:p>
      </dgm:t>
    </dgm:pt>
    <dgm:pt modelId="{EBD68A8E-1DEC-4FE7-9707-EDF40A4A3C65}" type="sibTrans" cxnId="{1463AFE8-E93C-4AEF-BE23-372852E991B2}">
      <dgm:prSet/>
      <dgm:spPr/>
      <dgm:t>
        <a:bodyPr/>
        <a:lstStyle/>
        <a:p>
          <a:endParaRPr lang="en-US"/>
        </a:p>
      </dgm:t>
    </dgm:pt>
    <dgm:pt modelId="{B3B9F7E8-E6B5-4F86-979F-88390C5DE953}">
      <dgm:prSet/>
      <dgm:spPr/>
      <dgm:t>
        <a:bodyPr/>
        <a:lstStyle/>
        <a:p>
          <a:r>
            <a:rPr lang="en-US" dirty="0"/>
            <a:t>Characters Component </a:t>
          </a:r>
        </a:p>
      </dgm:t>
    </dgm:pt>
    <dgm:pt modelId="{ADA86E35-4E51-489B-8796-A683578C0282}" type="parTrans" cxnId="{E6978A1C-A387-4FD2-8ADE-BC2D3D6F8293}">
      <dgm:prSet/>
      <dgm:spPr/>
      <dgm:t>
        <a:bodyPr/>
        <a:lstStyle/>
        <a:p>
          <a:endParaRPr lang="en-US"/>
        </a:p>
      </dgm:t>
    </dgm:pt>
    <dgm:pt modelId="{E9BE0C91-F517-464A-A051-DEA52FDF3049}" type="sibTrans" cxnId="{E6978A1C-A387-4FD2-8ADE-BC2D3D6F8293}">
      <dgm:prSet/>
      <dgm:spPr/>
      <dgm:t>
        <a:bodyPr/>
        <a:lstStyle/>
        <a:p>
          <a:endParaRPr lang="en-US"/>
        </a:p>
      </dgm:t>
    </dgm:pt>
    <dgm:pt modelId="{E0DA00FF-39CB-499C-A442-D47323AC0B5B}">
      <dgm:prSet/>
      <dgm:spPr/>
      <dgm:t>
        <a:bodyPr/>
        <a:lstStyle/>
        <a:p>
          <a:r>
            <a:rPr lang="en-US" dirty="0"/>
            <a:t>Characters Details Component</a:t>
          </a:r>
        </a:p>
      </dgm:t>
    </dgm:pt>
    <dgm:pt modelId="{646A4B90-EE59-4E25-98A6-CA3B0648F3F3}" type="parTrans" cxnId="{5434FBDF-1B30-4957-A2D3-B6B58CBC5F98}">
      <dgm:prSet/>
      <dgm:spPr/>
      <dgm:t>
        <a:bodyPr/>
        <a:lstStyle/>
        <a:p>
          <a:endParaRPr lang="en-US"/>
        </a:p>
      </dgm:t>
    </dgm:pt>
    <dgm:pt modelId="{3F41B9BC-F521-44EC-9F9D-951D4626071C}" type="sibTrans" cxnId="{5434FBDF-1B30-4957-A2D3-B6B58CBC5F98}">
      <dgm:prSet/>
      <dgm:spPr/>
      <dgm:t>
        <a:bodyPr/>
        <a:lstStyle/>
        <a:p>
          <a:endParaRPr lang="en-US"/>
        </a:p>
      </dgm:t>
    </dgm:pt>
    <dgm:pt modelId="{308441B5-4532-4B92-A3B3-7F1DAC196E36}">
      <dgm:prSet/>
      <dgm:spPr/>
      <dgm:t>
        <a:bodyPr/>
        <a:lstStyle/>
        <a:p>
          <a:r>
            <a:rPr lang="en-US" dirty="0"/>
            <a:t>Gadgets Component</a:t>
          </a:r>
        </a:p>
      </dgm:t>
    </dgm:pt>
    <dgm:pt modelId="{987A9A9C-95AE-49DF-B5FE-08AC0A7F7AD0}" type="parTrans" cxnId="{69F04C31-1634-4887-AD19-4AF4239395A0}">
      <dgm:prSet/>
      <dgm:spPr/>
      <dgm:t>
        <a:bodyPr/>
        <a:lstStyle/>
        <a:p>
          <a:endParaRPr lang="en-US"/>
        </a:p>
      </dgm:t>
    </dgm:pt>
    <dgm:pt modelId="{48E24B97-0898-4BF0-A57E-49F863D4F3A9}" type="sibTrans" cxnId="{69F04C31-1634-4887-AD19-4AF4239395A0}">
      <dgm:prSet/>
      <dgm:spPr/>
      <dgm:t>
        <a:bodyPr/>
        <a:lstStyle/>
        <a:p>
          <a:endParaRPr lang="en-US"/>
        </a:p>
      </dgm:t>
    </dgm:pt>
    <dgm:pt modelId="{EC7CF17D-F4A7-478C-BB62-FC63A41CDC8D}">
      <dgm:prSet/>
      <dgm:spPr/>
      <dgm:t>
        <a:bodyPr/>
        <a:lstStyle/>
        <a:p>
          <a:r>
            <a:rPr lang="en-US"/>
            <a:t>Gadgets Details Component</a:t>
          </a:r>
        </a:p>
      </dgm:t>
    </dgm:pt>
    <dgm:pt modelId="{8EB69087-0825-4FFC-8FD1-5BB0C7E6BA33}" type="parTrans" cxnId="{1C139411-77D1-4A88-A933-940217B323BB}">
      <dgm:prSet/>
      <dgm:spPr/>
      <dgm:t>
        <a:bodyPr/>
        <a:lstStyle/>
        <a:p>
          <a:endParaRPr lang="en-US"/>
        </a:p>
      </dgm:t>
    </dgm:pt>
    <dgm:pt modelId="{0E4CCD4F-7CA4-424A-8EC0-24A8DD40E0B9}" type="sibTrans" cxnId="{1C139411-77D1-4A88-A933-940217B323BB}">
      <dgm:prSet/>
      <dgm:spPr/>
      <dgm:t>
        <a:bodyPr/>
        <a:lstStyle/>
        <a:p>
          <a:endParaRPr lang="en-US"/>
        </a:p>
      </dgm:t>
    </dgm:pt>
    <dgm:pt modelId="{705427EF-E15F-4E6D-AE60-DE7E53469753}">
      <dgm:prSet/>
      <dgm:spPr/>
      <dgm:t>
        <a:bodyPr/>
        <a:lstStyle/>
        <a:p>
          <a:r>
            <a:rPr lang="en-US" dirty="0"/>
            <a:t>Gallery Component</a:t>
          </a:r>
        </a:p>
      </dgm:t>
    </dgm:pt>
    <dgm:pt modelId="{13E75401-D667-42AC-A67A-D327A354A92C}" type="parTrans" cxnId="{52ED8CDA-1115-4E6B-8CA8-DB185E42A559}">
      <dgm:prSet/>
      <dgm:spPr/>
      <dgm:t>
        <a:bodyPr/>
        <a:lstStyle/>
        <a:p>
          <a:endParaRPr lang="en-US"/>
        </a:p>
      </dgm:t>
    </dgm:pt>
    <dgm:pt modelId="{6517134E-A265-410E-9347-DFE4BC7922E3}" type="sibTrans" cxnId="{52ED8CDA-1115-4E6B-8CA8-DB185E42A559}">
      <dgm:prSet/>
      <dgm:spPr/>
      <dgm:t>
        <a:bodyPr/>
        <a:lstStyle/>
        <a:p>
          <a:endParaRPr lang="en-US"/>
        </a:p>
      </dgm:t>
    </dgm:pt>
    <dgm:pt modelId="{FFB6A3B6-A02E-408C-9152-2679DF55CA18}">
      <dgm:prSet/>
      <dgm:spPr/>
      <dgm:t>
        <a:bodyPr/>
        <a:lstStyle/>
        <a:p>
          <a:r>
            <a:rPr lang="en-US"/>
            <a:t>Message Service</a:t>
          </a:r>
        </a:p>
      </dgm:t>
    </dgm:pt>
    <dgm:pt modelId="{2F2A6E8E-56E6-4170-B7E9-DE91CB72DC1D}" type="parTrans" cxnId="{D12BA74F-0263-463E-A138-B0485CDF8251}">
      <dgm:prSet/>
      <dgm:spPr/>
      <dgm:t>
        <a:bodyPr/>
        <a:lstStyle/>
        <a:p>
          <a:endParaRPr lang="en-US"/>
        </a:p>
      </dgm:t>
    </dgm:pt>
    <dgm:pt modelId="{946B68E1-F6F1-42D2-A2A4-83CC106192DE}" type="sibTrans" cxnId="{D12BA74F-0263-463E-A138-B0485CDF8251}">
      <dgm:prSet/>
      <dgm:spPr/>
      <dgm:t>
        <a:bodyPr/>
        <a:lstStyle/>
        <a:p>
          <a:endParaRPr lang="en-US"/>
        </a:p>
      </dgm:t>
    </dgm:pt>
    <dgm:pt modelId="{257D1090-085C-416B-B777-496266B5F550}">
      <dgm:prSet/>
      <dgm:spPr/>
      <dgm:t>
        <a:bodyPr/>
        <a:lstStyle/>
        <a:p>
          <a:r>
            <a:rPr lang="en-US"/>
            <a:t>Observable Events</a:t>
          </a:r>
        </a:p>
      </dgm:t>
    </dgm:pt>
    <dgm:pt modelId="{BD4DC6AE-80AA-4104-9208-EB978B2536AC}" type="parTrans" cxnId="{B8B69D22-0CBC-4131-8E00-D86DB06DFCC1}">
      <dgm:prSet/>
      <dgm:spPr/>
      <dgm:t>
        <a:bodyPr/>
        <a:lstStyle/>
        <a:p>
          <a:endParaRPr lang="en-US"/>
        </a:p>
      </dgm:t>
    </dgm:pt>
    <dgm:pt modelId="{8811FCBA-3941-4D86-8299-81D4C69D0CB0}" type="sibTrans" cxnId="{B8B69D22-0CBC-4131-8E00-D86DB06DFCC1}">
      <dgm:prSet/>
      <dgm:spPr/>
      <dgm:t>
        <a:bodyPr/>
        <a:lstStyle/>
        <a:p>
          <a:endParaRPr lang="en-US"/>
        </a:p>
      </dgm:t>
    </dgm:pt>
    <dgm:pt modelId="{363F2818-1DA3-4B7E-BF92-97A55376A0D2}">
      <dgm:prSet/>
      <dgm:spPr/>
      <dgm:t>
        <a:bodyPr/>
        <a:lstStyle/>
        <a:p>
          <a:r>
            <a:rPr lang="en-US"/>
            <a:t>Dependency Injection</a:t>
          </a:r>
        </a:p>
      </dgm:t>
    </dgm:pt>
    <dgm:pt modelId="{3ACB1B7B-F189-4604-8919-FA04D25A9BCC}" type="parTrans" cxnId="{8DA6EF47-A079-4975-BBB4-8DAF7A876536}">
      <dgm:prSet/>
      <dgm:spPr/>
      <dgm:t>
        <a:bodyPr/>
        <a:lstStyle/>
        <a:p>
          <a:endParaRPr lang="en-US"/>
        </a:p>
      </dgm:t>
    </dgm:pt>
    <dgm:pt modelId="{0C9F0ECE-BB9F-4B87-B802-740F380E8FFB}" type="sibTrans" cxnId="{8DA6EF47-A079-4975-BBB4-8DAF7A876536}">
      <dgm:prSet/>
      <dgm:spPr/>
      <dgm:t>
        <a:bodyPr/>
        <a:lstStyle/>
        <a:p>
          <a:endParaRPr lang="en-US"/>
        </a:p>
      </dgm:t>
    </dgm:pt>
    <dgm:pt modelId="{F25F6D5F-7895-4656-9BC8-7C88F2F9795C}">
      <dgm:prSet/>
      <dgm:spPr/>
      <dgm:t>
        <a:bodyPr/>
        <a:lstStyle/>
        <a:p>
          <a:r>
            <a:rPr lang="en-US"/>
            <a:t>Routing and Navigation</a:t>
          </a:r>
        </a:p>
      </dgm:t>
    </dgm:pt>
    <dgm:pt modelId="{5588635F-9509-4C13-A62C-1347FB37DB85}" type="parTrans" cxnId="{F18B699B-3617-41A0-A763-B6F9175C496E}">
      <dgm:prSet/>
      <dgm:spPr/>
      <dgm:t>
        <a:bodyPr/>
        <a:lstStyle/>
        <a:p>
          <a:endParaRPr lang="en-US"/>
        </a:p>
      </dgm:t>
    </dgm:pt>
    <dgm:pt modelId="{A21E5F68-8842-41E2-97A7-57FFDDC05317}" type="sibTrans" cxnId="{F18B699B-3617-41A0-A763-B6F9175C496E}">
      <dgm:prSet/>
      <dgm:spPr/>
      <dgm:t>
        <a:bodyPr/>
        <a:lstStyle/>
        <a:p>
          <a:endParaRPr lang="en-US"/>
        </a:p>
      </dgm:t>
    </dgm:pt>
    <dgm:pt modelId="{30891FE1-CB92-42C6-9CFC-C4BAAB30252A}">
      <dgm:prSet/>
      <dgm:spPr/>
      <dgm:t>
        <a:bodyPr/>
        <a:lstStyle/>
        <a:p>
          <a:r>
            <a:rPr lang="en-IN"/>
            <a:t>Error Handling</a:t>
          </a:r>
          <a:endParaRPr lang="en-US"/>
        </a:p>
      </dgm:t>
    </dgm:pt>
    <dgm:pt modelId="{6EB04D0D-87CF-4F89-92BD-6D08DDE2A33A}" type="parTrans" cxnId="{10672C93-893C-4D91-B223-BBFC81DA99C1}">
      <dgm:prSet/>
      <dgm:spPr/>
      <dgm:t>
        <a:bodyPr/>
        <a:lstStyle/>
        <a:p>
          <a:endParaRPr lang="en-US"/>
        </a:p>
      </dgm:t>
    </dgm:pt>
    <dgm:pt modelId="{DF679DE8-5713-40B3-A189-7AD41C05F2AD}" type="sibTrans" cxnId="{10672C93-893C-4D91-B223-BBFC81DA99C1}">
      <dgm:prSet/>
      <dgm:spPr/>
      <dgm:t>
        <a:bodyPr/>
        <a:lstStyle/>
        <a:p>
          <a:endParaRPr lang="en-US"/>
        </a:p>
      </dgm:t>
    </dgm:pt>
    <dgm:pt modelId="{541CE068-1C0C-4828-97FE-6ECE2FA59CF8}">
      <dgm:prSet/>
      <dgm:spPr/>
      <dgm:t>
        <a:bodyPr/>
        <a:lstStyle/>
        <a:p>
          <a:r>
            <a:rPr lang="en-IN" dirty="0"/>
            <a:t>Http Client</a:t>
          </a:r>
          <a:endParaRPr lang="en-US" dirty="0"/>
        </a:p>
      </dgm:t>
    </dgm:pt>
    <dgm:pt modelId="{B50F07EF-5473-465B-BB4F-649E70745613}" type="parTrans" cxnId="{C899002F-136A-4EB5-B448-5B651FE0B331}">
      <dgm:prSet/>
      <dgm:spPr/>
      <dgm:t>
        <a:bodyPr/>
        <a:lstStyle/>
        <a:p>
          <a:endParaRPr lang="en-US"/>
        </a:p>
      </dgm:t>
    </dgm:pt>
    <dgm:pt modelId="{05CB1D86-AC0A-4378-B908-B48FC7D21C52}" type="sibTrans" cxnId="{C899002F-136A-4EB5-B448-5B651FE0B331}">
      <dgm:prSet/>
      <dgm:spPr/>
      <dgm:t>
        <a:bodyPr/>
        <a:lstStyle/>
        <a:p>
          <a:endParaRPr lang="en-US"/>
        </a:p>
      </dgm:t>
    </dgm:pt>
    <dgm:pt modelId="{A0879F70-09C1-4A80-8DE7-6DD11C96D0B1}">
      <dgm:prSet/>
      <dgm:spPr/>
      <dgm:t>
        <a:bodyPr/>
        <a:lstStyle/>
        <a:p>
          <a:r>
            <a:rPr lang="en-IN" dirty="0"/>
            <a:t>Web API</a:t>
          </a:r>
          <a:endParaRPr lang="en-US" dirty="0"/>
        </a:p>
      </dgm:t>
    </dgm:pt>
    <dgm:pt modelId="{1CB8E1C4-6F7C-49A5-A400-F801999F9685}" type="sibTrans" cxnId="{2721F4DA-E3F5-47C3-85C9-2699FEBF64B1}">
      <dgm:prSet/>
      <dgm:spPr/>
      <dgm:t>
        <a:bodyPr/>
        <a:lstStyle/>
        <a:p>
          <a:endParaRPr lang="en-US"/>
        </a:p>
      </dgm:t>
    </dgm:pt>
    <dgm:pt modelId="{1A2533A3-573E-4A76-84D5-EC139D91803B}" type="parTrans" cxnId="{2721F4DA-E3F5-47C3-85C9-2699FEBF64B1}">
      <dgm:prSet/>
      <dgm:spPr/>
      <dgm:t>
        <a:bodyPr/>
        <a:lstStyle/>
        <a:p>
          <a:endParaRPr lang="en-US"/>
        </a:p>
      </dgm:t>
    </dgm:pt>
    <dgm:pt modelId="{E58C9436-6EAA-40DE-8AA5-508879E831AC}">
      <dgm:prSet/>
      <dgm:spPr/>
      <dgm:t>
        <a:bodyPr/>
        <a:lstStyle/>
        <a:p>
          <a:r>
            <a:rPr lang="en-US" dirty="0"/>
            <a:t>CRUD Operations</a:t>
          </a:r>
        </a:p>
        <a:p>
          <a:endParaRPr lang="en-US" dirty="0"/>
        </a:p>
      </dgm:t>
    </dgm:pt>
    <dgm:pt modelId="{711E65AB-5C59-4F10-9F82-2E60CDC4DD71}" type="parTrans" cxnId="{5CBA2BF5-5F82-43EB-8CE4-30705C72A7D3}">
      <dgm:prSet/>
      <dgm:spPr/>
      <dgm:t>
        <a:bodyPr/>
        <a:lstStyle/>
        <a:p>
          <a:endParaRPr lang="en-IN"/>
        </a:p>
      </dgm:t>
    </dgm:pt>
    <dgm:pt modelId="{D5C588B0-4F9F-4B43-91D5-625D5C2BC16C}" type="sibTrans" cxnId="{5CBA2BF5-5F82-43EB-8CE4-30705C72A7D3}">
      <dgm:prSet/>
      <dgm:spPr/>
      <dgm:t>
        <a:bodyPr/>
        <a:lstStyle/>
        <a:p>
          <a:endParaRPr lang="en-IN"/>
        </a:p>
      </dgm:t>
    </dgm:pt>
    <dgm:pt modelId="{6BF8C9DC-C9DA-4F7A-B02D-56F9D73EC498}" type="pres">
      <dgm:prSet presAssocID="{E01BE41F-2A5B-4E2C-9D9C-46E5418F4677}" presName="diagram" presStyleCnt="0">
        <dgm:presLayoutVars>
          <dgm:dir/>
          <dgm:resizeHandles val="exact"/>
        </dgm:presLayoutVars>
      </dgm:prSet>
      <dgm:spPr/>
    </dgm:pt>
    <dgm:pt modelId="{956E2CDC-05BB-42A1-B8FC-E59310ECCFA3}" type="pres">
      <dgm:prSet presAssocID="{3961F711-B582-416E-BAE6-0C28653F14A4}" presName="node" presStyleLbl="node1" presStyleIdx="0" presStyleCnt="14">
        <dgm:presLayoutVars>
          <dgm:bulletEnabled val="1"/>
        </dgm:presLayoutVars>
      </dgm:prSet>
      <dgm:spPr/>
    </dgm:pt>
    <dgm:pt modelId="{2D158227-21FE-4418-AC05-08389DF4678D}" type="pres">
      <dgm:prSet presAssocID="{EBD68A8E-1DEC-4FE7-9707-EDF40A4A3C65}" presName="sibTrans" presStyleCnt="0"/>
      <dgm:spPr/>
    </dgm:pt>
    <dgm:pt modelId="{439B6D72-654A-440C-A048-379E4F06BF98}" type="pres">
      <dgm:prSet presAssocID="{B3B9F7E8-E6B5-4F86-979F-88390C5DE953}" presName="node" presStyleLbl="node1" presStyleIdx="1" presStyleCnt="14">
        <dgm:presLayoutVars>
          <dgm:bulletEnabled val="1"/>
        </dgm:presLayoutVars>
      </dgm:prSet>
      <dgm:spPr/>
    </dgm:pt>
    <dgm:pt modelId="{E3913323-F04C-4491-84DF-7E88CFD0CDEB}" type="pres">
      <dgm:prSet presAssocID="{E9BE0C91-F517-464A-A051-DEA52FDF3049}" presName="sibTrans" presStyleCnt="0"/>
      <dgm:spPr/>
    </dgm:pt>
    <dgm:pt modelId="{EC5F5BAD-5A9B-47E9-96A5-A780EFC7E830}" type="pres">
      <dgm:prSet presAssocID="{E0DA00FF-39CB-499C-A442-D47323AC0B5B}" presName="node" presStyleLbl="node1" presStyleIdx="2" presStyleCnt="14">
        <dgm:presLayoutVars>
          <dgm:bulletEnabled val="1"/>
        </dgm:presLayoutVars>
      </dgm:prSet>
      <dgm:spPr/>
    </dgm:pt>
    <dgm:pt modelId="{5548FAE5-143D-43E4-8609-6542A4CECA15}" type="pres">
      <dgm:prSet presAssocID="{3F41B9BC-F521-44EC-9F9D-951D4626071C}" presName="sibTrans" presStyleCnt="0"/>
      <dgm:spPr/>
    </dgm:pt>
    <dgm:pt modelId="{AC5090C6-220C-4D95-A31A-9F1D7B499BC0}" type="pres">
      <dgm:prSet presAssocID="{308441B5-4532-4B92-A3B3-7F1DAC196E36}" presName="node" presStyleLbl="node1" presStyleIdx="3" presStyleCnt="14">
        <dgm:presLayoutVars>
          <dgm:bulletEnabled val="1"/>
        </dgm:presLayoutVars>
      </dgm:prSet>
      <dgm:spPr/>
    </dgm:pt>
    <dgm:pt modelId="{B8F74274-11D3-482D-BAB4-E57F5A7D7033}" type="pres">
      <dgm:prSet presAssocID="{48E24B97-0898-4BF0-A57E-49F863D4F3A9}" presName="sibTrans" presStyleCnt="0"/>
      <dgm:spPr/>
    </dgm:pt>
    <dgm:pt modelId="{C5FA4D79-A162-4467-8521-1BBF5B65336A}" type="pres">
      <dgm:prSet presAssocID="{EC7CF17D-F4A7-478C-BB62-FC63A41CDC8D}" presName="node" presStyleLbl="node1" presStyleIdx="4" presStyleCnt="14">
        <dgm:presLayoutVars>
          <dgm:bulletEnabled val="1"/>
        </dgm:presLayoutVars>
      </dgm:prSet>
      <dgm:spPr/>
    </dgm:pt>
    <dgm:pt modelId="{4D37B144-EB1D-4987-91C0-802483A84B40}" type="pres">
      <dgm:prSet presAssocID="{0E4CCD4F-7CA4-424A-8EC0-24A8DD40E0B9}" presName="sibTrans" presStyleCnt="0"/>
      <dgm:spPr/>
    </dgm:pt>
    <dgm:pt modelId="{774A6A02-6705-4398-A695-3942DB52E48F}" type="pres">
      <dgm:prSet presAssocID="{705427EF-E15F-4E6D-AE60-DE7E53469753}" presName="node" presStyleLbl="node1" presStyleIdx="5" presStyleCnt="14">
        <dgm:presLayoutVars>
          <dgm:bulletEnabled val="1"/>
        </dgm:presLayoutVars>
      </dgm:prSet>
      <dgm:spPr/>
    </dgm:pt>
    <dgm:pt modelId="{FF8E1FEE-95E7-4901-B648-22A7ABA60A47}" type="pres">
      <dgm:prSet presAssocID="{6517134E-A265-410E-9347-DFE4BC7922E3}" presName="sibTrans" presStyleCnt="0"/>
      <dgm:spPr/>
    </dgm:pt>
    <dgm:pt modelId="{3459E505-6109-4D38-B9F9-C0FFB118159A}" type="pres">
      <dgm:prSet presAssocID="{FFB6A3B6-A02E-408C-9152-2679DF55CA18}" presName="node" presStyleLbl="node1" presStyleIdx="6" presStyleCnt="14">
        <dgm:presLayoutVars>
          <dgm:bulletEnabled val="1"/>
        </dgm:presLayoutVars>
      </dgm:prSet>
      <dgm:spPr/>
    </dgm:pt>
    <dgm:pt modelId="{279E7366-11AD-490A-8A73-9E909DE517B3}" type="pres">
      <dgm:prSet presAssocID="{946B68E1-F6F1-42D2-A2A4-83CC106192DE}" presName="sibTrans" presStyleCnt="0"/>
      <dgm:spPr/>
    </dgm:pt>
    <dgm:pt modelId="{D6EF817E-8321-4581-B670-349672D95FA5}" type="pres">
      <dgm:prSet presAssocID="{257D1090-085C-416B-B777-496266B5F550}" presName="node" presStyleLbl="node1" presStyleIdx="7" presStyleCnt="14">
        <dgm:presLayoutVars>
          <dgm:bulletEnabled val="1"/>
        </dgm:presLayoutVars>
      </dgm:prSet>
      <dgm:spPr/>
    </dgm:pt>
    <dgm:pt modelId="{094FABD0-EB17-4C2F-BE22-BE7224F82A6A}" type="pres">
      <dgm:prSet presAssocID="{8811FCBA-3941-4D86-8299-81D4C69D0CB0}" presName="sibTrans" presStyleCnt="0"/>
      <dgm:spPr/>
    </dgm:pt>
    <dgm:pt modelId="{A2F86D22-AC8F-47CC-ACD7-86F119A77879}" type="pres">
      <dgm:prSet presAssocID="{363F2818-1DA3-4B7E-BF92-97A55376A0D2}" presName="node" presStyleLbl="node1" presStyleIdx="8" presStyleCnt="14">
        <dgm:presLayoutVars>
          <dgm:bulletEnabled val="1"/>
        </dgm:presLayoutVars>
      </dgm:prSet>
      <dgm:spPr/>
    </dgm:pt>
    <dgm:pt modelId="{D9D5C92A-FBC9-4E4A-9BC5-70CF689535D5}" type="pres">
      <dgm:prSet presAssocID="{0C9F0ECE-BB9F-4B87-B802-740F380E8FFB}" presName="sibTrans" presStyleCnt="0"/>
      <dgm:spPr/>
    </dgm:pt>
    <dgm:pt modelId="{DE9557B7-2105-47B5-A8CE-FF7E9ABFDC3F}" type="pres">
      <dgm:prSet presAssocID="{F25F6D5F-7895-4656-9BC8-7C88F2F9795C}" presName="node" presStyleLbl="node1" presStyleIdx="9" presStyleCnt="14">
        <dgm:presLayoutVars>
          <dgm:bulletEnabled val="1"/>
        </dgm:presLayoutVars>
      </dgm:prSet>
      <dgm:spPr/>
    </dgm:pt>
    <dgm:pt modelId="{B74930EC-A302-45FD-8E61-5E761235BD1A}" type="pres">
      <dgm:prSet presAssocID="{A21E5F68-8842-41E2-97A7-57FFDDC05317}" presName="sibTrans" presStyleCnt="0"/>
      <dgm:spPr/>
    </dgm:pt>
    <dgm:pt modelId="{7749BD60-4446-4E19-A853-7E71C1E4515C}" type="pres">
      <dgm:prSet presAssocID="{30891FE1-CB92-42C6-9CFC-C4BAAB30252A}" presName="node" presStyleLbl="node1" presStyleIdx="10" presStyleCnt="14">
        <dgm:presLayoutVars>
          <dgm:bulletEnabled val="1"/>
        </dgm:presLayoutVars>
      </dgm:prSet>
      <dgm:spPr/>
    </dgm:pt>
    <dgm:pt modelId="{A4B41AAA-92C2-44F1-B3C6-E01C830A942F}" type="pres">
      <dgm:prSet presAssocID="{DF679DE8-5713-40B3-A189-7AD41C05F2AD}" presName="sibTrans" presStyleCnt="0"/>
      <dgm:spPr/>
    </dgm:pt>
    <dgm:pt modelId="{55747DDD-8086-487E-838C-46393D202E2F}" type="pres">
      <dgm:prSet presAssocID="{541CE068-1C0C-4828-97FE-6ECE2FA59CF8}" presName="node" presStyleLbl="node1" presStyleIdx="11" presStyleCnt="14">
        <dgm:presLayoutVars>
          <dgm:bulletEnabled val="1"/>
        </dgm:presLayoutVars>
      </dgm:prSet>
      <dgm:spPr/>
    </dgm:pt>
    <dgm:pt modelId="{D5B5AA4F-F1E4-4B20-9DF4-7944195A0F77}" type="pres">
      <dgm:prSet presAssocID="{05CB1D86-AC0A-4378-B908-B48FC7D21C52}" presName="sibTrans" presStyleCnt="0"/>
      <dgm:spPr/>
    </dgm:pt>
    <dgm:pt modelId="{6DA54663-AA31-4BD5-B762-766D1B5807E3}" type="pres">
      <dgm:prSet presAssocID="{A0879F70-09C1-4A80-8DE7-6DD11C96D0B1}" presName="node" presStyleLbl="node1" presStyleIdx="12" presStyleCnt="14">
        <dgm:presLayoutVars>
          <dgm:bulletEnabled val="1"/>
        </dgm:presLayoutVars>
      </dgm:prSet>
      <dgm:spPr/>
    </dgm:pt>
    <dgm:pt modelId="{E90E8B9D-4168-47F4-BA24-CDD1BFBC19FF}" type="pres">
      <dgm:prSet presAssocID="{1CB8E1C4-6F7C-49A5-A400-F801999F9685}" presName="sibTrans" presStyleCnt="0"/>
      <dgm:spPr/>
    </dgm:pt>
    <dgm:pt modelId="{7C567677-6591-415C-A345-89F2A62176D4}" type="pres">
      <dgm:prSet presAssocID="{E58C9436-6EAA-40DE-8AA5-508879E831AC}" presName="node" presStyleLbl="node1" presStyleIdx="13" presStyleCnt="14">
        <dgm:presLayoutVars>
          <dgm:bulletEnabled val="1"/>
        </dgm:presLayoutVars>
      </dgm:prSet>
      <dgm:spPr/>
    </dgm:pt>
  </dgm:ptLst>
  <dgm:cxnLst>
    <dgm:cxn modelId="{1C139411-77D1-4A88-A933-940217B323BB}" srcId="{E01BE41F-2A5B-4E2C-9D9C-46E5418F4677}" destId="{EC7CF17D-F4A7-478C-BB62-FC63A41CDC8D}" srcOrd="4" destOrd="0" parTransId="{8EB69087-0825-4FFC-8FD1-5BB0C7E6BA33}" sibTransId="{0E4CCD4F-7CA4-424A-8EC0-24A8DD40E0B9}"/>
    <dgm:cxn modelId="{E6978A1C-A387-4FD2-8ADE-BC2D3D6F8293}" srcId="{E01BE41F-2A5B-4E2C-9D9C-46E5418F4677}" destId="{B3B9F7E8-E6B5-4F86-979F-88390C5DE953}" srcOrd="1" destOrd="0" parTransId="{ADA86E35-4E51-489B-8796-A683578C0282}" sibTransId="{E9BE0C91-F517-464A-A051-DEA52FDF3049}"/>
    <dgm:cxn modelId="{49D89F1F-CA52-45D0-931A-DE9178B23589}" type="presOf" srcId="{E0DA00FF-39CB-499C-A442-D47323AC0B5B}" destId="{EC5F5BAD-5A9B-47E9-96A5-A780EFC7E830}" srcOrd="0" destOrd="0" presId="urn:microsoft.com/office/officeart/2005/8/layout/default"/>
    <dgm:cxn modelId="{2CBB8F22-EEA9-4B69-A367-46309B86E971}" type="presOf" srcId="{3961F711-B582-416E-BAE6-0C28653F14A4}" destId="{956E2CDC-05BB-42A1-B8FC-E59310ECCFA3}" srcOrd="0" destOrd="0" presId="urn:microsoft.com/office/officeart/2005/8/layout/default"/>
    <dgm:cxn modelId="{B8B69D22-0CBC-4131-8E00-D86DB06DFCC1}" srcId="{E01BE41F-2A5B-4E2C-9D9C-46E5418F4677}" destId="{257D1090-085C-416B-B777-496266B5F550}" srcOrd="7" destOrd="0" parTransId="{BD4DC6AE-80AA-4104-9208-EB978B2536AC}" sibTransId="{8811FCBA-3941-4D86-8299-81D4C69D0CB0}"/>
    <dgm:cxn modelId="{D0E7D222-D2BD-46AD-BAE3-77A0EC2E4BAE}" type="presOf" srcId="{308441B5-4532-4B92-A3B3-7F1DAC196E36}" destId="{AC5090C6-220C-4D95-A31A-9F1D7B499BC0}" srcOrd="0" destOrd="0" presId="urn:microsoft.com/office/officeart/2005/8/layout/default"/>
    <dgm:cxn modelId="{C899002F-136A-4EB5-B448-5B651FE0B331}" srcId="{E01BE41F-2A5B-4E2C-9D9C-46E5418F4677}" destId="{541CE068-1C0C-4828-97FE-6ECE2FA59CF8}" srcOrd="11" destOrd="0" parTransId="{B50F07EF-5473-465B-BB4F-649E70745613}" sibTransId="{05CB1D86-AC0A-4378-B908-B48FC7D21C52}"/>
    <dgm:cxn modelId="{69F04C31-1634-4887-AD19-4AF4239395A0}" srcId="{E01BE41F-2A5B-4E2C-9D9C-46E5418F4677}" destId="{308441B5-4532-4B92-A3B3-7F1DAC196E36}" srcOrd="3" destOrd="0" parTransId="{987A9A9C-95AE-49DF-B5FE-08AC0A7F7AD0}" sibTransId="{48E24B97-0898-4BF0-A57E-49F863D4F3A9}"/>
    <dgm:cxn modelId="{C7DDC860-44A8-4D94-AD05-012AB264C3CF}" type="presOf" srcId="{705427EF-E15F-4E6D-AE60-DE7E53469753}" destId="{774A6A02-6705-4398-A695-3942DB52E48F}" srcOrd="0" destOrd="0" presId="urn:microsoft.com/office/officeart/2005/8/layout/default"/>
    <dgm:cxn modelId="{EF3CAE65-28D4-418C-923E-00DB8A74FF2F}" type="presOf" srcId="{30891FE1-CB92-42C6-9CFC-C4BAAB30252A}" destId="{7749BD60-4446-4E19-A853-7E71C1E4515C}" srcOrd="0" destOrd="0" presId="urn:microsoft.com/office/officeart/2005/8/layout/default"/>
    <dgm:cxn modelId="{532DB645-758C-4DE8-B34E-A90E8676E4A9}" type="presOf" srcId="{E58C9436-6EAA-40DE-8AA5-508879E831AC}" destId="{7C567677-6591-415C-A345-89F2A62176D4}" srcOrd="0" destOrd="0" presId="urn:microsoft.com/office/officeart/2005/8/layout/default"/>
    <dgm:cxn modelId="{5F358066-C47F-42B1-A815-17164641BF96}" type="presOf" srcId="{E01BE41F-2A5B-4E2C-9D9C-46E5418F4677}" destId="{6BF8C9DC-C9DA-4F7A-B02D-56F9D73EC498}" srcOrd="0" destOrd="0" presId="urn:microsoft.com/office/officeart/2005/8/layout/default"/>
    <dgm:cxn modelId="{8DA6EF47-A079-4975-BBB4-8DAF7A876536}" srcId="{E01BE41F-2A5B-4E2C-9D9C-46E5418F4677}" destId="{363F2818-1DA3-4B7E-BF92-97A55376A0D2}" srcOrd="8" destOrd="0" parTransId="{3ACB1B7B-F189-4604-8919-FA04D25A9BCC}" sibTransId="{0C9F0ECE-BB9F-4B87-B802-740F380E8FFB}"/>
    <dgm:cxn modelId="{9586EA6C-9AC2-41FC-AB64-E12313C7B1D6}" type="presOf" srcId="{B3B9F7E8-E6B5-4F86-979F-88390C5DE953}" destId="{439B6D72-654A-440C-A048-379E4F06BF98}" srcOrd="0" destOrd="0" presId="urn:microsoft.com/office/officeart/2005/8/layout/default"/>
    <dgm:cxn modelId="{6CDBE24E-EB69-4816-BFB9-DFE730DCFBED}" type="presOf" srcId="{541CE068-1C0C-4828-97FE-6ECE2FA59CF8}" destId="{55747DDD-8086-487E-838C-46393D202E2F}" srcOrd="0" destOrd="0" presId="urn:microsoft.com/office/officeart/2005/8/layout/default"/>
    <dgm:cxn modelId="{1C474E6F-18F0-4994-8A2D-7B64574AD2F7}" type="presOf" srcId="{F25F6D5F-7895-4656-9BC8-7C88F2F9795C}" destId="{DE9557B7-2105-47B5-A8CE-FF7E9ABFDC3F}" srcOrd="0" destOrd="0" presId="urn:microsoft.com/office/officeart/2005/8/layout/default"/>
    <dgm:cxn modelId="{D12BA74F-0263-463E-A138-B0485CDF8251}" srcId="{E01BE41F-2A5B-4E2C-9D9C-46E5418F4677}" destId="{FFB6A3B6-A02E-408C-9152-2679DF55CA18}" srcOrd="6" destOrd="0" parTransId="{2F2A6E8E-56E6-4170-B7E9-DE91CB72DC1D}" sibTransId="{946B68E1-F6F1-42D2-A2A4-83CC106192DE}"/>
    <dgm:cxn modelId="{0D11317D-5741-4671-8AC9-52132FF21C02}" type="presOf" srcId="{257D1090-085C-416B-B777-496266B5F550}" destId="{D6EF817E-8321-4581-B670-349672D95FA5}" srcOrd="0" destOrd="0" presId="urn:microsoft.com/office/officeart/2005/8/layout/default"/>
    <dgm:cxn modelId="{10672C93-893C-4D91-B223-BBFC81DA99C1}" srcId="{E01BE41F-2A5B-4E2C-9D9C-46E5418F4677}" destId="{30891FE1-CB92-42C6-9CFC-C4BAAB30252A}" srcOrd="10" destOrd="0" parTransId="{6EB04D0D-87CF-4F89-92BD-6D08DDE2A33A}" sibTransId="{DF679DE8-5713-40B3-A189-7AD41C05F2AD}"/>
    <dgm:cxn modelId="{F18B699B-3617-41A0-A763-B6F9175C496E}" srcId="{E01BE41F-2A5B-4E2C-9D9C-46E5418F4677}" destId="{F25F6D5F-7895-4656-9BC8-7C88F2F9795C}" srcOrd="9" destOrd="0" parTransId="{5588635F-9509-4C13-A62C-1347FB37DB85}" sibTransId="{A21E5F68-8842-41E2-97A7-57FFDDC05317}"/>
    <dgm:cxn modelId="{52ED8CDA-1115-4E6B-8CA8-DB185E42A559}" srcId="{E01BE41F-2A5B-4E2C-9D9C-46E5418F4677}" destId="{705427EF-E15F-4E6D-AE60-DE7E53469753}" srcOrd="5" destOrd="0" parTransId="{13E75401-D667-42AC-A67A-D327A354A92C}" sibTransId="{6517134E-A265-410E-9347-DFE4BC7922E3}"/>
    <dgm:cxn modelId="{2721F4DA-E3F5-47C3-85C9-2699FEBF64B1}" srcId="{E01BE41F-2A5B-4E2C-9D9C-46E5418F4677}" destId="{A0879F70-09C1-4A80-8DE7-6DD11C96D0B1}" srcOrd="12" destOrd="0" parTransId="{1A2533A3-573E-4A76-84D5-EC139D91803B}" sibTransId="{1CB8E1C4-6F7C-49A5-A400-F801999F9685}"/>
    <dgm:cxn modelId="{409CF7DF-1C70-4A9C-824D-8B8915F6BA66}" type="presOf" srcId="{EC7CF17D-F4A7-478C-BB62-FC63A41CDC8D}" destId="{C5FA4D79-A162-4467-8521-1BBF5B65336A}" srcOrd="0" destOrd="0" presId="urn:microsoft.com/office/officeart/2005/8/layout/default"/>
    <dgm:cxn modelId="{5434FBDF-1B30-4957-A2D3-B6B58CBC5F98}" srcId="{E01BE41F-2A5B-4E2C-9D9C-46E5418F4677}" destId="{E0DA00FF-39CB-499C-A442-D47323AC0B5B}" srcOrd="2" destOrd="0" parTransId="{646A4B90-EE59-4E25-98A6-CA3B0648F3F3}" sibTransId="{3F41B9BC-F521-44EC-9F9D-951D4626071C}"/>
    <dgm:cxn modelId="{3A4B36E1-BE91-4D3B-A5CD-2EA427CA85A2}" type="presOf" srcId="{FFB6A3B6-A02E-408C-9152-2679DF55CA18}" destId="{3459E505-6109-4D38-B9F9-C0FFB118159A}" srcOrd="0" destOrd="0" presId="urn:microsoft.com/office/officeart/2005/8/layout/default"/>
    <dgm:cxn modelId="{1463AFE8-E93C-4AEF-BE23-372852E991B2}" srcId="{E01BE41F-2A5B-4E2C-9D9C-46E5418F4677}" destId="{3961F711-B582-416E-BAE6-0C28653F14A4}" srcOrd="0" destOrd="0" parTransId="{776136EE-F1AD-488C-8382-A5D15A6B2B95}" sibTransId="{EBD68A8E-1DEC-4FE7-9707-EDF40A4A3C65}"/>
    <dgm:cxn modelId="{6AA6F9F2-DFD6-4F57-AF03-B4B840E934D4}" type="presOf" srcId="{A0879F70-09C1-4A80-8DE7-6DD11C96D0B1}" destId="{6DA54663-AA31-4BD5-B762-766D1B5807E3}" srcOrd="0" destOrd="0" presId="urn:microsoft.com/office/officeart/2005/8/layout/default"/>
    <dgm:cxn modelId="{5CBA2BF5-5F82-43EB-8CE4-30705C72A7D3}" srcId="{E01BE41F-2A5B-4E2C-9D9C-46E5418F4677}" destId="{E58C9436-6EAA-40DE-8AA5-508879E831AC}" srcOrd="13" destOrd="0" parTransId="{711E65AB-5C59-4F10-9F82-2E60CDC4DD71}" sibTransId="{D5C588B0-4F9F-4B43-91D5-625D5C2BC16C}"/>
    <dgm:cxn modelId="{57E21DF6-F60A-4088-A29A-5425A13A71B3}" type="presOf" srcId="{363F2818-1DA3-4B7E-BF92-97A55376A0D2}" destId="{A2F86D22-AC8F-47CC-ACD7-86F119A77879}" srcOrd="0" destOrd="0" presId="urn:microsoft.com/office/officeart/2005/8/layout/default"/>
    <dgm:cxn modelId="{F3ED389F-BC3F-45BB-9302-2C23501EC12F}" type="presParOf" srcId="{6BF8C9DC-C9DA-4F7A-B02D-56F9D73EC498}" destId="{956E2CDC-05BB-42A1-B8FC-E59310ECCFA3}" srcOrd="0" destOrd="0" presId="urn:microsoft.com/office/officeart/2005/8/layout/default"/>
    <dgm:cxn modelId="{11EED503-2F0A-46A8-ADBD-F1730E28DAEF}" type="presParOf" srcId="{6BF8C9DC-C9DA-4F7A-B02D-56F9D73EC498}" destId="{2D158227-21FE-4418-AC05-08389DF4678D}" srcOrd="1" destOrd="0" presId="urn:microsoft.com/office/officeart/2005/8/layout/default"/>
    <dgm:cxn modelId="{7FB8DCCD-8D8F-45E7-9228-0B31270685F5}" type="presParOf" srcId="{6BF8C9DC-C9DA-4F7A-B02D-56F9D73EC498}" destId="{439B6D72-654A-440C-A048-379E4F06BF98}" srcOrd="2" destOrd="0" presId="urn:microsoft.com/office/officeart/2005/8/layout/default"/>
    <dgm:cxn modelId="{28E502A3-3D0A-4C79-AA32-4AC132E57AE5}" type="presParOf" srcId="{6BF8C9DC-C9DA-4F7A-B02D-56F9D73EC498}" destId="{E3913323-F04C-4491-84DF-7E88CFD0CDEB}" srcOrd="3" destOrd="0" presId="urn:microsoft.com/office/officeart/2005/8/layout/default"/>
    <dgm:cxn modelId="{3649B1A9-C777-40F0-BE76-3217F35CC741}" type="presParOf" srcId="{6BF8C9DC-C9DA-4F7A-B02D-56F9D73EC498}" destId="{EC5F5BAD-5A9B-47E9-96A5-A780EFC7E830}" srcOrd="4" destOrd="0" presId="urn:microsoft.com/office/officeart/2005/8/layout/default"/>
    <dgm:cxn modelId="{A97FB88E-6250-45C3-867D-3C7C9600A216}" type="presParOf" srcId="{6BF8C9DC-C9DA-4F7A-B02D-56F9D73EC498}" destId="{5548FAE5-143D-43E4-8609-6542A4CECA15}" srcOrd="5" destOrd="0" presId="urn:microsoft.com/office/officeart/2005/8/layout/default"/>
    <dgm:cxn modelId="{4A2D1C28-E6D9-4F96-BF7C-FF6464FB6923}" type="presParOf" srcId="{6BF8C9DC-C9DA-4F7A-B02D-56F9D73EC498}" destId="{AC5090C6-220C-4D95-A31A-9F1D7B499BC0}" srcOrd="6" destOrd="0" presId="urn:microsoft.com/office/officeart/2005/8/layout/default"/>
    <dgm:cxn modelId="{DC200259-593B-4CF9-AC38-1D493C1ABE0E}" type="presParOf" srcId="{6BF8C9DC-C9DA-4F7A-B02D-56F9D73EC498}" destId="{B8F74274-11D3-482D-BAB4-E57F5A7D7033}" srcOrd="7" destOrd="0" presId="urn:microsoft.com/office/officeart/2005/8/layout/default"/>
    <dgm:cxn modelId="{04932B85-0FEC-429B-AE10-7A58B39E4282}" type="presParOf" srcId="{6BF8C9DC-C9DA-4F7A-B02D-56F9D73EC498}" destId="{C5FA4D79-A162-4467-8521-1BBF5B65336A}" srcOrd="8" destOrd="0" presId="urn:microsoft.com/office/officeart/2005/8/layout/default"/>
    <dgm:cxn modelId="{51E2761D-DA38-4484-AF41-CA0871F8727B}" type="presParOf" srcId="{6BF8C9DC-C9DA-4F7A-B02D-56F9D73EC498}" destId="{4D37B144-EB1D-4987-91C0-802483A84B40}" srcOrd="9" destOrd="0" presId="urn:microsoft.com/office/officeart/2005/8/layout/default"/>
    <dgm:cxn modelId="{7AA98661-7526-48A4-BCBB-B64E819FFF26}" type="presParOf" srcId="{6BF8C9DC-C9DA-4F7A-B02D-56F9D73EC498}" destId="{774A6A02-6705-4398-A695-3942DB52E48F}" srcOrd="10" destOrd="0" presId="urn:microsoft.com/office/officeart/2005/8/layout/default"/>
    <dgm:cxn modelId="{4FE14055-0AAE-495D-AE36-3C12CF83828A}" type="presParOf" srcId="{6BF8C9DC-C9DA-4F7A-B02D-56F9D73EC498}" destId="{FF8E1FEE-95E7-4901-B648-22A7ABA60A47}" srcOrd="11" destOrd="0" presId="urn:microsoft.com/office/officeart/2005/8/layout/default"/>
    <dgm:cxn modelId="{8F86FE62-3BA8-4129-AC8D-95013F85F647}" type="presParOf" srcId="{6BF8C9DC-C9DA-4F7A-B02D-56F9D73EC498}" destId="{3459E505-6109-4D38-B9F9-C0FFB118159A}" srcOrd="12" destOrd="0" presId="urn:microsoft.com/office/officeart/2005/8/layout/default"/>
    <dgm:cxn modelId="{2AAF3325-FC93-42AF-B260-908D6DA457DF}" type="presParOf" srcId="{6BF8C9DC-C9DA-4F7A-B02D-56F9D73EC498}" destId="{279E7366-11AD-490A-8A73-9E909DE517B3}" srcOrd="13" destOrd="0" presId="urn:microsoft.com/office/officeart/2005/8/layout/default"/>
    <dgm:cxn modelId="{A00CAC24-4C32-4B35-B449-7BD9C19EFFC4}" type="presParOf" srcId="{6BF8C9DC-C9DA-4F7A-B02D-56F9D73EC498}" destId="{D6EF817E-8321-4581-B670-349672D95FA5}" srcOrd="14" destOrd="0" presId="urn:microsoft.com/office/officeart/2005/8/layout/default"/>
    <dgm:cxn modelId="{19996AD4-F00A-4243-8507-4E681333FAC5}" type="presParOf" srcId="{6BF8C9DC-C9DA-4F7A-B02D-56F9D73EC498}" destId="{094FABD0-EB17-4C2F-BE22-BE7224F82A6A}" srcOrd="15" destOrd="0" presId="urn:microsoft.com/office/officeart/2005/8/layout/default"/>
    <dgm:cxn modelId="{55D6C815-436E-4B1E-831D-53712E340D9D}" type="presParOf" srcId="{6BF8C9DC-C9DA-4F7A-B02D-56F9D73EC498}" destId="{A2F86D22-AC8F-47CC-ACD7-86F119A77879}" srcOrd="16" destOrd="0" presId="urn:microsoft.com/office/officeart/2005/8/layout/default"/>
    <dgm:cxn modelId="{D3DD82E4-84C4-4A8B-80DA-23356ECCE1E1}" type="presParOf" srcId="{6BF8C9DC-C9DA-4F7A-B02D-56F9D73EC498}" destId="{D9D5C92A-FBC9-4E4A-9BC5-70CF689535D5}" srcOrd="17" destOrd="0" presId="urn:microsoft.com/office/officeart/2005/8/layout/default"/>
    <dgm:cxn modelId="{282F15D6-1D00-4702-9DE8-F988AB89385E}" type="presParOf" srcId="{6BF8C9DC-C9DA-4F7A-B02D-56F9D73EC498}" destId="{DE9557B7-2105-47B5-A8CE-FF7E9ABFDC3F}" srcOrd="18" destOrd="0" presId="urn:microsoft.com/office/officeart/2005/8/layout/default"/>
    <dgm:cxn modelId="{1A97D217-3EBF-4FDF-80F6-75254A6DD8CD}" type="presParOf" srcId="{6BF8C9DC-C9DA-4F7A-B02D-56F9D73EC498}" destId="{B74930EC-A302-45FD-8E61-5E761235BD1A}" srcOrd="19" destOrd="0" presId="urn:microsoft.com/office/officeart/2005/8/layout/default"/>
    <dgm:cxn modelId="{EE3948AE-22B9-44DA-BAB6-B083A901EA31}" type="presParOf" srcId="{6BF8C9DC-C9DA-4F7A-B02D-56F9D73EC498}" destId="{7749BD60-4446-4E19-A853-7E71C1E4515C}" srcOrd="20" destOrd="0" presId="urn:microsoft.com/office/officeart/2005/8/layout/default"/>
    <dgm:cxn modelId="{1D8CAD36-2BD5-405E-9CCB-391570FE3CC3}" type="presParOf" srcId="{6BF8C9DC-C9DA-4F7A-B02D-56F9D73EC498}" destId="{A4B41AAA-92C2-44F1-B3C6-E01C830A942F}" srcOrd="21" destOrd="0" presId="urn:microsoft.com/office/officeart/2005/8/layout/default"/>
    <dgm:cxn modelId="{7767BD69-54DD-4D75-ACCF-D0BD0B23ADB4}" type="presParOf" srcId="{6BF8C9DC-C9DA-4F7A-B02D-56F9D73EC498}" destId="{55747DDD-8086-487E-838C-46393D202E2F}" srcOrd="22" destOrd="0" presId="urn:microsoft.com/office/officeart/2005/8/layout/default"/>
    <dgm:cxn modelId="{AEE892BD-C13D-45C2-8E07-C91AF04CD30C}" type="presParOf" srcId="{6BF8C9DC-C9DA-4F7A-B02D-56F9D73EC498}" destId="{D5B5AA4F-F1E4-4B20-9DF4-7944195A0F77}" srcOrd="23" destOrd="0" presId="urn:microsoft.com/office/officeart/2005/8/layout/default"/>
    <dgm:cxn modelId="{D9B168AA-FC17-4DAD-B25E-9916336AA14C}" type="presParOf" srcId="{6BF8C9DC-C9DA-4F7A-B02D-56F9D73EC498}" destId="{6DA54663-AA31-4BD5-B762-766D1B5807E3}" srcOrd="24" destOrd="0" presId="urn:microsoft.com/office/officeart/2005/8/layout/default"/>
    <dgm:cxn modelId="{7A2E434D-B45E-437A-9391-B82C56B8FDA0}" type="presParOf" srcId="{6BF8C9DC-C9DA-4F7A-B02D-56F9D73EC498}" destId="{E90E8B9D-4168-47F4-BA24-CDD1BFBC19FF}" srcOrd="25" destOrd="0" presId="urn:microsoft.com/office/officeart/2005/8/layout/default"/>
    <dgm:cxn modelId="{9D0DCFBB-D844-490C-A12B-3FD1A99C365B}" type="presParOf" srcId="{6BF8C9DC-C9DA-4F7A-B02D-56F9D73EC498}" destId="{7C567677-6591-415C-A345-89F2A62176D4}" srcOrd="2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147EE-4EE7-4ECD-9198-4D86425A70C0}"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EA45E640-A367-4824-97FC-2A47F1AA2216}">
      <dgm:prSet/>
      <dgm:spPr/>
      <dgm:t>
        <a:bodyPr/>
        <a:lstStyle/>
        <a:p>
          <a:r>
            <a:rPr lang="en-US"/>
            <a:t>Routing and Navigation</a:t>
          </a:r>
        </a:p>
      </dgm:t>
    </dgm:pt>
    <dgm:pt modelId="{6F3A2C49-0282-4236-8A71-93820A3FA0DB}" type="parTrans" cxnId="{98162AA0-B21D-4186-B1B3-4FD391013CA1}">
      <dgm:prSet/>
      <dgm:spPr/>
      <dgm:t>
        <a:bodyPr/>
        <a:lstStyle/>
        <a:p>
          <a:endParaRPr lang="en-US"/>
        </a:p>
      </dgm:t>
    </dgm:pt>
    <dgm:pt modelId="{A557529B-2071-459F-828E-64C07AE92C55}" type="sibTrans" cxnId="{98162AA0-B21D-4186-B1B3-4FD391013CA1}">
      <dgm:prSet/>
      <dgm:spPr/>
      <dgm:t>
        <a:bodyPr/>
        <a:lstStyle/>
        <a:p>
          <a:endParaRPr lang="en-US"/>
        </a:p>
      </dgm:t>
    </dgm:pt>
    <dgm:pt modelId="{8CBA52AD-BE3D-41A8-B107-81E97FFBE13E}">
      <dgm:prSet/>
      <dgm:spPr/>
      <dgm:t>
        <a:bodyPr/>
        <a:lstStyle/>
        <a:p>
          <a:r>
            <a:rPr lang="en-US"/>
            <a:t>Dependency Injection</a:t>
          </a:r>
        </a:p>
      </dgm:t>
    </dgm:pt>
    <dgm:pt modelId="{237A1739-44C7-48BA-AAC5-285A2EAB84E4}" type="parTrans" cxnId="{8BEE7F8A-FE27-44BE-8592-FF3E59CBEBBC}">
      <dgm:prSet/>
      <dgm:spPr/>
      <dgm:t>
        <a:bodyPr/>
        <a:lstStyle/>
        <a:p>
          <a:endParaRPr lang="en-US"/>
        </a:p>
      </dgm:t>
    </dgm:pt>
    <dgm:pt modelId="{D1CC01CB-7672-4485-8543-F7EBD2D8E9C1}" type="sibTrans" cxnId="{8BEE7F8A-FE27-44BE-8592-FF3E59CBEBBC}">
      <dgm:prSet/>
      <dgm:spPr/>
      <dgm:t>
        <a:bodyPr/>
        <a:lstStyle/>
        <a:p>
          <a:endParaRPr lang="en-US"/>
        </a:p>
      </dgm:t>
    </dgm:pt>
    <dgm:pt modelId="{6AF087C0-A2CF-47B1-8C56-D89C61628164}">
      <dgm:prSet/>
      <dgm:spPr/>
      <dgm:t>
        <a:bodyPr/>
        <a:lstStyle/>
        <a:p>
          <a:r>
            <a:rPr lang="en-IN"/>
            <a:t>Crud Operations</a:t>
          </a:r>
          <a:endParaRPr lang="en-US"/>
        </a:p>
      </dgm:t>
    </dgm:pt>
    <dgm:pt modelId="{1354BFF6-D0A8-4F50-AA39-CC7057E8D4DD}" type="parTrans" cxnId="{85CCF753-A2A0-4999-AD98-2BE134E23FB0}">
      <dgm:prSet/>
      <dgm:spPr/>
      <dgm:t>
        <a:bodyPr/>
        <a:lstStyle/>
        <a:p>
          <a:endParaRPr lang="en-US"/>
        </a:p>
      </dgm:t>
    </dgm:pt>
    <dgm:pt modelId="{49E7475C-5D55-4B25-A1D5-F40F35E82C50}" type="sibTrans" cxnId="{85CCF753-A2A0-4999-AD98-2BE134E23FB0}">
      <dgm:prSet/>
      <dgm:spPr/>
      <dgm:t>
        <a:bodyPr/>
        <a:lstStyle/>
        <a:p>
          <a:endParaRPr lang="en-US"/>
        </a:p>
      </dgm:t>
    </dgm:pt>
    <dgm:pt modelId="{9BE6058B-B308-414A-A6F3-877D7B0C700C}">
      <dgm:prSet/>
      <dgm:spPr/>
      <dgm:t>
        <a:bodyPr/>
        <a:lstStyle/>
        <a:p>
          <a:r>
            <a:rPr lang="en-IN"/>
            <a:t>Different functionalities(pipe, async)</a:t>
          </a:r>
          <a:endParaRPr lang="en-US"/>
        </a:p>
      </dgm:t>
    </dgm:pt>
    <dgm:pt modelId="{0B9EA2A5-5880-4091-B8B5-42DC39EE12AF}" type="parTrans" cxnId="{9F13C795-13D6-4364-931D-EE299732CD58}">
      <dgm:prSet/>
      <dgm:spPr/>
      <dgm:t>
        <a:bodyPr/>
        <a:lstStyle/>
        <a:p>
          <a:endParaRPr lang="en-US"/>
        </a:p>
      </dgm:t>
    </dgm:pt>
    <dgm:pt modelId="{E367DEB1-8B77-4168-A52A-E0C26DB2D4C2}" type="sibTrans" cxnId="{9F13C795-13D6-4364-931D-EE299732CD58}">
      <dgm:prSet/>
      <dgm:spPr/>
      <dgm:t>
        <a:bodyPr/>
        <a:lstStyle/>
        <a:p>
          <a:endParaRPr lang="en-US"/>
        </a:p>
      </dgm:t>
    </dgm:pt>
    <dgm:pt modelId="{714BA752-A8F1-449D-BBB6-37CF89A0E97F}" type="pres">
      <dgm:prSet presAssocID="{84B147EE-4EE7-4ECD-9198-4D86425A70C0}" presName="root" presStyleCnt="0">
        <dgm:presLayoutVars>
          <dgm:dir/>
          <dgm:resizeHandles val="exact"/>
        </dgm:presLayoutVars>
      </dgm:prSet>
      <dgm:spPr/>
    </dgm:pt>
    <dgm:pt modelId="{637E59B3-6E78-4EA1-8B74-80487ADBF1FC}" type="pres">
      <dgm:prSet presAssocID="{84B147EE-4EE7-4ECD-9198-4D86425A70C0}" presName="container" presStyleCnt="0">
        <dgm:presLayoutVars>
          <dgm:dir/>
          <dgm:resizeHandles val="exact"/>
        </dgm:presLayoutVars>
      </dgm:prSet>
      <dgm:spPr/>
    </dgm:pt>
    <dgm:pt modelId="{84B6DF83-B5F2-42B5-A6B7-65CCE19367D8}" type="pres">
      <dgm:prSet presAssocID="{EA45E640-A367-4824-97FC-2A47F1AA2216}" presName="compNode" presStyleCnt="0"/>
      <dgm:spPr/>
    </dgm:pt>
    <dgm:pt modelId="{3C526F83-16C0-4C20-A1A0-CC67B3D0D104}" type="pres">
      <dgm:prSet presAssocID="{EA45E640-A367-4824-97FC-2A47F1AA2216}" presName="iconBgRect" presStyleLbl="bgShp" presStyleIdx="0" presStyleCnt="4"/>
      <dgm:spPr/>
    </dgm:pt>
    <dgm:pt modelId="{841956BB-399D-4B6A-9634-ED4574029AEE}" type="pres">
      <dgm:prSet presAssocID="{EA45E640-A367-4824-97FC-2A47F1AA22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ass"/>
        </a:ext>
      </dgm:extLst>
    </dgm:pt>
    <dgm:pt modelId="{882ABB1D-7C8D-431C-AEF3-B1467239F616}" type="pres">
      <dgm:prSet presAssocID="{EA45E640-A367-4824-97FC-2A47F1AA2216}" presName="spaceRect" presStyleCnt="0"/>
      <dgm:spPr/>
    </dgm:pt>
    <dgm:pt modelId="{BF05CF2C-D445-45AE-B48A-FF4775E89776}" type="pres">
      <dgm:prSet presAssocID="{EA45E640-A367-4824-97FC-2A47F1AA2216}" presName="textRect" presStyleLbl="revTx" presStyleIdx="0" presStyleCnt="4">
        <dgm:presLayoutVars>
          <dgm:chMax val="1"/>
          <dgm:chPref val="1"/>
        </dgm:presLayoutVars>
      </dgm:prSet>
      <dgm:spPr/>
    </dgm:pt>
    <dgm:pt modelId="{2AD2E20B-C47D-4ED0-B27E-E225621D52C3}" type="pres">
      <dgm:prSet presAssocID="{A557529B-2071-459F-828E-64C07AE92C55}" presName="sibTrans" presStyleLbl="sibTrans2D1" presStyleIdx="0" presStyleCnt="0"/>
      <dgm:spPr/>
    </dgm:pt>
    <dgm:pt modelId="{A28D8492-F518-418F-897A-18FA0C927389}" type="pres">
      <dgm:prSet presAssocID="{8CBA52AD-BE3D-41A8-B107-81E97FFBE13E}" presName="compNode" presStyleCnt="0"/>
      <dgm:spPr/>
    </dgm:pt>
    <dgm:pt modelId="{FF70A100-2450-45FC-93E4-E8F25A07A1B9}" type="pres">
      <dgm:prSet presAssocID="{8CBA52AD-BE3D-41A8-B107-81E97FFBE13E}" presName="iconBgRect" presStyleLbl="bgShp" presStyleIdx="1" presStyleCnt="4"/>
      <dgm:spPr/>
    </dgm:pt>
    <dgm:pt modelId="{887701B9-766E-472C-8111-11561717D22F}" type="pres">
      <dgm:prSet presAssocID="{8CBA52AD-BE3D-41A8-B107-81E97FFBE1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09E82F0E-A527-4D54-82FE-5B74A754A983}" type="pres">
      <dgm:prSet presAssocID="{8CBA52AD-BE3D-41A8-B107-81E97FFBE13E}" presName="spaceRect" presStyleCnt="0"/>
      <dgm:spPr/>
    </dgm:pt>
    <dgm:pt modelId="{89FEF212-846D-4745-B5E4-0B5A1DA1B6C8}" type="pres">
      <dgm:prSet presAssocID="{8CBA52AD-BE3D-41A8-B107-81E97FFBE13E}" presName="textRect" presStyleLbl="revTx" presStyleIdx="1" presStyleCnt="4">
        <dgm:presLayoutVars>
          <dgm:chMax val="1"/>
          <dgm:chPref val="1"/>
        </dgm:presLayoutVars>
      </dgm:prSet>
      <dgm:spPr/>
    </dgm:pt>
    <dgm:pt modelId="{8835C652-98D5-47A1-8EAF-4D4CF8B312A4}" type="pres">
      <dgm:prSet presAssocID="{D1CC01CB-7672-4485-8543-F7EBD2D8E9C1}" presName="sibTrans" presStyleLbl="sibTrans2D1" presStyleIdx="0" presStyleCnt="0"/>
      <dgm:spPr/>
    </dgm:pt>
    <dgm:pt modelId="{192ECB9F-2EF3-4476-A3BA-50442D92ECE3}" type="pres">
      <dgm:prSet presAssocID="{6AF087C0-A2CF-47B1-8C56-D89C61628164}" presName="compNode" presStyleCnt="0"/>
      <dgm:spPr/>
    </dgm:pt>
    <dgm:pt modelId="{01BF9EC5-3700-4CF2-AFC9-FA69EC15F29F}" type="pres">
      <dgm:prSet presAssocID="{6AF087C0-A2CF-47B1-8C56-D89C61628164}" presName="iconBgRect" presStyleLbl="bgShp" presStyleIdx="2" presStyleCnt="4"/>
      <dgm:spPr/>
    </dgm:pt>
    <dgm:pt modelId="{9A6DB3F4-2BFA-4369-8F5D-2D65B1CECA37}" type="pres">
      <dgm:prSet presAssocID="{6AF087C0-A2CF-47B1-8C56-D89C616281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6EF5F627-8CF2-4C7B-974F-54F5D4ED9902}" type="pres">
      <dgm:prSet presAssocID="{6AF087C0-A2CF-47B1-8C56-D89C61628164}" presName="spaceRect" presStyleCnt="0"/>
      <dgm:spPr/>
    </dgm:pt>
    <dgm:pt modelId="{3FE4D707-176B-4A9A-B171-8D9C24C22DA2}" type="pres">
      <dgm:prSet presAssocID="{6AF087C0-A2CF-47B1-8C56-D89C61628164}" presName="textRect" presStyleLbl="revTx" presStyleIdx="2" presStyleCnt="4">
        <dgm:presLayoutVars>
          <dgm:chMax val="1"/>
          <dgm:chPref val="1"/>
        </dgm:presLayoutVars>
      </dgm:prSet>
      <dgm:spPr/>
    </dgm:pt>
    <dgm:pt modelId="{15F26CAC-27B1-4D13-9A8A-0A28BFA57272}" type="pres">
      <dgm:prSet presAssocID="{49E7475C-5D55-4B25-A1D5-F40F35E82C50}" presName="sibTrans" presStyleLbl="sibTrans2D1" presStyleIdx="0" presStyleCnt="0"/>
      <dgm:spPr/>
    </dgm:pt>
    <dgm:pt modelId="{95983152-E926-4565-A241-6BE468ED6418}" type="pres">
      <dgm:prSet presAssocID="{9BE6058B-B308-414A-A6F3-877D7B0C700C}" presName="compNode" presStyleCnt="0"/>
      <dgm:spPr/>
    </dgm:pt>
    <dgm:pt modelId="{C34AD05F-516B-4D16-B015-9BA982F72473}" type="pres">
      <dgm:prSet presAssocID="{9BE6058B-B308-414A-A6F3-877D7B0C700C}" presName="iconBgRect" presStyleLbl="bgShp" presStyleIdx="3" presStyleCnt="4"/>
      <dgm:spPr/>
    </dgm:pt>
    <dgm:pt modelId="{F0202EEB-7AFD-4476-ABCD-DACE16E79640}" type="pres">
      <dgm:prSet presAssocID="{9BE6058B-B308-414A-A6F3-877D7B0C70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93EE08B-EDE9-4F99-A5C1-611E9291DC64}" type="pres">
      <dgm:prSet presAssocID="{9BE6058B-B308-414A-A6F3-877D7B0C700C}" presName="spaceRect" presStyleCnt="0"/>
      <dgm:spPr/>
    </dgm:pt>
    <dgm:pt modelId="{859DC8F6-DA07-4EF5-8468-56DF0A99FE1B}" type="pres">
      <dgm:prSet presAssocID="{9BE6058B-B308-414A-A6F3-877D7B0C700C}" presName="textRect" presStyleLbl="revTx" presStyleIdx="3" presStyleCnt="4">
        <dgm:presLayoutVars>
          <dgm:chMax val="1"/>
          <dgm:chPref val="1"/>
        </dgm:presLayoutVars>
      </dgm:prSet>
      <dgm:spPr/>
    </dgm:pt>
  </dgm:ptLst>
  <dgm:cxnLst>
    <dgm:cxn modelId="{A8A1A004-9C1C-47BA-B093-215BB126ED41}" type="presOf" srcId="{EA45E640-A367-4824-97FC-2A47F1AA2216}" destId="{BF05CF2C-D445-45AE-B48A-FF4775E89776}" srcOrd="0" destOrd="0" presId="urn:microsoft.com/office/officeart/2018/2/layout/IconCircleList"/>
    <dgm:cxn modelId="{21F12C3C-8B82-4FFE-882E-75979E163F06}" type="presOf" srcId="{8CBA52AD-BE3D-41A8-B107-81E97FFBE13E}" destId="{89FEF212-846D-4745-B5E4-0B5A1DA1B6C8}" srcOrd="0" destOrd="0" presId="urn:microsoft.com/office/officeart/2018/2/layout/IconCircleList"/>
    <dgm:cxn modelId="{3D48303E-A41C-4867-B11E-ECC9F7666E0F}" type="presOf" srcId="{49E7475C-5D55-4B25-A1D5-F40F35E82C50}" destId="{15F26CAC-27B1-4D13-9A8A-0A28BFA57272}" srcOrd="0" destOrd="0" presId="urn:microsoft.com/office/officeart/2018/2/layout/IconCircleList"/>
    <dgm:cxn modelId="{AADC0D5B-3CF3-4119-9900-B48D701A4FF1}" type="presOf" srcId="{84B147EE-4EE7-4ECD-9198-4D86425A70C0}" destId="{714BA752-A8F1-449D-BBB6-37CF89A0E97F}" srcOrd="0" destOrd="0" presId="urn:microsoft.com/office/officeart/2018/2/layout/IconCircleList"/>
    <dgm:cxn modelId="{85CCF753-A2A0-4999-AD98-2BE134E23FB0}" srcId="{84B147EE-4EE7-4ECD-9198-4D86425A70C0}" destId="{6AF087C0-A2CF-47B1-8C56-D89C61628164}" srcOrd="2" destOrd="0" parTransId="{1354BFF6-D0A8-4F50-AA39-CC7057E8D4DD}" sibTransId="{49E7475C-5D55-4B25-A1D5-F40F35E82C50}"/>
    <dgm:cxn modelId="{8BEE7F8A-FE27-44BE-8592-FF3E59CBEBBC}" srcId="{84B147EE-4EE7-4ECD-9198-4D86425A70C0}" destId="{8CBA52AD-BE3D-41A8-B107-81E97FFBE13E}" srcOrd="1" destOrd="0" parTransId="{237A1739-44C7-48BA-AAC5-285A2EAB84E4}" sibTransId="{D1CC01CB-7672-4485-8543-F7EBD2D8E9C1}"/>
    <dgm:cxn modelId="{F435148B-1AAE-4AD2-B469-F1ADA82FB8B6}" type="presOf" srcId="{D1CC01CB-7672-4485-8543-F7EBD2D8E9C1}" destId="{8835C652-98D5-47A1-8EAF-4D4CF8B312A4}" srcOrd="0" destOrd="0" presId="urn:microsoft.com/office/officeart/2018/2/layout/IconCircleList"/>
    <dgm:cxn modelId="{9F13C795-13D6-4364-931D-EE299732CD58}" srcId="{84B147EE-4EE7-4ECD-9198-4D86425A70C0}" destId="{9BE6058B-B308-414A-A6F3-877D7B0C700C}" srcOrd="3" destOrd="0" parTransId="{0B9EA2A5-5880-4091-B8B5-42DC39EE12AF}" sibTransId="{E367DEB1-8B77-4168-A52A-E0C26DB2D4C2}"/>
    <dgm:cxn modelId="{98162AA0-B21D-4186-B1B3-4FD391013CA1}" srcId="{84B147EE-4EE7-4ECD-9198-4D86425A70C0}" destId="{EA45E640-A367-4824-97FC-2A47F1AA2216}" srcOrd="0" destOrd="0" parTransId="{6F3A2C49-0282-4236-8A71-93820A3FA0DB}" sibTransId="{A557529B-2071-459F-828E-64C07AE92C55}"/>
    <dgm:cxn modelId="{450D7DCE-4F87-4F27-A4D5-376C64EF91BB}" type="presOf" srcId="{9BE6058B-B308-414A-A6F3-877D7B0C700C}" destId="{859DC8F6-DA07-4EF5-8468-56DF0A99FE1B}" srcOrd="0" destOrd="0" presId="urn:microsoft.com/office/officeart/2018/2/layout/IconCircleList"/>
    <dgm:cxn modelId="{E9E765F5-AB05-4280-BD6A-0939700B6718}" type="presOf" srcId="{6AF087C0-A2CF-47B1-8C56-D89C61628164}" destId="{3FE4D707-176B-4A9A-B171-8D9C24C22DA2}" srcOrd="0" destOrd="0" presId="urn:microsoft.com/office/officeart/2018/2/layout/IconCircleList"/>
    <dgm:cxn modelId="{7EDC4CF6-2209-4C1B-A20C-DFD7D01603F8}" type="presOf" srcId="{A557529B-2071-459F-828E-64C07AE92C55}" destId="{2AD2E20B-C47D-4ED0-B27E-E225621D52C3}" srcOrd="0" destOrd="0" presId="urn:microsoft.com/office/officeart/2018/2/layout/IconCircleList"/>
    <dgm:cxn modelId="{F44936F5-93AB-4A43-A4D4-2EC15B3908F5}" type="presParOf" srcId="{714BA752-A8F1-449D-BBB6-37CF89A0E97F}" destId="{637E59B3-6E78-4EA1-8B74-80487ADBF1FC}" srcOrd="0" destOrd="0" presId="urn:microsoft.com/office/officeart/2018/2/layout/IconCircleList"/>
    <dgm:cxn modelId="{CA54C4FA-EB66-41E7-BEEA-3F40C4CB03EE}" type="presParOf" srcId="{637E59B3-6E78-4EA1-8B74-80487ADBF1FC}" destId="{84B6DF83-B5F2-42B5-A6B7-65CCE19367D8}" srcOrd="0" destOrd="0" presId="urn:microsoft.com/office/officeart/2018/2/layout/IconCircleList"/>
    <dgm:cxn modelId="{C8166171-2746-43DE-A19D-583B257A464E}" type="presParOf" srcId="{84B6DF83-B5F2-42B5-A6B7-65CCE19367D8}" destId="{3C526F83-16C0-4C20-A1A0-CC67B3D0D104}" srcOrd="0" destOrd="0" presId="urn:microsoft.com/office/officeart/2018/2/layout/IconCircleList"/>
    <dgm:cxn modelId="{6BF3DBD6-F0A0-4481-8528-179E346C3B19}" type="presParOf" srcId="{84B6DF83-B5F2-42B5-A6B7-65CCE19367D8}" destId="{841956BB-399D-4B6A-9634-ED4574029AEE}" srcOrd="1" destOrd="0" presId="urn:microsoft.com/office/officeart/2018/2/layout/IconCircleList"/>
    <dgm:cxn modelId="{8A401EAC-4CBD-4544-BD02-06C7BED1BB2D}" type="presParOf" srcId="{84B6DF83-B5F2-42B5-A6B7-65CCE19367D8}" destId="{882ABB1D-7C8D-431C-AEF3-B1467239F616}" srcOrd="2" destOrd="0" presId="urn:microsoft.com/office/officeart/2018/2/layout/IconCircleList"/>
    <dgm:cxn modelId="{486AA403-BBEB-48AC-9851-955306BA7F63}" type="presParOf" srcId="{84B6DF83-B5F2-42B5-A6B7-65CCE19367D8}" destId="{BF05CF2C-D445-45AE-B48A-FF4775E89776}" srcOrd="3" destOrd="0" presId="urn:microsoft.com/office/officeart/2018/2/layout/IconCircleList"/>
    <dgm:cxn modelId="{6DAB3291-7F5E-4772-8114-AA7E57C7667F}" type="presParOf" srcId="{637E59B3-6E78-4EA1-8B74-80487ADBF1FC}" destId="{2AD2E20B-C47D-4ED0-B27E-E225621D52C3}" srcOrd="1" destOrd="0" presId="urn:microsoft.com/office/officeart/2018/2/layout/IconCircleList"/>
    <dgm:cxn modelId="{09448FCD-2157-4391-9ABF-CF51CCA0B33F}" type="presParOf" srcId="{637E59B3-6E78-4EA1-8B74-80487ADBF1FC}" destId="{A28D8492-F518-418F-897A-18FA0C927389}" srcOrd="2" destOrd="0" presId="urn:microsoft.com/office/officeart/2018/2/layout/IconCircleList"/>
    <dgm:cxn modelId="{F35EA434-B253-41D8-A00E-4E39586E2301}" type="presParOf" srcId="{A28D8492-F518-418F-897A-18FA0C927389}" destId="{FF70A100-2450-45FC-93E4-E8F25A07A1B9}" srcOrd="0" destOrd="0" presId="urn:microsoft.com/office/officeart/2018/2/layout/IconCircleList"/>
    <dgm:cxn modelId="{88CBCCF0-370C-4F13-91C4-53187FE8B11C}" type="presParOf" srcId="{A28D8492-F518-418F-897A-18FA0C927389}" destId="{887701B9-766E-472C-8111-11561717D22F}" srcOrd="1" destOrd="0" presId="urn:microsoft.com/office/officeart/2018/2/layout/IconCircleList"/>
    <dgm:cxn modelId="{DA884783-D520-4889-AC6E-98C8E20E19EB}" type="presParOf" srcId="{A28D8492-F518-418F-897A-18FA0C927389}" destId="{09E82F0E-A527-4D54-82FE-5B74A754A983}" srcOrd="2" destOrd="0" presId="urn:microsoft.com/office/officeart/2018/2/layout/IconCircleList"/>
    <dgm:cxn modelId="{3EE97066-C0A1-4920-9DCD-5144A5D68AE0}" type="presParOf" srcId="{A28D8492-F518-418F-897A-18FA0C927389}" destId="{89FEF212-846D-4745-B5E4-0B5A1DA1B6C8}" srcOrd="3" destOrd="0" presId="urn:microsoft.com/office/officeart/2018/2/layout/IconCircleList"/>
    <dgm:cxn modelId="{067B4A20-7254-47E5-BA79-4D57CFB7D9C5}" type="presParOf" srcId="{637E59B3-6E78-4EA1-8B74-80487ADBF1FC}" destId="{8835C652-98D5-47A1-8EAF-4D4CF8B312A4}" srcOrd="3" destOrd="0" presId="urn:microsoft.com/office/officeart/2018/2/layout/IconCircleList"/>
    <dgm:cxn modelId="{019245DD-35BA-4EF5-82FC-6467AE742D67}" type="presParOf" srcId="{637E59B3-6E78-4EA1-8B74-80487ADBF1FC}" destId="{192ECB9F-2EF3-4476-A3BA-50442D92ECE3}" srcOrd="4" destOrd="0" presId="urn:microsoft.com/office/officeart/2018/2/layout/IconCircleList"/>
    <dgm:cxn modelId="{8155CF66-6BB7-4B23-8F79-717E87E61162}" type="presParOf" srcId="{192ECB9F-2EF3-4476-A3BA-50442D92ECE3}" destId="{01BF9EC5-3700-4CF2-AFC9-FA69EC15F29F}" srcOrd="0" destOrd="0" presId="urn:microsoft.com/office/officeart/2018/2/layout/IconCircleList"/>
    <dgm:cxn modelId="{2355FD3C-C0AE-4627-A863-EA9D0E655E96}" type="presParOf" srcId="{192ECB9F-2EF3-4476-A3BA-50442D92ECE3}" destId="{9A6DB3F4-2BFA-4369-8F5D-2D65B1CECA37}" srcOrd="1" destOrd="0" presId="urn:microsoft.com/office/officeart/2018/2/layout/IconCircleList"/>
    <dgm:cxn modelId="{354EBDEC-4BED-45BB-B2BC-78DDBCD815D8}" type="presParOf" srcId="{192ECB9F-2EF3-4476-A3BA-50442D92ECE3}" destId="{6EF5F627-8CF2-4C7B-974F-54F5D4ED9902}" srcOrd="2" destOrd="0" presId="urn:microsoft.com/office/officeart/2018/2/layout/IconCircleList"/>
    <dgm:cxn modelId="{0EFE0D31-5E14-499C-B24F-61260C432396}" type="presParOf" srcId="{192ECB9F-2EF3-4476-A3BA-50442D92ECE3}" destId="{3FE4D707-176B-4A9A-B171-8D9C24C22DA2}" srcOrd="3" destOrd="0" presId="urn:microsoft.com/office/officeart/2018/2/layout/IconCircleList"/>
    <dgm:cxn modelId="{1915C909-3C41-4497-9011-AF4693A39A44}" type="presParOf" srcId="{637E59B3-6E78-4EA1-8B74-80487ADBF1FC}" destId="{15F26CAC-27B1-4D13-9A8A-0A28BFA57272}" srcOrd="5" destOrd="0" presId="urn:microsoft.com/office/officeart/2018/2/layout/IconCircleList"/>
    <dgm:cxn modelId="{5C6C2FE9-0D1A-4DAC-9BCC-419FBF927984}" type="presParOf" srcId="{637E59B3-6E78-4EA1-8B74-80487ADBF1FC}" destId="{95983152-E926-4565-A241-6BE468ED6418}" srcOrd="6" destOrd="0" presId="urn:microsoft.com/office/officeart/2018/2/layout/IconCircleList"/>
    <dgm:cxn modelId="{D7A73C01-1563-4D25-A1FD-15BD70C8BA16}" type="presParOf" srcId="{95983152-E926-4565-A241-6BE468ED6418}" destId="{C34AD05F-516B-4D16-B015-9BA982F72473}" srcOrd="0" destOrd="0" presId="urn:microsoft.com/office/officeart/2018/2/layout/IconCircleList"/>
    <dgm:cxn modelId="{04148861-B470-415B-8446-B5AB9680C090}" type="presParOf" srcId="{95983152-E926-4565-A241-6BE468ED6418}" destId="{F0202EEB-7AFD-4476-ABCD-DACE16E79640}" srcOrd="1" destOrd="0" presId="urn:microsoft.com/office/officeart/2018/2/layout/IconCircleList"/>
    <dgm:cxn modelId="{CDA0AE54-377B-430F-A5EE-4AE445150C10}" type="presParOf" srcId="{95983152-E926-4565-A241-6BE468ED6418}" destId="{E93EE08B-EDE9-4F99-A5C1-611E9291DC64}" srcOrd="2" destOrd="0" presId="urn:microsoft.com/office/officeart/2018/2/layout/IconCircleList"/>
    <dgm:cxn modelId="{2C4EE778-F7CA-4141-8342-DA4BA0A61441}" type="presParOf" srcId="{95983152-E926-4565-A241-6BE468ED6418}" destId="{859DC8F6-DA07-4EF5-8468-56DF0A99FE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E2CDC-05BB-42A1-B8FC-E59310ECCFA3}">
      <dsp:nvSpPr>
        <dsp:cNvPr id="0" name=""/>
        <dsp:cNvSpPr/>
      </dsp:nvSpPr>
      <dsp:spPr>
        <a:xfrm>
          <a:off x="315519" y="707"/>
          <a:ext cx="1830474" cy="10982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Nav bar</a:t>
          </a:r>
        </a:p>
      </dsp:txBody>
      <dsp:txXfrm>
        <a:off x="315519" y="707"/>
        <a:ext cx="1830474" cy="1098284"/>
      </dsp:txXfrm>
    </dsp:sp>
    <dsp:sp modelId="{439B6D72-654A-440C-A048-379E4F06BF98}">
      <dsp:nvSpPr>
        <dsp:cNvPr id="0" name=""/>
        <dsp:cNvSpPr/>
      </dsp:nvSpPr>
      <dsp:spPr>
        <a:xfrm>
          <a:off x="2329041" y="707"/>
          <a:ext cx="1830474" cy="1098284"/>
        </a:xfrm>
        <a:prstGeom prst="rect">
          <a:avLst/>
        </a:prstGeom>
        <a:solidFill>
          <a:schemeClr val="accent5">
            <a:hueOff val="1183551"/>
            <a:satOff val="512"/>
            <a:lumOff val="3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Characters Component </a:t>
          </a:r>
        </a:p>
      </dsp:txBody>
      <dsp:txXfrm>
        <a:off x="2329041" y="707"/>
        <a:ext cx="1830474" cy="1098284"/>
      </dsp:txXfrm>
    </dsp:sp>
    <dsp:sp modelId="{EC5F5BAD-5A9B-47E9-96A5-A780EFC7E830}">
      <dsp:nvSpPr>
        <dsp:cNvPr id="0" name=""/>
        <dsp:cNvSpPr/>
      </dsp:nvSpPr>
      <dsp:spPr>
        <a:xfrm>
          <a:off x="4342562" y="707"/>
          <a:ext cx="1830474" cy="1098284"/>
        </a:xfrm>
        <a:prstGeom prst="rect">
          <a:avLst/>
        </a:prstGeom>
        <a:solidFill>
          <a:schemeClr val="accent5">
            <a:hueOff val="2367103"/>
            <a:satOff val="1024"/>
            <a:lumOff val="6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Characters Details Component</a:t>
          </a:r>
        </a:p>
      </dsp:txBody>
      <dsp:txXfrm>
        <a:off x="4342562" y="707"/>
        <a:ext cx="1830474" cy="1098284"/>
      </dsp:txXfrm>
    </dsp:sp>
    <dsp:sp modelId="{AC5090C6-220C-4D95-A31A-9F1D7B499BC0}">
      <dsp:nvSpPr>
        <dsp:cNvPr id="0" name=""/>
        <dsp:cNvSpPr/>
      </dsp:nvSpPr>
      <dsp:spPr>
        <a:xfrm>
          <a:off x="6356084" y="707"/>
          <a:ext cx="1830474" cy="1098284"/>
        </a:xfrm>
        <a:prstGeom prst="rect">
          <a:avLst/>
        </a:prstGeom>
        <a:solidFill>
          <a:schemeClr val="accent5">
            <a:hueOff val="3550654"/>
            <a:satOff val="1536"/>
            <a:lumOff val="1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Gadgets Component</a:t>
          </a:r>
        </a:p>
      </dsp:txBody>
      <dsp:txXfrm>
        <a:off x="6356084" y="707"/>
        <a:ext cx="1830474" cy="1098284"/>
      </dsp:txXfrm>
    </dsp:sp>
    <dsp:sp modelId="{C5FA4D79-A162-4467-8521-1BBF5B65336A}">
      <dsp:nvSpPr>
        <dsp:cNvPr id="0" name=""/>
        <dsp:cNvSpPr/>
      </dsp:nvSpPr>
      <dsp:spPr>
        <a:xfrm>
          <a:off x="8369606" y="707"/>
          <a:ext cx="1830474" cy="1098284"/>
        </a:xfrm>
        <a:prstGeom prst="rect">
          <a:avLst/>
        </a:prstGeom>
        <a:solidFill>
          <a:schemeClr val="accent5">
            <a:hueOff val="4734206"/>
            <a:satOff val="2047"/>
            <a:lumOff val="13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Gadgets Details Component</a:t>
          </a:r>
        </a:p>
      </dsp:txBody>
      <dsp:txXfrm>
        <a:off x="8369606" y="707"/>
        <a:ext cx="1830474" cy="1098284"/>
      </dsp:txXfrm>
    </dsp:sp>
    <dsp:sp modelId="{774A6A02-6705-4398-A695-3942DB52E48F}">
      <dsp:nvSpPr>
        <dsp:cNvPr id="0" name=""/>
        <dsp:cNvSpPr/>
      </dsp:nvSpPr>
      <dsp:spPr>
        <a:xfrm>
          <a:off x="315519" y="1282039"/>
          <a:ext cx="1830474" cy="1098284"/>
        </a:xfrm>
        <a:prstGeom prst="rect">
          <a:avLst/>
        </a:prstGeom>
        <a:solidFill>
          <a:schemeClr val="accent5">
            <a:hueOff val="5917757"/>
            <a:satOff val="2559"/>
            <a:lumOff val="1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Gallery Component</a:t>
          </a:r>
        </a:p>
      </dsp:txBody>
      <dsp:txXfrm>
        <a:off x="315519" y="1282039"/>
        <a:ext cx="1830474" cy="1098284"/>
      </dsp:txXfrm>
    </dsp:sp>
    <dsp:sp modelId="{3459E505-6109-4D38-B9F9-C0FFB118159A}">
      <dsp:nvSpPr>
        <dsp:cNvPr id="0" name=""/>
        <dsp:cNvSpPr/>
      </dsp:nvSpPr>
      <dsp:spPr>
        <a:xfrm>
          <a:off x="2329041" y="1282039"/>
          <a:ext cx="1830474" cy="1098284"/>
        </a:xfrm>
        <a:prstGeom prst="rect">
          <a:avLst/>
        </a:prstGeom>
        <a:solidFill>
          <a:schemeClr val="accent5">
            <a:hueOff val="7101308"/>
            <a:satOff val="3071"/>
            <a:lumOff val="20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Message Service</a:t>
          </a:r>
        </a:p>
      </dsp:txBody>
      <dsp:txXfrm>
        <a:off x="2329041" y="1282039"/>
        <a:ext cx="1830474" cy="1098284"/>
      </dsp:txXfrm>
    </dsp:sp>
    <dsp:sp modelId="{D6EF817E-8321-4581-B670-349672D95FA5}">
      <dsp:nvSpPr>
        <dsp:cNvPr id="0" name=""/>
        <dsp:cNvSpPr/>
      </dsp:nvSpPr>
      <dsp:spPr>
        <a:xfrm>
          <a:off x="4342562" y="1282039"/>
          <a:ext cx="1830474" cy="1098284"/>
        </a:xfrm>
        <a:prstGeom prst="rect">
          <a:avLst/>
        </a:prstGeom>
        <a:solidFill>
          <a:schemeClr val="accent5">
            <a:hueOff val="8284860"/>
            <a:satOff val="3583"/>
            <a:lumOff val="2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Observable Events</a:t>
          </a:r>
        </a:p>
      </dsp:txBody>
      <dsp:txXfrm>
        <a:off x="4342562" y="1282039"/>
        <a:ext cx="1830474" cy="1098284"/>
      </dsp:txXfrm>
    </dsp:sp>
    <dsp:sp modelId="{A2F86D22-AC8F-47CC-ACD7-86F119A77879}">
      <dsp:nvSpPr>
        <dsp:cNvPr id="0" name=""/>
        <dsp:cNvSpPr/>
      </dsp:nvSpPr>
      <dsp:spPr>
        <a:xfrm>
          <a:off x="6356084" y="1282039"/>
          <a:ext cx="1830474" cy="1098284"/>
        </a:xfrm>
        <a:prstGeom prst="rect">
          <a:avLst/>
        </a:prstGeom>
        <a:solidFill>
          <a:schemeClr val="accent5">
            <a:hueOff val="9468411"/>
            <a:satOff val="4095"/>
            <a:lumOff val="27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Dependency Injection</a:t>
          </a:r>
        </a:p>
      </dsp:txBody>
      <dsp:txXfrm>
        <a:off x="6356084" y="1282039"/>
        <a:ext cx="1830474" cy="1098284"/>
      </dsp:txXfrm>
    </dsp:sp>
    <dsp:sp modelId="{DE9557B7-2105-47B5-A8CE-FF7E9ABFDC3F}">
      <dsp:nvSpPr>
        <dsp:cNvPr id="0" name=""/>
        <dsp:cNvSpPr/>
      </dsp:nvSpPr>
      <dsp:spPr>
        <a:xfrm>
          <a:off x="8369606" y="1282039"/>
          <a:ext cx="1830474" cy="1098284"/>
        </a:xfrm>
        <a:prstGeom prst="rect">
          <a:avLst/>
        </a:prstGeom>
        <a:solidFill>
          <a:schemeClr val="accent5">
            <a:hueOff val="10651963"/>
            <a:satOff val="4607"/>
            <a:lumOff val="31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Routing and Navigation</a:t>
          </a:r>
        </a:p>
      </dsp:txBody>
      <dsp:txXfrm>
        <a:off x="8369606" y="1282039"/>
        <a:ext cx="1830474" cy="1098284"/>
      </dsp:txXfrm>
    </dsp:sp>
    <dsp:sp modelId="{7749BD60-4446-4E19-A853-7E71C1E4515C}">
      <dsp:nvSpPr>
        <dsp:cNvPr id="0" name=""/>
        <dsp:cNvSpPr/>
      </dsp:nvSpPr>
      <dsp:spPr>
        <a:xfrm>
          <a:off x="1322280" y="2563371"/>
          <a:ext cx="1830474" cy="1098284"/>
        </a:xfrm>
        <a:prstGeom prst="rect">
          <a:avLst/>
        </a:prstGeom>
        <a:solidFill>
          <a:schemeClr val="accent5">
            <a:hueOff val="11835514"/>
            <a:satOff val="5118"/>
            <a:lumOff val="34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Error Handling</a:t>
          </a:r>
          <a:endParaRPr lang="en-US" sz="2000" kern="1200"/>
        </a:p>
      </dsp:txBody>
      <dsp:txXfrm>
        <a:off x="1322280" y="2563371"/>
        <a:ext cx="1830474" cy="1098284"/>
      </dsp:txXfrm>
    </dsp:sp>
    <dsp:sp modelId="{55747DDD-8086-487E-838C-46393D202E2F}">
      <dsp:nvSpPr>
        <dsp:cNvPr id="0" name=""/>
        <dsp:cNvSpPr/>
      </dsp:nvSpPr>
      <dsp:spPr>
        <a:xfrm>
          <a:off x="3335801" y="2563371"/>
          <a:ext cx="1830474" cy="1098284"/>
        </a:xfrm>
        <a:prstGeom prst="rect">
          <a:avLst/>
        </a:prstGeom>
        <a:solidFill>
          <a:schemeClr val="accent5">
            <a:hueOff val="13019065"/>
            <a:satOff val="5630"/>
            <a:lumOff val="38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Http Client</a:t>
          </a:r>
          <a:endParaRPr lang="en-US" sz="2000" kern="1200" dirty="0"/>
        </a:p>
      </dsp:txBody>
      <dsp:txXfrm>
        <a:off x="3335801" y="2563371"/>
        <a:ext cx="1830474" cy="1098284"/>
      </dsp:txXfrm>
    </dsp:sp>
    <dsp:sp modelId="{6DA54663-AA31-4BD5-B762-766D1B5807E3}">
      <dsp:nvSpPr>
        <dsp:cNvPr id="0" name=""/>
        <dsp:cNvSpPr/>
      </dsp:nvSpPr>
      <dsp:spPr>
        <a:xfrm>
          <a:off x="5349323" y="2563371"/>
          <a:ext cx="1830474" cy="1098284"/>
        </a:xfrm>
        <a:prstGeom prst="rect">
          <a:avLst/>
        </a:prstGeom>
        <a:solidFill>
          <a:schemeClr val="accent5">
            <a:hueOff val="14202616"/>
            <a:satOff val="6142"/>
            <a:lumOff val="4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Web API</a:t>
          </a:r>
          <a:endParaRPr lang="en-US" sz="2000" kern="1200" dirty="0"/>
        </a:p>
      </dsp:txBody>
      <dsp:txXfrm>
        <a:off x="5349323" y="2563371"/>
        <a:ext cx="1830474" cy="1098284"/>
      </dsp:txXfrm>
    </dsp:sp>
    <dsp:sp modelId="{7C567677-6591-415C-A345-89F2A62176D4}">
      <dsp:nvSpPr>
        <dsp:cNvPr id="0" name=""/>
        <dsp:cNvSpPr/>
      </dsp:nvSpPr>
      <dsp:spPr>
        <a:xfrm>
          <a:off x="7362845" y="2563371"/>
          <a:ext cx="1830474" cy="1098284"/>
        </a:xfrm>
        <a:prstGeom prst="rect">
          <a:avLst/>
        </a:prstGeom>
        <a:solidFill>
          <a:schemeClr val="accent5">
            <a:hueOff val="15386168"/>
            <a:satOff val="6654"/>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CRUD Operations</a:t>
          </a:r>
        </a:p>
        <a:p>
          <a:pPr marL="0" lvl="0" indent="0" algn="ctr" defTabSz="889000">
            <a:lnSpc>
              <a:spcPct val="90000"/>
            </a:lnSpc>
            <a:spcBef>
              <a:spcPct val="0"/>
            </a:spcBef>
            <a:spcAft>
              <a:spcPct val="35000"/>
            </a:spcAft>
            <a:buNone/>
          </a:pPr>
          <a:endParaRPr lang="en-US" sz="2000" kern="1200" dirty="0"/>
        </a:p>
      </dsp:txBody>
      <dsp:txXfrm>
        <a:off x="7362845" y="2563371"/>
        <a:ext cx="1830474" cy="1098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26F83-16C0-4C20-A1A0-CC67B3D0D104}">
      <dsp:nvSpPr>
        <dsp:cNvPr id="0" name=""/>
        <dsp:cNvSpPr/>
      </dsp:nvSpPr>
      <dsp:spPr>
        <a:xfrm>
          <a:off x="212335" y="183965"/>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956BB-399D-4B6A-9634-ED4574029AEE}">
      <dsp:nvSpPr>
        <dsp:cNvPr id="0" name=""/>
        <dsp:cNvSpPr/>
      </dsp:nvSpPr>
      <dsp:spPr>
        <a:xfrm>
          <a:off x="492877" y="464507"/>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5CF2C-D445-45AE-B48A-FF4775E89776}">
      <dsp:nvSpPr>
        <dsp:cNvPr id="0" name=""/>
        <dsp:cNvSpPr/>
      </dsp:nvSpPr>
      <dsp:spPr>
        <a:xfrm>
          <a:off x="1834517"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Routing and Navigation</a:t>
          </a:r>
        </a:p>
      </dsp:txBody>
      <dsp:txXfrm>
        <a:off x="1834517" y="183965"/>
        <a:ext cx="3148942" cy="1335915"/>
      </dsp:txXfrm>
    </dsp:sp>
    <dsp:sp modelId="{FF70A100-2450-45FC-93E4-E8F25A07A1B9}">
      <dsp:nvSpPr>
        <dsp:cNvPr id="0" name=""/>
        <dsp:cNvSpPr/>
      </dsp:nvSpPr>
      <dsp:spPr>
        <a:xfrm>
          <a:off x="5532139" y="183965"/>
          <a:ext cx="1335915" cy="1335915"/>
        </a:xfrm>
        <a:prstGeom prst="ellipse">
          <a:avLst/>
        </a:prstGeom>
        <a:solidFill>
          <a:schemeClr val="accent2">
            <a:hueOff val="-6190854"/>
            <a:satOff val="13017"/>
            <a:lumOff val="-2157"/>
            <a:alphaOff val="0"/>
          </a:schemeClr>
        </a:solidFill>
        <a:ln>
          <a:noFill/>
        </a:ln>
        <a:effectLst/>
      </dsp:spPr>
      <dsp:style>
        <a:lnRef idx="0">
          <a:scrgbClr r="0" g="0" b="0"/>
        </a:lnRef>
        <a:fillRef idx="1">
          <a:scrgbClr r="0" g="0" b="0"/>
        </a:fillRef>
        <a:effectRef idx="0">
          <a:scrgbClr r="0" g="0" b="0"/>
        </a:effectRef>
        <a:fontRef idx="minor"/>
      </dsp:style>
    </dsp:sp>
    <dsp:sp modelId="{887701B9-766E-472C-8111-11561717D22F}">
      <dsp:nvSpPr>
        <dsp:cNvPr id="0" name=""/>
        <dsp:cNvSpPr/>
      </dsp:nvSpPr>
      <dsp:spPr>
        <a:xfrm>
          <a:off x="5812681" y="464507"/>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FEF212-846D-4745-B5E4-0B5A1DA1B6C8}">
      <dsp:nvSpPr>
        <dsp:cNvPr id="0" name=""/>
        <dsp:cNvSpPr/>
      </dsp:nvSpPr>
      <dsp:spPr>
        <a:xfrm>
          <a:off x="7154322"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Dependency Injection</a:t>
          </a:r>
        </a:p>
      </dsp:txBody>
      <dsp:txXfrm>
        <a:off x="7154322" y="183965"/>
        <a:ext cx="3148942" cy="1335915"/>
      </dsp:txXfrm>
    </dsp:sp>
    <dsp:sp modelId="{01BF9EC5-3700-4CF2-AFC9-FA69EC15F29F}">
      <dsp:nvSpPr>
        <dsp:cNvPr id="0" name=""/>
        <dsp:cNvSpPr/>
      </dsp:nvSpPr>
      <dsp:spPr>
        <a:xfrm>
          <a:off x="212335" y="2142482"/>
          <a:ext cx="1335915" cy="1335915"/>
        </a:xfrm>
        <a:prstGeom prst="ellipse">
          <a:avLst/>
        </a:prstGeom>
        <a:solidFill>
          <a:schemeClr val="accent2">
            <a:hueOff val="-12381708"/>
            <a:satOff val="26034"/>
            <a:lumOff val="-4313"/>
            <a:alphaOff val="0"/>
          </a:schemeClr>
        </a:solidFill>
        <a:ln>
          <a:noFill/>
        </a:ln>
        <a:effectLst/>
      </dsp:spPr>
      <dsp:style>
        <a:lnRef idx="0">
          <a:scrgbClr r="0" g="0" b="0"/>
        </a:lnRef>
        <a:fillRef idx="1">
          <a:scrgbClr r="0" g="0" b="0"/>
        </a:fillRef>
        <a:effectRef idx="0">
          <a:scrgbClr r="0" g="0" b="0"/>
        </a:effectRef>
        <a:fontRef idx="minor"/>
      </dsp:style>
    </dsp:sp>
    <dsp:sp modelId="{9A6DB3F4-2BFA-4369-8F5D-2D65B1CECA37}">
      <dsp:nvSpPr>
        <dsp:cNvPr id="0" name=""/>
        <dsp:cNvSpPr/>
      </dsp:nvSpPr>
      <dsp:spPr>
        <a:xfrm>
          <a:off x="492877" y="242302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E4D707-176B-4A9A-B171-8D9C24C22DA2}">
      <dsp:nvSpPr>
        <dsp:cNvPr id="0" name=""/>
        <dsp:cNvSpPr/>
      </dsp:nvSpPr>
      <dsp:spPr>
        <a:xfrm>
          <a:off x="1834517"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Crud Operations</a:t>
          </a:r>
          <a:endParaRPr lang="en-US" sz="2400" kern="1200"/>
        </a:p>
      </dsp:txBody>
      <dsp:txXfrm>
        <a:off x="1834517" y="2142482"/>
        <a:ext cx="3148942" cy="1335915"/>
      </dsp:txXfrm>
    </dsp:sp>
    <dsp:sp modelId="{C34AD05F-516B-4D16-B015-9BA982F72473}">
      <dsp:nvSpPr>
        <dsp:cNvPr id="0" name=""/>
        <dsp:cNvSpPr/>
      </dsp:nvSpPr>
      <dsp:spPr>
        <a:xfrm>
          <a:off x="5532139" y="2142482"/>
          <a:ext cx="1335915" cy="1335915"/>
        </a:xfrm>
        <a:prstGeom prst="ellipse">
          <a:avLst/>
        </a:prstGeom>
        <a:solidFill>
          <a:schemeClr val="accent2">
            <a:hueOff val="-18572562"/>
            <a:satOff val="39051"/>
            <a:lumOff val="-6470"/>
            <a:alphaOff val="0"/>
          </a:schemeClr>
        </a:solidFill>
        <a:ln>
          <a:noFill/>
        </a:ln>
        <a:effectLst/>
      </dsp:spPr>
      <dsp:style>
        <a:lnRef idx="0">
          <a:scrgbClr r="0" g="0" b="0"/>
        </a:lnRef>
        <a:fillRef idx="1">
          <a:scrgbClr r="0" g="0" b="0"/>
        </a:fillRef>
        <a:effectRef idx="0">
          <a:scrgbClr r="0" g="0" b="0"/>
        </a:effectRef>
        <a:fontRef idx="minor"/>
      </dsp:style>
    </dsp:sp>
    <dsp:sp modelId="{F0202EEB-7AFD-4476-ABCD-DACE16E79640}">
      <dsp:nvSpPr>
        <dsp:cNvPr id="0" name=""/>
        <dsp:cNvSpPr/>
      </dsp:nvSpPr>
      <dsp:spPr>
        <a:xfrm>
          <a:off x="5812681" y="242302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9DC8F6-DA07-4EF5-8468-56DF0A99FE1B}">
      <dsp:nvSpPr>
        <dsp:cNvPr id="0" name=""/>
        <dsp:cNvSpPr/>
      </dsp:nvSpPr>
      <dsp:spPr>
        <a:xfrm>
          <a:off x="7154322"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Different functionalities(pipe, async)</a:t>
          </a:r>
          <a:endParaRPr lang="en-US" sz="2400" kern="1200"/>
        </a:p>
      </dsp:txBody>
      <dsp:txXfrm>
        <a:off x="7154322" y="214248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A6C86-5CD9-4AC0-AAD9-74FCBFB86B6E}"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2F605-D547-40A8-86DD-B5EAA18817E3}" type="slidenum">
              <a:rPr lang="en-IN" smtClean="0"/>
              <a:t>‹#›</a:t>
            </a:fld>
            <a:endParaRPr lang="en-IN"/>
          </a:p>
        </p:txBody>
      </p:sp>
    </p:spTree>
    <p:extLst>
      <p:ext uri="{BB962C8B-B14F-4D97-AF65-F5344CB8AC3E}">
        <p14:creationId xmlns:p14="http://schemas.microsoft.com/office/powerpoint/2010/main" val="167542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2F605-D547-40A8-86DD-B5EAA18817E3}" type="slidenum">
              <a:rPr lang="en-IN" smtClean="0"/>
              <a:t>2</a:t>
            </a:fld>
            <a:endParaRPr lang="en-IN"/>
          </a:p>
        </p:txBody>
      </p:sp>
    </p:spTree>
    <p:extLst>
      <p:ext uri="{BB962C8B-B14F-4D97-AF65-F5344CB8AC3E}">
        <p14:creationId xmlns:p14="http://schemas.microsoft.com/office/powerpoint/2010/main" val="78554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2F605-D547-40A8-86DD-B5EAA18817E3}" type="slidenum">
              <a:rPr lang="en-IN" smtClean="0"/>
              <a:t>3</a:t>
            </a:fld>
            <a:endParaRPr lang="en-IN"/>
          </a:p>
        </p:txBody>
      </p:sp>
    </p:spTree>
    <p:extLst>
      <p:ext uri="{BB962C8B-B14F-4D97-AF65-F5344CB8AC3E}">
        <p14:creationId xmlns:p14="http://schemas.microsoft.com/office/powerpoint/2010/main" val="103929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2F605-D547-40A8-86DD-B5EAA18817E3}" type="slidenum">
              <a:rPr lang="en-IN" smtClean="0"/>
              <a:t>8</a:t>
            </a:fld>
            <a:endParaRPr lang="en-IN"/>
          </a:p>
        </p:txBody>
      </p:sp>
    </p:spTree>
    <p:extLst>
      <p:ext uri="{BB962C8B-B14F-4D97-AF65-F5344CB8AC3E}">
        <p14:creationId xmlns:p14="http://schemas.microsoft.com/office/powerpoint/2010/main" val="420239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0453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351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093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368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900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496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161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64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20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8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970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23023310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62" r:id="rId8"/>
    <p:sldLayoutId id="2147483763" r:id="rId9"/>
    <p:sldLayoutId id="2147483764" r:id="rId10"/>
    <p:sldLayoutId id="214748377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bstract blurred public library with bookshelves">
            <a:extLst>
              <a:ext uri="{FF2B5EF4-FFF2-40B4-BE49-F238E27FC236}">
                <a16:creationId xmlns:a16="http://schemas.microsoft.com/office/drawing/2014/main" id="{E6A5EEC5-AE7E-3577-78D4-0D412FDAA77F}"/>
              </a:ext>
            </a:extLst>
          </p:cNvPr>
          <p:cNvPicPr>
            <a:picLocks noChangeAspect="1"/>
          </p:cNvPicPr>
          <p:nvPr/>
        </p:nvPicPr>
        <p:blipFill rotWithShape="1">
          <a:blip r:embed="rId2">
            <a:alphaModFix amt="60000"/>
          </a:blip>
          <a:srcRect t="1057" r="-1" b="14668"/>
          <a:stretch/>
        </p:blipFill>
        <p:spPr>
          <a:xfrm>
            <a:off x="20" y="10"/>
            <a:ext cx="12188932" cy="6856614"/>
          </a:xfrm>
          <a:prstGeom prst="rect">
            <a:avLst/>
          </a:prstGeom>
        </p:spPr>
      </p:pic>
      <p:sp>
        <p:nvSpPr>
          <p:cNvPr id="2" name="Title 1">
            <a:extLst>
              <a:ext uri="{FF2B5EF4-FFF2-40B4-BE49-F238E27FC236}">
                <a16:creationId xmlns:a16="http://schemas.microsoft.com/office/drawing/2014/main" id="{FE37E488-C8C7-9AF4-5014-06615610E86B}"/>
              </a:ext>
            </a:extLst>
          </p:cNvPr>
          <p:cNvSpPr>
            <a:spLocks noGrp="1"/>
          </p:cNvSpPr>
          <p:nvPr>
            <p:ph type="title"/>
          </p:nvPr>
        </p:nvSpPr>
        <p:spPr>
          <a:xfrm>
            <a:off x="1198180" y="726066"/>
            <a:ext cx="9774619" cy="2474333"/>
          </a:xfrm>
        </p:spPr>
        <p:txBody>
          <a:bodyPr anchor="b">
            <a:normAutofit/>
          </a:bodyPr>
          <a:lstStyle/>
          <a:p>
            <a:pPr algn="ctr"/>
            <a:r>
              <a:rPr lang="en-US" dirty="0">
                <a:solidFill>
                  <a:srgbClr val="FFFFFF"/>
                </a:solidFill>
              </a:rPr>
              <a:t>Project Description</a:t>
            </a:r>
            <a:endParaRPr lang="en-IN" dirty="0">
              <a:solidFill>
                <a:srgbClr val="FFFFFF"/>
              </a:solidFill>
            </a:endParaRPr>
          </a:p>
        </p:txBody>
      </p:sp>
      <p:sp>
        <p:nvSpPr>
          <p:cNvPr id="3" name="Content Placeholder 2">
            <a:extLst>
              <a:ext uri="{FF2B5EF4-FFF2-40B4-BE49-F238E27FC236}">
                <a16:creationId xmlns:a16="http://schemas.microsoft.com/office/drawing/2014/main" id="{5A05453E-A50A-B417-88B7-EFDE232C0B79}"/>
              </a:ext>
            </a:extLst>
          </p:cNvPr>
          <p:cNvSpPr>
            <a:spLocks noGrp="1"/>
          </p:cNvSpPr>
          <p:nvPr>
            <p:ph idx="1"/>
          </p:nvPr>
        </p:nvSpPr>
        <p:spPr>
          <a:xfrm>
            <a:off x="1219202" y="3429000"/>
            <a:ext cx="9954076" cy="2514600"/>
          </a:xfrm>
        </p:spPr>
        <p:txBody>
          <a:bodyPr anchor="ctr">
            <a:normAutofit/>
          </a:bodyPr>
          <a:lstStyle/>
          <a:p>
            <a:pPr marL="0" indent="0" algn="ctr">
              <a:buNone/>
            </a:pPr>
            <a:br>
              <a:rPr lang="en-US" sz="1800" dirty="0">
                <a:solidFill>
                  <a:srgbClr val="FFFFFF"/>
                </a:solidFill>
              </a:rPr>
            </a:br>
            <a:br>
              <a:rPr lang="en-US" sz="1800" dirty="0">
                <a:solidFill>
                  <a:srgbClr val="FFFFFF"/>
                </a:solidFill>
              </a:rPr>
            </a:br>
            <a:r>
              <a:rPr lang="en-US" sz="1800" dirty="0">
                <a:solidFill>
                  <a:srgbClr val="FFFFFF"/>
                </a:solidFill>
                <a:latin typeface="Arial" panose="020B0604020202020204" pitchFamily="34" charset="0"/>
                <a:cs typeface="Arial" panose="020B0604020202020204" pitchFamily="34" charset="0"/>
              </a:rPr>
              <a:t>Build an Angular application, the "Doraemon Explorer Hub," that caters to the curiosity of Doraemon fans by providing insights into their favorite characters, gadgets, and memorable scenes with the navigation featuring to redirecting the default page. Also applying the services and data comes from the </a:t>
            </a:r>
            <a:r>
              <a:rPr lang="en-US" sz="1800" dirty="0" err="1">
                <a:solidFill>
                  <a:srgbClr val="FFFFFF"/>
                </a:solidFill>
                <a:latin typeface="Arial" panose="020B0604020202020204" pitchFamily="34" charset="0"/>
                <a:cs typeface="Arial" panose="020B0604020202020204" pitchFamily="34" charset="0"/>
              </a:rPr>
              <a:t>HttpClient</a:t>
            </a:r>
            <a:r>
              <a:rPr lang="en-US" sz="1800" dirty="0">
                <a:solidFill>
                  <a:srgbClr val="FFFFFF"/>
                </a:solidFill>
                <a:latin typeface="Arial" panose="020B0604020202020204" pitchFamily="34" charset="0"/>
                <a:cs typeface="Arial" panose="020B0604020202020204" pitchFamily="34" charset="0"/>
              </a:rPr>
              <a:t> so use the </a:t>
            </a:r>
            <a:r>
              <a:rPr lang="en-US" sz="1800" dirty="0" err="1">
                <a:solidFill>
                  <a:srgbClr val="FFFFFF"/>
                </a:solidFill>
                <a:latin typeface="Arial" panose="020B0604020202020204" pitchFamily="34" charset="0"/>
                <a:cs typeface="Arial" panose="020B0604020202020204" pitchFamily="34" charset="0"/>
              </a:rPr>
              <a:t>HttpClient</a:t>
            </a:r>
            <a:r>
              <a:rPr lang="en-US" sz="1800" dirty="0">
                <a:solidFill>
                  <a:srgbClr val="FFFFFF"/>
                </a:solidFill>
                <a:latin typeface="Arial" panose="020B0604020202020204" pitchFamily="34" charset="0"/>
                <a:cs typeface="Arial" panose="020B0604020202020204" pitchFamily="34" charset="0"/>
              </a:rPr>
              <a:t> and </a:t>
            </a:r>
            <a:r>
              <a:rPr lang="en-US" sz="1800" dirty="0" err="1">
                <a:solidFill>
                  <a:srgbClr val="FFFFFF"/>
                </a:solidFill>
                <a:latin typeface="Arial" panose="020B0604020202020204" pitchFamily="34" charset="0"/>
                <a:cs typeface="Arial" panose="020B0604020202020204" pitchFamily="34" charset="0"/>
              </a:rPr>
              <a:t>InMemoryWebAPI</a:t>
            </a:r>
            <a:r>
              <a:rPr lang="en-US" sz="1800" dirty="0">
                <a:solidFill>
                  <a:srgbClr val="FFFFFF"/>
                </a:solidFill>
                <a:latin typeface="Arial" panose="020B0604020202020204" pitchFamily="34" charset="0"/>
                <a:cs typeface="Arial" panose="020B0604020202020204" pitchFamily="34" charset="0"/>
              </a:rPr>
              <a:t> . Also implementing the CRUD operations which are necessary for add , update , and delete the details.</a:t>
            </a:r>
            <a:endParaRPr lang="en-IN" sz="1800" dirty="0">
              <a:solidFill>
                <a:srgbClr val="FFFFFF"/>
              </a:solidFill>
            </a:endParaRPr>
          </a:p>
        </p:txBody>
      </p:sp>
    </p:spTree>
    <p:extLst>
      <p:ext uri="{BB962C8B-B14F-4D97-AF65-F5344CB8AC3E}">
        <p14:creationId xmlns:p14="http://schemas.microsoft.com/office/powerpoint/2010/main" val="324627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1" name="Group 40">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42" name="Picture 41">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3" name="Picture 42">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CC1F8B6-4D37-1C51-BA8E-CA54AD458C4A}"/>
              </a:ext>
            </a:extLst>
          </p:cNvPr>
          <p:cNvSpPr>
            <a:spLocks noGrp="1"/>
          </p:cNvSpPr>
          <p:nvPr>
            <p:ph type="title"/>
          </p:nvPr>
        </p:nvSpPr>
        <p:spPr>
          <a:xfrm>
            <a:off x="1198182" y="381000"/>
            <a:ext cx="10003218" cy="1600124"/>
          </a:xfrm>
        </p:spPr>
        <p:txBody>
          <a:bodyPr>
            <a:normAutofit/>
          </a:bodyPr>
          <a:lstStyle/>
          <a:p>
            <a:r>
              <a:rPr lang="en-US"/>
              <a:t>What functionalities and components we required?</a:t>
            </a:r>
            <a:endParaRPr lang="en-IN" dirty="0"/>
          </a:p>
        </p:txBody>
      </p:sp>
      <p:graphicFrame>
        <p:nvGraphicFramePr>
          <p:cNvPr id="17" name="Content Placeholder 2">
            <a:extLst>
              <a:ext uri="{FF2B5EF4-FFF2-40B4-BE49-F238E27FC236}">
                <a16:creationId xmlns:a16="http://schemas.microsoft.com/office/drawing/2014/main" id="{6AD4951F-9FF5-9B6D-F553-C006540FFA91}"/>
              </a:ext>
            </a:extLst>
          </p:cNvPr>
          <p:cNvGraphicFramePr>
            <a:graphicFrameLocks noGrp="1"/>
          </p:cNvGraphicFramePr>
          <p:nvPr>
            <p:ph idx="1"/>
            <p:extLst>
              <p:ext uri="{D42A27DB-BD31-4B8C-83A1-F6EECF244321}">
                <p14:modId xmlns:p14="http://schemas.microsoft.com/office/powerpoint/2010/main" val="3757546225"/>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0562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915D11-59D9-E28A-0FED-7DD488C0F05A}"/>
              </a:ext>
            </a:extLst>
          </p:cNvPr>
          <p:cNvSpPr>
            <a:spLocks noGrp="1"/>
          </p:cNvSpPr>
          <p:nvPr>
            <p:ph idx="1"/>
          </p:nvPr>
        </p:nvSpPr>
        <p:spPr>
          <a:xfrm>
            <a:off x="458788" y="1150374"/>
            <a:ext cx="11274425" cy="4994839"/>
          </a:xfrm>
        </p:spPr>
        <p:txBody>
          <a:bodyPr/>
          <a:lstStyle/>
          <a:p>
            <a:pPr marL="0" indent="0">
              <a:buNone/>
            </a:pPr>
            <a:br>
              <a:rPr lang="en-US" sz="2400"/>
            </a:br>
            <a:br>
              <a:rPr lang="en-US" sz="2000"/>
            </a:br>
            <a:br>
              <a:rPr lang="en-US" sz="2000"/>
            </a:br>
            <a:br>
              <a:rPr lang="en-US" sz="2000"/>
            </a:br>
            <a:br>
              <a:rPr lang="en-US" sz="2000"/>
            </a:br>
            <a:br>
              <a:rPr lang="en-US" sz="2000"/>
            </a:br>
            <a:br>
              <a:rPr lang="en-US" sz="2000"/>
            </a:br>
            <a:endParaRPr lang="en-US" sz="2000" dirty="0"/>
          </a:p>
        </p:txBody>
      </p:sp>
      <p:sp>
        <p:nvSpPr>
          <p:cNvPr id="6" name="Title 1">
            <a:extLst>
              <a:ext uri="{FF2B5EF4-FFF2-40B4-BE49-F238E27FC236}">
                <a16:creationId xmlns:a16="http://schemas.microsoft.com/office/drawing/2014/main" id="{C5EF7D2A-E9DE-BA60-8C0E-1F99539E2BAA}"/>
              </a:ext>
            </a:extLst>
          </p:cNvPr>
          <p:cNvSpPr>
            <a:spLocks noGrp="1"/>
          </p:cNvSpPr>
          <p:nvPr>
            <p:ph type="title"/>
          </p:nvPr>
        </p:nvSpPr>
        <p:spPr>
          <a:xfrm>
            <a:off x="143887" y="34657"/>
            <a:ext cx="11575361" cy="7258233"/>
          </a:xfrm>
        </p:spPr>
        <p:txBody>
          <a:bodyPr/>
          <a:lstStyle/>
          <a:p>
            <a:br>
              <a:rPr lang="en-US" sz="2400" dirty="0"/>
            </a:br>
            <a:br>
              <a:rPr lang="en-US" sz="2000" dirty="0"/>
            </a:br>
            <a:r>
              <a:rPr lang="en-IN" sz="1000" dirty="0"/>
              <a:t>Web </a:t>
            </a:r>
            <a:r>
              <a:rPr lang="en-IN" sz="1000" dirty="0" err="1"/>
              <a:t>api</a:t>
            </a:r>
            <a:br>
              <a:rPr lang="en-US" sz="1000" dirty="0"/>
            </a:br>
            <a:br>
              <a:rPr lang="en-US" sz="2000" dirty="0"/>
            </a:br>
            <a:br>
              <a:rPr lang="en-US" sz="2000" dirty="0"/>
            </a:br>
            <a:br>
              <a:rPr lang="en-US" sz="2000" dirty="0"/>
            </a:br>
            <a:br>
              <a:rPr lang="en-US" sz="2000" dirty="0"/>
            </a:br>
            <a:br>
              <a:rPr lang="en-US" sz="2000" dirty="0"/>
            </a:br>
            <a:endParaRPr lang="en-US" sz="2000" dirty="0"/>
          </a:p>
        </p:txBody>
      </p:sp>
      <p:sp>
        <p:nvSpPr>
          <p:cNvPr id="7" name="Rectangle 6">
            <a:extLst>
              <a:ext uri="{FF2B5EF4-FFF2-40B4-BE49-F238E27FC236}">
                <a16:creationId xmlns:a16="http://schemas.microsoft.com/office/drawing/2014/main" id="{3561F614-9D59-4327-6FF5-AA94A2306F3E}"/>
              </a:ext>
            </a:extLst>
          </p:cNvPr>
          <p:cNvSpPr/>
          <p:nvPr/>
        </p:nvSpPr>
        <p:spPr>
          <a:xfrm>
            <a:off x="1595541" y="666780"/>
            <a:ext cx="8672051" cy="400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NAV_BAR</a:t>
            </a:r>
            <a:endParaRPr lang="en-IN" dirty="0"/>
          </a:p>
        </p:txBody>
      </p:sp>
      <p:sp>
        <p:nvSpPr>
          <p:cNvPr id="8" name="Rectangle 7">
            <a:extLst>
              <a:ext uri="{FF2B5EF4-FFF2-40B4-BE49-F238E27FC236}">
                <a16:creationId xmlns:a16="http://schemas.microsoft.com/office/drawing/2014/main" id="{8653329C-16C3-6F40-5BFE-8D5C64E8BCEE}"/>
              </a:ext>
            </a:extLst>
          </p:cNvPr>
          <p:cNvSpPr/>
          <p:nvPr/>
        </p:nvSpPr>
        <p:spPr>
          <a:xfrm>
            <a:off x="98323" y="1641983"/>
            <a:ext cx="1651819"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Character</a:t>
            </a:r>
            <a:endParaRPr lang="en-IN" dirty="0"/>
          </a:p>
        </p:txBody>
      </p:sp>
      <p:sp>
        <p:nvSpPr>
          <p:cNvPr id="9" name="Rectangle 8">
            <a:extLst>
              <a:ext uri="{FF2B5EF4-FFF2-40B4-BE49-F238E27FC236}">
                <a16:creationId xmlns:a16="http://schemas.microsoft.com/office/drawing/2014/main" id="{86AEE5D3-6471-B59E-2F95-50D96E90E81E}"/>
              </a:ext>
            </a:extLst>
          </p:cNvPr>
          <p:cNvSpPr/>
          <p:nvPr/>
        </p:nvSpPr>
        <p:spPr>
          <a:xfrm>
            <a:off x="2025957" y="1651816"/>
            <a:ext cx="1546056"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Gadget</a:t>
            </a:r>
            <a:endParaRPr lang="en-IN" dirty="0"/>
          </a:p>
        </p:txBody>
      </p:sp>
      <p:sp>
        <p:nvSpPr>
          <p:cNvPr id="10" name="Rectangle 9">
            <a:extLst>
              <a:ext uri="{FF2B5EF4-FFF2-40B4-BE49-F238E27FC236}">
                <a16:creationId xmlns:a16="http://schemas.microsoft.com/office/drawing/2014/main" id="{6614BEFB-08A4-B54D-9663-E95C9BBBBC59}"/>
              </a:ext>
            </a:extLst>
          </p:cNvPr>
          <p:cNvSpPr/>
          <p:nvPr/>
        </p:nvSpPr>
        <p:spPr>
          <a:xfrm>
            <a:off x="9371138" y="1641983"/>
            <a:ext cx="2153264"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Search-detail</a:t>
            </a:r>
            <a:endParaRPr lang="en-IN" dirty="0"/>
          </a:p>
        </p:txBody>
      </p:sp>
      <p:sp>
        <p:nvSpPr>
          <p:cNvPr id="11" name="Rectangle 10">
            <a:extLst>
              <a:ext uri="{FF2B5EF4-FFF2-40B4-BE49-F238E27FC236}">
                <a16:creationId xmlns:a16="http://schemas.microsoft.com/office/drawing/2014/main" id="{1047BBC1-11C4-9527-BBED-930D68475302}"/>
              </a:ext>
            </a:extLst>
          </p:cNvPr>
          <p:cNvSpPr/>
          <p:nvPr/>
        </p:nvSpPr>
        <p:spPr>
          <a:xfrm>
            <a:off x="7675874" y="1651816"/>
            <a:ext cx="1613219"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Add-detail</a:t>
            </a:r>
            <a:endParaRPr lang="en-IN" dirty="0"/>
          </a:p>
        </p:txBody>
      </p:sp>
      <p:sp>
        <p:nvSpPr>
          <p:cNvPr id="12" name="Rectangle 11">
            <a:extLst>
              <a:ext uri="{FF2B5EF4-FFF2-40B4-BE49-F238E27FC236}">
                <a16:creationId xmlns:a16="http://schemas.microsoft.com/office/drawing/2014/main" id="{40D9DE5E-54F6-D271-56F0-B8CCECDB0600}"/>
              </a:ext>
            </a:extLst>
          </p:cNvPr>
          <p:cNvSpPr/>
          <p:nvPr/>
        </p:nvSpPr>
        <p:spPr>
          <a:xfrm>
            <a:off x="3743637" y="1641983"/>
            <a:ext cx="1560866"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Gallery</a:t>
            </a:r>
            <a:endParaRPr lang="en-IN" dirty="0"/>
          </a:p>
        </p:txBody>
      </p:sp>
      <p:cxnSp>
        <p:nvCxnSpPr>
          <p:cNvPr id="14" name="Straight Arrow Connector 13">
            <a:extLst>
              <a:ext uri="{FF2B5EF4-FFF2-40B4-BE49-F238E27FC236}">
                <a16:creationId xmlns:a16="http://schemas.microsoft.com/office/drawing/2014/main" id="{918C688E-CCD3-2F8E-A3CB-57B01FA14C60}"/>
              </a:ext>
            </a:extLst>
          </p:cNvPr>
          <p:cNvCxnSpPr/>
          <p:nvPr/>
        </p:nvCxnSpPr>
        <p:spPr>
          <a:xfrm>
            <a:off x="1809135" y="165181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EA66C3-AF59-485B-3807-AD7ED8A09BB7}"/>
              </a:ext>
            </a:extLst>
          </p:cNvPr>
          <p:cNvCxnSpPr/>
          <p:nvPr/>
        </p:nvCxnSpPr>
        <p:spPr>
          <a:xfrm flipH="1">
            <a:off x="1054441" y="801329"/>
            <a:ext cx="816077" cy="81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54D2D3-77CD-372B-577A-7AD4A765EF37}"/>
              </a:ext>
            </a:extLst>
          </p:cNvPr>
          <p:cNvCxnSpPr/>
          <p:nvPr/>
        </p:nvCxnSpPr>
        <p:spPr>
          <a:xfrm>
            <a:off x="2465507" y="870155"/>
            <a:ext cx="265471" cy="81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07525C6-CF5A-19FF-34DB-873F7A626405}"/>
              </a:ext>
            </a:extLst>
          </p:cNvPr>
          <p:cNvCxnSpPr/>
          <p:nvPr/>
        </p:nvCxnSpPr>
        <p:spPr>
          <a:xfrm>
            <a:off x="4323804" y="882601"/>
            <a:ext cx="471948" cy="74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C965C5-460D-7ABA-456E-FB7304DE02E9}"/>
              </a:ext>
            </a:extLst>
          </p:cNvPr>
          <p:cNvCxnSpPr/>
          <p:nvPr/>
        </p:nvCxnSpPr>
        <p:spPr>
          <a:xfrm>
            <a:off x="7275871" y="870155"/>
            <a:ext cx="570271" cy="74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53ABB3A-539A-E7EC-F95D-8D5B08E3ABFC}"/>
              </a:ext>
            </a:extLst>
          </p:cNvPr>
          <p:cNvCxnSpPr/>
          <p:nvPr/>
        </p:nvCxnSpPr>
        <p:spPr>
          <a:xfrm>
            <a:off x="9196572" y="845575"/>
            <a:ext cx="894736" cy="74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5D46AE2-9E75-F95C-1F31-1242B1073487}"/>
              </a:ext>
            </a:extLst>
          </p:cNvPr>
          <p:cNvSpPr/>
          <p:nvPr/>
        </p:nvSpPr>
        <p:spPr>
          <a:xfrm>
            <a:off x="143887" y="3067665"/>
            <a:ext cx="2250133" cy="74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Character-detail</a:t>
            </a:r>
            <a:endParaRPr lang="en-IN" dirty="0"/>
          </a:p>
        </p:txBody>
      </p:sp>
      <p:sp>
        <p:nvSpPr>
          <p:cNvPr id="26" name="Rectangle 25">
            <a:extLst>
              <a:ext uri="{FF2B5EF4-FFF2-40B4-BE49-F238E27FC236}">
                <a16:creationId xmlns:a16="http://schemas.microsoft.com/office/drawing/2014/main" id="{6C6A0266-3258-5100-4C8C-19E873307799}"/>
              </a:ext>
            </a:extLst>
          </p:cNvPr>
          <p:cNvSpPr/>
          <p:nvPr/>
        </p:nvSpPr>
        <p:spPr>
          <a:xfrm>
            <a:off x="2527833" y="3041998"/>
            <a:ext cx="2250133" cy="74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Gadget-detail</a:t>
            </a:r>
            <a:endParaRPr lang="en-IN" dirty="0"/>
          </a:p>
        </p:txBody>
      </p:sp>
      <p:sp>
        <p:nvSpPr>
          <p:cNvPr id="28" name="Rectangle 27">
            <a:extLst>
              <a:ext uri="{FF2B5EF4-FFF2-40B4-BE49-F238E27FC236}">
                <a16:creationId xmlns:a16="http://schemas.microsoft.com/office/drawing/2014/main" id="{0676ECD7-1EEA-D1D5-1AEF-44BCA3C01F4D}"/>
              </a:ext>
            </a:extLst>
          </p:cNvPr>
          <p:cNvSpPr/>
          <p:nvPr/>
        </p:nvSpPr>
        <p:spPr>
          <a:xfrm>
            <a:off x="5525729" y="1686229"/>
            <a:ext cx="1835244" cy="506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Message-detail</a:t>
            </a:r>
            <a:endParaRPr lang="en-IN" dirty="0"/>
          </a:p>
        </p:txBody>
      </p:sp>
      <p:cxnSp>
        <p:nvCxnSpPr>
          <p:cNvPr id="30" name="Straight Arrow Connector 29">
            <a:extLst>
              <a:ext uri="{FF2B5EF4-FFF2-40B4-BE49-F238E27FC236}">
                <a16:creationId xmlns:a16="http://schemas.microsoft.com/office/drawing/2014/main" id="{715FBE13-0FE6-F5EC-B9C3-9DE60D60E9BC}"/>
              </a:ext>
            </a:extLst>
          </p:cNvPr>
          <p:cNvCxnSpPr>
            <a:cxnSpLocks/>
            <a:stCxn id="7" idx="2"/>
            <a:endCxn id="28" idx="0"/>
          </p:cNvCxnSpPr>
          <p:nvPr/>
        </p:nvCxnSpPr>
        <p:spPr>
          <a:xfrm>
            <a:off x="5931567" y="1067171"/>
            <a:ext cx="511784" cy="619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F5341AE-9693-66EE-9C19-4C544C619D88}"/>
              </a:ext>
            </a:extLst>
          </p:cNvPr>
          <p:cNvSpPr/>
          <p:nvPr/>
        </p:nvSpPr>
        <p:spPr>
          <a:xfrm>
            <a:off x="7793384" y="2903250"/>
            <a:ext cx="2113936" cy="74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Message service</a:t>
            </a:r>
            <a:endParaRPr lang="en-IN" dirty="0"/>
          </a:p>
        </p:txBody>
      </p:sp>
      <p:sp>
        <p:nvSpPr>
          <p:cNvPr id="33" name="Rectangle 32">
            <a:extLst>
              <a:ext uri="{FF2B5EF4-FFF2-40B4-BE49-F238E27FC236}">
                <a16:creationId xmlns:a16="http://schemas.microsoft.com/office/drawing/2014/main" id="{20734C9E-A15B-5F4E-1444-F0F3B0FE1C07}"/>
              </a:ext>
            </a:extLst>
          </p:cNvPr>
          <p:cNvSpPr/>
          <p:nvPr/>
        </p:nvSpPr>
        <p:spPr>
          <a:xfrm>
            <a:off x="1054441" y="4908755"/>
            <a:ext cx="2526891" cy="8209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InmemoryWebApi</a:t>
            </a:r>
            <a:endParaRPr lang="en-IN" dirty="0"/>
          </a:p>
        </p:txBody>
      </p:sp>
      <p:cxnSp>
        <p:nvCxnSpPr>
          <p:cNvPr id="35" name="Straight Arrow Connector 34">
            <a:extLst>
              <a:ext uri="{FF2B5EF4-FFF2-40B4-BE49-F238E27FC236}">
                <a16:creationId xmlns:a16="http://schemas.microsoft.com/office/drawing/2014/main" id="{F4AF07D7-2545-33DC-4969-4A7D13ECF956}"/>
              </a:ext>
            </a:extLst>
          </p:cNvPr>
          <p:cNvCxnSpPr>
            <a:cxnSpLocks/>
          </p:cNvCxnSpPr>
          <p:nvPr/>
        </p:nvCxnSpPr>
        <p:spPr>
          <a:xfrm>
            <a:off x="1750142" y="3809750"/>
            <a:ext cx="0" cy="1064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02ABC50-2574-4F22-84FB-F1B972DC16B2}"/>
              </a:ext>
            </a:extLst>
          </p:cNvPr>
          <p:cNvCxnSpPr>
            <a:cxnSpLocks/>
          </p:cNvCxnSpPr>
          <p:nvPr/>
        </p:nvCxnSpPr>
        <p:spPr>
          <a:xfrm>
            <a:off x="2797262" y="3797460"/>
            <a:ext cx="0" cy="107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EC13D42-F3B3-5CF3-50DB-10DFEEF0D0BC}"/>
              </a:ext>
            </a:extLst>
          </p:cNvPr>
          <p:cNvCxnSpPr>
            <a:cxnSpLocks/>
          </p:cNvCxnSpPr>
          <p:nvPr/>
        </p:nvCxnSpPr>
        <p:spPr>
          <a:xfrm>
            <a:off x="653911" y="2199900"/>
            <a:ext cx="397893" cy="90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BDB81D-591D-9450-ED4A-ADD2A15C1382}"/>
              </a:ext>
            </a:extLst>
          </p:cNvPr>
          <p:cNvCxnSpPr>
            <a:cxnSpLocks/>
          </p:cNvCxnSpPr>
          <p:nvPr/>
        </p:nvCxnSpPr>
        <p:spPr>
          <a:xfrm>
            <a:off x="3462082" y="2235868"/>
            <a:ext cx="513335" cy="83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53632E3-C87D-DA98-919E-3C195A88241F}"/>
              </a:ext>
            </a:extLst>
          </p:cNvPr>
          <p:cNvCxnSpPr>
            <a:cxnSpLocks/>
          </p:cNvCxnSpPr>
          <p:nvPr/>
        </p:nvCxnSpPr>
        <p:spPr>
          <a:xfrm>
            <a:off x="7010400" y="2231792"/>
            <a:ext cx="1472083" cy="67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7FEEF6A-2462-8DBA-1F10-25BB7C75667A}"/>
              </a:ext>
            </a:extLst>
          </p:cNvPr>
          <p:cNvSpPr/>
          <p:nvPr/>
        </p:nvSpPr>
        <p:spPr>
          <a:xfrm>
            <a:off x="4601885" y="4500501"/>
            <a:ext cx="3167238" cy="1679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 service</a:t>
            </a:r>
            <a:endParaRPr lang="en-IN" dirty="0"/>
          </a:p>
        </p:txBody>
      </p:sp>
      <p:cxnSp>
        <p:nvCxnSpPr>
          <p:cNvPr id="66" name="Straight Arrow Connector 65">
            <a:extLst>
              <a:ext uri="{FF2B5EF4-FFF2-40B4-BE49-F238E27FC236}">
                <a16:creationId xmlns:a16="http://schemas.microsoft.com/office/drawing/2014/main" id="{4B2AD9A9-C855-9642-6848-D0F0EF966523}"/>
              </a:ext>
            </a:extLst>
          </p:cNvPr>
          <p:cNvCxnSpPr>
            <a:cxnSpLocks/>
          </p:cNvCxnSpPr>
          <p:nvPr/>
        </p:nvCxnSpPr>
        <p:spPr>
          <a:xfrm flipV="1">
            <a:off x="7455634" y="3634687"/>
            <a:ext cx="411320" cy="936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41650602-FE8C-A351-0A53-70E272369E85}"/>
              </a:ext>
            </a:extLst>
          </p:cNvPr>
          <p:cNvCxnSpPr/>
          <p:nvPr/>
        </p:nvCxnSpPr>
        <p:spPr>
          <a:xfrm rot="5400000">
            <a:off x="2921342" y="2859890"/>
            <a:ext cx="2674442" cy="13544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50C86B-A533-3C38-8089-17A95E86CFFD}"/>
              </a:ext>
            </a:extLst>
          </p:cNvPr>
          <p:cNvCxnSpPr>
            <a:cxnSpLocks/>
          </p:cNvCxnSpPr>
          <p:nvPr/>
        </p:nvCxnSpPr>
        <p:spPr>
          <a:xfrm>
            <a:off x="3561816" y="5181445"/>
            <a:ext cx="997962" cy="72393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C4EE91F9-62F3-DC1B-F105-41D970E1F783}"/>
              </a:ext>
            </a:extLst>
          </p:cNvPr>
          <p:cNvCxnSpPr>
            <a:cxnSpLocks/>
          </p:cNvCxnSpPr>
          <p:nvPr/>
        </p:nvCxnSpPr>
        <p:spPr>
          <a:xfrm rot="5400000" flipH="1" flipV="1">
            <a:off x="7715017" y="2282849"/>
            <a:ext cx="3512578" cy="3406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4397E71-6D7D-6D96-ABEF-1BD450E29E14}"/>
              </a:ext>
            </a:extLst>
          </p:cNvPr>
          <p:cNvCxnSpPr/>
          <p:nvPr/>
        </p:nvCxnSpPr>
        <p:spPr>
          <a:xfrm>
            <a:off x="7846142" y="5693917"/>
            <a:ext cx="874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BF6649C4-F99B-8F5E-EA41-CD0703DEDAFA}"/>
              </a:ext>
            </a:extLst>
          </p:cNvPr>
          <p:cNvCxnSpPr/>
          <p:nvPr/>
        </p:nvCxnSpPr>
        <p:spPr>
          <a:xfrm rot="16200000" flipV="1">
            <a:off x="4406784" y="3937078"/>
            <a:ext cx="682005" cy="37601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nector: Curved 145">
            <a:extLst>
              <a:ext uri="{FF2B5EF4-FFF2-40B4-BE49-F238E27FC236}">
                <a16:creationId xmlns:a16="http://schemas.microsoft.com/office/drawing/2014/main" id="{1DA25410-DAB5-0DF4-8702-A9FA363BA8A0}"/>
              </a:ext>
            </a:extLst>
          </p:cNvPr>
          <p:cNvCxnSpPr/>
          <p:nvPr/>
        </p:nvCxnSpPr>
        <p:spPr>
          <a:xfrm rot="5400000" flipH="1" flipV="1">
            <a:off x="6266069" y="2842310"/>
            <a:ext cx="2234296" cy="10132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Curved 153">
            <a:extLst>
              <a:ext uri="{FF2B5EF4-FFF2-40B4-BE49-F238E27FC236}">
                <a16:creationId xmlns:a16="http://schemas.microsoft.com/office/drawing/2014/main" id="{E67FD98C-EE73-4E65-81B2-F74368C85AC5}"/>
              </a:ext>
            </a:extLst>
          </p:cNvPr>
          <p:cNvCxnSpPr>
            <a:cxnSpLocks/>
          </p:cNvCxnSpPr>
          <p:nvPr/>
        </p:nvCxnSpPr>
        <p:spPr>
          <a:xfrm rot="10800000">
            <a:off x="2045530" y="3848782"/>
            <a:ext cx="2546854" cy="13574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Arrow: Up 158">
            <a:extLst>
              <a:ext uri="{FF2B5EF4-FFF2-40B4-BE49-F238E27FC236}">
                <a16:creationId xmlns:a16="http://schemas.microsoft.com/office/drawing/2014/main" id="{9F635499-9520-E929-0D6B-EF97B60D292E}"/>
              </a:ext>
            </a:extLst>
          </p:cNvPr>
          <p:cNvSpPr/>
          <p:nvPr/>
        </p:nvSpPr>
        <p:spPr>
          <a:xfrm>
            <a:off x="4964081" y="2137967"/>
            <a:ext cx="411287" cy="236921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Arrow: Up 159">
            <a:extLst>
              <a:ext uri="{FF2B5EF4-FFF2-40B4-BE49-F238E27FC236}">
                <a16:creationId xmlns:a16="http://schemas.microsoft.com/office/drawing/2014/main" id="{BF42BA5C-00F9-1479-00CB-37A8B33A3B3D}"/>
              </a:ext>
            </a:extLst>
          </p:cNvPr>
          <p:cNvSpPr/>
          <p:nvPr/>
        </p:nvSpPr>
        <p:spPr>
          <a:xfrm>
            <a:off x="6284908" y="2192591"/>
            <a:ext cx="411287" cy="236921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4" name="Connector: Curved 163">
            <a:extLst>
              <a:ext uri="{FF2B5EF4-FFF2-40B4-BE49-F238E27FC236}">
                <a16:creationId xmlns:a16="http://schemas.microsoft.com/office/drawing/2014/main" id="{A923CE5A-1376-3E4F-CE6F-37FDAC665A82}"/>
              </a:ext>
            </a:extLst>
          </p:cNvPr>
          <p:cNvCxnSpPr>
            <a:cxnSpLocks/>
          </p:cNvCxnSpPr>
          <p:nvPr/>
        </p:nvCxnSpPr>
        <p:spPr>
          <a:xfrm rot="16200000" flipV="1">
            <a:off x="2331289" y="2636767"/>
            <a:ext cx="2681751" cy="17933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D22D2FA-8CC0-5DC8-E32D-07BB39B6AF6F}"/>
              </a:ext>
            </a:extLst>
          </p:cNvPr>
          <p:cNvCxnSpPr/>
          <p:nvPr/>
        </p:nvCxnSpPr>
        <p:spPr>
          <a:xfrm flipH="1" flipV="1">
            <a:off x="1268953" y="2229940"/>
            <a:ext cx="3332932" cy="267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8CCF4EC-5D37-5C95-DABB-1C9CCA1912AC}"/>
              </a:ext>
            </a:extLst>
          </p:cNvPr>
          <p:cNvSpPr/>
          <p:nvPr/>
        </p:nvSpPr>
        <p:spPr>
          <a:xfrm>
            <a:off x="4227871" y="176981"/>
            <a:ext cx="3565513" cy="3038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PROJECT OVERVIEW</a:t>
            </a:r>
          </a:p>
        </p:txBody>
      </p:sp>
    </p:spTree>
    <p:extLst>
      <p:ext uri="{BB962C8B-B14F-4D97-AF65-F5344CB8AC3E}">
        <p14:creationId xmlns:p14="http://schemas.microsoft.com/office/powerpoint/2010/main" val="351631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A screen shot of a computer&#10;&#10;Description automatically generated">
            <a:extLst>
              <a:ext uri="{FF2B5EF4-FFF2-40B4-BE49-F238E27FC236}">
                <a16:creationId xmlns:a16="http://schemas.microsoft.com/office/drawing/2014/main" id="{CA6E4DD6-A78A-EC19-0AD8-194307BB2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85" y="186454"/>
            <a:ext cx="11274425" cy="3033098"/>
          </a:xfrm>
        </p:spPr>
      </p:pic>
      <p:pic>
        <p:nvPicPr>
          <p:cNvPr id="17" name="Picture 16" descr="A screenshot of a video game&#10;&#10;Description automatically generated">
            <a:extLst>
              <a:ext uri="{FF2B5EF4-FFF2-40B4-BE49-F238E27FC236}">
                <a16:creationId xmlns:a16="http://schemas.microsoft.com/office/drawing/2014/main" id="{08427BC9-C4AA-A09D-7CAD-FBD5B86D3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85" y="3429001"/>
            <a:ext cx="11274425" cy="3345426"/>
          </a:xfrm>
          <a:prstGeom prst="rect">
            <a:avLst/>
          </a:prstGeom>
        </p:spPr>
      </p:pic>
    </p:spTree>
    <p:extLst>
      <p:ext uri="{BB962C8B-B14F-4D97-AF65-F5344CB8AC3E}">
        <p14:creationId xmlns:p14="http://schemas.microsoft.com/office/powerpoint/2010/main" val="323582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toon character on a yellow background&#10;&#10;Description automatically generated">
            <a:extLst>
              <a:ext uri="{FF2B5EF4-FFF2-40B4-BE49-F238E27FC236}">
                <a16:creationId xmlns:a16="http://schemas.microsoft.com/office/drawing/2014/main" id="{26FF27C0-276F-3ED9-A478-EC1A889A1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07" y="374514"/>
            <a:ext cx="11203510" cy="6108971"/>
          </a:xfrm>
          <a:prstGeom prst="rect">
            <a:avLst/>
          </a:prstGeom>
        </p:spPr>
      </p:pic>
    </p:spTree>
    <p:extLst>
      <p:ext uri="{BB962C8B-B14F-4D97-AF65-F5344CB8AC3E}">
        <p14:creationId xmlns:p14="http://schemas.microsoft.com/office/powerpoint/2010/main" val="32614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7AFACCA-BD71-11B3-B30F-E4E5C021A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211" y="447260"/>
            <a:ext cx="5609578" cy="6102627"/>
          </a:xfrm>
          <a:prstGeom prst="rect">
            <a:avLst/>
          </a:prstGeom>
        </p:spPr>
      </p:pic>
    </p:spTree>
    <p:extLst>
      <p:ext uri="{BB962C8B-B14F-4D97-AF65-F5344CB8AC3E}">
        <p14:creationId xmlns:p14="http://schemas.microsoft.com/office/powerpoint/2010/main" val="369100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Content Placeholder 4" descr="A screenshot of a computer&#10;&#10;Description automatically generated">
            <a:extLst>
              <a:ext uri="{FF2B5EF4-FFF2-40B4-BE49-F238E27FC236}">
                <a16:creationId xmlns:a16="http://schemas.microsoft.com/office/drawing/2014/main" id="{9F82E701-84CE-1BAB-857F-D65CA0DC1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587440"/>
            <a:ext cx="5179236" cy="2524877"/>
          </a:xfrm>
          <a:prstGeom prst="rect">
            <a:avLst/>
          </a:prstGeom>
        </p:spPr>
      </p:pic>
      <p:grpSp>
        <p:nvGrpSpPr>
          <p:cNvPr id="26" name="Group 25">
            <a:extLst>
              <a:ext uri="{FF2B5EF4-FFF2-40B4-BE49-F238E27FC236}">
                <a16:creationId xmlns:a16="http://schemas.microsoft.com/office/drawing/2014/main" id="{8FCE3762-4AEF-4484-94B2-6974B6BF22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9" name="Picture 18">
              <a:extLst>
                <a:ext uri="{FF2B5EF4-FFF2-40B4-BE49-F238E27FC236}">
                  <a16:creationId xmlns:a16="http://schemas.microsoft.com/office/drawing/2014/main" id="{EC6958F1-1615-4547-BCAB-3D2B0DF74AA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7" name="Picture 26">
              <a:extLst>
                <a:ext uri="{FF2B5EF4-FFF2-40B4-BE49-F238E27FC236}">
                  <a16:creationId xmlns:a16="http://schemas.microsoft.com/office/drawing/2014/main" id="{E52211D9-2E06-4B31-9BB6-3A5CE1DA963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7" name="Picture 6" descr="A screen shot of a computer&#10;&#10;Description automatically generated">
            <a:extLst>
              <a:ext uri="{FF2B5EF4-FFF2-40B4-BE49-F238E27FC236}">
                <a16:creationId xmlns:a16="http://schemas.microsoft.com/office/drawing/2014/main" id="{7AA089F9-5B1C-077C-6B4E-E49011195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656" y="1286637"/>
            <a:ext cx="5179236" cy="1126484"/>
          </a:xfrm>
          <a:prstGeom prst="rect">
            <a:avLst/>
          </a:prstGeom>
        </p:spPr>
      </p:pic>
      <p:pic>
        <p:nvPicPr>
          <p:cNvPr id="9" name="Content Placeholder 8" descr="A cartoon character with flowers&#10;&#10;Description automatically generated">
            <a:extLst>
              <a:ext uri="{FF2B5EF4-FFF2-40B4-BE49-F238E27FC236}">
                <a16:creationId xmlns:a16="http://schemas.microsoft.com/office/drawing/2014/main" id="{7224932C-DE3A-A927-FEF0-F0760424C5D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43599" y="3657600"/>
            <a:ext cx="4899991" cy="2941983"/>
          </a:xfrm>
        </p:spPr>
      </p:pic>
    </p:spTree>
    <p:extLst>
      <p:ext uri="{BB962C8B-B14F-4D97-AF65-F5344CB8AC3E}">
        <p14:creationId xmlns:p14="http://schemas.microsoft.com/office/powerpoint/2010/main" val="268594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3387989-7A4E-9635-16E6-E6CA99A28B1A}"/>
              </a:ext>
            </a:extLst>
          </p:cNvPr>
          <p:cNvSpPr>
            <a:spLocks noGrp="1"/>
          </p:cNvSpPr>
          <p:nvPr>
            <p:ph type="title"/>
          </p:nvPr>
        </p:nvSpPr>
        <p:spPr>
          <a:xfrm>
            <a:off x="1094391" y="381000"/>
            <a:ext cx="10003218" cy="2057400"/>
          </a:xfrm>
        </p:spPr>
        <p:txBody>
          <a:bodyPr>
            <a:normAutofit/>
          </a:bodyPr>
          <a:lstStyle/>
          <a:p>
            <a:pPr algn="ctr"/>
            <a:r>
              <a:rPr lang="en-US" dirty="0"/>
              <a:t>Learning Outcome</a:t>
            </a:r>
            <a:endParaRPr lang="en-IN"/>
          </a:p>
        </p:txBody>
      </p:sp>
      <p:graphicFrame>
        <p:nvGraphicFramePr>
          <p:cNvPr id="7" name="Content Placeholder 2">
            <a:extLst>
              <a:ext uri="{FF2B5EF4-FFF2-40B4-BE49-F238E27FC236}">
                <a16:creationId xmlns:a16="http://schemas.microsoft.com/office/drawing/2014/main" id="{5C586E6C-D9D8-F47B-AFD3-F8A55ECBCD7C}"/>
              </a:ext>
            </a:extLst>
          </p:cNvPr>
          <p:cNvGraphicFramePr>
            <a:graphicFrameLocks noGrp="1"/>
          </p:cNvGraphicFramePr>
          <p:nvPr>
            <p:ph idx="1"/>
            <p:extLst>
              <p:ext uri="{D42A27DB-BD31-4B8C-83A1-F6EECF244321}">
                <p14:modId xmlns:p14="http://schemas.microsoft.com/office/powerpoint/2010/main" val="58626549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0055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1" name="Rectangle 10">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BACCF61-0144-9BE9-6D50-9C3B5CD6A42A}"/>
              </a:ext>
            </a:extLst>
          </p:cNvPr>
          <p:cNvSpPr>
            <a:spLocks noGrp="1"/>
          </p:cNvSpPr>
          <p:nvPr>
            <p:ph type="title"/>
          </p:nvPr>
        </p:nvSpPr>
        <p:spPr>
          <a:xfrm>
            <a:off x="2593848" y="1295400"/>
            <a:ext cx="7010400" cy="2604928"/>
          </a:xfrm>
        </p:spPr>
        <p:txBody>
          <a:bodyPr vert="horz" lIns="91440" tIns="45720" rIns="91440" bIns="45720" rtlCol="0" anchor="b">
            <a:normAutofit/>
          </a:bodyPr>
          <a:lstStyle/>
          <a:p>
            <a:pPr algn="ctr"/>
            <a:r>
              <a:rPr lang="en-US" sz="5200">
                <a:solidFill>
                  <a:srgbClr val="FFFFFF"/>
                </a:solidFill>
              </a:rPr>
              <a:t>THANK YOU!</a:t>
            </a:r>
          </a:p>
        </p:txBody>
      </p:sp>
    </p:spTree>
    <p:extLst>
      <p:ext uri="{BB962C8B-B14F-4D97-AF65-F5344CB8AC3E}">
        <p14:creationId xmlns:p14="http://schemas.microsoft.com/office/powerpoint/2010/main" val="4001551340"/>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277</TotalTime>
  <Words>176</Words>
  <Application>Microsoft Office PowerPoint</Application>
  <PresentationFormat>Widescreen</PresentationFormat>
  <Paragraphs>41</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Avenir Next LT Pro</vt:lpstr>
      <vt:lpstr>AvenirNext LT Pro Medium</vt:lpstr>
      <vt:lpstr>Sabon Next LT</vt:lpstr>
      <vt:lpstr>DappledVTI</vt:lpstr>
      <vt:lpstr>Project Description</vt:lpstr>
      <vt:lpstr>What functionalities and components we required?</vt:lpstr>
      <vt:lpstr>  Web api      </vt:lpstr>
      <vt:lpstr>PowerPoint Presentation</vt:lpstr>
      <vt:lpstr>PowerPoint Presentation</vt:lpstr>
      <vt:lpstr>PowerPoint Presentation</vt:lpstr>
      <vt:lpstr>PowerPoint Presentation</vt:lpstr>
      <vt:lpstr>Learning Outcome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Doraemon_Explorer_Hub Phase-2</dc:title>
  <dc:creator>Nitanshi Agarwal</dc:creator>
  <cp:lastModifiedBy>Nitanshi Agarwal</cp:lastModifiedBy>
  <cp:revision>3</cp:revision>
  <dcterms:created xsi:type="dcterms:W3CDTF">2024-03-29T05:17:13Z</dcterms:created>
  <dcterms:modified xsi:type="dcterms:W3CDTF">2024-04-02T13:32:47Z</dcterms:modified>
</cp:coreProperties>
</file>