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A254-CC5A-4F10-90F0-572F0A4FE33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A722A-88CD-4FF3-A4EC-E48ED8D1B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5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Welcome participants, explain the session’s goal: improving communication to boost team performance and sales.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A722A-88CD-4FF3-A4EC-E48ED8D1B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0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Highlight how communication drives sales in apparel (e.g., pitching collections, resolving customer issues). Set expectations for an interactive session.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A722A-88CD-4FF3-A4EC-E48ED8D1B8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how listening builds trust. Guide activity: one speaks, one listens, then switch. Debrief on techniques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A722A-88CD-4FF3-A4EC-E48ED8D1B8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Stress clarity in sales pitches. Provide scenario: pitch a sustainable clothing line. Offer feedback post-role 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A722A-88CD-4FF3-A4EC-E48ED8D1B8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7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 how non-verbal cues affect perceptions. Lead activity as a fun guessing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A722A-88CD-4FF3-A4EC-E48ED8D1B8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Emphasize clarity in written communication. Share a sample email, guide activity, review drafts.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A722A-88CD-4FF3-A4EC-E48ED8D1B8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5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 structure (intro, body, close). Assign topics (e.g., new store promo), provide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A722A-88CD-4FF3-A4EC-E48ED8D1B8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Outline steps (listen, clarify, resolve). Provide scenario, facilitate role play, debrief on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A722A-88CD-4FF3-A4EC-E48ED8D1B8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1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Recap topics, encourage practice in daily tasks, open floor for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A722A-88CD-4FF3-A4EC-E48ED8D1B8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66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0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6DA9FB-5709-46D9-A24F-E108DB632D4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787A65A-7C06-4406-9E16-90A3236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8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556B-7E67-E343-43A6-F3138FEBD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62" y="987170"/>
            <a:ext cx="11893276" cy="1480728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Effective Communication for Sales Managers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D64CD-E864-B78F-4DDE-8D882AEC8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471" y="4991817"/>
            <a:ext cx="3913239" cy="514248"/>
          </a:xfrm>
        </p:spPr>
        <p:txBody>
          <a:bodyPr/>
          <a:lstStyle/>
          <a:p>
            <a:r>
              <a:rPr lang="en-US" dirty="0"/>
              <a:t>- By Nitant Sharma | 31-03-2025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B7B13-30DF-FB27-EC01-B3E105A8D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1935"/>
            <a:ext cx="4271737" cy="3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5725-B690-E490-F705-788D66E6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801149"/>
            <a:ext cx="10571998" cy="909664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D88C72-F15E-18E8-0676-3D039AD83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2606111"/>
            <a:ext cx="921019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Communication Matters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Objectives: Enhance listening, speaking, and conflict resolution skills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32F0B-137F-4D25-AAE1-C0B220704E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6DF5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961" y="2652277"/>
            <a:ext cx="2015613" cy="20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7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1A88-5E58-BF4C-33A5-0DE0322C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999202"/>
            <a:ext cx="10571998" cy="791676"/>
          </a:xfrm>
        </p:spPr>
        <p:txBody>
          <a:bodyPr/>
          <a:lstStyle/>
          <a:p>
            <a:r>
              <a:rPr lang="en-US" dirty="0"/>
              <a:t>Effective Listening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53F933-B926-57ED-C1E2-CBB987F0A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1741" y="2497825"/>
            <a:ext cx="6992788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is Active Listening?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Why It’s Key for Sales Managers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Technique: Paraphrase, Ask Questions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/>
              <a:t>Example</a:t>
            </a:r>
            <a:r>
              <a:rPr lang="en-US" sz="2000" dirty="0"/>
              <a:t>: Listening to customer feedback on a new clothing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/>
              <a:t>Activity</a:t>
            </a:r>
            <a:r>
              <a:rPr lang="en-US" sz="2000" dirty="0"/>
              <a:t>: Pair up, share a work challenge, practice active listening (5 mins each), discuss as a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C01A6-2E22-F035-3214-E027E1128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12" y="2219631"/>
            <a:ext cx="4077929" cy="40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9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5B74-37C9-2C9E-9415-DF9E04C4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42" y="953728"/>
            <a:ext cx="10571998" cy="768709"/>
          </a:xfrm>
        </p:spPr>
        <p:txBody>
          <a:bodyPr/>
          <a:lstStyle/>
          <a:p>
            <a:r>
              <a:rPr lang="en-US" dirty="0"/>
              <a:t>Verbal Communication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BA288B-D0F3-AB79-52A7-D3F0C2D34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2266214"/>
            <a:ext cx="6173485" cy="354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 &amp; Persuasive Speaking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Tip: Use Positive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/>
              <a:t>Example</a:t>
            </a:r>
            <a:r>
              <a:rPr lang="en-US" dirty="0"/>
              <a:t>: Pitching a seasonal collection to a retailer.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/>
              <a:t>Activity</a:t>
            </a:r>
            <a:r>
              <a:rPr lang="en-US" dirty="0"/>
              <a:t>: Role play a 2-min sales pitch.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F3A37-243A-5B97-7115-0F91BC13C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13" y="1998407"/>
            <a:ext cx="4385187" cy="46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0DF4-2AFE-271C-CDB4-49CF9B16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10981"/>
            <a:ext cx="10571998" cy="970450"/>
          </a:xfrm>
        </p:spPr>
        <p:txBody>
          <a:bodyPr/>
          <a:lstStyle/>
          <a:p>
            <a:r>
              <a:rPr lang="en-US" dirty="0"/>
              <a:t>Non-Verbal Communication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E979E6-F209-C9F5-4024-4CCC89464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3" y="2747883"/>
            <a:ext cx="552309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Body Language Matters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Tip: Maintain Eye Contact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/>
              <a:t>Example</a:t>
            </a:r>
            <a:r>
              <a:rPr lang="en-US" dirty="0"/>
              <a:t>: Eye contact during a customer sale.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/>
              <a:t>Activity</a:t>
            </a:r>
            <a:r>
              <a:rPr lang="en-US" dirty="0"/>
              <a:t>: Demonstrate good/bad non-verbal cues, participants guess meanings.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E5A48-E24C-A6FB-14F5-7A065EF1B6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02" y="2189574"/>
            <a:ext cx="4581833" cy="458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9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2B8A-C67E-E447-3C11-3332B5E4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92994"/>
            <a:ext cx="10571998" cy="970450"/>
          </a:xfrm>
        </p:spPr>
        <p:txBody>
          <a:bodyPr/>
          <a:lstStyle/>
          <a:p>
            <a:r>
              <a:rPr lang="en-US" dirty="0"/>
              <a:t>Written Communication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4D8186-7680-1380-1E59-26E450140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2747883"/>
            <a:ext cx="629984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Professional Emails &amp;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Tip: Be Concise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/>
              <a:t>Example</a:t>
            </a:r>
            <a:r>
              <a:rPr lang="en-US" dirty="0"/>
              <a:t>: Follow-up email after a sales meeting.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b="1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/>
              <a:t>Activity</a:t>
            </a:r>
            <a:r>
              <a:rPr lang="en-US" dirty="0"/>
              <a:t>: Draft an email for a given scenario (e.g. inventory update).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9F7FA-5521-DDAE-589F-D9F1C3AC2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22" y="2747883"/>
            <a:ext cx="2985250" cy="298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3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FB8B-3750-5338-E3EC-4E98CF6F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71653"/>
            <a:ext cx="10571998" cy="970450"/>
          </a:xfrm>
        </p:spPr>
        <p:txBody>
          <a:bodyPr/>
          <a:lstStyle/>
          <a:p>
            <a:r>
              <a:rPr lang="en-US" dirty="0"/>
              <a:t>Presentation Skills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22E945-6899-6C9B-A15E-FC2A3B3597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2886382"/>
            <a:ext cx="640111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Engage Your Audience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Tip: Use Stories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/>
              <a:t>Example</a:t>
            </a:r>
            <a:r>
              <a:rPr lang="en-US" dirty="0"/>
              <a:t>: Presenting sales targets to staff.</a:t>
            </a:r>
            <a:endParaRPr 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/>
              <a:t>Activity</a:t>
            </a:r>
            <a:r>
              <a:rPr lang="en-US" dirty="0"/>
              <a:t>: Deliver a 3-min presentation on a mock topic.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971E1-8E10-EF09-5822-B4E15F0C1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63" y="2886382"/>
            <a:ext cx="4133935" cy="2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6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799B-F297-F81F-771D-DDBD5B98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24" y="732324"/>
            <a:ext cx="10571998" cy="939160"/>
          </a:xfrm>
        </p:spPr>
        <p:txBody>
          <a:bodyPr/>
          <a:lstStyle/>
          <a:p>
            <a:r>
              <a:rPr lang="en-US" b="1" dirty="0">
                <a:effectLst/>
              </a:rPr>
              <a:t>Conflict Resolution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B7FA8B-1800-0F51-6272-A1C26747EB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2886382"/>
            <a:ext cx="723467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Resolve Disputes Effectively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Strategy: Stay Calm, Find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/>
              <a:t>Example</a:t>
            </a:r>
            <a:r>
              <a:rPr lang="en-US" dirty="0"/>
              <a:t>: Handling a team disagreement over sales territories.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/>
              <a:t>Activity</a:t>
            </a:r>
            <a:r>
              <a:rPr lang="en-US" dirty="0"/>
              <a:t>: Role play a conflict scenario.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B581B-F1AE-FB40-4303-66C2C22DC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33" y="2502923"/>
            <a:ext cx="3797095" cy="37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9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18C2-8574-9A40-83B4-1497295A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722491"/>
            <a:ext cx="10571998" cy="970450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C59001-2E32-6BBC-0FAC-57638F23A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4685" y="2951367"/>
            <a:ext cx="371396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Takeaways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 Your Skills!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Q&amp;A</a:t>
            </a:r>
          </a:p>
        </p:txBody>
      </p:sp>
    </p:spTree>
    <p:extLst>
      <p:ext uri="{BB962C8B-B14F-4D97-AF65-F5344CB8AC3E}">
        <p14:creationId xmlns:p14="http://schemas.microsoft.com/office/powerpoint/2010/main" val="236724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77</TotalTime>
  <Words>460</Words>
  <Application>Microsoft Office PowerPoint</Application>
  <PresentationFormat>Widescreen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Quotable</vt:lpstr>
      <vt:lpstr>Effective Communication for Sales Managers </vt:lpstr>
      <vt:lpstr>Introduction </vt:lpstr>
      <vt:lpstr>Effective Listening </vt:lpstr>
      <vt:lpstr>Verbal Communication </vt:lpstr>
      <vt:lpstr>Non-Verbal Communication </vt:lpstr>
      <vt:lpstr>Written Communication </vt:lpstr>
      <vt:lpstr>Presentation Skills </vt:lpstr>
      <vt:lpstr>Conflict Resolution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Nitant Sharma</dc:creator>
  <cp:lastModifiedBy>Nitant Sharma</cp:lastModifiedBy>
  <cp:revision>4</cp:revision>
  <dcterms:created xsi:type="dcterms:W3CDTF">2025-03-30T14:37:14Z</dcterms:created>
  <dcterms:modified xsi:type="dcterms:W3CDTF">2025-03-30T16:09:38Z</dcterms:modified>
</cp:coreProperties>
</file>