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4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224B8-068D-0F56-1219-8363CAEC4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44628-98EB-449F-B484-7C7F443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25A2B-BDC4-7C97-CB32-32A0FB0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D809D-2545-CDE5-C070-4D01DEE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13C2E-7F01-E15D-3208-9DB91869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A44C8-1B9A-0691-0A6B-40D71CA2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4C341-1940-5841-4F96-0CB3FE2E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654D6-8FED-96F9-C3AC-4964E04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45AA8-B974-3CB4-2CAB-7E6E5247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CEEAF-1A58-4E68-9340-FA2FE31E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6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90B65-06E2-06F3-E00B-B4974745B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0D4EA-EFA1-890C-1731-A504B889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AA344-A5D0-B6F7-46AA-CB1C45F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27157-5F20-44E6-D668-55A90A74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6971B-6DBD-404F-35CA-89921119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0B254-7938-C232-524E-F36B0837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E2B1-6DBA-DFC1-533B-1B01D258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3FA2D-F907-9080-A0D7-718C8E3E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D74A7-7DD0-70FD-DEB8-53322A2D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60006-0BAD-1E27-4D7A-CE45EC97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D35AE-B76D-B4CB-31DF-C644E19B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A8C94-58F4-1405-F5D8-59D7BF32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CC6E8-CCE4-F54E-1B18-8BBF042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C6E9F-CF46-C892-F550-D6B8275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D4C1E-9D00-A2C8-C260-8B64FCF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94033-6425-FA67-22CD-1F231D17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6EAEE-A686-AF5C-9195-1D8B63EC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E4B35-C706-55AB-1A33-DEE7ECFD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29E08-67BA-ECBA-F882-2FD555C1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DA6EF-A770-899A-1E3D-6E6201F0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D2F6D-A0B7-4F44-3718-90ADC88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AC8D-C184-48A1-7047-302F4647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1CD25-0A8C-9BE0-DC48-3AE44FAC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DCE79-5776-823C-D712-CCC45D00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DC41F-A751-5D9F-382C-810CA622B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47837-CBF9-14CE-6298-135BB802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903ABF-E415-AD70-DAB2-D8C7990E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BCBC-560B-EF25-2D23-44C79A2D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CFA9B2-521E-F07C-ECD8-3A6034EE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D200-598C-C33A-1900-F83A4819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14D75C-B9B1-152F-0B37-0C8CDBC7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8550D8-77C4-2764-4D98-076FFCC7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5587A-38C5-D180-27E1-8DBC131B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F55AC-7208-3ADC-ABCE-D37D1EE0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E4B471-6F0B-C636-FAF5-D94DADE7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C911E-DF9A-0919-69AF-5A7940A1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6D724-7B01-2EAF-8C7B-DBFFBD23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4C37D-4747-156B-76B5-A55504D1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5BBB4-DD76-3A0B-E264-6B14298B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938C8-E8E8-81C2-A4E4-0B52375C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01E87-A76B-35C3-DCB6-783F23F4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9EDC0-AC95-A71C-548E-2A90AD2A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5BF8-F628-D15B-3324-5A5D7CE4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19D86-18E6-D843-D412-D93CA0B7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A66DA-87AC-17D8-E2DD-7D88605B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D4C37-4B9A-4516-7073-94870EF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B3B07-E6F8-425F-7B26-81F453D9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CA4BF-3A4F-BCC1-9308-8ADAB952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E8DDD7-E8E1-487A-C3B2-BCF53742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C18F7-4ECC-C398-35D1-09CD333E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0D837-7A2D-FB30-9032-F293BBB4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A521-0EB4-410A-8007-3652B4EC77F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B4FA2-A1DD-E32F-0811-466FE933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40A89-4D43-86E5-05BC-3E4E45CFB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2944-BFE7-442A-BE69-33116EF6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61">
            <a:extLst>
              <a:ext uri="{FF2B5EF4-FFF2-40B4-BE49-F238E27FC236}">
                <a16:creationId xmlns:a16="http://schemas.microsoft.com/office/drawing/2014/main" id="{37D10F2C-1E65-BE3F-00D1-4C02FFBA9C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8638" y="755121"/>
            <a:ext cx="7629525" cy="4772025"/>
            <a:chOff x="1437" y="657"/>
            <a:chExt cx="4806" cy="3006"/>
          </a:xfrm>
        </p:grpSpPr>
        <p:sp>
          <p:nvSpPr>
            <p:cNvPr id="663" name="AutoShape 660">
              <a:extLst>
                <a:ext uri="{FF2B5EF4-FFF2-40B4-BE49-F238E27FC236}">
                  <a16:creationId xmlns:a16="http://schemas.microsoft.com/office/drawing/2014/main" id="{6BFC0A14-1B5B-9D3E-1703-836ABCDB1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7" y="657"/>
              <a:ext cx="4806" cy="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64" name="Group 862">
              <a:extLst>
                <a:ext uri="{FF2B5EF4-FFF2-40B4-BE49-F238E27FC236}">
                  <a16:creationId xmlns:a16="http://schemas.microsoft.com/office/drawing/2014/main" id="{1694C0C4-6B1C-5D48-3EE9-150F97066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657"/>
              <a:ext cx="4806" cy="3006"/>
              <a:chOff x="1437" y="657"/>
              <a:chExt cx="4806" cy="3006"/>
            </a:xfrm>
          </p:grpSpPr>
          <p:sp>
            <p:nvSpPr>
              <p:cNvPr id="1145" name="Rectangle 662">
                <a:extLst>
                  <a:ext uri="{FF2B5EF4-FFF2-40B4-BE49-F238E27FC236}">
                    <a16:creationId xmlns:a16="http://schemas.microsoft.com/office/drawing/2014/main" id="{CFC38852-B909-BD8D-D8EC-8125BCAB1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57"/>
                <a:ext cx="4806" cy="300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" name="Rectangle 663">
                <a:extLst>
                  <a:ext uri="{FF2B5EF4-FFF2-40B4-BE49-F238E27FC236}">
                    <a16:creationId xmlns:a16="http://schemas.microsoft.com/office/drawing/2014/main" id="{ECAD45FD-0BA7-A9CC-92AA-300DF7FC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" name="Rectangle 664">
                <a:extLst>
                  <a:ext uri="{FF2B5EF4-FFF2-40B4-BE49-F238E27FC236}">
                    <a16:creationId xmlns:a16="http://schemas.microsoft.com/office/drawing/2014/main" id="{0FF5662A-CA0F-A70F-8402-8CE356E70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" name="Rectangle 665">
                <a:extLst>
                  <a:ext uri="{FF2B5EF4-FFF2-40B4-BE49-F238E27FC236}">
                    <a16:creationId xmlns:a16="http://schemas.microsoft.com/office/drawing/2014/main" id="{A194EB58-09C0-5032-87A9-F1F52C4C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02"/>
                <a:ext cx="106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 Bold" panose="020B0804030504040204" pitchFamily="34" charset="0"/>
                  </a:rPr>
                  <a:t>Amplification Plot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666">
                <a:extLst>
                  <a:ext uri="{FF2B5EF4-FFF2-40B4-BE49-F238E27FC236}">
                    <a16:creationId xmlns:a16="http://schemas.microsoft.com/office/drawing/2014/main" id="{D38DE604-DD8C-2C7D-E44A-56058278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962"/>
                <a:ext cx="3918" cy="212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" name="Line 667">
                <a:extLst>
                  <a:ext uri="{FF2B5EF4-FFF2-40B4-BE49-F238E27FC236}">
                    <a16:creationId xmlns:a16="http://schemas.microsoft.com/office/drawing/2014/main" id="{525DA38F-1C9D-75C5-C8F5-6F7A69372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3085"/>
                <a:ext cx="3918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" name="Rectangle 668">
                <a:extLst>
                  <a:ext uri="{FF2B5EF4-FFF2-40B4-BE49-F238E27FC236}">
                    <a16:creationId xmlns:a16="http://schemas.microsoft.com/office/drawing/2014/main" id="{3B7923C4-D611-5AC3-0A34-28DA02E3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Line 669">
                <a:extLst>
                  <a:ext uri="{FF2B5EF4-FFF2-40B4-BE49-F238E27FC236}">
                    <a16:creationId xmlns:a16="http://schemas.microsoft.com/office/drawing/2014/main" id="{D7D7A721-95CD-1F53-78D4-C649A06F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" name="Rectangle 670">
                <a:extLst>
                  <a:ext uri="{FF2B5EF4-FFF2-40B4-BE49-F238E27FC236}">
                    <a16:creationId xmlns:a16="http://schemas.microsoft.com/office/drawing/2014/main" id="{B7C6FD2D-5F90-B534-2DA7-B9B06087F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Line 671">
                <a:extLst>
                  <a:ext uri="{FF2B5EF4-FFF2-40B4-BE49-F238E27FC236}">
                    <a16:creationId xmlns:a16="http://schemas.microsoft.com/office/drawing/2014/main" id="{0F240720-673B-D80C-4AAE-FF9EC7296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" name="Rectangle 672">
                <a:extLst>
                  <a:ext uri="{FF2B5EF4-FFF2-40B4-BE49-F238E27FC236}">
                    <a16:creationId xmlns:a16="http://schemas.microsoft.com/office/drawing/2014/main" id="{84133500-5F97-280C-2F7E-490DED4A2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Line 673">
                <a:extLst>
                  <a:ext uri="{FF2B5EF4-FFF2-40B4-BE49-F238E27FC236}">
                    <a16:creationId xmlns:a16="http://schemas.microsoft.com/office/drawing/2014/main" id="{B068C192-2319-6FD3-D343-27B5BAC42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" name="Rectangle 674">
                <a:extLst>
                  <a:ext uri="{FF2B5EF4-FFF2-40B4-BE49-F238E27FC236}">
                    <a16:creationId xmlns:a16="http://schemas.microsoft.com/office/drawing/2014/main" id="{14122E36-F261-D704-FE2E-C38E718D9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Line 675">
                <a:extLst>
                  <a:ext uri="{FF2B5EF4-FFF2-40B4-BE49-F238E27FC236}">
                    <a16:creationId xmlns:a16="http://schemas.microsoft.com/office/drawing/2014/main" id="{6A8AD249-7B17-A5B0-0474-182B8D994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" name="Rectangle 676">
                <a:extLst>
                  <a:ext uri="{FF2B5EF4-FFF2-40B4-BE49-F238E27FC236}">
                    <a16:creationId xmlns:a16="http://schemas.microsoft.com/office/drawing/2014/main" id="{3E80D07F-87E2-24E4-7D16-E6E834189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Line 677">
                <a:extLst>
                  <a:ext uri="{FF2B5EF4-FFF2-40B4-BE49-F238E27FC236}">
                    <a16:creationId xmlns:a16="http://schemas.microsoft.com/office/drawing/2014/main" id="{2A5B0D14-A9AA-95BB-C046-2BECAFDB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" name="Rectangle 678">
                <a:extLst>
                  <a:ext uri="{FF2B5EF4-FFF2-40B4-BE49-F238E27FC236}">
                    <a16:creationId xmlns:a16="http://schemas.microsoft.com/office/drawing/2014/main" id="{9360ACB6-09D0-481F-30F8-FBC78B83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Line 679">
                <a:extLst>
                  <a:ext uri="{FF2B5EF4-FFF2-40B4-BE49-F238E27FC236}">
                    <a16:creationId xmlns:a16="http://schemas.microsoft.com/office/drawing/2014/main" id="{93EA993B-AA9E-95DF-0D45-712147EB9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" name="Rectangle 680">
                <a:extLst>
                  <a:ext uri="{FF2B5EF4-FFF2-40B4-BE49-F238E27FC236}">
                    <a16:creationId xmlns:a16="http://schemas.microsoft.com/office/drawing/2014/main" id="{89C06CAC-1CB0-03E7-BC86-F2ECA020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Line 681">
                <a:extLst>
                  <a:ext uri="{FF2B5EF4-FFF2-40B4-BE49-F238E27FC236}">
                    <a16:creationId xmlns:a16="http://schemas.microsoft.com/office/drawing/2014/main" id="{4F81AC73-F604-9D30-9717-9B243A7BB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" name="Rectangle 682">
                <a:extLst>
                  <a:ext uri="{FF2B5EF4-FFF2-40B4-BE49-F238E27FC236}">
                    <a16:creationId xmlns:a16="http://schemas.microsoft.com/office/drawing/2014/main" id="{FE762EE1-9B90-E33C-EECE-DA4AD2CB6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Line 683">
                <a:extLst>
                  <a:ext uri="{FF2B5EF4-FFF2-40B4-BE49-F238E27FC236}">
                    <a16:creationId xmlns:a16="http://schemas.microsoft.com/office/drawing/2014/main" id="{1A6F41A4-C68D-5632-7C49-4E4EE0D3D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" name="Rectangle 684">
                <a:extLst>
                  <a:ext uri="{FF2B5EF4-FFF2-40B4-BE49-F238E27FC236}">
                    <a16:creationId xmlns:a16="http://schemas.microsoft.com/office/drawing/2014/main" id="{5A8E0F9B-D155-5FC0-FDB4-B05090406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Line 685">
                <a:extLst>
                  <a:ext uri="{FF2B5EF4-FFF2-40B4-BE49-F238E27FC236}">
                    <a16:creationId xmlns:a16="http://schemas.microsoft.com/office/drawing/2014/main" id="{60832E56-2444-3272-947C-513812A1D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" name="Rectangle 686">
                <a:extLst>
                  <a:ext uri="{FF2B5EF4-FFF2-40B4-BE49-F238E27FC236}">
                    <a16:creationId xmlns:a16="http://schemas.microsoft.com/office/drawing/2014/main" id="{02805B11-7BBE-3F59-FA1E-5629F7130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Line 687">
                <a:extLst>
                  <a:ext uri="{FF2B5EF4-FFF2-40B4-BE49-F238E27FC236}">
                    <a16:creationId xmlns:a16="http://schemas.microsoft.com/office/drawing/2014/main" id="{9FA13D36-44DB-B450-2096-B5F8C5DCA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" name="Rectangle 688">
                <a:extLst>
                  <a:ext uri="{FF2B5EF4-FFF2-40B4-BE49-F238E27FC236}">
                    <a16:creationId xmlns:a16="http://schemas.microsoft.com/office/drawing/2014/main" id="{281011FE-84B3-EE2B-9C6C-3B8149DB8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Line 689">
                <a:extLst>
                  <a:ext uri="{FF2B5EF4-FFF2-40B4-BE49-F238E27FC236}">
                    <a16:creationId xmlns:a16="http://schemas.microsoft.com/office/drawing/2014/main" id="{49CCB525-D846-214D-65D6-EC519105A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" name="Rectangle 690">
                <a:extLst>
                  <a:ext uri="{FF2B5EF4-FFF2-40B4-BE49-F238E27FC236}">
                    <a16:creationId xmlns:a16="http://schemas.microsoft.com/office/drawing/2014/main" id="{7B14530F-D73F-3DBB-3C63-7F3BF9A53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Line 691">
                <a:extLst>
                  <a:ext uri="{FF2B5EF4-FFF2-40B4-BE49-F238E27FC236}">
                    <a16:creationId xmlns:a16="http://schemas.microsoft.com/office/drawing/2014/main" id="{84F3FA08-54A9-893F-3E4C-C93E72D5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" name="Rectangle 692">
                <a:extLst>
                  <a:ext uri="{FF2B5EF4-FFF2-40B4-BE49-F238E27FC236}">
                    <a16:creationId xmlns:a16="http://schemas.microsoft.com/office/drawing/2014/main" id="{2E78F0F9-06DF-EF28-3568-7C11D3447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Line 693">
                <a:extLst>
                  <a:ext uri="{FF2B5EF4-FFF2-40B4-BE49-F238E27FC236}">
                    <a16:creationId xmlns:a16="http://schemas.microsoft.com/office/drawing/2014/main" id="{0074EADD-36FA-FE73-AC0A-DB7DC0F42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" name="Rectangle 694">
                <a:extLst>
                  <a:ext uri="{FF2B5EF4-FFF2-40B4-BE49-F238E27FC236}">
                    <a16:creationId xmlns:a16="http://schemas.microsoft.com/office/drawing/2014/main" id="{12427E37-0EB9-2FCF-D226-68DE1B6C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Line 695">
                <a:extLst>
                  <a:ext uri="{FF2B5EF4-FFF2-40B4-BE49-F238E27FC236}">
                    <a16:creationId xmlns:a16="http://schemas.microsoft.com/office/drawing/2014/main" id="{9EBFD91A-9F89-8958-658D-4E3D1679E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" name="Rectangle 696">
                <a:extLst>
                  <a:ext uri="{FF2B5EF4-FFF2-40B4-BE49-F238E27FC236}">
                    <a16:creationId xmlns:a16="http://schemas.microsoft.com/office/drawing/2014/main" id="{F78CCD8E-4B21-D85F-8382-4C71F668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Line 697">
                <a:extLst>
                  <a:ext uri="{FF2B5EF4-FFF2-40B4-BE49-F238E27FC236}">
                    <a16:creationId xmlns:a16="http://schemas.microsoft.com/office/drawing/2014/main" id="{FD9BBA4B-3B5C-E2B4-9940-43EFBF519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1" name="Rectangle 698">
                <a:extLst>
                  <a:ext uri="{FF2B5EF4-FFF2-40B4-BE49-F238E27FC236}">
                    <a16:creationId xmlns:a16="http://schemas.microsoft.com/office/drawing/2014/main" id="{0DD7A136-4637-87FC-D936-A87A1273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Line 699">
                <a:extLst>
                  <a:ext uri="{FF2B5EF4-FFF2-40B4-BE49-F238E27FC236}">
                    <a16:creationId xmlns:a16="http://schemas.microsoft.com/office/drawing/2014/main" id="{AB0917B9-6164-B88E-BA65-FED612522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3" name="Rectangle 700">
                <a:extLst>
                  <a:ext uri="{FF2B5EF4-FFF2-40B4-BE49-F238E27FC236}">
                    <a16:creationId xmlns:a16="http://schemas.microsoft.com/office/drawing/2014/main" id="{7BD000BF-5EFC-CC96-47A5-1ADD69578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4" name="Line 701">
                <a:extLst>
                  <a:ext uri="{FF2B5EF4-FFF2-40B4-BE49-F238E27FC236}">
                    <a16:creationId xmlns:a16="http://schemas.microsoft.com/office/drawing/2014/main" id="{2DEB7330-EFEE-E521-2EAA-443109728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5" name="Rectangle 702">
                <a:extLst>
                  <a:ext uri="{FF2B5EF4-FFF2-40B4-BE49-F238E27FC236}">
                    <a16:creationId xmlns:a16="http://schemas.microsoft.com/office/drawing/2014/main" id="{6097E3CA-29F6-700D-8044-86A97B61B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6" name="Line 703">
                <a:extLst>
                  <a:ext uri="{FF2B5EF4-FFF2-40B4-BE49-F238E27FC236}">
                    <a16:creationId xmlns:a16="http://schemas.microsoft.com/office/drawing/2014/main" id="{F42A770F-3642-C249-EE82-DC6C55E3E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7" name="Rectangle 704">
                <a:extLst>
                  <a:ext uri="{FF2B5EF4-FFF2-40B4-BE49-F238E27FC236}">
                    <a16:creationId xmlns:a16="http://schemas.microsoft.com/office/drawing/2014/main" id="{3E2085AE-D970-A8F4-7CB7-6BD1614FD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Line 705">
                <a:extLst>
                  <a:ext uri="{FF2B5EF4-FFF2-40B4-BE49-F238E27FC236}">
                    <a16:creationId xmlns:a16="http://schemas.microsoft.com/office/drawing/2014/main" id="{1D7BF1B3-6AAD-6C45-169F-93E68CC4F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9" name="Rectangle 706">
                <a:extLst>
                  <a:ext uri="{FF2B5EF4-FFF2-40B4-BE49-F238E27FC236}">
                    <a16:creationId xmlns:a16="http://schemas.microsoft.com/office/drawing/2014/main" id="{1406DB2F-1B06-52A3-2C10-965C2088C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0" name="Line 707">
                <a:extLst>
                  <a:ext uri="{FF2B5EF4-FFF2-40B4-BE49-F238E27FC236}">
                    <a16:creationId xmlns:a16="http://schemas.microsoft.com/office/drawing/2014/main" id="{163E1F4A-B2E7-CC9D-C4F3-F1B747ED1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1" name="Rectangle 708">
                <a:extLst>
                  <a:ext uri="{FF2B5EF4-FFF2-40B4-BE49-F238E27FC236}">
                    <a16:creationId xmlns:a16="http://schemas.microsoft.com/office/drawing/2014/main" id="{0F91FF80-7A7D-E7CA-AC92-0CA6EEA12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2" name="Line 709">
                <a:extLst>
                  <a:ext uri="{FF2B5EF4-FFF2-40B4-BE49-F238E27FC236}">
                    <a16:creationId xmlns:a16="http://schemas.microsoft.com/office/drawing/2014/main" id="{62AAC87A-6629-4134-C457-C277CB36E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5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3" name="Rectangle 710">
                <a:extLst>
                  <a:ext uri="{FF2B5EF4-FFF2-40B4-BE49-F238E27FC236}">
                    <a16:creationId xmlns:a16="http://schemas.microsoft.com/office/drawing/2014/main" id="{52F0F25B-CA71-75AF-7B89-C5D19BA83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3195"/>
                <a:ext cx="21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Cycle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Line 711">
                <a:extLst>
                  <a:ext uri="{FF2B5EF4-FFF2-40B4-BE49-F238E27FC236}">
                    <a16:creationId xmlns:a16="http://schemas.microsoft.com/office/drawing/2014/main" id="{ED1F50F8-90B0-6511-AA90-009A389F9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962"/>
                <a:ext cx="0" cy="2123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5" name="Rectangle 712">
                <a:extLst>
                  <a:ext uri="{FF2B5EF4-FFF2-40B4-BE49-F238E27FC236}">
                    <a16:creationId xmlns:a16="http://schemas.microsoft.com/office/drawing/2014/main" id="{AF0D3C9D-1862-D9B6-F40B-639FADE6B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949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6" name="Line 713">
                <a:extLst>
                  <a:ext uri="{FF2B5EF4-FFF2-40B4-BE49-F238E27FC236}">
                    <a16:creationId xmlns:a16="http://schemas.microsoft.com/office/drawing/2014/main" id="{15925FF9-FA86-D0B2-DAB5-9A4990995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98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7" name="Rectangle 714">
                <a:extLst>
                  <a:ext uri="{FF2B5EF4-FFF2-40B4-BE49-F238E27FC236}">
                    <a16:creationId xmlns:a16="http://schemas.microsoft.com/office/drawing/2014/main" id="{1C5762D4-9A8C-77AB-DC8F-1567ACE47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762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8" name="Line 715">
                <a:extLst>
                  <a:ext uri="{FF2B5EF4-FFF2-40B4-BE49-F238E27FC236}">
                    <a16:creationId xmlns:a16="http://schemas.microsoft.com/office/drawing/2014/main" id="{7A9499C3-1FDA-4873-7BCE-56EE51F07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794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9" name="Rectangle 716">
                <a:extLst>
                  <a:ext uri="{FF2B5EF4-FFF2-40B4-BE49-F238E27FC236}">
                    <a16:creationId xmlns:a16="http://schemas.microsoft.com/office/drawing/2014/main" id="{08AFE78E-30A7-1E6E-7977-9737C8646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574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Line 717">
                <a:extLst>
                  <a:ext uri="{FF2B5EF4-FFF2-40B4-BE49-F238E27FC236}">
                    <a16:creationId xmlns:a16="http://schemas.microsoft.com/office/drawing/2014/main" id="{192CDF1B-497E-B6C0-E9DE-379B90DB6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60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1" name="Rectangle 718">
                <a:extLst>
                  <a:ext uri="{FF2B5EF4-FFF2-40B4-BE49-F238E27FC236}">
                    <a16:creationId xmlns:a16="http://schemas.microsoft.com/office/drawing/2014/main" id="{1C91BBA1-F89E-2EBF-1E62-627903365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386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2" name="Line 719">
                <a:extLst>
                  <a:ext uri="{FF2B5EF4-FFF2-40B4-BE49-F238E27FC236}">
                    <a16:creationId xmlns:a16="http://schemas.microsoft.com/office/drawing/2014/main" id="{1F83F075-66F0-4A95-DA26-22656C8E9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41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3" name="Rectangle 720">
                <a:extLst>
                  <a:ext uri="{FF2B5EF4-FFF2-40B4-BE49-F238E27FC236}">
                    <a16:creationId xmlns:a16="http://schemas.microsoft.com/office/drawing/2014/main" id="{381DAD76-537E-C993-43AC-9E0F92BE7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198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4" name="Line 721">
                <a:extLst>
                  <a:ext uri="{FF2B5EF4-FFF2-40B4-BE49-F238E27FC236}">
                    <a16:creationId xmlns:a16="http://schemas.microsoft.com/office/drawing/2014/main" id="{31B7D3DD-E566-2E3E-D2B4-7EB71ED97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22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5" name="Rectangle 722">
                <a:extLst>
                  <a:ext uri="{FF2B5EF4-FFF2-40B4-BE49-F238E27FC236}">
                    <a16:creationId xmlns:a16="http://schemas.microsoft.com/office/drawing/2014/main" id="{23E57B66-733D-DFF6-84C0-72BFBF616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010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6" name="Line 723">
                <a:extLst>
                  <a:ext uri="{FF2B5EF4-FFF2-40B4-BE49-F238E27FC236}">
                    <a16:creationId xmlns:a16="http://schemas.microsoft.com/office/drawing/2014/main" id="{26C080F0-21FA-578D-4AA3-01E8545F1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041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7" name="Rectangle 724">
                <a:extLst>
                  <a:ext uri="{FF2B5EF4-FFF2-40B4-BE49-F238E27FC236}">
                    <a16:creationId xmlns:a16="http://schemas.microsoft.com/office/drawing/2014/main" id="{4E4BC084-8480-3433-85AC-1B1BBD401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822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8" name="Line 725">
                <a:extLst>
                  <a:ext uri="{FF2B5EF4-FFF2-40B4-BE49-F238E27FC236}">
                    <a16:creationId xmlns:a16="http://schemas.microsoft.com/office/drawing/2014/main" id="{12CAB567-555E-3BD5-BB43-D9D12A9B3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85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9" name="Rectangle 726">
                <a:extLst>
                  <a:ext uri="{FF2B5EF4-FFF2-40B4-BE49-F238E27FC236}">
                    <a16:creationId xmlns:a16="http://schemas.microsoft.com/office/drawing/2014/main" id="{AF5AA09C-7F93-D809-9C39-F918D51E1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634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0" name="Line 727">
                <a:extLst>
                  <a:ext uri="{FF2B5EF4-FFF2-40B4-BE49-F238E27FC236}">
                    <a16:creationId xmlns:a16="http://schemas.microsoft.com/office/drawing/2014/main" id="{36F1A0EE-EAB7-B591-2124-7D774F63A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66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1" name="Rectangle 728">
                <a:extLst>
                  <a:ext uri="{FF2B5EF4-FFF2-40B4-BE49-F238E27FC236}">
                    <a16:creationId xmlns:a16="http://schemas.microsoft.com/office/drawing/2014/main" id="{74B98C89-58FD-D44F-0A52-64A657D69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444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2" name="Line 729">
                <a:extLst>
                  <a:ext uri="{FF2B5EF4-FFF2-40B4-BE49-F238E27FC236}">
                    <a16:creationId xmlns:a16="http://schemas.microsoft.com/office/drawing/2014/main" id="{A4158942-9E04-AEEF-0C6A-E44E46C89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47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3" name="Rectangle 730">
                <a:extLst>
                  <a:ext uri="{FF2B5EF4-FFF2-40B4-BE49-F238E27FC236}">
                    <a16:creationId xmlns:a16="http://schemas.microsoft.com/office/drawing/2014/main" id="{B113815F-6A33-1D10-268C-1F02DB79C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256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4" name="Line 731">
                <a:extLst>
                  <a:ext uri="{FF2B5EF4-FFF2-40B4-BE49-F238E27FC236}">
                    <a16:creationId xmlns:a16="http://schemas.microsoft.com/office/drawing/2014/main" id="{6110264C-440F-26B4-6137-E502F65A0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28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5" name="Rectangle 732">
                <a:extLst>
                  <a:ext uri="{FF2B5EF4-FFF2-40B4-BE49-F238E27FC236}">
                    <a16:creationId xmlns:a16="http://schemas.microsoft.com/office/drawing/2014/main" id="{B71E4E77-B7D6-F48E-9AB0-80D0065F8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069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6" name="Line 733">
                <a:extLst>
                  <a:ext uri="{FF2B5EF4-FFF2-40B4-BE49-F238E27FC236}">
                    <a16:creationId xmlns:a16="http://schemas.microsoft.com/office/drawing/2014/main" id="{A32F0AEF-6157-4438-AC86-823A552DE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10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8" name="Line 735">
                <a:extLst>
                  <a:ext uri="{FF2B5EF4-FFF2-40B4-BE49-F238E27FC236}">
                    <a16:creationId xmlns:a16="http://schemas.microsoft.com/office/drawing/2014/main" id="{1AC265F1-87D2-E8F2-59B9-C506D46B4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9" name="Line 736">
                <a:extLst>
                  <a:ext uri="{FF2B5EF4-FFF2-40B4-BE49-F238E27FC236}">
                    <a16:creationId xmlns:a16="http://schemas.microsoft.com/office/drawing/2014/main" id="{AB260CCD-B7EA-5BA1-D74B-9C9CC5A6A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0" name="Line 737">
                <a:extLst>
                  <a:ext uri="{FF2B5EF4-FFF2-40B4-BE49-F238E27FC236}">
                    <a16:creationId xmlns:a16="http://schemas.microsoft.com/office/drawing/2014/main" id="{07CAD3CB-890E-E8E4-371E-FA58C749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1" name="Line 738">
                <a:extLst>
                  <a:ext uri="{FF2B5EF4-FFF2-40B4-BE49-F238E27FC236}">
                    <a16:creationId xmlns:a16="http://schemas.microsoft.com/office/drawing/2014/main" id="{94FD9F26-E781-8578-647F-16480D99D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2" name="Line 739">
                <a:extLst>
                  <a:ext uri="{FF2B5EF4-FFF2-40B4-BE49-F238E27FC236}">
                    <a16:creationId xmlns:a16="http://schemas.microsoft.com/office/drawing/2014/main" id="{D456F3B0-95C1-A52C-AA3E-08C869079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3" name="Line 740">
                <a:extLst>
                  <a:ext uri="{FF2B5EF4-FFF2-40B4-BE49-F238E27FC236}">
                    <a16:creationId xmlns:a16="http://schemas.microsoft.com/office/drawing/2014/main" id="{838F1A73-674C-ACB9-A58C-F9F71460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4" name="Line 741">
                <a:extLst>
                  <a:ext uri="{FF2B5EF4-FFF2-40B4-BE49-F238E27FC236}">
                    <a16:creationId xmlns:a16="http://schemas.microsoft.com/office/drawing/2014/main" id="{8DCDE4BB-2BC1-84B9-8550-76E3914D6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5" name="Line 742">
                <a:extLst>
                  <a:ext uri="{FF2B5EF4-FFF2-40B4-BE49-F238E27FC236}">
                    <a16:creationId xmlns:a16="http://schemas.microsoft.com/office/drawing/2014/main" id="{AED0018B-1ACE-2D9C-38BE-22DFFAA9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6" name="Line 743">
                <a:extLst>
                  <a:ext uri="{FF2B5EF4-FFF2-40B4-BE49-F238E27FC236}">
                    <a16:creationId xmlns:a16="http://schemas.microsoft.com/office/drawing/2014/main" id="{91DCAE05-C625-04FF-0DF6-3F1B737B6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7" name="Line 744">
                <a:extLst>
                  <a:ext uri="{FF2B5EF4-FFF2-40B4-BE49-F238E27FC236}">
                    <a16:creationId xmlns:a16="http://schemas.microsoft.com/office/drawing/2014/main" id="{FE9094B8-54D7-D841-FDF5-9724AA34C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8" name="Line 745">
                <a:extLst>
                  <a:ext uri="{FF2B5EF4-FFF2-40B4-BE49-F238E27FC236}">
                    <a16:creationId xmlns:a16="http://schemas.microsoft.com/office/drawing/2014/main" id="{CA64361E-7422-DF39-D8F7-DDA81FDF8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9" name="Line 746">
                <a:extLst>
                  <a:ext uri="{FF2B5EF4-FFF2-40B4-BE49-F238E27FC236}">
                    <a16:creationId xmlns:a16="http://schemas.microsoft.com/office/drawing/2014/main" id="{B8A1537B-3110-0E20-4F78-B81EE5D8B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0" name="Line 747">
                <a:extLst>
                  <a:ext uri="{FF2B5EF4-FFF2-40B4-BE49-F238E27FC236}">
                    <a16:creationId xmlns:a16="http://schemas.microsoft.com/office/drawing/2014/main" id="{85EA3387-2BAC-97F2-CD57-399E19B4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1" name="Line 748">
                <a:extLst>
                  <a:ext uri="{FF2B5EF4-FFF2-40B4-BE49-F238E27FC236}">
                    <a16:creationId xmlns:a16="http://schemas.microsoft.com/office/drawing/2014/main" id="{01AC44DB-BDE1-842E-585D-6EF831074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2" name="Line 749">
                <a:extLst>
                  <a:ext uri="{FF2B5EF4-FFF2-40B4-BE49-F238E27FC236}">
                    <a16:creationId xmlns:a16="http://schemas.microsoft.com/office/drawing/2014/main" id="{99164562-507A-7260-F5C0-EE0F9173B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3" name="Line 750">
                <a:extLst>
                  <a:ext uri="{FF2B5EF4-FFF2-40B4-BE49-F238E27FC236}">
                    <a16:creationId xmlns:a16="http://schemas.microsoft.com/office/drawing/2014/main" id="{B5165FD9-D6F3-C8FD-98B1-1637E8A6E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4" name="Line 751">
                <a:extLst>
                  <a:ext uri="{FF2B5EF4-FFF2-40B4-BE49-F238E27FC236}">
                    <a16:creationId xmlns:a16="http://schemas.microsoft.com/office/drawing/2014/main" id="{A58F1B88-5D16-3F28-4E6D-A56435CA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5" name="Line 752">
                <a:extLst>
                  <a:ext uri="{FF2B5EF4-FFF2-40B4-BE49-F238E27FC236}">
                    <a16:creationId xmlns:a16="http://schemas.microsoft.com/office/drawing/2014/main" id="{FE3FB7FC-B48E-794B-FF7F-3F82DD09F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6" name="Line 753">
                <a:extLst>
                  <a:ext uri="{FF2B5EF4-FFF2-40B4-BE49-F238E27FC236}">
                    <a16:creationId xmlns:a16="http://schemas.microsoft.com/office/drawing/2014/main" id="{2829D596-8D03-D3CA-13DC-41E2D8DB7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7" name="Line 754">
                <a:extLst>
                  <a:ext uri="{FF2B5EF4-FFF2-40B4-BE49-F238E27FC236}">
                    <a16:creationId xmlns:a16="http://schemas.microsoft.com/office/drawing/2014/main" id="{6EE4E572-5F97-32C5-778C-BFAF90F71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8" name="Line 755">
                <a:extLst>
                  <a:ext uri="{FF2B5EF4-FFF2-40B4-BE49-F238E27FC236}">
                    <a16:creationId xmlns:a16="http://schemas.microsoft.com/office/drawing/2014/main" id="{ADC72DA3-C93A-FBFC-7845-C983BDAC7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9" name="Line 756">
                <a:extLst>
                  <a:ext uri="{FF2B5EF4-FFF2-40B4-BE49-F238E27FC236}">
                    <a16:creationId xmlns:a16="http://schemas.microsoft.com/office/drawing/2014/main" id="{589E4320-E783-2F34-EC95-644F13A29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82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0" name="Line 757">
                <a:extLst>
                  <a:ext uri="{FF2B5EF4-FFF2-40B4-BE49-F238E27FC236}">
                    <a16:creationId xmlns:a16="http://schemas.microsoft.com/office/drawing/2014/main" id="{241D26F8-28E8-BD44-56A7-849B0A689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794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1" name="Line 758">
                <a:extLst>
                  <a:ext uri="{FF2B5EF4-FFF2-40B4-BE49-F238E27FC236}">
                    <a16:creationId xmlns:a16="http://schemas.microsoft.com/office/drawing/2014/main" id="{F0ED35E5-881C-447C-EA7B-3C15321AB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60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2" name="Line 759">
                <a:extLst>
                  <a:ext uri="{FF2B5EF4-FFF2-40B4-BE49-F238E27FC236}">
                    <a16:creationId xmlns:a16="http://schemas.microsoft.com/office/drawing/2014/main" id="{5A83F048-7002-16B6-D7C4-76F31EE01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417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3" name="Line 760">
                <a:extLst>
                  <a:ext uri="{FF2B5EF4-FFF2-40B4-BE49-F238E27FC236}">
                    <a16:creationId xmlns:a16="http://schemas.microsoft.com/office/drawing/2014/main" id="{0F19FB9F-FA93-2684-E470-8BE37E1F9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229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4" name="Line 761">
                <a:extLst>
                  <a:ext uri="{FF2B5EF4-FFF2-40B4-BE49-F238E27FC236}">
                    <a16:creationId xmlns:a16="http://schemas.microsoft.com/office/drawing/2014/main" id="{B2530F4C-0707-299F-239C-120BBD466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041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5" name="Line 762">
                <a:extLst>
                  <a:ext uri="{FF2B5EF4-FFF2-40B4-BE49-F238E27FC236}">
                    <a16:creationId xmlns:a16="http://schemas.microsoft.com/office/drawing/2014/main" id="{392BAE0B-9B32-25EC-AFD4-F004F49B2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853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6" name="Line 763">
                <a:extLst>
                  <a:ext uri="{FF2B5EF4-FFF2-40B4-BE49-F238E27FC236}">
                    <a16:creationId xmlns:a16="http://schemas.microsoft.com/office/drawing/2014/main" id="{FBE52C57-8DA5-38E5-CAC8-A14D7C838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66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7" name="Line 764">
                <a:extLst>
                  <a:ext uri="{FF2B5EF4-FFF2-40B4-BE49-F238E27FC236}">
                    <a16:creationId xmlns:a16="http://schemas.microsoft.com/office/drawing/2014/main" id="{452F88B2-2AAE-B3B6-9804-9F2ED6442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477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8" name="Line 765">
                <a:extLst>
                  <a:ext uri="{FF2B5EF4-FFF2-40B4-BE49-F238E27FC236}">
                    <a16:creationId xmlns:a16="http://schemas.microsoft.com/office/drawing/2014/main" id="{EFFB300F-B697-7665-C29D-460422DB6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289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9" name="Line 766">
                <a:extLst>
                  <a:ext uri="{FF2B5EF4-FFF2-40B4-BE49-F238E27FC236}">
                    <a16:creationId xmlns:a16="http://schemas.microsoft.com/office/drawing/2014/main" id="{40E03FC7-183E-95F9-403E-CE41BBDB7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100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0" name="Line 767">
                <a:extLst>
                  <a:ext uri="{FF2B5EF4-FFF2-40B4-BE49-F238E27FC236}">
                    <a16:creationId xmlns:a16="http://schemas.microsoft.com/office/drawing/2014/main" id="{DF118329-EBC2-7818-D8DE-F09518DEB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76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1" name="Line 768">
                <a:extLst>
                  <a:ext uri="{FF2B5EF4-FFF2-40B4-BE49-F238E27FC236}">
                    <a16:creationId xmlns:a16="http://schemas.microsoft.com/office/drawing/2014/main" id="{099D555C-8BE6-D27C-B261-A6A90E82E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6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2" name="Line 769">
                <a:extLst>
                  <a:ext uri="{FF2B5EF4-FFF2-40B4-BE49-F238E27FC236}">
                    <a16:creationId xmlns:a16="http://schemas.microsoft.com/office/drawing/2014/main" id="{66BEB90C-C41E-5869-4D22-481CC9310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9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3" name="Line 770">
                <a:extLst>
                  <a:ext uri="{FF2B5EF4-FFF2-40B4-BE49-F238E27FC236}">
                    <a16:creationId xmlns:a16="http://schemas.microsoft.com/office/drawing/2014/main" id="{616C0345-A84B-4F31-2083-1C82427B7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4" name="Line 771">
                <a:extLst>
                  <a:ext uri="{FF2B5EF4-FFF2-40B4-BE49-F238E27FC236}">
                    <a16:creationId xmlns:a16="http://schemas.microsoft.com/office/drawing/2014/main" id="{2BD352C1-D160-28DA-09F9-D1C8EF7FC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5" name="Line 772">
                <a:extLst>
                  <a:ext uri="{FF2B5EF4-FFF2-40B4-BE49-F238E27FC236}">
                    <a16:creationId xmlns:a16="http://schemas.microsoft.com/office/drawing/2014/main" id="{899A633E-EAC7-0D17-6E80-CF87DDBF3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6" name="Line 773">
                <a:extLst>
                  <a:ext uri="{FF2B5EF4-FFF2-40B4-BE49-F238E27FC236}">
                    <a16:creationId xmlns:a16="http://schemas.microsoft.com/office/drawing/2014/main" id="{3A693422-226C-290D-4039-ED5CCA24F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0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7" name="Line 774">
                <a:extLst>
                  <a:ext uri="{FF2B5EF4-FFF2-40B4-BE49-F238E27FC236}">
                    <a16:creationId xmlns:a16="http://schemas.microsoft.com/office/drawing/2014/main" id="{92F6B70C-8FB5-025D-FA6E-53E2EEF81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79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8" name="Line 775">
                <a:extLst>
                  <a:ext uri="{FF2B5EF4-FFF2-40B4-BE49-F238E27FC236}">
                    <a16:creationId xmlns:a16="http://schemas.microsoft.com/office/drawing/2014/main" id="{4648FAE4-F267-74B6-E8B4-DDE2D7BCA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79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9" name="Line 776">
                <a:extLst>
                  <a:ext uri="{FF2B5EF4-FFF2-40B4-BE49-F238E27FC236}">
                    <a16:creationId xmlns:a16="http://schemas.microsoft.com/office/drawing/2014/main" id="{CF05D235-D135-E225-20FF-827D1DBC2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0" name="Line 777">
                <a:extLst>
                  <a:ext uri="{FF2B5EF4-FFF2-40B4-BE49-F238E27FC236}">
                    <a16:creationId xmlns:a16="http://schemas.microsoft.com/office/drawing/2014/main" id="{45E88728-CF4E-4B2C-FE79-CE4C0B8DE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1" name="Line 778">
                <a:extLst>
                  <a:ext uri="{FF2B5EF4-FFF2-40B4-BE49-F238E27FC236}">
                    <a16:creationId xmlns:a16="http://schemas.microsoft.com/office/drawing/2014/main" id="{34C7F943-8FB4-95F6-6BEC-BB0EF009E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2" name="Line 779">
                <a:extLst>
                  <a:ext uri="{FF2B5EF4-FFF2-40B4-BE49-F238E27FC236}">
                    <a16:creationId xmlns:a16="http://schemas.microsoft.com/office/drawing/2014/main" id="{FC89111E-8589-CBA9-8A44-9324236EF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3" name="Line 780">
                <a:extLst>
                  <a:ext uri="{FF2B5EF4-FFF2-40B4-BE49-F238E27FC236}">
                    <a16:creationId xmlns:a16="http://schemas.microsoft.com/office/drawing/2014/main" id="{B9420C1F-6A83-B53F-2F2C-E47737DC1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4" name="Line 781">
                <a:extLst>
                  <a:ext uri="{FF2B5EF4-FFF2-40B4-BE49-F238E27FC236}">
                    <a16:creationId xmlns:a16="http://schemas.microsoft.com/office/drawing/2014/main" id="{BB5D89E3-79F1-F87A-884C-625FA5FD5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5" name="Line 782">
                <a:extLst>
                  <a:ext uri="{FF2B5EF4-FFF2-40B4-BE49-F238E27FC236}">
                    <a16:creationId xmlns:a16="http://schemas.microsoft.com/office/drawing/2014/main" id="{8F59C155-C45D-D0B1-08A4-95DB818EC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6" name="Line 783">
                <a:extLst>
                  <a:ext uri="{FF2B5EF4-FFF2-40B4-BE49-F238E27FC236}">
                    <a16:creationId xmlns:a16="http://schemas.microsoft.com/office/drawing/2014/main" id="{18E89B3E-B569-A2CE-4ADB-06D53F6B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7" name="Line 784">
                <a:extLst>
                  <a:ext uri="{FF2B5EF4-FFF2-40B4-BE49-F238E27FC236}">
                    <a16:creationId xmlns:a16="http://schemas.microsoft.com/office/drawing/2014/main" id="{EBE7DEE6-15A7-62EF-2CAB-9C01FC7BE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8" name="Line 785">
                <a:extLst>
                  <a:ext uri="{FF2B5EF4-FFF2-40B4-BE49-F238E27FC236}">
                    <a16:creationId xmlns:a16="http://schemas.microsoft.com/office/drawing/2014/main" id="{E0210A89-CDE4-4A3B-6CD4-9A1133A9D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9" name="Line 786">
                <a:extLst>
                  <a:ext uri="{FF2B5EF4-FFF2-40B4-BE49-F238E27FC236}">
                    <a16:creationId xmlns:a16="http://schemas.microsoft.com/office/drawing/2014/main" id="{5B6FA1D2-3954-2614-D665-97F7E2E14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0" name="Line 787">
                <a:extLst>
                  <a:ext uri="{FF2B5EF4-FFF2-40B4-BE49-F238E27FC236}">
                    <a16:creationId xmlns:a16="http://schemas.microsoft.com/office/drawing/2014/main" id="{33C39F7B-137E-280A-FED9-750F73E49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1" name="Line 788">
                <a:extLst>
                  <a:ext uri="{FF2B5EF4-FFF2-40B4-BE49-F238E27FC236}">
                    <a16:creationId xmlns:a16="http://schemas.microsoft.com/office/drawing/2014/main" id="{C6984FC4-33B1-5E41-8CE4-D08F3C530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7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2" name="Line 789">
                <a:extLst>
                  <a:ext uri="{FF2B5EF4-FFF2-40B4-BE49-F238E27FC236}">
                    <a16:creationId xmlns:a16="http://schemas.microsoft.com/office/drawing/2014/main" id="{9C0F73C3-6E48-9D18-D187-6AD683DA6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70"/>
                <a:ext cx="96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3" name="Line 790">
                <a:extLst>
                  <a:ext uri="{FF2B5EF4-FFF2-40B4-BE49-F238E27FC236}">
                    <a16:creationId xmlns:a16="http://schemas.microsoft.com/office/drawing/2014/main" id="{EDA69287-C1B3-00CB-AA2A-2DE0A7945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0"/>
                <a:ext cx="95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4" name="Line 791">
                <a:extLst>
                  <a:ext uri="{FF2B5EF4-FFF2-40B4-BE49-F238E27FC236}">
                    <a16:creationId xmlns:a16="http://schemas.microsoft.com/office/drawing/2014/main" id="{E1A4D1DB-6487-E905-546E-D16D247E1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3"/>
                <a:ext cx="96" cy="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5" name="Line 792">
                <a:extLst>
                  <a:ext uri="{FF2B5EF4-FFF2-40B4-BE49-F238E27FC236}">
                    <a16:creationId xmlns:a16="http://schemas.microsoft.com/office/drawing/2014/main" id="{049D00C3-81A9-A419-F0AF-EB640437C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12"/>
                <a:ext cx="95" cy="3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6" name="Line 793">
                <a:extLst>
                  <a:ext uri="{FF2B5EF4-FFF2-40B4-BE49-F238E27FC236}">
                    <a16:creationId xmlns:a16="http://schemas.microsoft.com/office/drawing/2014/main" id="{E6689777-1CF3-8E68-4676-2B908B2D7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50"/>
                <a:ext cx="96" cy="6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7" name="Line 794">
                <a:extLst>
                  <a:ext uri="{FF2B5EF4-FFF2-40B4-BE49-F238E27FC236}">
                    <a16:creationId xmlns:a16="http://schemas.microsoft.com/office/drawing/2014/main" id="{92C3AEA7-308B-7D4C-9B27-FBEB867F4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45"/>
                <a:ext cx="95" cy="10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8" name="Line 795">
                <a:extLst>
                  <a:ext uri="{FF2B5EF4-FFF2-40B4-BE49-F238E27FC236}">
                    <a16:creationId xmlns:a16="http://schemas.microsoft.com/office/drawing/2014/main" id="{9F996E1C-3936-7C0B-B09F-FF240453C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582"/>
                <a:ext cx="96" cy="16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9" name="Line 796">
                <a:extLst>
                  <a:ext uri="{FF2B5EF4-FFF2-40B4-BE49-F238E27FC236}">
                    <a16:creationId xmlns:a16="http://schemas.microsoft.com/office/drawing/2014/main" id="{8BF00E3B-E6B9-1E9C-B69A-159BC259B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395"/>
                <a:ext cx="95" cy="18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0" name="Line 797">
                <a:extLst>
                  <a:ext uri="{FF2B5EF4-FFF2-40B4-BE49-F238E27FC236}">
                    <a16:creationId xmlns:a16="http://schemas.microsoft.com/office/drawing/2014/main" id="{7EB6B935-E485-C478-87FB-99D48A96B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44"/>
                <a:ext cx="96" cy="15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1" name="Line 798">
                <a:extLst>
                  <a:ext uri="{FF2B5EF4-FFF2-40B4-BE49-F238E27FC236}">
                    <a16:creationId xmlns:a16="http://schemas.microsoft.com/office/drawing/2014/main" id="{0D93E854-FFC9-6D7F-3AF6-099F35690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21"/>
                <a:ext cx="96" cy="1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2" name="Line 799">
                <a:extLst>
                  <a:ext uri="{FF2B5EF4-FFF2-40B4-BE49-F238E27FC236}">
                    <a16:creationId xmlns:a16="http://schemas.microsoft.com/office/drawing/2014/main" id="{5E43DB0A-4565-DA68-4F4B-F764D813B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17"/>
                <a:ext cx="95" cy="10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3" name="Line 800">
                <a:extLst>
                  <a:ext uri="{FF2B5EF4-FFF2-40B4-BE49-F238E27FC236}">
                    <a16:creationId xmlns:a16="http://schemas.microsoft.com/office/drawing/2014/main" id="{33CA7AD5-DD04-74F7-2098-E4DE33AD3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942"/>
                <a:ext cx="96" cy="7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4" name="Line 801">
                <a:extLst>
                  <a:ext uri="{FF2B5EF4-FFF2-40B4-BE49-F238E27FC236}">
                    <a16:creationId xmlns:a16="http://schemas.microsoft.com/office/drawing/2014/main" id="{C0BD06FB-97B9-DCE8-E427-E7210D05A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890"/>
                <a:ext cx="95" cy="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5" name="Line 802">
                <a:extLst>
                  <a:ext uri="{FF2B5EF4-FFF2-40B4-BE49-F238E27FC236}">
                    <a16:creationId xmlns:a16="http://schemas.microsoft.com/office/drawing/2014/main" id="{DA108216-4C4C-E3B1-A7F1-FDA65FCDB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45"/>
                <a:ext cx="96" cy="4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6" name="Line 803">
                <a:extLst>
                  <a:ext uri="{FF2B5EF4-FFF2-40B4-BE49-F238E27FC236}">
                    <a16:creationId xmlns:a16="http://schemas.microsoft.com/office/drawing/2014/main" id="{98F13F0E-58F3-E099-2056-390CE3DF3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10"/>
                <a:ext cx="95" cy="3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7" name="Line 804">
                <a:extLst>
                  <a:ext uri="{FF2B5EF4-FFF2-40B4-BE49-F238E27FC236}">
                    <a16:creationId xmlns:a16="http://schemas.microsoft.com/office/drawing/2014/main" id="{E16B266E-C7AB-6B4C-1F8B-D8F1AEFB5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780"/>
                <a:ext cx="96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8" name="Line 805">
                <a:extLst>
                  <a:ext uri="{FF2B5EF4-FFF2-40B4-BE49-F238E27FC236}">
                    <a16:creationId xmlns:a16="http://schemas.microsoft.com/office/drawing/2014/main" id="{300CB919-DD28-A421-33C9-E04CA1112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51"/>
                <a:ext cx="95" cy="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9" name="Line 806">
                <a:extLst>
                  <a:ext uri="{FF2B5EF4-FFF2-40B4-BE49-F238E27FC236}">
                    <a16:creationId xmlns:a16="http://schemas.microsoft.com/office/drawing/2014/main" id="{A8CD33C7-D5EE-2D69-23CF-7CC562880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28"/>
                <a:ext cx="96" cy="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0" name="Line 807">
                <a:extLst>
                  <a:ext uri="{FF2B5EF4-FFF2-40B4-BE49-F238E27FC236}">
                    <a16:creationId xmlns:a16="http://schemas.microsoft.com/office/drawing/2014/main" id="{C5119E52-2EFA-B8B7-2517-D9AFA2449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22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1" name="Line 808">
                <a:extLst>
                  <a:ext uri="{FF2B5EF4-FFF2-40B4-BE49-F238E27FC236}">
                    <a16:creationId xmlns:a16="http://schemas.microsoft.com/office/drawing/2014/main" id="{BAB155D9-4F01-C4E7-C72D-1BCE4AD9E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2" name="Line 809">
                <a:extLst>
                  <a:ext uri="{FF2B5EF4-FFF2-40B4-BE49-F238E27FC236}">
                    <a16:creationId xmlns:a16="http://schemas.microsoft.com/office/drawing/2014/main" id="{0D59166C-2781-8154-BD4E-550588D91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0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3" name="Line 810">
                <a:extLst>
                  <a:ext uri="{FF2B5EF4-FFF2-40B4-BE49-F238E27FC236}">
                    <a16:creationId xmlns:a16="http://schemas.microsoft.com/office/drawing/2014/main" id="{53C6E5B5-756F-304B-6BA5-7F1245E71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4" name="Line 811">
                <a:extLst>
                  <a:ext uri="{FF2B5EF4-FFF2-40B4-BE49-F238E27FC236}">
                    <a16:creationId xmlns:a16="http://schemas.microsoft.com/office/drawing/2014/main" id="{AF70A128-D08E-D612-DAE6-F7390FFDA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5" name="Line 812">
                <a:extLst>
                  <a:ext uri="{FF2B5EF4-FFF2-40B4-BE49-F238E27FC236}">
                    <a16:creationId xmlns:a16="http://schemas.microsoft.com/office/drawing/2014/main" id="{FA2EAA2E-8099-ACF7-D12F-1E046CA08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6" name="Line 813">
                <a:extLst>
                  <a:ext uri="{FF2B5EF4-FFF2-40B4-BE49-F238E27FC236}">
                    <a16:creationId xmlns:a16="http://schemas.microsoft.com/office/drawing/2014/main" id="{C49D0907-58C0-C39D-45BE-8721BF693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7" name="Line 814">
                <a:extLst>
                  <a:ext uri="{FF2B5EF4-FFF2-40B4-BE49-F238E27FC236}">
                    <a16:creationId xmlns:a16="http://schemas.microsoft.com/office/drawing/2014/main" id="{35E11C45-329C-0330-70E5-B3DB2E94B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8" name="Line 815">
                <a:extLst>
                  <a:ext uri="{FF2B5EF4-FFF2-40B4-BE49-F238E27FC236}">
                    <a16:creationId xmlns:a16="http://schemas.microsoft.com/office/drawing/2014/main" id="{DD335188-C2FD-A5DB-E08B-C82151A8C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9" name="Line 816">
                <a:extLst>
                  <a:ext uri="{FF2B5EF4-FFF2-40B4-BE49-F238E27FC236}">
                    <a16:creationId xmlns:a16="http://schemas.microsoft.com/office/drawing/2014/main" id="{E9385C66-13A9-7756-7770-6BAB07253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0" name="Line 817">
                <a:extLst>
                  <a:ext uri="{FF2B5EF4-FFF2-40B4-BE49-F238E27FC236}">
                    <a16:creationId xmlns:a16="http://schemas.microsoft.com/office/drawing/2014/main" id="{6C7110AC-0B92-6BD1-D1AD-51926C686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1" name="Line 818">
                <a:extLst>
                  <a:ext uri="{FF2B5EF4-FFF2-40B4-BE49-F238E27FC236}">
                    <a16:creationId xmlns:a16="http://schemas.microsoft.com/office/drawing/2014/main" id="{0092832B-3746-B336-CFFC-E49BAEBE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2" name="Line 819">
                <a:extLst>
                  <a:ext uri="{FF2B5EF4-FFF2-40B4-BE49-F238E27FC236}">
                    <a16:creationId xmlns:a16="http://schemas.microsoft.com/office/drawing/2014/main" id="{CDF7A9D1-1EE1-290F-2863-8803578E5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3" name="Line 820">
                <a:extLst>
                  <a:ext uri="{FF2B5EF4-FFF2-40B4-BE49-F238E27FC236}">
                    <a16:creationId xmlns:a16="http://schemas.microsoft.com/office/drawing/2014/main" id="{605CDCBB-D020-29A0-30F2-E66AA507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4" name="Line 821">
                <a:extLst>
                  <a:ext uri="{FF2B5EF4-FFF2-40B4-BE49-F238E27FC236}">
                    <a16:creationId xmlns:a16="http://schemas.microsoft.com/office/drawing/2014/main" id="{87828D08-7AAB-69CB-E34C-E5F4263C5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4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5" name="Line 822">
                <a:extLst>
                  <a:ext uri="{FF2B5EF4-FFF2-40B4-BE49-F238E27FC236}">
                    <a16:creationId xmlns:a16="http://schemas.microsoft.com/office/drawing/2014/main" id="{ACE32F60-BF6D-1F6A-A63F-718583C9E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4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6" name="Line 823">
                <a:extLst>
                  <a:ext uri="{FF2B5EF4-FFF2-40B4-BE49-F238E27FC236}">
                    <a16:creationId xmlns:a16="http://schemas.microsoft.com/office/drawing/2014/main" id="{B8B6C16D-EE46-E286-6F74-FA8B2FCC7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7" name="Line 824">
                <a:extLst>
                  <a:ext uri="{FF2B5EF4-FFF2-40B4-BE49-F238E27FC236}">
                    <a16:creationId xmlns:a16="http://schemas.microsoft.com/office/drawing/2014/main" id="{D14AD0B5-7668-1C38-962A-89A383D66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8" name="Line 825">
                <a:extLst>
                  <a:ext uri="{FF2B5EF4-FFF2-40B4-BE49-F238E27FC236}">
                    <a16:creationId xmlns:a16="http://schemas.microsoft.com/office/drawing/2014/main" id="{CF8974AF-5BA9-37BF-978D-0859338B9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9" name="Line 826">
                <a:extLst>
                  <a:ext uri="{FF2B5EF4-FFF2-40B4-BE49-F238E27FC236}">
                    <a16:creationId xmlns:a16="http://schemas.microsoft.com/office/drawing/2014/main" id="{FBD1431F-B057-A020-B5E6-FF3DD2E8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0" name="Line 827">
                <a:extLst>
                  <a:ext uri="{FF2B5EF4-FFF2-40B4-BE49-F238E27FC236}">
                    <a16:creationId xmlns:a16="http://schemas.microsoft.com/office/drawing/2014/main" id="{709D8E78-DFB1-A20E-9966-D9E733948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1" name="Line 828">
                <a:extLst>
                  <a:ext uri="{FF2B5EF4-FFF2-40B4-BE49-F238E27FC236}">
                    <a16:creationId xmlns:a16="http://schemas.microsoft.com/office/drawing/2014/main" id="{164F84C2-4ECC-15A2-FBB7-807313D43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5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2" name="Line 829">
                <a:extLst>
                  <a:ext uri="{FF2B5EF4-FFF2-40B4-BE49-F238E27FC236}">
                    <a16:creationId xmlns:a16="http://schemas.microsoft.com/office/drawing/2014/main" id="{0ECDBD9E-BAA1-0414-8ADE-E44550BED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1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3" name="Line 830">
                <a:extLst>
                  <a:ext uri="{FF2B5EF4-FFF2-40B4-BE49-F238E27FC236}">
                    <a16:creationId xmlns:a16="http://schemas.microsoft.com/office/drawing/2014/main" id="{A57EF79B-1AC5-7FE4-C0F4-1983FF0F9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65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4" name="Line 831">
                <a:extLst>
                  <a:ext uri="{FF2B5EF4-FFF2-40B4-BE49-F238E27FC236}">
                    <a16:creationId xmlns:a16="http://schemas.microsoft.com/office/drawing/2014/main" id="{3C48E37E-9102-7EB0-60D5-C4F62BB8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54"/>
                <a:ext cx="95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5" name="Line 832">
                <a:extLst>
                  <a:ext uri="{FF2B5EF4-FFF2-40B4-BE49-F238E27FC236}">
                    <a16:creationId xmlns:a16="http://schemas.microsoft.com/office/drawing/2014/main" id="{D0FC5DD8-3EC0-6D99-EDF9-B53E9CB1D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34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6" name="Line 833">
                <a:extLst>
                  <a:ext uri="{FF2B5EF4-FFF2-40B4-BE49-F238E27FC236}">
                    <a16:creationId xmlns:a16="http://schemas.microsoft.com/office/drawing/2014/main" id="{1CB918D5-28A0-25BD-2681-947B78EC1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896"/>
                <a:ext cx="95" cy="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7" name="Line 834">
                <a:extLst>
                  <a:ext uri="{FF2B5EF4-FFF2-40B4-BE49-F238E27FC236}">
                    <a16:creationId xmlns:a16="http://schemas.microsoft.com/office/drawing/2014/main" id="{11FC1522-4551-FC6E-DD67-B5177668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31"/>
                <a:ext cx="96" cy="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8" name="Line 835">
                <a:extLst>
                  <a:ext uri="{FF2B5EF4-FFF2-40B4-BE49-F238E27FC236}">
                    <a16:creationId xmlns:a16="http://schemas.microsoft.com/office/drawing/2014/main" id="{DCAE9E04-1D80-5A3B-3CD8-1A6503781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20"/>
                <a:ext cx="95" cy="1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9" name="Line 836">
                <a:extLst>
                  <a:ext uri="{FF2B5EF4-FFF2-40B4-BE49-F238E27FC236}">
                    <a16:creationId xmlns:a16="http://schemas.microsoft.com/office/drawing/2014/main" id="{881C3CAA-8FC1-ECA2-36D2-B7149B2F8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558"/>
                <a:ext cx="96" cy="16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0" name="Line 837">
                <a:extLst>
                  <a:ext uri="{FF2B5EF4-FFF2-40B4-BE49-F238E27FC236}">
                    <a16:creationId xmlns:a16="http://schemas.microsoft.com/office/drawing/2014/main" id="{CF8081E2-45B1-0629-07E0-8D75D8609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381"/>
                <a:ext cx="95" cy="1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1" name="Line 838">
                <a:extLst>
                  <a:ext uri="{FF2B5EF4-FFF2-40B4-BE49-F238E27FC236}">
                    <a16:creationId xmlns:a16="http://schemas.microsoft.com/office/drawing/2014/main" id="{E4831134-A982-5F87-377A-3738B14EC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43"/>
                <a:ext cx="96" cy="1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" name="Line 839">
                <a:extLst>
                  <a:ext uri="{FF2B5EF4-FFF2-40B4-BE49-F238E27FC236}">
                    <a16:creationId xmlns:a16="http://schemas.microsoft.com/office/drawing/2014/main" id="{1938750C-1CA7-B158-4740-113DBF17D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25"/>
                <a:ext cx="96" cy="1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3" name="Line 840">
                <a:extLst>
                  <a:ext uri="{FF2B5EF4-FFF2-40B4-BE49-F238E27FC236}">
                    <a16:creationId xmlns:a16="http://schemas.microsoft.com/office/drawing/2014/main" id="{15669B10-38D9-B88F-D49E-ED3D719E1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30"/>
                <a:ext cx="95" cy="9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4" name="Line 841">
                <a:extLst>
                  <a:ext uri="{FF2B5EF4-FFF2-40B4-BE49-F238E27FC236}">
                    <a16:creationId xmlns:a16="http://schemas.microsoft.com/office/drawing/2014/main" id="{236B199F-8F52-D16A-D647-B2A0FE5DF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962"/>
                <a:ext cx="96" cy="6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5" name="Line 842">
                <a:extLst>
                  <a:ext uri="{FF2B5EF4-FFF2-40B4-BE49-F238E27FC236}">
                    <a16:creationId xmlns:a16="http://schemas.microsoft.com/office/drawing/2014/main" id="{178C01FE-994D-4355-7F3C-891BE63E7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14"/>
                <a:ext cx="95" cy="4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6" name="Line 843">
                <a:extLst>
                  <a:ext uri="{FF2B5EF4-FFF2-40B4-BE49-F238E27FC236}">
                    <a16:creationId xmlns:a16="http://schemas.microsoft.com/office/drawing/2014/main" id="{1E761FDF-5C8C-92E1-2F31-91933A472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77"/>
                <a:ext cx="96" cy="3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7" name="Line 844">
                <a:extLst>
                  <a:ext uri="{FF2B5EF4-FFF2-40B4-BE49-F238E27FC236}">
                    <a16:creationId xmlns:a16="http://schemas.microsoft.com/office/drawing/2014/main" id="{708DB3F0-3A75-BAA1-6DA6-00D582A0B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45"/>
                <a:ext cx="95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8" name="Line 845">
                <a:extLst>
                  <a:ext uri="{FF2B5EF4-FFF2-40B4-BE49-F238E27FC236}">
                    <a16:creationId xmlns:a16="http://schemas.microsoft.com/office/drawing/2014/main" id="{FA7B94DA-208F-D437-0565-A49A96991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17"/>
                <a:ext cx="96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9" name="Line 846">
                <a:extLst>
                  <a:ext uri="{FF2B5EF4-FFF2-40B4-BE49-F238E27FC236}">
                    <a16:creationId xmlns:a16="http://schemas.microsoft.com/office/drawing/2014/main" id="{8389A2D6-81D7-552F-8BC6-32787EDC5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91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0" name="Line 847">
                <a:extLst>
                  <a:ext uri="{FF2B5EF4-FFF2-40B4-BE49-F238E27FC236}">
                    <a16:creationId xmlns:a16="http://schemas.microsoft.com/office/drawing/2014/main" id="{BFB6F395-01F5-DD17-E7ED-B78C77ED9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69"/>
                <a:ext cx="96" cy="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1" name="Line 848">
                <a:extLst>
                  <a:ext uri="{FF2B5EF4-FFF2-40B4-BE49-F238E27FC236}">
                    <a16:creationId xmlns:a16="http://schemas.microsoft.com/office/drawing/2014/main" id="{ADE2738B-A032-DC38-E3D6-6F016D77A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60"/>
                <a:ext cx="96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2" name="Line 849">
                <a:extLst>
                  <a:ext uri="{FF2B5EF4-FFF2-40B4-BE49-F238E27FC236}">
                    <a16:creationId xmlns:a16="http://schemas.microsoft.com/office/drawing/2014/main" id="{0B533CC7-7492-0EE2-24F4-928445274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8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3" name="Line 850">
                <a:extLst>
                  <a:ext uri="{FF2B5EF4-FFF2-40B4-BE49-F238E27FC236}">
                    <a16:creationId xmlns:a16="http://schemas.microsoft.com/office/drawing/2014/main" id="{E168DE37-E748-09A6-110D-86CFAC4AE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9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4" name="Line 851">
                <a:extLst>
                  <a:ext uri="{FF2B5EF4-FFF2-40B4-BE49-F238E27FC236}">
                    <a16:creationId xmlns:a16="http://schemas.microsoft.com/office/drawing/2014/main" id="{BE3A2D44-8928-FACE-66B0-9DE43382B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5" name="Line 852">
                <a:extLst>
                  <a:ext uri="{FF2B5EF4-FFF2-40B4-BE49-F238E27FC236}">
                    <a16:creationId xmlns:a16="http://schemas.microsoft.com/office/drawing/2014/main" id="{D0EC5F65-6888-E48D-F838-5A9F54AA8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6" name="Line 853">
                <a:extLst>
                  <a:ext uri="{FF2B5EF4-FFF2-40B4-BE49-F238E27FC236}">
                    <a16:creationId xmlns:a16="http://schemas.microsoft.com/office/drawing/2014/main" id="{767B371E-FB91-CAA3-0CE4-6EE206956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7" name="Line 854">
                <a:extLst>
                  <a:ext uri="{FF2B5EF4-FFF2-40B4-BE49-F238E27FC236}">
                    <a16:creationId xmlns:a16="http://schemas.microsoft.com/office/drawing/2014/main" id="{024009F7-8DC0-B543-23DD-95DC63469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8" name="Line 855">
                <a:extLst>
                  <a:ext uri="{FF2B5EF4-FFF2-40B4-BE49-F238E27FC236}">
                    <a16:creationId xmlns:a16="http://schemas.microsoft.com/office/drawing/2014/main" id="{EC69A677-3677-4F3A-670F-0A26C9BB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9" name="Line 856">
                <a:extLst>
                  <a:ext uri="{FF2B5EF4-FFF2-40B4-BE49-F238E27FC236}">
                    <a16:creationId xmlns:a16="http://schemas.microsoft.com/office/drawing/2014/main" id="{04624822-4F00-0962-468F-EBCB704A5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0" name="Line 857">
                <a:extLst>
                  <a:ext uri="{FF2B5EF4-FFF2-40B4-BE49-F238E27FC236}">
                    <a16:creationId xmlns:a16="http://schemas.microsoft.com/office/drawing/2014/main" id="{DCD0EB50-047A-1A03-F816-4A3BDF5E7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1" name="Line 858">
                <a:extLst>
                  <a:ext uri="{FF2B5EF4-FFF2-40B4-BE49-F238E27FC236}">
                    <a16:creationId xmlns:a16="http://schemas.microsoft.com/office/drawing/2014/main" id="{E72454AB-22BC-ED78-4C94-139A1C60C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2" name="Line 859">
                <a:extLst>
                  <a:ext uri="{FF2B5EF4-FFF2-40B4-BE49-F238E27FC236}">
                    <a16:creationId xmlns:a16="http://schemas.microsoft.com/office/drawing/2014/main" id="{02B7DD34-E0F6-B11C-924A-64ED449F6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3" name="Line 860">
                <a:extLst>
                  <a:ext uri="{FF2B5EF4-FFF2-40B4-BE49-F238E27FC236}">
                    <a16:creationId xmlns:a16="http://schemas.microsoft.com/office/drawing/2014/main" id="{5AB44435-31F2-0B19-A9F8-872BA7A6C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0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4" name="Line 861">
                <a:extLst>
                  <a:ext uri="{FF2B5EF4-FFF2-40B4-BE49-F238E27FC236}">
                    <a16:creationId xmlns:a16="http://schemas.microsoft.com/office/drawing/2014/main" id="{0F4F36BF-BCA1-B974-AC41-F826FF13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" name="Group 1063">
              <a:extLst>
                <a:ext uri="{FF2B5EF4-FFF2-40B4-BE49-F238E27FC236}">
                  <a16:creationId xmlns:a16="http://schemas.microsoft.com/office/drawing/2014/main" id="{9943EE2B-FC6A-2375-7174-9BA0E24EA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772"/>
              <a:ext cx="3918" cy="1212"/>
              <a:chOff x="2037" y="1772"/>
              <a:chExt cx="3918" cy="1212"/>
            </a:xfrm>
          </p:grpSpPr>
          <p:sp>
            <p:nvSpPr>
              <p:cNvPr id="945" name="Line 863">
                <a:extLst>
                  <a:ext uri="{FF2B5EF4-FFF2-40B4-BE49-F238E27FC236}">
                    <a16:creationId xmlns:a16="http://schemas.microsoft.com/office/drawing/2014/main" id="{6992F5C1-9AF8-7878-8A21-C3E88C1FA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Line 864">
                <a:extLst>
                  <a:ext uri="{FF2B5EF4-FFF2-40B4-BE49-F238E27FC236}">
                    <a16:creationId xmlns:a16="http://schemas.microsoft.com/office/drawing/2014/main" id="{F1097F6A-9A43-A263-B03E-10A56A635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Line 865">
                <a:extLst>
                  <a:ext uri="{FF2B5EF4-FFF2-40B4-BE49-F238E27FC236}">
                    <a16:creationId xmlns:a16="http://schemas.microsoft.com/office/drawing/2014/main" id="{66DA637A-DE79-7832-0EB6-730151B6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Line 866">
                <a:extLst>
                  <a:ext uri="{FF2B5EF4-FFF2-40B4-BE49-F238E27FC236}">
                    <a16:creationId xmlns:a16="http://schemas.microsoft.com/office/drawing/2014/main" id="{7C8C1C9B-163E-96AA-EA61-7F6B36C4B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2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Line 867">
                <a:extLst>
                  <a:ext uri="{FF2B5EF4-FFF2-40B4-BE49-F238E27FC236}">
                    <a16:creationId xmlns:a16="http://schemas.microsoft.com/office/drawing/2014/main" id="{81FC5815-121E-B734-0041-0954BE266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Line 868">
                <a:extLst>
                  <a:ext uri="{FF2B5EF4-FFF2-40B4-BE49-F238E27FC236}">
                    <a16:creationId xmlns:a16="http://schemas.microsoft.com/office/drawing/2014/main" id="{408A8F0F-3601-95D8-9270-CFA5D1067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Line 869">
                <a:extLst>
                  <a:ext uri="{FF2B5EF4-FFF2-40B4-BE49-F238E27FC236}">
                    <a16:creationId xmlns:a16="http://schemas.microsoft.com/office/drawing/2014/main" id="{F9972B6C-7300-C0CC-EB66-1C62E56BD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Line 870">
                <a:extLst>
                  <a:ext uri="{FF2B5EF4-FFF2-40B4-BE49-F238E27FC236}">
                    <a16:creationId xmlns:a16="http://schemas.microsoft.com/office/drawing/2014/main" id="{5D1758FF-FFC9-8053-079A-180968777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8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Line 871">
                <a:extLst>
                  <a:ext uri="{FF2B5EF4-FFF2-40B4-BE49-F238E27FC236}">
                    <a16:creationId xmlns:a16="http://schemas.microsoft.com/office/drawing/2014/main" id="{238F8222-97EC-1336-DE82-AB66B7DFC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4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Line 872">
                <a:extLst>
                  <a:ext uri="{FF2B5EF4-FFF2-40B4-BE49-F238E27FC236}">
                    <a16:creationId xmlns:a16="http://schemas.microsoft.com/office/drawing/2014/main" id="{32E37188-52D8-88E3-04D5-0CB20DB8F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69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Line 873">
                <a:extLst>
                  <a:ext uri="{FF2B5EF4-FFF2-40B4-BE49-F238E27FC236}">
                    <a16:creationId xmlns:a16="http://schemas.microsoft.com/office/drawing/2014/main" id="{8F633644-64A3-A48B-E2F5-21BC0C91D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1"/>
                <a:ext cx="95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Line 874">
                <a:extLst>
                  <a:ext uri="{FF2B5EF4-FFF2-40B4-BE49-F238E27FC236}">
                    <a16:creationId xmlns:a16="http://schemas.microsoft.com/office/drawing/2014/main" id="{7C9BA277-B671-DD77-16FB-0A50E6B16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7"/>
                <a:ext cx="96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Line 875">
                <a:extLst>
                  <a:ext uri="{FF2B5EF4-FFF2-40B4-BE49-F238E27FC236}">
                    <a16:creationId xmlns:a16="http://schemas.microsoft.com/office/drawing/2014/main" id="{1D7FFF47-683C-9E47-90ED-BAA39682D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17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Line 876">
                <a:extLst>
                  <a:ext uri="{FF2B5EF4-FFF2-40B4-BE49-F238E27FC236}">
                    <a16:creationId xmlns:a16="http://schemas.microsoft.com/office/drawing/2014/main" id="{95BA6E62-6469-5FFD-5634-C037AA194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62"/>
                <a:ext cx="96" cy="5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Line 877">
                <a:extLst>
                  <a:ext uri="{FF2B5EF4-FFF2-40B4-BE49-F238E27FC236}">
                    <a16:creationId xmlns:a16="http://schemas.microsoft.com/office/drawing/2014/main" id="{94F5DD33-8EB4-3F19-B9AB-F8D7A5B12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69"/>
                <a:ext cx="95" cy="9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Line 878">
                <a:extLst>
                  <a:ext uri="{FF2B5EF4-FFF2-40B4-BE49-F238E27FC236}">
                    <a16:creationId xmlns:a16="http://schemas.microsoft.com/office/drawing/2014/main" id="{560D274F-A3C5-09B9-6CC5-2695A729B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623"/>
                <a:ext cx="96" cy="14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Line 879">
                <a:extLst>
                  <a:ext uri="{FF2B5EF4-FFF2-40B4-BE49-F238E27FC236}">
                    <a16:creationId xmlns:a16="http://schemas.microsoft.com/office/drawing/2014/main" id="{CC6F04A3-18F2-972B-E335-B0B219463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49"/>
                <a:ext cx="95" cy="17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Line 880">
                <a:extLst>
                  <a:ext uri="{FF2B5EF4-FFF2-40B4-BE49-F238E27FC236}">
                    <a16:creationId xmlns:a16="http://schemas.microsoft.com/office/drawing/2014/main" id="{E5E6ABED-42BC-0DEE-F688-AB0EB9817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305"/>
                <a:ext cx="96" cy="1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Line 881">
                <a:extLst>
                  <a:ext uri="{FF2B5EF4-FFF2-40B4-BE49-F238E27FC236}">
                    <a16:creationId xmlns:a16="http://schemas.microsoft.com/office/drawing/2014/main" id="{CF224103-370C-651F-02E6-610161E56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82"/>
                <a:ext cx="96" cy="1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Line 882">
                <a:extLst>
                  <a:ext uri="{FF2B5EF4-FFF2-40B4-BE49-F238E27FC236}">
                    <a16:creationId xmlns:a16="http://schemas.microsoft.com/office/drawing/2014/main" id="{2615F531-1258-DEC2-A62C-6CDCA6E28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79"/>
                <a:ext cx="95" cy="10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Line 883">
                <a:extLst>
                  <a:ext uri="{FF2B5EF4-FFF2-40B4-BE49-F238E27FC236}">
                    <a16:creationId xmlns:a16="http://schemas.microsoft.com/office/drawing/2014/main" id="{309E048A-0158-17BE-A619-F13FE5D9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02"/>
                <a:ext cx="96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Line 884">
                <a:extLst>
                  <a:ext uri="{FF2B5EF4-FFF2-40B4-BE49-F238E27FC236}">
                    <a16:creationId xmlns:a16="http://schemas.microsoft.com/office/drawing/2014/main" id="{2E5ED6A4-BB99-8412-61CC-83EA87FA6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44"/>
                <a:ext cx="95" cy="5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Line 885">
                <a:extLst>
                  <a:ext uri="{FF2B5EF4-FFF2-40B4-BE49-F238E27FC236}">
                    <a16:creationId xmlns:a16="http://schemas.microsoft.com/office/drawing/2014/main" id="{457C00D7-A5A9-C26D-0F38-61B1F9429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97"/>
                <a:ext cx="96" cy="4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Line 886">
                <a:extLst>
                  <a:ext uri="{FF2B5EF4-FFF2-40B4-BE49-F238E27FC236}">
                    <a16:creationId xmlns:a16="http://schemas.microsoft.com/office/drawing/2014/main" id="{11F250FB-A755-6347-0232-1D35C6C8D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61"/>
                <a:ext cx="95" cy="3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Line 887">
                <a:extLst>
                  <a:ext uri="{FF2B5EF4-FFF2-40B4-BE49-F238E27FC236}">
                    <a16:creationId xmlns:a16="http://schemas.microsoft.com/office/drawing/2014/main" id="{F40260F7-13BD-C1AC-548E-D21AF4A98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29"/>
                <a:ext cx="96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Line 888">
                <a:extLst>
                  <a:ext uri="{FF2B5EF4-FFF2-40B4-BE49-F238E27FC236}">
                    <a16:creationId xmlns:a16="http://schemas.microsoft.com/office/drawing/2014/main" id="{729A452B-AF8A-E483-D984-9C7882C19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02"/>
                <a:ext cx="95" cy="2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Line 889">
                <a:extLst>
                  <a:ext uri="{FF2B5EF4-FFF2-40B4-BE49-F238E27FC236}">
                    <a16:creationId xmlns:a16="http://schemas.microsoft.com/office/drawing/2014/main" id="{47691DD6-2066-FCC3-7BA2-60304FDB7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84"/>
                <a:ext cx="96" cy="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Line 890">
                <a:extLst>
                  <a:ext uri="{FF2B5EF4-FFF2-40B4-BE49-F238E27FC236}">
                    <a16:creationId xmlns:a16="http://schemas.microsoft.com/office/drawing/2014/main" id="{47642255-74BD-39D9-5170-79D82C79E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72"/>
                <a:ext cx="96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3" name="Line 891">
                <a:extLst>
                  <a:ext uri="{FF2B5EF4-FFF2-40B4-BE49-F238E27FC236}">
                    <a16:creationId xmlns:a16="http://schemas.microsoft.com/office/drawing/2014/main" id="{E46E3B4B-2DAE-C9CF-8C9F-FA3221851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6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Line 892">
                <a:extLst>
                  <a:ext uri="{FF2B5EF4-FFF2-40B4-BE49-F238E27FC236}">
                    <a16:creationId xmlns:a16="http://schemas.microsoft.com/office/drawing/2014/main" id="{AC4F1C7A-34CF-E8A9-FA51-492F21578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8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Line 893">
                <a:extLst>
                  <a:ext uri="{FF2B5EF4-FFF2-40B4-BE49-F238E27FC236}">
                    <a16:creationId xmlns:a16="http://schemas.microsoft.com/office/drawing/2014/main" id="{8EB6579F-D311-CF2F-BCF0-6169B2D5D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9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Line 894">
                <a:extLst>
                  <a:ext uri="{FF2B5EF4-FFF2-40B4-BE49-F238E27FC236}">
                    <a16:creationId xmlns:a16="http://schemas.microsoft.com/office/drawing/2014/main" id="{0CA6690B-D013-8DBC-0386-8AB9F1EDE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0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Line 895">
                <a:extLst>
                  <a:ext uri="{FF2B5EF4-FFF2-40B4-BE49-F238E27FC236}">
                    <a16:creationId xmlns:a16="http://schemas.microsoft.com/office/drawing/2014/main" id="{FB1FFB33-F714-FC64-1550-55EA709DD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Line 896">
                <a:extLst>
                  <a:ext uri="{FF2B5EF4-FFF2-40B4-BE49-F238E27FC236}">
                    <a16:creationId xmlns:a16="http://schemas.microsoft.com/office/drawing/2014/main" id="{8476BDFF-6A99-D514-E6F0-14BBE257B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Line 897">
                <a:extLst>
                  <a:ext uri="{FF2B5EF4-FFF2-40B4-BE49-F238E27FC236}">
                    <a16:creationId xmlns:a16="http://schemas.microsoft.com/office/drawing/2014/main" id="{BA30488B-1E21-95D8-A098-35B2FAD62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Line 898">
                <a:extLst>
                  <a:ext uri="{FF2B5EF4-FFF2-40B4-BE49-F238E27FC236}">
                    <a16:creationId xmlns:a16="http://schemas.microsoft.com/office/drawing/2014/main" id="{140E3BCE-9403-CB7A-975D-695F7D420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Line 899">
                <a:extLst>
                  <a:ext uri="{FF2B5EF4-FFF2-40B4-BE49-F238E27FC236}">
                    <a16:creationId xmlns:a16="http://schemas.microsoft.com/office/drawing/2014/main" id="{19F7AD2D-8629-4211-5483-B128071DA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Line 900">
                <a:extLst>
                  <a:ext uri="{FF2B5EF4-FFF2-40B4-BE49-F238E27FC236}">
                    <a16:creationId xmlns:a16="http://schemas.microsoft.com/office/drawing/2014/main" id="{5DEC534D-9829-0019-1EFD-DBE106E2D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Line 901">
                <a:extLst>
                  <a:ext uri="{FF2B5EF4-FFF2-40B4-BE49-F238E27FC236}">
                    <a16:creationId xmlns:a16="http://schemas.microsoft.com/office/drawing/2014/main" id="{CC54054E-C180-3740-2FBA-A988DECC6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Line 902">
                <a:extLst>
                  <a:ext uri="{FF2B5EF4-FFF2-40B4-BE49-F238E27FC236}">
                    <a16:creationId xmlns:a16="http://schemas.microsoft.com/office/drawing/2014/main" id="{3C73110E-0A03-2B24-4223-FAABDA0A6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2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Line 903">
                <a:extLst>
                  <a:ext uri="{FF2B5EF4-FFF2-40B4-BE49-F238E27FC236}">
                    <a16:creationId xmlns:a16="http://schemas.microsoft.com/office/drawing/2014/main" id="{5B60F849-75AB-21A3-6A59-82F0EE451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Line 904">
                <a:extLst>
                  <a:ext uri="{FF2B5EF4-FFF2-40B4-BE49-F238E27FC236}">
                    <a16:creationId xmlns:a16="http://schemas.microsoft.com/office/drawing/2014/main" id="{817A9F04-A218-6A91-AE48-053E978E3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Line 905">
                <a:extLst>
                  <a:ext uri="{FF2B5EF4-FFF2-40B4-BE49-F238E27FC236}">
                    <a16:creationId xmlns:a16="http://schemas.microsoft.com/office/drawing/2014/main" id="{31862C6A-26E8-5FDC-2BC4-4CB3B1A5F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Line 906">
                <a:extLst>
                  <a:ext uri="{FF2B5EF4-FFF2-40B4-BE49-F238E27FC236}">
                    <a16:creationId xmlns:a16="http://schemas.microsoft.com/office/drawing/2014/main" id="{E9A52211-7BF5-3C81-41F2-2326948FB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Line 907">
                <a:extLst>
                  <a:ext uri="{FF2B5EF4-FFF2-40B4-BE49-F238E27FC236}">
                    <a16:creationId xmlns:a16="http://schemas.microsoft.com/office/drawing/2014/main" id="{64CAF3C3-10BD-5A20-99D3-046576B54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Line 908">
                <a:extLst>
                  <a:ext uri="{FF2B5EF4-FFF2-40B4-BE49-F238E27FC236}">
                    <a16:creationId xmlns:a16="http://schemas.microsoft.com/office/drawing/2014/main" id="{19C12F11-905A-016F-16F6-D3D461188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Line 909">
                <a:extLst>
                  <a:ext uri="{FF2B5EF4-FFF2-40B4-BE49-F238E27FC236}">
                    <a16:creationId xmlns:a16="http://schemas.microsoft.com/office/drawing/2014/main" id="{5E6B3CEE-0655-DAFC-3657-0AB70F87B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Line 910">
                <a:extLst>
                  <a:ext uri="{FF2B5EF4-FFF2-40B4-BE49-F238E27FC236}">
                    <a16:creationId xmlns:a16="http://schemas.microsoft.com/office/drawing/2014/main" id="{9D6D8538-6DE5-5DAF-00D8-110E7061B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Line 911">
                <a:extLst>
                  <a:ext uri="{FF2B5EF4-FFF2-40B4-BE49-F238E27FC236}">
                    <a16:creationId xmlns:a16="http://schemas.microsoft.com/office/drawing/2014/main" id="{F3F02288-1D16-24A7-8EFA-F13285953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Line 912">
                <a:extLst>
                  <a:ext uri="{FF2B5EF4-FFF2-40B4-BE49-F238E27FC236}">
                    <a16:creationId xmlns:a16="http://schemas.microsoft.com/office/drawing/2014/main" id="{A6418121-67D4-C316-D122-A5547ED07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4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Line 913">
                <a:extLst>
                  <a:ext uri="{FF2B5EF4-FFF2-40B4-BE49-F238E27FC236}">
                    <a16:creationId xmlns:a16="http://schemas.microsoft.com/office/drawing/2014/main" id="{DE1FF415-D353-F7FB-EABF-702BAC5A4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70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Line 914">
                <a:extLst>
                  <a:ext uri="{FF2B5EF4-FFF2-40B4-BE49-F238E27FC236}">
                    <a16:creationId xmlns:a16="http://schemas.microsoft.com/office/drawing/2014/main" id="{A63F76CC-0CA5-B679-3AB6-81F790D3B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4"/>
                <a:ext cx="95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Line 915">
                <a:extLst>
                  <a:ext uri="{FF2B5EF4-FFF2-40B4-BE49-F238E27FC236}">
                    <a16:creationId xmlns:a16="http://schemas.microsoft.com/office/drawing/2014/main" id="{7FF47732-785A-BA5D-15E3-03985B473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9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Line 916">
                <a:extLst>
                  <a:ext uri="{FF2B5EF4-FFF2-40B4-BE49-F238E27FC236}">
                    <a16:creationId xmlns:a16="http://schemas.microsoft.com/office/drawing/2014/main" id="{DCBC310C-9445-D4DC-93C5-5A0F29682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21"/>
                <a:ext cx="95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Line 917">
                <a:extLst>
                  <a:ext uri="{FF2B5EF4-FFF2-40B4-BE49-F238E27FC236}">
                    <a16:creationId xmlns:a16="http://schemas.microsoft.com/office/drawing/2014/main" id="{930E7F6D-9D78-6D36-8366-160A2C73D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69"/>
                <a:ext cx="96" cy="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Line 918">
                <a:extLst>
                  <a:ext uri="{FF2B5EF4-FFF2-40B4-BE49-F238E27FC236}">
                    <a16:creationId xmlns:a16="http://schemas.microsoft.com/office/drawing/2014/main" id="{0DB7833F-33E0-1508-0CFF-4A78E1578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78"/>
                <a:ext cx="95" cy="9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Line 919">
                <a:extLst>
                  <a:ext uri="{FF2B5EF4-FFF2-40B4-BE49-F238E27FC236}">
                    <a16:creationId xmlns:a16="http://schemas.microsoft.com/office/drawing/2014/main" id="{9E3209A4-5311-ECB6-F363-ADAE57BD6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642"/>
                <a:ext cx="96" cy="13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Line 920">
                <a:extLst>
                  <a:ext uri="{FF2B5EF4-FFF2-40B4-BE49-F238E27FC236}">
                    <a16:creationId xmlns:a16="http://schemas.microsoft.com/office/drawing/2014/main" id="{AAD0A542-23A6-4BB7-11C2-E67BB898B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76"/>
                <a:ext cx="95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Line 921">
                <a:extLst>
                  <a:ext uri="{FF2B5EF4-FFF2-40B4-BE49-F238E27FC236}">
                    <a16:creationId xmlns:a16="http://schemas.microsoft.com/office/drawing/2014/main" id="{5189A731-5DCF-8B78-F51B-44C40F595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336"/>
                <a:ext cx="96" cy="1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" name="Line 922">
                <a:extLst>
                  <a:ext uri="{FF2B5EF4-FFF2-40B4-BE49-F238E27FC236}">
                    <a16:creationId xmlns:a16="http://schemas.microsoft.com/office/drawing/2014/main" id="{E3C65B9F-F2E6-9DEF-F66E-518FBBABE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229"/>
                <a:ext cx="96" cy="10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" name="Line 923">
                <a:extLst>
                  <a:ext uri="{FF2B5EF4-FFF2-40B4-BE49-F238E27FC236}">
                    <a16:creationId xmlns:a16="http://schemas.microsoft.com/office/drawing/2014/main" id="{526653FB-18D5-EE58-7E9D-E4C8C4648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135"/>
                <a:ext cx="95" cy="9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Line 924">
                <a:extLst>
                  <a:ext uri="{FF2B5EF4-FFF2-40B4-BE49-F238E27FC236}">
                    <a16:creationId xmlns:a16="http://schemas.microsoft.com/office/drawing/2014/main" id="{83166B6E-B90F-FFE0-0702-EE08D6259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58"/>
                <a:ext cx="96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Line 925">
                <a:extLst>
                  <a:ext uri="{FF2B5EF4-FFF2-40B4-BE49-F238E27FC236}">
                    <a16:creationId xmlns:a16="http://schemas.microsoft.com/office/drawing/2014/main" id="{91D595D7-1A47-54D8-5C69-60B8E8E37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004"/>
                <a:ext cx="95" cy="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Line 926">
                <a:extLst>
                  <a:ext uri="{FF2B5EF4-FFF2-40B4-BE49-F238E27FC236}">
                    <a16:creationId xmlns:a16="http://schemas.microsoft.com/office/drawing/2014/main" id="{42C28E10-0F39-EC66-37D9-A75D3867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64"/>
                <a:ext cx="96" cy="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Line 927">
                <a:extLst>
                  <a:ext uri="{FF2B5EF4-FFF2-40B4-BE49-F238E27FC236}">
                    <a16:creationId xmlns:a16="http://schemas.microsoft.com/office/drawing/2014/main" id="{2B8A3C9B-53DD-FCF2-D15E-5F3B0D5B2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34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Line 928">
                <a:extLst>
                  <a:ext uri="{FF2B5EF4-FFF2-40B4-BE49-F238E27FC236}">
                    <a16:creationId xmlns:a16="http://schemas.microsoft.com/office/drawing/2014/main" id="{069E5580-0BB2-B796-BA53-9C834E46F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909"/>
                <a:ext cx="96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Line 929">
                <a:extLst>
                  <a:ext uri="{FF2B5EF4-FFF2-40B4-BE49-F238E27FC236}">
                    <a16:creationId xmlns:a16="http://schemas.microsoft.com/office/drawing/2014/main" id="{EE568925-4639-2742-1823-E19327394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83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Line 930">
                <a:extLst>
                  <a:ext uri="{FF2B5EF4-FFF2-40B4-BE49-F238E27FC236}">
                    <a16:creationId xmlns:a16="http://schemas.microsoft.com/office/drawing/2014/main" id="{8A46ADCF-F033-4333-4E10-EA5B4FE95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63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Line 931">
                <a:extLst>
                  <a:ext uri="{FF2B5EF4-FFF2-40B4-BE49-F238E27FC236}">
                    <a16:creationId xmlns:a16="http://schemas.microsoft.com/office/drawing/2014/main" id="{8A7EEC65-8725-0D24-8F12-D0C0F5F35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857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Line 932">
                <a:extLst>
                  <a:ext uri="{FF2B5EF4-FFF2-40B4-BE49-F238E27FC236}">
                    <a16:creationId xmlns:a16="http://schemas.microsoft.com/office/drawing/2014/main" id="{29969730-5C4B-47A2-8DC3-9CA3C4304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Line 933">
                <a:extLst>
                  <a:ext uri="{FF2B5EF4-FFF2-40B4-BE49-F238E27FC236}">
                    <a16:creationId xmlns:a16="http://schemas.microsoft.com/office/drawing/2014/main" id="{2EE5F45A-0225-A88F-37AF-2AB3A9ACC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Line 934">
                <a:extLst>
                  <a:ext uri="{FF2B5EF4-FFF2-40B4-BE49-F238E27FC236}">
                    <a16:creationId xmlns:a16="http://schemas.microsoft.com/office/drawing/2014/main" id="{30401355-03CB-2D14-6AD6-6C8382CD8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Line 935">
                <a:extLst>
                  <a:ext uri="{FF2B5EF4-FFF2-40B4-BE49-F238E27FC236}">
                    <a16:creationId xmlns:a16="http://schemas.microsoft.com/office/drawing/2014/main" id="{C205F443-3B56-F1DE-6FDE-713FF0B5A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Line 936">
                <a:extLst>
                  <a:ext uri="{FF2B5EF4-FFF2-40B4-BE49-F238E27FC236}">
                    <a16:creationId xmlns:a16="http://schemas.microsoft.com/office/drawing/2014/main" id="{CC960C9D-C629-AFE8-5D97-5C05A1B6C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Line 937">
                <a:extLst>
                  <a:ext uri="{FF2B5EF4-FFF2-40B4-BE49-F238E27FC236}">
                    <a16:creationId xmlns:a16="http://schemas.microsoft.com/office/drawing/2014/main" id="{12F3932A-34B2-66E2-4D01-EFF9D191D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Line 938">
                <a:extLst>
                  <a:ext uri="{FF2B5EF4-FFF2-40B4-BE49-F238E27FC236}">
                    <a16:creationId xmlns:a16="http://schemas.microsoft.com/office/drawing/2014/main" id="{252B74DE-BEEB-E2CA-BFA3-A8689EE40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Line 939">
                <a:extLst>
                  <a:ext uri="{FF2B5EF4-FFF2-40B4-BE49-F238E27FC236}">
                    <a16:creationId xmlns:a16="http://schemas.microsoft.com/office/drawing/2014/main" id="{4629D453-FDB9-EF7B-6D16-6A2D50546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Line 940">
                <a:extLst>
                  <a:ext uri="{FF2B5EF4-FFF2-40B4-BE49-F238E27FC236}">
                    <a16:creationId xmlns:a16="http://schemas.microsoft.com/office/drawing/2014/main" id="{5AEE3075-FA6A-7E99-0BB0-CD90D0A9C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Line 941">
                <a:extLst>
                  <a:ext uri="{FF2B5EF4-FFF2-40B4-BE49-F238E27FC236}">
                    <a16:creationId xmlns:a16="http://schemas.microsoft.com/office/drawing/2014/main" id="{51016D55-A652-DABE-5B86-33FFF8E0D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Line 942">
                <a:extLst>
                  <a:ext uri="{FF2B5EF4-FFF2-40B4-BE49-F238E27FC236}">
                    <a16:creationId xmlns:a16="http://schemas.microsoft.com/office/drawing/2014/main" id="{3BEB076E-6696-A405-CF9C-30CDD44A9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Line 943">
                <a:extLst>
                  <a:ext uri="{FF2B5EF4-FFF2-40B4-BE49-F238E27FC236}">
                    <a16:creationId xmlns:a16="http://schemas.microsoft.com/office/drawing/2014/main" id="{41D0E082-9D1B-EFC8-43D5-F6421107C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Line 944">
                <a:extLst>
                  <a:ext uri="{FF2B5EF4-FFF2-40B4-BE49-F238E27FC236}">
                    <a16:creationId xmlns:a16="http://schemas.microsoft.com/office/drawing/2014/main" id="{E4E0273B-38DA-B5DA-C69B-E72AAB292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Line 945">
                <a:extLst>
                  <a:ext uri="{FF2B5EF4-FFF2-40B4-BE49-F238E27FC236}">
                    <a16:creationId xmlns:a16="http://schemas.microsoft.com/office/drawing/2014/main" id="{439218F6-7B6A-41FB-295A-94FA0C384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Line 946">
                <a:extLst>
                  <a:ext uri="{FF2B5EF4-FFF2-40B4-BE49-F238E27FC236}">
                    <a16:creationId xmlns:a16="http://schemas.microsoft.com/office/drawing/2014/main" id="{78FDF01E-BC7D-B48D-9955-93F79812F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Line 947">
                <a:extLst>
                  <a:ext uri="{FF2B5EF4-FFF2-40B4-BE49-F238E27FC236}">
                    <a16:creationId xmlns:a16="http://schemas.microsoft.com/office/drawing/2014/main" id="{E2A49E06-3C51-E7F2-94CE-C2308677C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Line 948">
                <a:extLst>
                  <a:ext uri="{FF2B5EF4-FFF2-40B4-BE49-F238E27FC236}">
                    <a16:creationId xmlns:a16="http://schemas.microsoft.com/office/drawing/2014/main" id="{6B9472B1-CE1E-3281-622C-786BA7D3C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Line 949">
                <a:extLst>
                  <a:ext uri="{FF2B5EF4-FFF2-40B4-BE49-F238E27FC236}">
                    <a16:creationId xmlns:a16="http://schemas.microsoft.com/office/drawing/2014/main" id="{88DB9704-908F-361F-39CC-ECA611665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Line 950">
                <a:extLst>
                  <a:ext uri="{FF2B5EF4-FFF2-40B4-BE49-F238E27FC236}">
                    <a16:creationId xmlns:a16="http://schemas.microsoft.com/office/drawing/2014/main" id="{D345B149-5A4B-1D96-D1FD-1DA24EB5A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Line 951">
                <a:extLst>
                  <a:ext uri="{FF2B5EF4-FFF2-40B4-BE49-F238E27FC236}">
                    <a16:creationId xmlns:a16="http://schemas.microsoft.com/office/drawing/2014/main" id="{5FBCEE0A-DEFE-AA47-A1CF-0A78435CA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0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Line 952">
                <a:extLst>
                  <a:ext uri="{FF2B5EF4-FFF2-40B4-BE49-F238E27FC236}">
                    <a16:creationId xmlns:a16="http://schemas.microsoft.com/office/drawing/2014/main" id="{9FE87697-5AEC-2386-1D22-B1E864990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7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Line 953">
                <a:extLst>
                  <a:ext uri="{FF2B5EF4-FFF2-40B4-BE49-F238E27FC236}">
                    <a16:creationId xmlns:a16="http://schemas.microsoft.com/office/drawing/2014/main" id="{3B0EB8C6-BAD9-6DC6-811F-44411C409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6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954">
                <a:extLst>
                  <a:ext uri="{FF2B5EF4-FFF2-40B4-BE49-F238E27FC236}">
                    <a16:creationId xmlns:a16="http://schemas.microsoft.com/office/drawing/2014/main" id="{50F133C1-8420-5B26-FE65-F308BD6FB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72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955">
                <a:extLst>
                  <a:ext uri="{FF2B5EF4-FFF2-40B4-BE49-F238E27FC236}">
                    <a16:creationId xmlns:a16="http://schemas.microsoft.com/office/drawing/2014/main" id="{C8C67AED-D568-7AE1-D645-90B8FD2B6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5"/>
                <a:ext cx="95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956">
                <a:extLst>
                  <a:ext uri="{FF2B5EF4-FFF2-40B4-BE49-F238E27FC236}">
                    <a16:creationId xmlns:a16="http://schemas.microsoft.com/office/drawing/2014/main" id="{9C2B2475-E801-CD7A-1E8A-58EC6F7B2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50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957">
                <a:extLst>
                  <a:ext uri="{FF2B5EF4-FFF2-40B4-BE49-F238E27FC236}">
                    <a16:creationId xmlns:a16="http://schemas.microsoft.com/office/drawing/2014/main" id="{D811C605-ED62-79F1-3382-2E54EEA78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21"/>
                <a:ext cx="95" cy="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958">
                <a:extLst>
                  <a:ext uri="{FF2B5EF4-FFF2-40B4-BE49-F238E27FC236}">
                    <a16:creationId xmlns:a16="http://schemas.microsoft.com/office/drawing/2014/main" id="{9F353603-1810-04B0-0D83-76710D3CF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68"/>
                <a:ext cx="96" cy="5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959">
                <a:extLst>
                  <a:ext uri="{FF2B5EF4-FFF2-40B4-BE49-F238E27FC236}">
                    <a16:creationId xmlns:a16="http://schemas.microsoft.com/office/drawing/2014/main" id="{EC339F8C-1699-7F2E-FEFB-6E0504464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74"/>
                <a:ext cx="95" cy="9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960">
                <a:extLst>
                  <a:ext uri="{FF2B5EF4-FFF2-40B4-BE49-F238E27FC236}">
                    <a16:creationId xmlns:a16="http://schemas.microsoft.com/office/drawing/2014/main" id="{2F03ACEA-D59E-7B4B-9A44-6C4B5FC3E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634"/>
                <a:ext cx="96" cy="1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961">
                <a:extLst>
                  <a:ext uri="{FF2B5EF4-FFF2-40B4-BE49-F238E27FC236}">
                    <a16:creationId xmlns:a16="http://schemas.microsoft.com/office/drawing/2014/main" id="{30799A9D-DD15-E981-1BED-A31272DFF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56"/>
                <a:ext cx="95" cy="17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Line 962">
                <a:extLst>
                  <a:ext uri="{FF2B5EF4-FFF2-40B4-BE49-F238E27FC236}">
                    <a16:creationId xmlns:a16="http://schemas.microsoft.com/office/drawing/2014/main" id="{9F5B1865-F85F-8E39-F7FE-8F0FF769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90"/>
                <a:ext cx="96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Line 963">
                <a:extLst>
                  <a:ext uri="{FF2B5EF4-FFF2-40B4-BE49-F238E27FC236}">
                    <a16:creationId xmlns:a16="http://schemas.microsoft.com/office/drawing/2014/main" id="{CC228268-3F48-11BB-DFA3-8804CF554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76"/>
                <a:ext cx="96" cy="1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Line 964">
                <a:extLst>
                  <a:ext uri="{FF2B5EF4-FFF2-40B4-BE49-F238E27FC236}">
                    <a16:creationId xmlns:a16="http://schemas.microsoft.com/office/drawing/2014/main" id="{B434D6F5-FDDB-305E-AB96-42FE01CFD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99"/>
                <a:ext cx="95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Line 965">
                <a:extLst>
                  <a:ext uri="{FF2B5EF4-FFF2-40B4-BE49-F238E27FC236}">
                    <a16:creationId xmlns:a16="http://schemas.microsoft.com/office/drawing/2014/main" id="{CB18DDEC-80E5-6BE4-1A2B-453891D45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39"/>
                <a:ext cx="96" cy="6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Line 966">
                <a:extLst>
                  <a:ext uri="{FF2B5EF4-FFF2-40B4-BE49-F238E27FC236}">
                    <a16:creationId xmlns:a16="http://schemas.microsoft.com/office/drawing/2014/main" id="{2F45178D-5850-18B5-376C-057148BA5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89"/>
                <a:ext cx="95" cy="5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Line 967">
                <a:extLst>
                  <a:ext uri="{FF2B5EF4-FFF2-40B4-BE49-F238E27FC236}">
                    <a16:creationId xmlns:a16="http://schemas.microsoft.com/office/drawing/2014/main" id="{752884B4-62A7-113C-6C03-26E7971FF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45"/>
                <a:ext cx="96" cy="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Line 968">
                <a:extLst>
                  <a:ext uri="{FF2B5EF4-FFF2-40B4-BE49-F238E27FC236}">
                    <a16:creationId xmlns:a16="http://schemas.microsoft.com/office/drawing/2014/main" id="{070E7C38-C3E0-F4B6-0EDF-733655D0B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11"/>
                <a:ext cx="95" cy="3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Line 969">
                <a:extLst>
                  <a:ext uri="{FF2B5EF4-FFF2-40B4-BE49-F238E27FC236}">
                    <a16:creationId xmlns:a16="http://schemas.microsoft.com/office/drawing/2014/main" id="{70B2D307-E1EA-61CC-BF75-E157E3143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87"/>
                <a:ext cx="96" cy="2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" name="Line 970">
                <a:extLst>
                  <a:ext uri="{FF2B5EF4-FFF2-40B4-BE49-F238E27FC236}">
                    <a16:creationId xmlns:a16="http://schemas.microsoft.com/office/drawing/2014/main" id="{61AF3516-F4CB-9260-E4C8-78F44ECFA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61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Line 971">
                <a:extLst>
                  <a:ext uri="{FF2B5EF4-FFF2-40B4-BE49-F238E27FC236}">
                    <a16:creationId xmlns:a16="http://schemas.microsoft.com/office/drawing/2014/main" id="{153156F3-3170-29B7-0B2C-8566A97A4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41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Line 972">
                <a:extLst>
                  <a:ext uri="{FF2B5EF4-FFF2-40B4-BE49-F238E27FC236}">
                    <a16:creationId xmlns:a16="http://schemas.microsoft.com/office/drawing/2014/main" id="{30D2AFDB-CF52-431E-262F-88C7E3856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832"/>
                <a:ext cx="96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Line 973">
                <a:extLst>
                  <a:ext uri="{FF2B5EF4-FFF2-40B4-BE49-F238E27FC236}">
                    <a16:creationId xmlns:a16="http://schemas.microsoft.com/office/drawing/2014/main" id="{D89783D8-69FA-15C1-9BA5-44B48F485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Line 974">
                <a:extLst>
                  <a:ext uri="{FF2B5EF4-FFF2-40B4-BE49-F238E27FC236}">
                    <a16:creationId xmlns:a16="http://schemas.microsoft.com/office/drawing/2014/main" id="{E6019775-C462-979D-CF83-E81439BC4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Line 975">
                <a:extLst>
                  <a:ext uri="{FF2B5EF4-FFF2-40B4-BE49-F238E27FC236}">
                    <a16:creationId xmlns:a16="http://schemas.microsoft.com/office/drawing/2014/main" id="{B3310FC2-9C81-64F9-9C03-8633FDF81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Line 976">
                <a:extLst>
                  <a:ext uri="{FF2B5EF4-FFF2-40B4-BE49-F238E27FC236}">
                    <a16:creationId xmlns:a16="http://schemas.microsoft.com/office/drawing/2014/main" id="{4026DC6D-D02B-1EF8-0680-49B587CF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" name="Line 977">
                <a:extLst>
                  <a:ext uri="{FF2B5EF4-FFF2-40B4-BE49-F238E27FC236}">
                    <a16:creationId xmlns:a16="http://schemas.microsoft.com/office/drawing/2014/main" id="{20CA31A4-7BA4-708B-3860-39C63045F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" name="Line 978">
                <a:extLst>
                  <a:ext uri="{FF2B5EF4-FFF2-40B4-BE49-F238E27FC236}">
                    <a16:creationId xmlns:a16="http://schemas.microsoft.com/office/drawing/2014/main" id="{CB43D94B-33AD-C396-FD91-DDC9B8DFC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Line 979">
                <a:extLst>
                  <a:ext uri="{FF2B5EF4-FFF2-40B4-BE49-F238E27FC236}">
                    <a16:creationId xmlns:a16="http://schemas.microsoft.com/office/drawing/2014/main" id="{BD3EB204-B782-3428-D9B1-0B810326D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Line 980">
                <a:extLst>
                  <a:ext uri="{FF2B5EF4-FFF2-40B4-BE49-F238E27FC236}">
                    <a16:creationId xmlns:a16="http://schemas.microsoft.com/office/drawing/2014/main" id="{3237B930-C059-FB89-0DE6-3EA2A1A98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" name="Line 981">
                <a:extLst>
                  <a:ext uri="{FF2B5EF4-FFF2-40B4-BE49-F238E27FC236}">
                    <a16:creationId xmlns:a16="http://schemas.microsoft.com/office/drawing/2014/main" id="{56E75FAF-A742-40AC-C174-E91584595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Line 982">
                <a:extLst>
                  <a:ext uri="{FF2B5EF4-FFF2-40B4-BE49-F238E27FC236}">
                    <a16:creationId xmlns:a16="http://schemas.microsoft.com/office/drawing/2014/main" id="{F3521CCC-2515-9BD9-6CED-7E11F505D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7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Line 983">
                <a:extLst>
                  <a:ext uri="{FF2B5EF4-FFF2-40B4-BE49-F238E27FC236}">
                    <a16:creationId xmlns:a16="http://schemas.microsoft.com/office/drawing/2014/main" id="{2D2B9CB0-0FF2-3796-E1D0-363C1B815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" name="Line 984">
                <a:extLst>
                  <a:ext uri="{FF2B5EF4-FFF2-40B4-BE49-F238E27FC236}">
                    <a16:creationId xmlns:a16="http://schemas.microsoft.com/office/drawing/2014/main" id="{8F2B362A-65FE-B0E9-55B0-CF1FA7309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Line 985">
                <a:extLst>
                  <a:ext uri="{FF2B5EF4-FFF2-40B4-BE49-F238E27FC236}">
                    <a16:creationId xmlns:a16="http://schemas.microsoft.com/office/drawing/2014/main" id="{54494463-BCD6-ABDE-A4CB-78465C55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" name="Line 986">
                <a:extLst>
                  <a:ext uri="{FF2B5EF4-FFF2-40B4-BE49-F238E27FC236}">
                    <a16:creationId xmlns:a16="http://schemas.microsoft.com/office/drawing/2014/main" id="{E8FBDC56-0539-3115-C6E6-5CA623593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Line 987">
                <a:extLst>
                  <a:ext uri="{FF2B5EF4-FFF2-40B4-BE49-F238E27FC236}">
                    <a16:creationId xmlns:a16="http://schemas.microsoft.com/office/drawing/2014/main" id="{C2BE0C30-26F7-8891-8E41-7F546C208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Line 988">
                <a:extLst>
                  <a:ext uri="{FF2B5EF4-FFF2-40B4-BE49-F238E27FC236}">
                    <a16:creationId xmlns:a16="http://schemas.microsoft.com/office/drawing/2014/main" id="{B53C9FC2-39F0-8A18-D901-7156C746E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Line 989">
                <a:extLst>
                  <a:ext uri="{FF2B5EF4-FFF2-40B4-BE49-F238E27FC236}">
                    <a16:creationId xmlns:a16="http://schemas.microsoft.com/office/drawing/2014/main" id="{12D72F93-3CCB-A379-6F77-BD55A7A9A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Line 990">
                <a:extLst>
                  <a:ext uri="{FF2B5EF4-FFF2-40B4-BE49-F238E27FC236}">
                    <a16:creationId xmlns:a16="http://schemas.microsoft.com/office/drawing/2014/main" id="{AA30630B-D64A-9FAA-00C2-64BDDC8C4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" name="Line 991">
                <a:extLst>
                  <a:ext uri="{FF2B5EF4-FFF2-40B4-BE49-F238E27FC236}">
                    <a16:creationId xmlns:a16="http://schemas.microsoft.com/office/drawing/2014/main" id="{09C492E4-638E-658C-5C5F-367FCD91C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Line 992">
                <a:extLst>
                  <a:ext uri="{FF2B5EF4-FFF2-40B4-BE49-F238E27FC236}">
                    <a16:creationId xmlns:a16="http://schemas.microsoft.com/office/drawing/2014/main" id="{CF6933E6-C40E-46BC-E314-C8C59C389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76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" name="Line 993">
                <a:extLst>
                  <a:ext uri="{FF2B5EF4-FFF2-40B4-BE49-F238E27FC236}">
                    <a16:creationId xmlns:a16="http://schemas.microsoft.com/office/drawing/2014/main" id="{15B07CF9-DF19-5429-A878-E779A8CCD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3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" name="Line 994">
                <a:extLst>
                  <a:ext uri="{FF2B5EF4-FFF2-40B4-BE49-F238E27FC236}">
                    <a16:creationId xmlns:a16="http://schemas.microsoft.com/office/drawing/2014/main" id="{E5EE6A15-7832-3501-B50D-B2B355492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Line 995">
                <a:extLst>
                  <a:ext uri="{FF2B5EF4-FFF2-40B4-BE49-F238E27FC236}">
                    <a16:creationId xmlns:a16="http://schemas.microsoft.com/office/drawing/2014/main" id="{1A2F394F-68DD-71B9-35DD-8107C3DC8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65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" name="Line 996">
                <a:extLst>
                  <a:ext uri="{FF2B5EF4-FFF2-40B4-BE49-F238E27FC236}">
                    <a16:creationId xmlns:a16="http://schemas.microsoft.com/office/drawing/2014/main" id="{D75504BC-CEA6-8B2F-270B-B0519E981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53"/>
                <a:ext cx="95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" name="Line 997">
                <a:extLst>
                  <a:ext uri="{FF2B5EF4-FFF2-40B4-BE49-F238E27FC236}">
                    <a16:creationId xmlns:a16="http://schemas.microsoft.com/office/drawing/2014/main" id="{0C943257-313E-77C0-DD50-564F945BF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33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" name="Line 998">
                <a:extLst>
                  <a:ext uri="{FF2B5EF4-FFF2-40B4-BE49-F238E27FC236}">
                    <a16:creationId xmlns:a16="http://schemas.microsoft.com/office/drawing/2014/main" id="{5FA77536-B1FC-A0CB-F04F-47826D87F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895"/>
                <a:ext cx="95" cy="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Line 999">
                <a:extLst>
                  <a:ext uri="{FF2B5EF4-FFF2-40B4-BE49-F238E27FC236}">
                    <a16:creationId xmlns:a16="http://schemas.microsoft.com/office/drawing/2014/main" id="{74D8AB20-0D56-02F4-A4DB-D048C5E66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30"/>
                <a:ext cx="96" cy="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Line 1000">
                <a:extLst>
                  <a:ext uri="{FF2B5EF4-FFF2-40B4-BE49-F238E27FC236}">
                    <a16:creationId xmlns:a16="http://schemas.microsoft.com/office/drawing/2014/main" id="{94CCCBDC-A506-72A3-3C39-EA49B8102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18"/>
                <a:ext cx="95" cy="1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Line 1001">
                <a:extLst>
                  <a:ext uri="{FF2B5EF4-FFF2-40B4-BE49-F238E27FC236}">
                    <a16:creationId xmlns:a16="http://schemas.microsoft.com/office/drawing/2014/main" id="{4F3E0244-5404-2362-910D-9D260D81E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561"/>
                <a:ext cx="96" cy="15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Line 1002">
                <a:extLst>
                  <a:ext uri="{FF2B5EF4-FFF2-40B4-BE49-F238E27FC236}">
                    <a16:creationId xmlns:a16="http://schemas.microsoft.com/office/drawing/2014/main" id="{FEF061B9-5FAA-CD22-755C-84048E605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06"/>
                <a:ext cx="95" cy="15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" name="Line 1003">
                <a:extLst>
                  <a:ext uri="{FF2B5EF4-FFF2-40B4-BE49-F238E27FC236}">
                    <a16:creationId xmlns:a16="http://schemas.microsoft.com/office/drawing/2014/main" id="{628B8802-BA9D-738E-6573-466F07832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92"/>
                <a:ext cx="96" cy="1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" name="Line 1004">
                <a:extLst>
                  <a:ext uri="{FF2B5EF4-FFF2-40B4-BE49-F238E27FC236}">
                    <a16:creationId xmlns:a16="http://schemas.microsoft.com/office/drawing/2014/main" id="{F26F73F3-49BF-7EB5-E771-81C09E58E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91"/>
                <a:ext cx="96" cy="10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Line 1005">
                <a:extLst>
                  <a:ext uri="{FF2B5EF4-FFF2-40B4-BE49-F238E27FC236}">
                    <a16:creationId xmlns:a16="http://schemas.microsoft.com/office/drawing/2014/main" id="{0AFEE6DE-9F2D-2493-EC05-06519FE5B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114"/>
                <a:ext cx="95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Line 1006">
                <a:extLst>
                  <a:ext uri="{FF2B5EF4-FFF2-40B4-BE49-F238E27FC236}">
                    <a16:creationId xmlns:a16="http://schemas.microsoft.com/office/drawing/2014/main" id="{96B530FE-DADA-E103-0826-C44CFB5EC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56"/>
                <a:ext cx="96" cy="5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Line 1007">
                <a:extLst>
                  <a:ext uri="{FF2B5EF4-FFF2-40B4-BE49-F238E27FC236}">
                    <a16:creationId xmlns:a16="http://schemas.microsoft.com/office/drawing/2014/main" id="{B6C5C171-0BB2-4C20-7376-1542D883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014"/>
                <a:ext cx="95" cy="4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Line 1008">
                <a:extLst>
                  <a:ext uri="{FF2B5EF4-FFF2-40B4-BE49-F238E27FC236}">
                    <a16:creationId xmlns:a16="http://schemas.microsoft.com/office/drawing/2014/main" id="{71171587-ACA4-FB47-D90C-276DF27ED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81"/>
                <a:ext cx="96" cy="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1" name="Line 1009">
                <a:extLst>
                  <a:ext uri="{FF2B5EF4-FFF2-40B4-BE49-F238E27FC236}">
                    <a16:creationId xmlns:a16="http://schemas.microsoft.com/office/drawing/2014/main" id="{331C66C8-9248-198B-CBAA-423123C4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51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Line 1010">
                <a:extLst>
                  <a:ext uri="{FF2B5EF4-FFF2-40B4-BE49-F238E27FC236}">
                    <a16:creationId xmlns:a16="http://schemas.microsoft.com/office/drawing/2014/main" id="{E2C06729-ADCB-B72D-D35E-3E4DE938A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926"/>
                <a:ext cx="96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Line 1011">
                <a:extLst>
                  <a:ext uri="{FF2B5EF4-FFF2-40B4-BE49-F238E27FC236}">
                    <a16:creationId xmlns:a16="http://schemas.microsoft.com/office/drawing/2014/main" id="{1F7DEACA-308A-39EC-35A8-B2C316C21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907"/>
                <a:ext cx="95" cy="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4" name="Line 1012">
                <a:extLst>
                  <a:ext uri="{FF2B5EF4-FFF2-40B4-BE49-F238E27FC236}">
                    <a16:creationId xmlns:a16="http://schemas.microsoft.com/office/drawing/2014/main" id="{E932EEB6-3925-ADEA-2595-FE8909302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89"/>
                <a:ext cx="96" cy="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Line 1013">
                <a:extLst>
                  <a:ext uri="{FF2B5EF4-FFF2-40B4-BE49-F238E27FC236}">
                    <a16:creationId xmlns:a16="http://schemas.microsoft.com/office/drawing/2014/main" id="{643CF65F-6004-27F9-D884-80394D6DD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879"/>
                <a:ext cx="96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6" name="Line 1014">
                <a:extLst>
                  <a:ext uri="{FF2B5EF4-FFF2-40B4-BE49-F238E27FC236}">
                    <a16:creationId xmlns:a16="http://schemas.microsoft.com/office/drawing/2014/main" id="{7A76AF00-0A66-0A9A-1A93-BFD7610C0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Line 1015">
                <a:extLst>
                  <a:ext uri="{FF2B5EF4-FFF2-40B4-BE49-F238E27FC236}">
                    <a16:creationId xmlns:a16="http://schemas.microsoft.com/office/drawing/2014/main" id="{50BD72C3-F189-CB49-814B-93C178D78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8" name="Line 1016">
                <a:extLst>
                  <a:ext uri="{FF2B5EF4-FFF2-40B4-BE49-F238E27FC236}">
                    <a16:creationId xmlns:a16="http://schemas.microsoft.com/office/drawing/2014/main" id="{23C31DB3-46B6-AB38-FDCE-A987D4F81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Line 1017">
                <a:extLst>
                  <a:ext uri="{FF2B5EF4-FFF2-40B4-BE49-F238E27FC236}">
                    <a16:creationId xmlns:a16="http://schemas.microsoft.com/office/drawing/2014/main" id="{FB0A2593-83F9-5DE8-9562-E1D3FDE95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Line 1018">
                <a:extLst>
                  <a:ext uri="{FF2B5EF4-FFF2-40B4-BE49-F238E27FC236}">
                    <a16:creationId xmlns:a16="http://schemas.microsoft.com/office/drawing/2014/main" id="{D6DB43C6-AAC3-2BCD-E0C8-F48232140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1" name="Line 1019">
                <a:extLst>
                  <a:ext uri="{FF2B5EF4-FFF2-40B4-BE49-F238E27FC236}">
                    <a16:creationId xmlns:a16="http://schemas.microsoft.com/office/drawing/2014/main" id="{7B61A934-6325-FB53-A7F1-6B143F614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Line 1020">
                <a:extLst>
                  <a:ext uri="{FF2B5EF4-FFF2-40B4-BE49-F238E27FC236}">
                    <a16:creationId xmlns:a16="http://schemas.microsoft.com/office/drawing/2014/main" id="{E1164ED0-DC85-5F83-6985-10E521CAC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Line 1021">
                <a:extLst>
                  <a:ext uri="{FF2B5EF4-FFF2-40B4-BE49-F238E27FC236}">
                    <a16:creationId xmlns:a16="http://schemas.microsoft.com/office/drawing/2014/main" id="{C375E5D3-E91A-15CF-A1A9-C34668246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Line 1022">
                <a:extLst>
                  <a:ext uri="{FF2B5EF4-FFF2-40B4-BE49-F238E27FC236}">
                    <a16:creationId xmlns:a16="http://schemas.microsoft.com/office/drawing/2014/main" id="{434B0BD4-689B-7A56-D224-C2A0A358B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Line 1023">
                <a:extLst>
                  <a:ext uri="{FF2B5EF4-FFF2-40B4-BE49-F238E27FC236}">
                    <a16:creationId xmlns:a16="http://schemas.microsoft.com/office/drawing/2014/main" id="{FB56BA8E-4B35-B464-980A-1641C178A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6" name="Line 1024">
                <a:extLst>
                  <a:ext uri="{FF2B5EF4-FFF2-40B4-BE49-F238E27FC236}">
                    <a16:creationId xmlns:a16="http://schemas.microsoft.com/office/drawing/2014/main" id="{3D05D177-6A90-716D-0043-1084AE1A3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Line 1025">
                <a:extLst>
                  <a:ext uri="{FF2B5EF4-FFF2-40B4-BE49-F238E27FC236}">
                    <a16:creationId xmlns:a16="http://schemas.microsoft.com/office/drawing/2014/main" id="{2B29F022-CF7E-4EC2-4F79-2220BEBCD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4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8" name="Line 1026">
                <a:extLst>
                  <a:ext uri="{FF2B5EF4-FFF2-40B4-BE49-F238E27FC236}">
                    <a16:creationId xmlns:a16="http://schemas.microsoft.com/office/drawing/2014/main" id="{C5C322E1-4309-AFA3-4F54-A9BDEE315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Line 1027">
                <a:extLst>
                  <a:ext uri="{FF2B5EF4-FFF2-40B4-BE49-F238E27FC236}">
                    <a16:creationId xmlns:a16="http://schemas.microsoft.com/office/drawing/2014/main" id="{572CEED2-1819-DA63-2205-22EE0FA1F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Line 1028">
                <a:extLst>
                  <a:ext uri="{FF2B5EF4-FFF2-40B4-BE49-F238E27FC236}">
                    <a16:creationId xmlns:a16="http://schemas.microsoft.com/office/drawing/2014/main" id="{58ACFB2F-D67B-7337-823E-5C1727CC5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Line 1029">
                <a:extLst>
                  <a:ext uri="{FF2B5EF4-FFF2-40B4-BE49-F238E27FC236}">
                    <a16:creationId xmlns:a16="http://schemas.microsoft.com/office/drawing/2014/main" id="{FDDEF490-0BC4-B6EA-C07E-A33D3E0EB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Line 1030">
                <a:extLst>
                  <a:ext uri="{FF2B5EF4-FFF2-40B4-BE49-F238E27FC236}">
                    <a16:creationId xmlns:a16="http://schemas.microsoft.com/office/drawing/2014/main" id="{3CE76D2D-8334-9816-7868-FC33FB7EC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Line 1031">
                <a:extLst>
                  <a:ext uri="{FF2B5EF4-FFF2-40B4-BE49-F238E27FC236}">
                    <a16:creationId xmlns:a16="http://schemas.microsoft.com/office/drawing/2014/main" id="{EF61B109-8ACD-185A-46B9-63EBF77E9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Line 1032">
                <a:extLst>
                  <a:ext uri="{FF2B5EF4-FFF2-40B4-BE49-F238E27FC236}">
                    <a16:creationId xmlns:a16="http://schemas.microsoft.com/office/drawing/2014/main" id="{7080EB37-BF0B-793B-AE5A-AFF5C78A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5" name="Line 1033">
                <a:extLst>
                  <a:ext uri="{FF2B5EF4-FFF2-40B4-BE49-F238E27FC236}">
                    <a16:creationId xmlns:a16="http://schemas.microsoft.com/office/drawing/2014/main" id="{6532E3DC-6630-5C1F-7605-211748CD8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Line 1034">
                <a:extLst>
                  <a:ext uri="{FF2B5EF4-FFF2-40B4-BE49-F238E27FC236}">
                    <a16:creationId xmlns:a16="http://schemas.microsoft.com/office/drawing/2014/main" id="{93D00EE7-42C6-A911-6E68-EE7A59EB0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8" y="2981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Line 1035">
                <a:extLst>
                  <a:ext uri="{FF2B5EF4-FFF2-40B4-BE49-F238E27FC236}">
                    <a16:creationId xmlns:a16="http://schemas.microsoft.com/office/drawing/2014/main" id="{614884C6-8B56-8E3C-4FBF-2196A1C3D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8" name="Line 1036">
                <a:extLst>
                  <a:ext uri="{FF2B5EF4-FFF2-40B4-BE49-F238E27FC236}">
                    <a16:creationId xmlns:a16="http://schemas.microsoft.com/office/drawing/2014/main" id="{2C5BEF83-52F8-6A8E-A176-E1D01DB08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Line 1037">
                <a:extLst>
                  <a:ext uri="{FF2B5EF4-FFF2-40B4-BE49-F238E27FC236}">
                    <a16:creationId xmlns:a16="http://schemas.microsoft.com/office/drawing/2014/main" id="{123D299A-F16A-B211-62CF-B8907064D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" name="Line 1038">
                <a:extLst>
                  <a:ext uri="{FF2B5EF4-FFF2-40B4-BE49-F238E27FC236}">
                    <a16:creationId xmlns:a16="http://schemas.microsoft.com/office/drawing/2014/main" id="{86BA332E-D43A-B4FB-0356-0145AAFA1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" name="Line 1039">
                <a:extLst>
                  <a:ext uri="{FF2B5EF4-FFF2-40B4-BE49-F238E27FC236}">
                    <a16:creationId xmlns:a16="http://schemas.microsoft.com/office/drawing/2014/main" id="{E64B73CC-3559-95F3-0947-2AB12FAF9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" name="Line 1040">
                <a:extLst>
                  <a:ext uri="{FF2B5EF4-FFF2-40B4-BE49-F238E27FC236}">
                    <a16:creationId xmlns:a16="http://schemas.microsoft.com/office/drawing/2014/main" id="{B643871E-7FCF-0406-B224-B1E37626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Line 1041">
                <a:extLst>
                  <a:ext uri="{FF2B5EF4-FFF2-40B4-BE49-F238E27FC236}">
                    <a16:creationId xmlns:a16="http://schemas.microsoft.com/office/drawing/2014/main" id="{B196E5CF-9791-D1AA-F2B2-B161088FB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973"/>
                <a:ext cx="95" cy="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" name="Line 1042">
                <a:extLst>
                  <a:ext uri="{FF2B5EF4-FFF2-40B4-BE49-F238E27FC236}">
                    <a16:creationId xmlns:a16="http://schemas.microsoft.com/office/drawing/2014/main" id="{1400AF86-87E3-AEC9-88F7-EFDCDB590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966"/>
                <a:ext cx="96" cy="7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" name="Line 1043">
                <a:extLst>
                  <a:ext uri="{FF2B5EF4-FFF2-40B4-BE49-F238E27FC236}">
                    <a16:creationId xmlns:a16="http://schemas.microsoft.com/office/drawing/2014/main" id="{0A4F1BA0-1409-945F-05F8-2F5E2528D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948"/>
                <a:ext cx="95" cy="18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" name="Line 1044">
                <a:extLst>
                  <a:ext uri="{FF2B5EF4-FFF2-40B4-BE49-F238E27FC236}">
                    <a16:creationId xmlns:a16="http://schemas.microsoft.com/office/drawing/2014/main" id="{A930C981-A663-D646-6A32-5C05BC234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914"/>
                <a:ext cx="96" cy="34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Line 1045">
                <a:extLst>
                  <a:ext uri="{FF2B5EF4-FFF2-40B4-BE49-F238E27FC236}">
                    <a16:creationId xmlns:a16="http://schemas.microsoft.com/office/drawing/2014/main" id="{59EAEA10-BFFA-9CC9-8357-7DBDDE39B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854"/>
                <a:ext cx="96" cy="6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" name="Line 1046">
                <a:extLst>
                  <a:ext uri="{FF2B5EF4-FFF2-40B4-BE49-F238E27FC236}">
                    <a16:creationId xmlns:a16="http://schemas.microsoft.com/office/drawing/2014/main" id="{948C9180-14D3-C4F6-6498-A051EFD85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754"/>
                <a:ext cx="95" cy="10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" name="Line 1047">
                <a:extLst>
                  <a:ext uri="{FF2B5EF4-FFF2-40B4-BE49-F238E27FC236}">
                    <a16:creationId xmlns:a16="http://schemas.microsoft.com/office/drawing/2014/main" id="{8AED4BE2-34E9-6F9D-4D8B-EA84AE1DD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599"/>
                <a:ext cx="96" cy="15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" name="Line 1048">
                <a:extLst>
                  <a:ext uri="{FF2B5EF4-FFF2-40B4-BE49-F238E27FC236}">
                    <a16:creationId xmlns:a16="http://schemas.microsoft.com/office/drawing/2014/main" id="{BACADB0B-0923-FA73-17DB-BEFC37A6E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402"/>
                <a:ext cx="95" cy="197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" name="Line 1049">
                <a:extLst>
                  <a:ext uri="{FF2B5EF4-FFF2-40B4-BE49-F238E27FC236}">
                    <a16:creationId xmlns:a16="http://schemas.microsoft.com/office/drawing/2014/main" id="{E7404BCF-950F-38C8-A1AB-498DF6595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2204"/>
                <a:ext cx="96" cy="198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" name="Line 1050">
                <a:extLst>
                  <a:ext uri="{FF2B5EF4-FFF2-40B4-BE49-F238E27FC236}">
                    <a16:creationId xmlns:a16="http://schemas.microsoft.com/office/drawing/2014/main" id="{C725C2E6-56BA-A099-84B2-71A06CE4E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2050"/>
                <a:ext cx="95" cy="154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Line 1051">
                <a:extLst>
                  <a:ext uri="{FF2B5EF4-FFF2-40B4-BE49-F238E27FC236}">
                    <a16:creationId xmlns:a16="http://schemas.microsoft.com/office/drawing/2014/main" id="{A49D7A6B-2FCA-F183-6A82-630D83352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945"/>
                <a:ext cx="96" cy="10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Line 1052">
                <a:extLst>
                  <a:ext uri="{FF2B5EF4-FFF2-40B4-BE49-F238E27FC236}">
                    <a16:creationId xmlns:a16="http://schemas.microsoft.com/office/drawing/2014/main" id="{C6AC7BF9-FEDB-CF7A-40CC-F869B7188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70"/>
                <a:ext cx="95" cy="7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Line 1053">
                <a:extLst>
                  <a:ext uri="{FF2B5EF4-FFF2-40B4-BE49-F238E27FC236}">
                    <a16:creationId xmlns:a16="http://schemas.microsoft.com/office/drawing/2014/main" id="{801583F9-48A3-1BC4-3F9C-DEABA912E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19"/>
                <a:ext cx="96" cy="5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Line 1054">
                <a:extLst>
                  <a:ext uri="{FF2B5EF4-FFF2-40B4-BE49-F238E27FC236}">
                    <a16:creationId xmlns:a16="http://schemas.microsoft.com/office/drawing/2014/main" id="{1E678696-0A6B-EE0C-2EFC-A81B7FD4F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84"/>
                <a:ext cx="96" cy="3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Line 1055">
                <a:extLst>
                  <a:ext uri="{FF2B5EF4-FFF2-40B4-BE49-F238E27FC236}">
                    <a16:creationId xmlns:a16="http://schemas.microsoft.com/office/drawing/2014/main" id="{DE66356B-F822-3DA0-3204-A5957B17B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8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" name="Line 1056">
                <a:extLst>
                  <a:ext uri="{FF2B5EF4-FFF2-40B4-BE49-F238E27FC236}">
                    <a16:creationId xmlns:a16="http://schemas.microsoft.com/office/drawing/2014/main" id="{3CF0B61A-56A7-0B14-C469-E566E3645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8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" name="Line 1057">
                <a:extLst>
                  <a:ext uri="{FF2B5EF4-FFF2-40B4-BE49-F238E27FC236}">
                    <a16:creationId xmlns:a16="http://schemas.microsoft.com/office/drawing/2014/main" id="{6A3A59B2-C672-B192-99E5-94AE6D369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" name="Line 1058">
                <a:extLst>
                  <a:ext uri="{FF2B5EF4-FFF2-40B4-BE49-F238E27FC236}">
                    <a16:creationId xmlns:a16="http://schemas.microsoft.com/office/drawing/2014/main" id="{ABB7F68F-37BD-5665-DBDD-0D5CFEF6D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" name="Line 1059">
                <a:extLst>
                  <a:ext uri="{FF2B5EF4-FFF2-40B4-BE49-F238E27FC236}">
                    <a16:creationId xmlns:a16="http://schemas.microsoft.com/office/drawing/2014/main" id="{E656CE01-8B37-5119-8126-5703F2E1F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" name="Line 1060">
                <a:extLst>
                  <a:ext uri="{FF2B5EF4-FFF2-40B4-BE49-F238E27FC236}">
                    <a16:creationId xmlns:a16="http://schemas.microsoft.com/office/drawing/2014/main" id="{66313E75-7143-5225-2B6B-3F9F83C4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" name="Line 1061">
                <a:extLst>
                  <a:ext uri="{FF2B5EF4-FFF2-40B4-BE49-F238E27FC236}">
                    <a16:creationId xmlns:a16="http://schemas.microsoft.com/office/drawing/2014/main" id="{F3E4C6B5-7B18-4BBB-EC58-3D14E942E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" name="Line 1062">
                <a:extLst>
                  <a:ext uri="{FF2B5EF4-FFF2-40B4-BE49-F238E27FC236}">
                    <a16:creationId xmlns:a16="http://schemas.microsoft.com/office/drawing/2014/main" id="{F09B5821-FF28-8465-5838-4EB99281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6" name="Group 1264">
              <a:extLst>
                <a:ext uri="{FF2B5EF4-FFF2-40B4-BE49-F238E27FC236}">
                  <a16:creationId xmlns:a16="http://schemas.microsoft.com/office/drawing/2014/main" id="{260FA7BA-E26B-72DC-83FB-78D0572F5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240"/>
              <a:ext cx="3918" cy="1763"/>
              <a:chOff x="2037" y="1240"/>
              <a:chExt cx="3918" cy="1763"/>
            </a:xfrm>
          </p:grpSpPr>
          <p:sp>
            <p:nvSpPr>
              <p:cNvPr id="745" name="Line 1064">
                <a:extLst>
                  <a:ext uri="{FF2B5EF4-FFF2-40B4-BE49-F238E27FC236}">
                    <a16:creationId xmlns:a16="http://schemas.microsoft.com/office/drawing/2014/main" id="{602AE3D8-EAC5-22CC-A2B7-AFC13E036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Line 1065">
                <a:extLst>
                  <a:ext uri="{FF2B5EF4-FFF2-40B4-BE49-F238E27FC236}">
                    <a16:creationId xmlns:a16="http://schemas.microsoft.com/office/drawing/2014/main" id="{1E365B91-07EE-417F-8A2F-245DCC9F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Line 1066">
                <a:extLst>
                  <a:ext uri="{FF2B5EF4-FFF2-40B4-BE49-F238E27FC236}">
                    <a16:creationId xmlns:a16="http://schemas.microsoft.com/office/drawing/2014/main" id="{64D157BE-C2A4-6C35-CD41-2D54C22F0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Line 1067">
                <a:extLst>
                  <a:ext uri="{FF2B5EF4-FFF2-40B4-BE49-F238E27FC236}">
                    <a16:creationId xmlns:a16="http://schemas.microsoft.com/office/drawing/2014/main" id="{55601A63-2ADE-DEFF-FB5E-4E579AF63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3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Line 1068">
                <a:extLst>
                  <a:ext uri="{FF2B5EF4-FFF2-40B4-BE49-F238E27FC236}">
                    <a16:creationId xmlns:a16="http://schemas.microsoft.com/office/drawing/2014/main" id="{A139790C-9DC0-A9C5-AAC3-3E2AA5477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Line 1069">
                <a:extLst>
                  <a:ext uri="{FF2B5EF4-FFF2-40B4-BE49-F238E27FC236}">
                    <a16:creationId xmlns:a16="http://schemas.microsoft.com/office/drawing/2014/main" id="{1AE79F8F-9702-B36B-7744-E70B4A50E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Line 1070">
                <a:extLst>
                  <a:ext uri="{FF2B5EF4-FFF2-40B4-BE49-F238E27FC236}">
                    <a16:creationId xmlns:a16="http://schemas.microsoft.com/office/drawing/2014/main" id="{21409D7D-4834-E525-7828-4B05F3615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Line 1071">
                <a:extLst>
                  <a:ext uri="{FF2B5EF4-FFF2-40B4-BE49-F238E27FC236}">
                    <a16:creationId xmlns:a16="http://schemas.microsoft.com/office/drawing/2014/main" id="{3D1D83A0-389E-CFEB-79E4-66C0DE5B6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Line 1072">
                <a:extLst>
                  <a:ext uri="{FF2B5EF4-FFF2-40B4-BE49-F238E27FC236}">
                    <a16:creationId xmlns:a16="http://schemas.microsoft.com/office/drawing/2014/main" id="{FEE513D6-4566-310A-21DB-85253A9F8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4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Line 1073">
                <a:extLst>
                  <a:ext uri="{FF2B5EF4-FFF2-40B4-BE49-F238E27FC236}">
                    <a16:creationId xmlns:a16="http://schemas.microsoft.com/office/drawing/2014/main" id="{2F541623-7912-9B33-3F34-E052ECA9D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Line 1074">
                <a:extLst>
                  <a:ext uri="{FF2B5EF4-FFF2-40B4-BE49-F238E27FC236}">
                    <a16:creationId xmlns:a16="http://schemas.microsoft.com/office/drawing/2014/main" id="{4B07011E-6D16-90AF-0FA6-BDD17784E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Line 1075">
                <a:extLst>
                  <a:ext uri="{FF2B5EF4-FFF2-40B4-BE49-F238E27FC236}">
                    <a16:creationId xmlns:a16="http://schemas.microsoft.com/office/drawing/2014/main" id="{9C07FADF-64D3-BE56-F36E-76DCDA9B5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Line 1076">
                <a:extLst>
                  <a:ext uri="{FF2B5EF4-FFF2-40B4-BE49-F238E27FC236}">
                    <a16:creationId xmlns:a16="http://schemas.microsoft.com/office/drawing/2014/main" id="{16CDF23B-C9CD-1EA8-00A8-6BD0C9C8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Line 1077">
                <a:extLst>
                  <a:ext uri="{FF2B5EF4-FFF2-40B4-BE49-F238E27FC236}">
                    <a16:creationId xmlns:a16="http://schemas.microsoft.com/office/drawing/2014/main" id="{96168756-7EDC-4492-F108-C49BDD79F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Line 1078">
                <a:extLst>
                  <a:ext uri="{FF2B5EF4-FFF2-40B4-BE49-F238E27FC236}">
                    <a16:creationId xmlns:a16="http://schemas.microsoft.com/office/drawing/2014/main" id="{604D26EF-7522-8751-6107-825744864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Line 1079">
                <a:extLst>
                  <a:ext uri="{FF2B5EF4-FFF2-40B4-BE49-F238E27FC236}">
                    <a16:creationId xmlns:a16="http://schemas.microsoft.com/office/drawing/2014/main" id="{B87DB022-DDAB-46F4-457A-DF0F08CED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Line 1080">
                <a:extLst>
                  <a:ext uri="{FF2B5EF4-FFF2-40B4-BE49-F238E27FC236}">
                    <a16:creationId xmlns:a16="http://schemas.microsoft.com/office/drawing/2014/main" id="{283FE049-541E-BCB6-601F-8B1DA7BCA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79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Line 1081">
                <a:extLst>
                  <a:ext uri="{FF2B5EF4-FFF2-40B4-BE49-F238E27FC236}">
                    <a16:creationId xmlns:a16="http://schemas.microsoft.com/office/drawing/2014/main" id="{B8CF6213-4E34-0E09-7EE5-8E10FF70D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77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Line 1082">
                <a:extLst>
                  <a:ext uri="{FF2B5EF4-FFF2-40B4-BE49-F238E27FC236}">
                    <a16:creationId xmlns:a16="http://schemas.microsoft.com/office/drawing/2014/main" id="{A8400581-7B5A-9710-FF92-6775F5502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970"/>
                <a:ext cx="96" cy="7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Line 1083">
                <a:extLst>
                  <a:ext uri="{FF2B5EF4-FFF2-40B4-BE49-F238E27FC236}">
                    <a16:creationId xmlns:a16="http://schemas.microsoft.com/office/drawing/2014/main" id="{BAB1D103-1015-22C6-B822-FF698328B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955"/>
                <a:ext cx="95" cy="1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Line 1084">
                <a:extLst>
                  <a:ext uri="{FF2B5EF4-FFF2-40B4-BE49-F238E27FC236}">
                    <a16:creationId xmlns:a16="http://schemas.microsoft.com/office/drawing/2014/main" id="{BBC5C269-5B73-D181-1A10-4495AB86E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932"/>
                <a:ext cx="96" cy="23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Line 1085">
                <a:extLst>
                  <a:ext uri="{FF2B5EF4-FFF2-40B4-BE49-F238E27FC236}">
                    <a16:creationId xmlns:a16="http://schemas.microsoft.com/office/drawing/2014/main" id="{4BA84D7E-46B1-A2E8-16E5-A07961C5B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886"/>
                <a:ext cx="95" cy="4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Line 1086">
                <a:extLst>
                  <a:ext uri="{FF2B5EF4-FFF2-40B4-BE49-F238E27FC236}">
                    <a16:creationId xmlns:a16="http://schemas.microsoft.com/office/drawing/2014/main" id="{31A9303E-D7F4-879B-46F5-CD01AA81C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805"/>
                <a:ext cx="96" cy="8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Line 1087">
                <a:extLst>
                  <a:ext uri="{FF2B5EF4-FFF2-40B4-BE49-F238E27FC236}">
                    <a16:creationId xmlns:a16="http://schemas.microsoft.com/office/drawing/2014/main" id="{317F6EC8-6F4D-515B-0037-01C3AC415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675"/>
                <a:ext cx="96" cy="13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Line 1088">
                <a:extLst>
                  <a:ext uri="{FF2B5EF4-FFF2-40B4-BE49-F238E27FC236}">
                    <a16:creationId xmlns:a16="http://schemas.microsoft.com/office/drawing/2014/main" id="{F4900187-85E8-18A2-76ED-48C4789E6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490"/>
                <a:ext cx="95" cy="18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Line 1089">
                <a:extLst>
                  <a:ext uri="{FF2B5EF4-FFF2-40B4-BE49-F238E27FC236}">
                    <a16:creationId xmlns:a16="http://schemas.microsoft.com/office/drawing/2014/main" id="{11DC90B6-A609-1C17-5200-52AD957B7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274"/>
                <a:ext cx="96" cy="21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Line 1090">
                <a:extLst>
                  <a:ext uri="{FF2B5EF4-FFF2-40B4-BE49-F238E27FC236}">
                    <a16:creationId xmlns:a16="http://schemas.microsoft.com/office/drawing/2014/main" id="{A0685584-1BCC-6F66-90F9-50A3A215E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077"/>
                <a:ext cx="95" cy="197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Line 1091">
                <a:extLst>
                  <a:ext uri="{FF2B5EF4-FFF2-40B4-BE49-F238E27FC236}">
                    <a16:creationId xmlns:a16="http://schemas.microsoft.com/office/drawing/2014/main" id="{200C50F7-D13B-1FFD-4226-616DC9FF1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30"/>
                <a:ext cx="96" cy="147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Line 1092">
                <a:extLst>
                  <a:ext uri="{FF2B5EF4-FFF2-40B4-BE49-F238E27FC236}">
                    <a16:creationId xmlns:a16="http://schemas.microsoft.com/office/drawing/2014/main" id="{0E578AE3-D894-4B4F-8B4D-C7A275BD0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30"/>
                <a:ext cx="95" cy="10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Line 1093">
                <a:extLst>
                  <a:ext uri="{FF2B5EF4-FFF2-40B4-BE49-F238E27FC236}">
                    <a16:creationId xmlns:a16="http://schemas.microsoft.com/office/drawing/2014/main" id="{77AA6090-79BB-F4EA-E3DD-107B6153B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770"/>
                <a:ext cx="96" cy="6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Line 1094">
                <a:extLst>
                  <a:ext uri="{FF2B5EF4-FFF2-40B4-BE49-F238E27FC236}">
                    <a16:creationId xmlns:a16="http://schemas.microsoft.com/office/drawing/2014/main" id="{7C2A3F27-6994-5E0B-8229-9A2FA9D4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34"/>
                <a:ext cx="95" cy="3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Line 1095">
                <a:extLst>
                  <a:ext uri="{FF2B5EF4-FFF2-40B4-BE49-F238E27FC236}">
                    <a16:creationId xmlns:a16="http://schemas.microsoft.com/office/drawing/2014/main" id="{2D2171DC-91F6-AB85-477E-056AC3C18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698"/>
                <a:ext cx="96" cy="3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Line 1096">
                <a:extLst>
                  <a:ext uri="{FF2B5EF4-FFF2-40B4-BE49-F238E27FC236}">
                    <a16:creationId xmlns:a16="http://schemas.microsoft.com/office/drawing/2014/main" id="{2BECE60E-4DE9-A65B-F07B-5C7FFD85C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662"/>
                <a:ext cx="96" cy="3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Line 1097">
                <a:extLst>
                  <a:ext uri="{FF2B5EF4-FFF2-40B4-BE49-F238E27FC236}">
                    <a16:creationId xmlns:a16="http://schemas.microsoft.com/office/drawing/2014/main" id="{42990F1A-7D17-A31E-6849-5B0383DA7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78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Line 1098">
                <a:extLst>
                  <a:ext uri="{FF2B5EF4-FFF2-40B4-BE49-F238E27FC236}">
                    <a16:creationId xmlns:a16="http://schemas.microsoft.com/office/drawing/2014/main" id="{49FBCF25-A6EB-04D2-FA25-410B047B9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8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Line 1099">
                <a:extLst>
                  <a:ext uri="{FF2B5EF4-FFF2-40B4-BE49-F238E27FC236}">
                    <a16:creationId xmlns:a16="http://schemas.microsoft.com/office/drawing/2014/main" id="{F1B2FBA0-E376-310D-AA4D-7264E02D3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8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Line 1100">
                <a:extLst>
                  <a:ext uri="{FF2B5EF4-FFF2-40B4-BE49-F238E27FC236}">
                    <a16:creationId xmlns:a16="http://schemas.microsoft.com/office/drawing/2014/main" id="{10860E70-51A4-995E-91BD-236A44D54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Line 1101">
                <a:extLst>
                  <a:ext uri="{FF2B5EF4-FFF2-40B4-BE49-F238E27FC236}">
                    <a16:creationId xmlns:a16="http://schemas.microsoft.com/office/drawing/2014/main" id="{BDF23046-0F03-FF9E-A145-4558F292F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Line 1102">
                <a:extLst>
                  <a:ext uri="{FF2B5EF4-FFF2-40B4-BE49-F238E27FC236}">
                    <a16:creationId xmlns:a16="http://schemas.microsoft.com/office/drawing/2014/main" id="{E104978D-E0CE-E69F-3786-7DB4BCE6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Line 1103">
                <a:extLst>
                  <a:ext uri="{FF2B5EF4-FFF2-40B4-BE49-F238E27FC236}">
                    <a16:creationId xmlns:a16="http://schemas.microsoft.com/office/drawing/2014/main" id="{4CAA43E0-A423-6B4F-7779-E76C4CE89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Line 1104">
                <a:extLst>
                  <a:ext uri="{FF2B5EF4-FFF2-40B4-BE49-F238E27FC236}">
                    <a16:creationId xmlns:a16="http://schemas.microsoft.com/office/drawing/2014/main" id="{907F2380-148E-C79C-90E7-D82E72DD5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Line 1105">
                <a:extLst>
                  <a:ext uri="{FF2B5EF4-FFF2-40B4-BE49-F238E27FC236}">
                    <a16:creationId xmlns:a16="http://schemas.microsoft.com/office/drawing/2014/main" id="{E1E0A6D7-A51D-45D0-B354-9FC302E9E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Line 1106">
                <a:extLst>
                  <a:ext uri="{FF2B5EF4-FFF2-40B4-BE49-F238E27FC236}">
                    <a16:creationId xmlns:a16="http://schemas.microsoft.com/office/drawing/2014/main" id="{1A3D69FF-C66A-A02C-2A0A-76A45290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7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Line 1107">
                <a:extLst>
                  <a:ext uri="{FF2B5EF4-FFF2-40B4-BE49-F238E27FC236}">
                    <a16:creationId xmlns:a16="http://schemas.microsoft.com/office/drawing/2014/main" id="{CB1CBB10-9DB4-A27B-9F01-8BC7E0A9E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Line 1108">
                <a:extLst>
                  <a:ext uri="{FF2B5EF4-FFF2-40B4-BE49-F238E27FC236}">
                    <a16:creationId xmlns:a16="http://schemas.microsoft.com/office/drawing/2014/main" id="{F53BD2A2-EE43-8B04-1851-4CF9AB188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Line 1109">
                <a:extLst>
                  <a:ext uri="{FF2B5EF4-FFF2-40B4-BE49-F238E27FC236}">
                    <a16:creationId xmlns:a16="http://schemas.microsoft.com/office/drawing/2014/main" id="{2FE33E79-B4C2-396D-63CB-1E1D6F8F5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Line 1110">
                <a:extLst>
                  <a:ext uri="{FF2B5EF4-FFF2-40B4-BE49-F238E27FC236}">
                    <a16:creationId xmlns:a16="http://schemas.microsoft.com/office/drawing/2014/main" id="{F5144B65-BA65-E8EB-8B75-956DA38F2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Line 1111">
                <a:extLst>
                  <a:ext uri="{FF2B5EF4-FFF2-40B4-BE49-F238E27FC236}">
                    <a16:creationId xmlns:a16="http://schemas.microsoft.com/office/drawing/2014/main" id="{6223C0F7-F0E6-00B6-41F3-704A08370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Line 1112">
                <a:extLst>
                  <a:ext uri="{FF2B5EF4-FFF2-40B4-BE49-F238E27FC236}">
                    <a16:creationId xmlns:a16="http://schemas.microsoft.com/office/drawing/2014/main" id="{0F14CECC-C9B5-5484-409F-38ABDA280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Line 1113">
                <a:extLst>
                  <a:ext uri="{FF2B5EF4-FFF2-40B4-BE49-F238E27FC236}">
                    <a16:creationId xmlns:a16="http://schemas.microsoft.com/office/drawing/2014/main" id="{9BF503C6-232C-CA53-15EC-BE849FDA2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Line 1114">
                <a:extLst>
                  <a:ext uri="{FF2B5EF4-FFF2-40B4-BE49-F238E27FC236}">
                    <a16:creationId xmlns:a16="http://schemas.microsoft.com/office/drawing/2014/main" id="{1B4A9D48-1EE7-4AE3-7B0B-5D4CCB7EF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Line 1115">
                <a:extLst>
                  <a:ext uri="{FF2B5EF4-FFF2-40B4-BE49-F238E27FC236}">
                    <a16:creationId xmlns:a16="http://schemas.microsoft.com/office/drawing/2014/main" id="{B12B219B-6A6E-B0A2-B524-4098A158B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Line 1116">
                <a:extLst>
                  <a:ext uri="{FF2B5EF4-FFF2-40B4-BE49-F238E27FC236}">
                    <a16:creationId xmlns:a16="http://schemas.microsoft.com/office/drawing/2014/main" id="{6DAFF165-0191-B50D-7FAD-601673F77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Line 1117">
                <a:extLst>
                  <a:ext uri="{FF2B5EF4-FFF2-40B4-BE49-F238E27FC236}">
                    <a16:creationId xmlns:a16="http://schemas.microsoft.com/office/drawing/2014/main" id="{A515C03D-F809-C44D-DAE2-61EDAAB3D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8" y="2982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Line 1118">
                <a:extLst>
                  <a:ext uri="{FF2B5EF4-FFF2-40B4-BE49-F238E27FC236}">
                    <a16:creationId xmlns:a16="http://schemas.microsoft.com/office/drawing/2014/main" id="{F05C6886-EEEF-DADE-60D8-70CA69805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Line 1119">
                <a:extLst>
                  <a:ext uri="{FF2B5EF4-FFF2-40B4-BE49-F238E27FC236}">
                    <a16:creationId xmlns:a16="http://schemas.microsoft.com/office/drawing/2014/main" id="{867782EA-D9A1-BB2B-73D5-32F1CD71E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Line 1120">
                <a:extLst>
                  <a:ext uri="{FF2B5EF4-FFF2-40B4-BE49-F238E27FC236}">
                    <a16:creationId xmlns:a16="http://schemas.microsoft.com/office/drawing/2014/main" id="{97FF0BD1-FEB6-FD13-5145-7CD9C503C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Line 1121">
                <a:extLst>
                  <a:ext uri="{FF2B5EF4-FFF2-40B4-BE49-F238E27FC236}">
                    <a16:creationId xmlns:a16="http://schemas.microsoft.com/office/drawing/2014/main" id="{B39242D1-8295-3E00-4D7A-F7B537068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79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Line 1122">
                <a:extLst>
                  <a:ext uri="{FF2B5EF4-FFF2-40B4-BE49-F238E27FC236}">
                    <a16:creationId xmlns:a16="http://schemas.microsoft.com/office/drawing/2014/main" id="{CCDFD7AF-F3CC-3909-7502-3A91C1D14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77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Line 1123">
                <a:extLst>
                  <a:ext uri="{FF2B5EF4-FFF2-40B4-BE49-F238E27FC236}">
                    <a16:creationId xmlns:a16="http://schemas.microsoft.com/office/drawing/2014/main" id="{BCCBEB99-3F11-9DCF-B056-72F822CF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972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Line 1124">
                <a:extLst>
                  <a:ext uri="{FF2B5EF4-FFF2-40B4-BE49-F238E27FC236}">
                    <a16:creationId xmlns:a16="http://schemas.microsoft.com/office/drawing/2014/main" id="{99544216-713D-7302-C42E-706E5004B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966"/>
                <a:ext cx="95" cy="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Line 1125">
                <a:extLst>
                  <a:ext uri="{FF2B5EF4-FFF2-40B4-BE49-F238E27FC236}">
                    <a16:creationId xmlns:a16="http://schemas.microsoft.com/office/drawing/2014/main" id="{350265A5-51AF-80C3-CE60-7F584D148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952"/>
                <a:ext cx="96" cy="14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Line 1126">
                <a:extLst>
                  <a:ext uri="{FF2B5EF4-FFF2-40B4-BE49-F238E27FC236}">
                    <a16:creationId xmlns:a16="http://schemas.microsoft.com/office/drawing/2014/main" id="{41F1853D-C10A-44F5-C8E3-2BD3B58A5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926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Line 1127">
                <a:extLst>
                  <a:ext uri="{FF2B5EF4-FFF2-40B4-BE49-F238E27FC236}">
                    <a16:creationId xmlns:a16="http://schemas.microsoft.com/office/drawing/2014/main" id="{48BAFEEA-9C15-10F4-2336-C03F9CF10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876"/>
                <a:ext cx="96" cy="5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Line 1128">
                <a:extLst>
                  <a:ext uri="{FF2B5EF4-FFF2-40B4-BE49-F238E27FC236}">
                    <a16:creationId xmlns:a16="http://schemas.microsoft.com/office/drawing/2014/main" id="{1EFAE356-B912-4F8E-0655-A8452F401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786"/>
                <a:ext cx="96" cy="90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Line 1129">
                <a:extLst>
                  <a:ext uri="{FF2B5EF4-FFF2-40B4-BE49-F238E27FC236}">
                    <a16:creationId xmlns:a16="http://schemas.microsoft.com/office/drawing/2014/main" id="{39D1DC76-1EA3-032A-9414-11933D74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644"/>
                <a:ext cx="95" cy="142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Line 1130">
                <a:extLst>
                  <a:ext uri="{FF2B5EF4-FFF2-40B4-BE49-F238E27FC236}">
                    <a16:creationId xmlns:a16="http://schemas.microsoft.com/office/drawing/2014/main" id="{EDEB28AA-F24D-3421-9347-D6D880ADE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450"/>
                <a:ext cx="96" cy="194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Line 1131">
                <a:extLst>
                  <a:ext uri="{FF2B5EF4-FFF2-40B4-BE49-F238E27FC236}">
                    <a16:creationId xmlns:a16="http://schemas.microsoft.com/office/drawing/2014/main" id="{BE4225CB-7EA6-93E9-2412-ACFD1A885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226"/>
                <a:ext cx="95" cy="224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Line 1132">
                <a:extLst>
                  <a:ext uri="{FF2B5EF4-FFF2-40B4-BE49-F238E27FC236}">
                    <a16:creationId xmlns:a16="http://schemas.microsoft.com/office/drawing/2014/main" id="{D69E0520-55D8-801C-985E-A07D4AB4F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2031"/>
                <a:ext cx="96" cy="195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Line 1133">
                <a:extLst>
                  <a:ext uri="{FF2B5EF4-FFF2-40B4-BE49-F238E27FC236}">
                    <a16:creationId xmlns:a16="http://schemas.microsoft.com/office/drawing/2014/main" id="{7A9C1F60-C099-47B3-6930-583A0AC46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95"/>
                <a:ext cx="95" cy="13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Line 1134">
                <a:extLst>
                  <a:ext uri="{FF2B5EF4-FFF2-40B4-BE49-F238E27FC236}">
                    <a16:creationId xmlns:a16="http://schemas.microsoft.com/office/drawing/2014/main" id="{4FC466D8-9EE8-2BE0-3BF5-5DD15D9A4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09"/>
                <a:ext cx="96" cy="8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Line 1135">
                <a:extLst>
                  <a:ext uri="{FF2B5EF4-FFF2-40B4-BE49-F238E27FC236}">
                    <a16:creationId xmlns:a16="http://schemas.microsoft.com/office/drawing/2014/main" id="{CFDE7459-74A2-7445-512B-579AFBFD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52"/>
                <a:ext cx="95" cy="57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Line 1136">
                <a:extLst>
                  <a:ext uri="{FF2B5EF4-FFF2-40B4-BE49-F238E27FC236}">
                    <a16:creationId xmlns:a16="http://schemas.microsoft.com/office/drawing/2014/main" id="{82B4DB31-7239-8DEF-04CD-2C4A91599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16"/>
                <a:ext cx="96" cy="36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Line 1137">
                <a:extLst>
                  <a:ext uri="{FF2B5EF4-FFF2-40B4-BE49-F238E27FC236}">
                    <a16:creationId xmlns:a16="http://schemas.microsoft.com/office/drawing/2014/main" id="{71AD9EF2-AF06-D1CA-2D14-B4F082559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685"/>
                <a:ext cx="96" cy="31"/>
              </a:xfrm>
              <a:prstGeom prst="line">
                <a:avLst/>
              </a:prstGeom>
              <a:noFill/>
              <a:ln w="9525" cap="sq">
                <a:solidFill>
                  <a:srgbClr val="00F5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Line 1138">
                <a:extLst>
                  <a:ext uri="{FF2B5EF4-FFF2-40B4-BE49-F238E27FC236}">
                    <a16:creationId xmlns:a16="http://schemas.microsoft.com/office/drawing/2014/main" id="{9E76EA5D-2764-874F-6E51-8909E83C2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Line 1139">
                <a:extLst>
                  <a:ext uri="{FF2B5EF4-FFF2-40B4-BE49-F238E27FC236}">
                    <a16:creationId xmlns:a16="http://schemas.microsoft.com/office/drawing/2014/main" id="{A7032674-2AED-6435-1020-C1881CE32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Line 1140">
                <a:extLst>
                  <a:ext uri="{FF2B5EF4-FFF2-40B4-BE49-F238E27FC236}">
                    <a16:creationId xmlns:a16="http://schemas.microsoft.com/office/drawing/2014/main" id="{F0CA8C28-4802-C0F6-BAB0-FE238943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Line 1141">
                <a:extLst>
                  <a:ext uri="{FF2B5EF4-FFF2-40B4-BE49-F238E27FC236}">
                    <a16:creationId xmlns:a16="http://schemas.microsoft.com/office/drawing/2014/main" id="{23150C53-A269-7F2E-DD18-346E08893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Line 1142">
                <a:extLst>
                  <a:ext uri="{FF2B5EF4-FFF2-40B4-BE49-F238E27FC236}">
                    <a16:creationId xmlns:a16="http://schemas.microsoft.com/office/drawing/2014/main" id="{7E5017F3-BAF6-BDE3-B280-713B01160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Line 1143">
                <a:extLst>
                  <a:ext uri="{FF2B5EF4-FFF2-40B4-BE49-F238E27FC236}">
                    <a16:creationId xmlns:a16="http://schemas.microsoft.com/office/drawing/2014/main" id="{CF55797A-5C5A-398D-3836-1E2A1DB60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Line 1144">
                <a:extLst>
                  <a:ext uri="{FF2B5EF4-FFF2-40B4-BE49-F238E27FC236}">
                    <a16:creationId xmlns:a16="http://schemas.microsoft.com/office/drawing/2014/main" id="{F8FCA2A6-710A-9F23-74D5-20B11D78B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Line 1145">
                <a:extLst>
                  <a:ext uri="{FF2B5EF4-FFF2-40B4-BE49-F238E27FC236}">
                    <a16:creationId xmlns:a16="http://schemas.microsoft.com/office/drawing/2014/main" id="{908C6479-72F0-6A6B-1D5C-B4EF7F4A0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Line 1146">
                <a:extLst>
                  <a:ext uri="{FF2B5EF4-FFF2-40B4-BE49-F238E27FC236}">
                    <a16:creationId xmlns:a16="http://schemas.microsoft.com/office/drawing/2014/main" id="{8703F5F8-44E8-94AB-5BA3-24B7398CB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Line 1147">
                <a:extLst>
                  <a:ext uri="{FF2B5EF4-FFF2-40B4-BE49-F238E27FC236}">
                    <a16:creationId xmlns:a16="http://schemas.microsoft.com/office/drawing/2014/main" id="{01736D76-AAE7-B55C-1DD3-C998FB37A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Line 1148">
                <a:extLst>
                  <a:ext uri="{FF2B5EF4-FFF2-40B4-BE49-F238E27FC236}">
                    <a16:creationId xmlns:a16="http://schemas.microsoft.com/office/drawing/2014/main" id="{E0A04BC6-61FB-8916-B4C7-59593748E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Line 1149">
                <a:extLst>
                  <a:ext uri="{FF2B5EF4-FFF2-40B4-BE49-F238E27FC236}">
                    <a16:creationId xmlns:a16="http://schemas.microsoft.com/office/drawing/2014/main" id="{326C84CD-011A-051E-289C-B9232BB66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Line 1150">
                <a:extLst>
                  <a:ext uri="{FF2B5EF4-FFF2-40B4-BE49-F238E27FC236}">
                    <a16:creationId xmlns:a16="http://schemas.microsoft.com/office/drawing/2014/main" id="{AF0A2C3A-A190-4628-2356-BCC971A9D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Line 1151">
                <a:extLst>
                  <a:ext uri="{FF2B5EF4-FFF2-40B4-BE49-F238E27FC236}">
                    <a16:creationId xmlns:a16="http://schemas.microsoft.com/office/drawing/2014/main" id="{42DFB543-A192-446F-80AD-6ADD00EBF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Line 1152">
                <a:extLst>
                  <a:ext uri="{FF2B5EF4-FFF2-40B4-BE49-F238E27FC236}">
                    <a16:creationId xmlns:a16="http://schemas.microsoft.com/office/drawing/2014/main" id="{F0F478D4-B9B8-E41B-3298-27924BBF5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Line 1153">
                <a:extLst>
                  <a:ext uri="{FF2B5EF4-FFF2-40B4-BE49-F238E27FC236}">
                    <a16:creationId xmlns:a16="http://schemas.microsoft.com/office/drawing/2014/main" id="{6F16BFE0-507A-5137-4114-2708FF6C5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77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Line 1154">
                <a:extLst>
                  <a:ext uri="{FF2B5EF4-FFF2-40B4-BE49-F238E27FC236}">
                    <a16:creationId xmlns:a16="http://schemas.microsoft.com/office/drawing/2014/main" id="{4045F5DD-D6A2-6058-9675-BBAFDB183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71"/>
                <a:ext cx="95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Line 1155">
                <a:extLst>
                  <a:ext uri="{FF2B5EF4-FFF2-40B4-BE49-F238E27FC236}">
                    <a16:creationId xmlns:a16="http://schemas.microsoft.com/office/drawing/2014/main" id="{1AA91E4D-F7D8-2624-47BD-817EDFA42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65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Line 1156">
                <a:extLst>
                  <a:ext uri="{FF2B5EF4-FFF2-40B4-BE49-F238E27FC236}">
                    <a16:creationId xmlns:a16="http://schemas.microsoft.com/office/drawing/2014/main" id="{6659B371-67C4-0FE0-0895-3A46DE176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51"/>
                <a:ext cx="95" cy="1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Line 1157">
                <a:extLst>
                  <a:ext uri="{FF2B5EF4-FFF2-40B4-BE49-F238E27FC236}">
                    <a16:creationId xmlns:a16="http://schemas.microsoft.com/office/drawing/2014/main" id="{45B9525B-1A92-FD6D-A840-184BA4E1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26"/>
                <a:ext cx="96" cy="2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Line 1158">
                <a:extLst>
                  <a:ext uri="{FF2B5EF4-FFF2-40B4-BE49-F238E27FC236}">
                    <a16:creationId xmlns:a16="http://schemas.microsoft.com/office/drawing/2014/main" id="{7B78FD78-9493-425F-76AA-0C2701CC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883"/>
                <a:ext cx="95" cy="4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Line 1159">
                <a:extLst>
                  <a:ext uri="{FF2B5EF4-FFF2-40B4-BE49-F238E27FC236}">
                    <a16:creationId xmlns:a16="http://schemas.microsoft.com/office/drawing/2014/main" id="{FDA64708-75E9-87F7-D65F-925EB0AC2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818"/>
                <a:ext cx="96" cy="6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Line 1160">
                <a:extLst>
                  <a:ext uri="{FF2B5EF4-FFF2-40B4-BE49-F238E27FC236}">
                    <a16:creationId xmlns:a16="http://schemas.microsoft.com/office/drawing/2014/main" id="{AB262989-29EE-D011-7CA8-CB388C713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731"/>
                <a:ext cx="96" cy="8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Line 1161">
                <a:extLst>
                  <a:ext uri="{FF2B5EF4-FFF2-40B4-BE49-F238E27FC236}">
                    <a16:creationId xmlns:a16="http://schemas.microsoft.com/office/drawing/2014/main" id="{89AF2EF1-5B45-938A-EB8C-5297516C2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620"/>
                <a:ext cx="95" cy="11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Line 1162">
                <a:extLst>
                  <a:ext uri="{FF2B5EF4-FFF2-40B4-BE49-F238E27FC236}">
                    <a16:creationId xmlns:a16="http://schemas.microsoft.com/office/drawing/2014/main" id="{4D5545D7-4170-1E39-5521-1E796AA84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497"/>
                <a:ext cx="96" cy="12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Line 1163">
                <a:extLst>
                  <a:ext uri="{FF2B5EF4-FFF2-40B4-BE49-F238E27FC236}">
                    <a16:creationId xmlns:a16="http://schemas.microsoft.com/office/drawing/2014/main" id="{684DC1AD-EF81-CB11-FFEE-8693D2B29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372"/>
                <a:ext cx="95" cy="12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Line 1164">
                <a:extLst>
                  <a:ext uri="{FF2B5EF4-FFF2-40B4-BE49-F238E27FC236}">
                    <a16:creationId xmlns:a16="http://schemas.microsoft.com/office/drawing/2014/main" id="{B386A476-140A-6619-EA03-310229FB1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246"/>
                <a:ext cx="96" cy="12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Line 1165">
                <a:extLst>
                  <a:ext uri="{FF2B5EF4-FFF2-40B4-BE49-F238E27FC236}">
                    <a16:creationId xmlns:a16="http://schemas.microsoft.com/office/drawing/2014/main" id="{D3FE6CC9-E652-2C05-06DB-36789B3F2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127"/>
                <a:ext cx="95" cy="11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Line 1166">
                <a:extLst>
                  <a:ext uri="{FF2B5EF4-FFF2-40B4-BE49-F238E27FC236}">
                    <a16:creationId xmlns:a16="http://schemas.microsoft.com/office/drawing/2014/main" id="{5C697113-01F0-538B-9699-7A0547C5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020"/>
                <a:ext cx="96" cy="10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Line 1167">
                <a:extLst>
                  <a:ext uri="{FF2B5EF4-FFF2-40B4-BE49-F238E27FC236}">
                    <a16:creationId xmlns:a16="http://schemas.microsoft.com/office/drawing/2014/main" id="{821A97CF-7FF5-CE09-4E2C-80342A586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1917"/>
                <a:ext cx="95" cy="10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Line 1168">
                <a:extLst>
                  <a:ext uri="{FF2B5EF4-FFF2-40B4-BE49-F238E27FC236}">
                    <a16:creationId xmlns:a16="http://schemas.microsoft.com/office/drawing/2014/main" id="{1BB4CFA1-D054-88B6-F60B-6D7A043DD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1814"/>
                <a:ext cx="96" cy="10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Line 1169">
                <a:extLst>
                  <a:ext uri="{FF2B5EF4-FFF2-40B4-BE49-F238E27FC236}">
                    <a16:creationId xmlns:a16="http://schemas.microsoft.com/office/drawing/2014/main" id="{10F26058-E5AA-04F6-45DE-38777986B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1712"/>
                <a:ext cx="96" cy="10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Line 1170">
                <a:extLst>
                  <a:ext uri="{FF2B5EF4-FFF2-40B4-BE49-F238E27FC236}">
                    <a16:creationId xmlns:a16="http://schemas.microsoft.com/office/drawing/2014/main" id="{80FEDE5E-511B-513A-7123-5640D153D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1621"/>
                <a:ext cx="95" cy="9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Line 1171">
                <a:extLst>
                  <a:ext uri="{FF2B5EF4-FFF2-40B4-BE49-F238E27FC236}">
                    <a16:creationId xmlns:a16="http://schemas.microsoft.com/office/drawing/2014/main" id="{20D04F6B-002E-C87C-38D8-31620E26B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547"/>
                <a:ext cx="96" cy="7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Line 1172">
                <a:extLst>
                  <a:ext uri="{FF2B5EF4-FFF2-40B4-BE49-F238E27FC236}">
                    <a16:creationId xmlns:a16="http://schemas.microsoft.com/office/drawing/2014/main" id="{C2A32B15-F289-A5D8-2584-156F4C7D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477"/>
                <a:ext cx="95" cy="7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Line 1173">
                <a:extLst>
                  <a:ext uri="{FF2B5EF4-FFF2-40B4-BE49-F238E27FC236}">
                    <a16:creationId xmlns:a16="http://schemas.microsoft.com/office/drawing/2014/main" id="{6BEF7F3F-0D98-594F-8B81-DCD1BAFF8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429"/>
                <a:ext cx="96" cy="4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Line 1174">
                <a:extLst>
                  <a:ext uri="{FF2B5EF4-FFF2-40B4-BE49-F238E27FC236}">
                    <a16:creationId xmlns:a16="http://schemas.microsoft.com/office/drawing/2014/main" id="{6B757F43-C8DF-EB2F-12B4-D06FFCE88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405"/>
                <a:ext cx="95" cy="2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Line 1175">
                <a:extLst>
                  <a:ext uri="{FF2B5EF4-FFF2-40B4-BE49-F238E27FC236}">
                    <a16:creationId xmlns:a16="http://schemas.microsoft.com/office/drawing/2014/main" id="{5A31E294-D87C-3CEA-790D-71603FA3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375"/>
                <a:ext cx="96" cy="3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Line 1176">
                <a:extLst>
                  <a:ext uri="{FF2B5EF4-FFF2-40B4-BE49-F238E27FC236}">
                    <a16:creationId xmlns:a16="http://schemas.microsoft.com/office/drawing/2014/main" id="{4DA886E3-F6B3-9452-CA7C-C4B09E21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347"/>
                <a:ext cx="95" cy="2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Line 1177">
                <a:extLst>
                  <a:ext uri="{FF2B5EF4-FFF2-40B4-BE49-F238E27FC236}">
                    <a16:creationId xmlns:a16="http://schemas.microsoft.com/office/drawing/2014/main" id="{0312BBDD-32BA-853D-5734-A22951174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333"/>
                <a:ext cx="96" cy="1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Line 1178">
                <a:extLst>
                  <a:ext uri="{FF2B5EF4-FFF2-40B4-BE49-F238E27FC236}">
                    <a16:creationId xmlns:a16="http://schemas.microsoft.com/office/drawing/2014/main" id="{01B677B9-7368-7676-E45C-A8612848E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318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Line 1179">
                <a:extLst>
                  <a:ext uri="{FF2B5EF4-FFF2-40B4-BE49-F238E27FC236}">
                    <a16:creationId xmlns:a16="http://schemas.microsoft.com/office/drawing/2014/main" id="{48BB3887-32A9-55B3-DD6C-98BCBFE9D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Line 1180">
                <a:extLst>
                  <a:ext uri="{FF2B5EF4-FFF2-40B4-BE49-F238E27FC236}">
                    <a16:creationId xmlns:a16="http://schemas.microsoft.com/office/drawing/2014/main" id="{22391248-EA15-A1B0-E889-EF288D112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Line 1181">
                <a:extLst>
                  <a:ext uri="{FF2B5EF4-FFF2-40B4-BE49-F238E27FC236}">
                    <a16:creationId xmlns:a16="http://schemas.microsoft.com/office/drawing/2014/main" id="{B2E82AED-996D-1135-79FB-7E8D62DA8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Line 1182">
                <a:extLst>
                  <a:ext uri="{FF2B5EF4-FFF2-40B4-BE49-F238E27FC236}">
                    <a16:creationId xmlns:a16="http://schemas.microsoft.com/office/drawing/2014/main" id="{07757F88-AAAA-6996-45C1-1A734D638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Line 1183">
                <a:extLst>
                  <a:ext uri="{FF2B5EF4-FFF2-40B4-BE49-F238E27FC236}">
                    <a16:creationId xmlns:a16="http://schemas.microsoft.com/office/drawing/2014/main" id="{9579D83E-0470-9AE6-ADD6-5027F1495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Line 1184">
                <a:extLst>
                  <a:ext uri="{FF2B5EF4-FFF2-40B4-BE49-F238E27FC236}">
                    <a16:creationId xmlns:a16="http://schemas.microsoft.com/office/drawing/2014/main" id="{0BFE59E8-EF57-98F8-4AD1-D681CDE53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Line 1185">
                <a:extLst>
                  <a:ext uri="{FF2B5EF4-FFF2-40B4-BE49-F238E27FC236}">
                    <a16:creationId xmlns:a16="http://schemas.microsoft.com/office/drawing/2014/main" id="{577B3E44-749F-E505-2299-B67BCA60C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Line 1186">
                <a:extLst>
                  <a:ext uri="{FF2B5EF4-FFF2-40B4-BE49-F238E27FC236}">
                    <a16:creationId xmlns:a16="http://schemas.microsoft.com/office/drawing/2014/main" id="{8B0E8BBA-AEE7-1CE0-0102-1DD5B4C30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Line 1187">
                <a:extLst>
                  <a:ext uri="{FF2B5EF4-FFF2-40B4-BE49-F238E27FC236}">
                    <a16:creationId xmlns:a16="http://schemas.microsoft.com/office/drawing/2014/main" id="{041503BB-37E4-44B3-0C53-16095154B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Line 1188">
                <a:extLst>
                  <a:ext uri="{FF2B5EF4-FFF2-40B4-BE49-F238E27FC236}">
                    <a16:creationId xmlns:a16="http://schemas.microsoft.com/office/drawing/2014/main" id="{7893F0C7-020B-757C-688D-4A2C248A9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Line 1189">
                <a:extLst>
                  <a:ext uri="{FF2B5EF4-FFF2-40B4-BE49-F238E27FC236}">
                    <a16:creationId xmlns:a16="http://schemas.microsoft.com/office/drawing/2014/main" id="{1C7373DC-0CDA-7E68-E54E-BD82E4179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Line 1190">
                <a:extLst>
                  <a:ext uri="{FF2B5EF4-FFF2-40B4-BE49-F238E27FC236}">
                    <a16:creationId xmlns:a16="http://schemas.microsoft.com/office/drawing/2014/main" id="{CAD2419A-2817-E71C-D597-7C0EE4F59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3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Line 1191">
                <a:extLst>
                  <a:ext uri="{FF2B5EF4-FFF2-40B4-BE49-F238E27FC236}">
                    <a16:creationId xmlns:a16="http://schemas.microsoft.com/office/drawing/2014/main" id="{673AD7FE-74D0-E008-2611-608B5BD65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Line 1192">
                <a:extLst>
                  <a:ext uri="{FF2B5EF4-FFF2-40B4-BE49-F238E27FC236}">
                    <a16:creationId xmlns:a16="http://schemas.microsoft.com/office/drawing/2014/main" id="{CD876827-1385-4504-F964-8D33F1E9D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Line 1193">
                <a:extLst>
                  <a:ext uri="{FF2B5EF4-FFF2-40B4-BE49-F238E27FC236}">
                    <a16:creationId xmlns:a16="http://schemas.microsoft.com/office/drawing/2014/main" id="{749A881E-1BD6-52A7-D8D2-2FFA3B4DF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Line 1194">
                <a:extLst>
                  <a:ext uri="{FF2B5EF4-FFF2-40B4-BE49-F238E27FC236}">
                    <a16:creationId xmlns:a16="http://schemas.microsoft.com/office/drawing/2014/main" id="{76C7F124-5E80-585A-FE08-48BFBEB76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Line 1195">
                <a:extLst>
                  <a:ext uri="{FF2B5EF4-FFF2-40B4-BE49-F238E27FC236}">
                    <a16:creationId xmlns:a16="http://schemas.microsoft.com/office/drawing/2014/main" id="{0115A643-9F60-34E1-BFCD-664B07A4E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72"/>
                <a:ext cx="95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Line 1196">
                <a:extLst>
                  <a:ext uri="{FF2B5EF4-FFF2-40B4-BE49-F238E27FC236}">
                    <a16:creationId xmlns:a16="http://schemas.microsoft.com/office/drawing/2014/main" id="{F24AE943-8A82-E7F4-4D97-0BCEFED98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63"/>
                <a:ext cx="96" cy="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Line 1197">
                <a:extLst>
                  <a:ext uri="{FF2B5EF4-FFF2-40B4-BE49-F238E27FC236}">
                    <a16:creationId xmlns:a16="http://schemas.microsoft.com/office/drawing/2014/main" id="{C9383D90-5AB5-F73F-2128-FA627C3C6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47"/>
                <a:ext cx="95" cy="1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Line 1198">
                <a:extLst>
                  <a:ext uri="{FF2B5EF4-FFF2-40B4-BE49-F238E27FC236}">
                    <a16:creationId xmlns:a16="http://schemas.microsoft.com/office/drawing/2014/main" id="{3D5ED5F9-2EB1-5A66-E955-7B7DBF0A6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19"/>
                <a:ext cx="96" cy="2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Line 1199">
                <a:extLst>
                  <a:ext uri="{FF2B5EF4-FFF2-40B4-BE49-F238E27FC236}">
                    <a16:creationId xmlns:a16="http://schemas.microsoft.com/office/drawing/2014/main" id="{F92F54D1-37CB-51F4-50FF-D887912C6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873"/>
                <a:ext cx="95" cy="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Line 1200">
                <a:extLst>
                  <a:ext uri="{FF2B5EF4-FFF2-40B4-BE49-F238E27FC236}">
                    <a16:creationId xmlns:a16="http://schemas.microsoft.com/office/drawing/2014/main" id="{7839142C-9254-5FDB-4B38-4D1C4D0DF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802"/>
                <a:ext cx="96" cy="7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Line 1201">
                <a:extLst>
                  <a:ext uri="{FF2B5EF4-FFF2-40B4-BE49-F238E27FC236}">
                    <a16:creationId xmlns:a16="http://schemas.microsoft.com/office/drawing/2014/main" id="{1DC12F03-217B-55D0-6B96-BCDC92480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702"/>
                <a:ext cx="96" cy="10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Line 1202">
                <a:extLst>
                  <a:ext uri="{FF2B5EF4-FFF2-40B4-BE49-F238E27FC236}">
                    <a16:creationId xmlns:a16="http://schemas.microsoft.com/office/drawing/2014/main" id="{A698D5DE-7FDE-A06A-4336-F3EE873E2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572"/>
                <a:ext cx="95" cy="13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Line 1203">
                <a:extLst>
                  <a:ext uri="{FF2B5EF4-FFF2-40B4-BE49-F238E27FC236}">
                    <a16:creationId xmlns:a16="http://schemas.microsoft.com/office/drawing/2014/main" id="{AA3E1847-9693-046E-C4DB-15EF46EC8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429"/>
                <a:ext cx="96" cy="14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Line 1204">
                <a:extLst>
                  <a:ext uri="{FF2B5EF4-FFF2-40B4-BE49-F238E27FC236}">
                    <a16:creationId xmlns:a16="http://schemas.microsoft.com/office/drawing/2014/main" id="{5374B4A4-A3CE-6F2F-106C-4C221D6FA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280"/>
                <a:ext cx="95" cy="14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Line 1205">
                <a:extLst>
                  <a:ext uri="{FF2B5EF4-FFF2-40B4-BE49-F238E27FC236}">
                    <a16:creationId xmlns:a16="http://schemas.microsoft.com/office/drawing/2014/main" id="{E9A92D36-CAF7-8A5A-96C0-E94CD36A2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134"/>
                <a:ext cx="96" cy="1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Line 1206">
                <a:extLst>
                  <a:ext uri="{FF2B5EF4-FFF2-40B4-BE49-F238E27FC236}">
                    <a16:creationId xmlns:a16="http://schemas.microsoft.com/office/drawing/2014/main" id="{A130CC8E-3920-310B-9D64-262F20B82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1988"/>
                <a:ext cx="95" cy="1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Line 1207">
                <a:extLst>
                  <a:ext uri="{FF2B5EF4-FFF2-40B4-BE49-F238E27FC236}">
                    <a16:creationId xmlns:a16="http://schemas.microsoft.com/office/drawing/2014/main" id="{B4EA8AAE-F8F9-7904-963B-636A299A6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1846"/>
                <a:ext cx="96" cy="14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Line 1208">
                <a:extLst>
                  <a:ext uri="{FF2B5EF4-FFF2-40B4-BE49-F238E27FC236}">
                    <a16:creationId xmlns:a16="http://schemas.microsoft.com/office/drawing/2014/main" id="{FD43585D-B35A-1381-562B-B57F8E654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1722"/>
                <a:ext cx="95" cy="12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Line 1209">
                <a:extLst>
                  <a:ext uri="{FF2B5EF4-FFF2-40B4-BE49-F238E27FC236}">
                    <a16:creationId xmlns:a16="http://schemas.microsoft.com/office/drawing/2014/main" id="{FE2E715D-5303-8BF8-1250-52940C892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1615"/>
                <a:ext cx="96" cy="10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Line 1210">
                <a:extLst>
                  <a:ext uri="{FF2B5EF4-FFF2-40B4-BE49-F238E27FC236}">
                    <a16:creationId xmlns:a16="http://schemas.microsoft.com/office/drawing/2014/main" id="{E4F6BDD4-0B72-EC37-5F8A-E98CECA57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1528"/>
                <a:ext cx="96" cy="8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Line 1211">
                <a:extLst>
                  <a:ext uri="{FF2B5EF4-FFF2-40B4-BE49-F238E27FC236}">
                    <a16:creationId xmlns:a16="http://schemas.microsoft.com/office/drawing/2014/main" id="{8A791E67-DA67-4111-C2A5-7DC634D0B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1463"/>
                <a:ext cx="95" cy="6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Line 1212">
                <a:extLst>
                  <a:ext uri="{FF2B5EF4-FFF2-40B4-BE49-F238E27FC236}">
                    <a16:creationId xmlns:a16="http://schemas.microsoft.com/office/drawing/2014/main" id="{7CA86589-09FB-353B-E60D-8B48B419B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404"/>
                <a:ext cx="96" cy="5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Line 1213">
                <a:extLst>
                  <a:ext uri="{FF2B5EF4-FFF2-40B4-BE49-F238E27FC236}">
                    <a16:creationId xmlns:a16="http://schemas.microsoft.com/office/drawing/2014/main" id="{950BA232-2284-3A28-8935-D29ABE8E4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356"/>
                <a:ext cx="95" cy="4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Line 1214">
                <a:extLst>
                  <a:ext uri="{FF2B5EF4-FFF2-40B4-BE49-F238E27FC236}">
                    <a16:creationId xmlns:a16="http://schemas.microsoft.com/office/drawing/2014/main" id="{2B6068D9-83B9-1BF5-E762-B3804BD0E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321"/>
                <a:ext cx="96" cy="3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Line 1215">
                <a:extLst>
                  <a:ext uri="{FF2B5EF4-FFF2-40B4-BE49-F238E27FC236}">
                    <a16:creationId xmlns:a16="http://schemas.microsoft.com/office/drawing/2014/main" id="{0C9F1197-853A-0A38-CA15-06E215110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298"/>
                <a:ext cx="95" cy="2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Line 1216">
                <a:extLst>
                  <a:ext uri="{FF2B5EF4-FFF2-40B4-BE49-F238E27FC236}">
                    <a16:creationId xmlns:a16="http://schemas.microsoft.com/office/drawing/2014/main" id="{AB2D45D8-A3B7-EEC9-25E2-09277E436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280"/>
                <a:ext cx="96" cy="1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Line 1217">
                <a:extLst>
                  <a:ext uri="{FF2B5EF4-FFF2-40B4-BE49-F238E27FC236}">
                    <a16:creationId xmlns:a16="http://schemas.microsoft.com/office/drawing/2014/main" id="{0A56C448-C653-4EE0-9A8E-7228349C3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261"/>
                <a:ext cx="95" cy="1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Line 1218">
                <a:extLst>
                  <a:ext uri="{FF2B5EF4-FFF2-40B4-BE49-F238E27FC236}">
                    <a16:creationId xmlns:a16="http://schemas.microsoft.com/office/drawing/2014/main" id="{3E537455-9800-018E-F6A3-52042E652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246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Line 1219">
                <a:extLst>
                  <a:ext uri="{FF2B5EF4-FFF2-40B4-BE49-F238E27FC236}">
                    <a16:creationId xmlns:a16="http://schemas.microsoft.com/office/drawing/2014/main" id="{41925963-DCD8-AAB3-B868-3E26AD66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240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Line 1220">
                <a:extLst>
                  <a:ext uri="{FF2B5EF4-FFF2-40B4-BE49-F238E27FC236}">
                    <a16:creationId xmlns:a16="http://schemas.microsoft.com/office/drawing/2014/main" id="{4D3DED43-4D92-68F2-BF6B-DFFED500D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Line 1221">
                <a:extLst>
                  <a:ext uri="{FF2B5EF4-FFF2-40B4-BE49-F238E27FC236}">
                    <a16:creationId xmlns:a16="http://schemas.microsoft.com/office/drawing/2014/main" id="{A9C01BAB-E0D4-AC8F-38D5-EA3F991E2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Line 1222">
                <a:extLst>
                  <a:ext uri="{FF2B5EF4-FFF2-40B4-BE49-F238E27FC236}">
                    <a16:creationId xmlns:a16="http://schemas.microsoft.com/office/drawing/2014/main" id="{5196ED7A-6B75-8784-6FDC-49A9AA30D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Line 1223">
                <a:extLst>
                  <a:ext uri="{FF2B5EF4-FFF2-40B4-BE49-F238E27FC236}">
                    <a16:creationId xmlns:a16="http://schemas.microsoft.com/office/drawing/2014/main" id="{6199C286-DEF9-034A-AAC9-A709E2F49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Line 1224">
                <a:extLst>
                  <a:ext uri="{FF2B5EF4-FFF2-40B4-BE49-F238E27FC236}">
                    <a16:creationId xmlns:a16="http://schemas.microsoft.com/office/drawing/2014/main" id="{0D7C4FE2-D296-13D6-F45A-0F600AEE2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Line 1225">
                <a:extLst>
                  <a:ext uri="{FF2B5EF4-FFF2-40B4-BE49-F238E27FC236}">
                    <a16:creationId xmlns:a16="http://schemas.microsoft.com/office/drawing/2014/main" id="{EE744C2C-8A01-576E-259F-CDE031F32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Line 1226">
                <a:extLst>
                  <a:ext uri="{FF2B5EF4-FFF2-40B4-BE49-F238E27FC236}">
                    <a16:creationId xmlns:a16="http://schemas.microsoft.com/office/drawing/2014/main" id="{9B20B638-8B19-C371-BE94-A876518FC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Line 1227">
                <a:extLst>
                  <a:ext uri="{FF2B5EF4-FFF2-40B4-BE49-F238E27FC236}">
                    <a16:creationId xmlns:a16="http://schemas.microsoft.com/office/drawing/2014/main" id="{266D04A2-4E5C-89AF-DBC5-FB6E38866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Line 1228">
                <a:extLst>
                  <a:ext uri="{FF2B5EF4-FFF2-40B4-BE49-F238E27FC236}">
                    <a16:creationId xmlns:a16="http://schemas.microsoft.com/office/drawing/2014/main" id="{CE0E3C97-2C93-E503-3ADA-4A090F05A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Line 1229">
                <a:extLst>
                  <a:ext uri="{FF2B5EF4-FFF2-40B4-BE49-F238E27FC236}">
                    <a16:creationId xmlns:a16="http://schemas.microsoft.com/office/drawing/2014/main" id="{3180248A-530F-7F5C-433B-8B4130333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Line 1230">
                <a:extLst>
                  <a:ext uri="{FF2B5EF4-FFF2-40B4-BE49-F238E27FC236}">
                    <a16:creationId xmlns:a16="http://schemas.microsoft.com/office/drawing/2014/main" id="{48AC0C25-8FC2-E4C1-F429-A0F8A0E2E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Line 1231">
                <a:extLst>
                  <a:ext uri="{FF2B5EF4-FFF2-40B4-BE49-F238E27FC236}">
                    <a16:creationId xmlns:a16="http://schemas.microsoft.com/office/drawing/2014/main" id="{311AA958-1B9F-F5EA-5909-112E11748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Line 1232">
                <a:extLst>
                  <a:ext uri="{FF2B5EF4-FFF2-40B4-BE49-F238E27FC236}">
                    <a16:creationId xmlns:a16="http://schemas.microsoft.com/office/drawing/2014/main" id="{6F1A260D-7CB3-1BCB-5095-7CC953ECD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Line 1233">
                <a:extLst>
                  <a:ext uri="{FF2B5EF4-FFF2-40B4-BE49-F238E27FC236}">
                    <a16:creationId xmlns:a16="http://schemas.microsoft.com/office/drawing/2014/main" id="{CA549A83-B03F-F5FB-C6CD-B30BDEBCD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Line 1234">
                <a:extLst>
                  <a:ext uri="{FF2B5EF4-FFF2-40B4-BE49-F238E27FC236}">
                    <a16:creationId xmlns:a16="http://schemas.microsoft.com/office/drawing/2014/main" id="{56F04149-25BD-FC58-0DD1-35FA0183D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Line 1235">
                <a:extLst>
                  <a:ext uri="{FF2B5EF4-FFF2-40B4-BE49-F238E27FC236}">
                    <a16:creationId xmlns:a16="http://schemas.microsoft.com/office/drawing/2014/main" id="{6CBBFA95-07CA-C0AC-0BE9-F33EB6223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Line 1236">
                <a:extLst>
                  <a:ext uri="{FF2B5EF4-FFF2-40B4-BE49-F238E27FC236}">
                    <a16:creationId xmlns:a16="http://schemas.microsoft.com/office/drawing/2014/main" id="{865C20FF-964F-980C-6145-7695E78E0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77"/>
                <a:ext cx="95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Line 1237">
                <a:extLst>
                  <a:ext uri="{FF2B5EF4-FFF2-40B4-BE49-F238E27FC236}">
                    <a16:creationId xmlns:a16="http://schemas.microsoft.com/office/drawing/2014/main" id="{1D785B43-A12A-5A4A-C227-C36A25B64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71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Line 1238">
                <a:extLst>
                  <a:ext uri="{FF2B5EF4-FFF2-40B4-BE49-F238E27FC236}">
                    <a16:creationId xmlns:a16="http://schemas.microsoft.com/office/drawing/2014/main" id="{244B7D87-5451-AFA3-FEFB-6E9D18804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63"/>
                <a:ext cx="95" cy="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Line 1239">
                <a:extLst>
                  <a:ext uri="{FF2B5EF4-FFF2-40B4-BE49-F238E27FC236}">
                    <a16:creationId xmlns:a16="http://schemas.microsoft.com/office/drawing/2014/main" id="{B812425E-2E58-0993-E5D7-A1D97F011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46"/>
                <a:ext cx="96" cy="1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Line 1240">
                <a:extLst>
                  <a:ext uri="{FF2B5EF4-FFF2-40B4-BE49-F238E27FC236}">
                    <a16:creationId xmlns:a16="http://schemas.microsoft.com/office/drawing/2014/main" id="{9B848ACF-F3ED-560B-466E-05784BF17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18"/>
                <a:ext cx="95" cy="2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Line 1241">
                <a:extLst>
                  <a:ext uri="{FF2B5EF4-FFF2-40B4-BE49-F238E27FC236}">
                    <a16:creationId xmlns:a16="http://schemas.microsoft.com/office/drawing/2014/main" id="{66CA02E2-8E92-D96B-88F4-296E8A1D3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874"/>
                <a:ext cx="96" cy="4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Line 1242">
                <a:extLst>
                  <a:ext uri="{FF2B5EF4-FFF2-40B4-BE49-F238E27FC236}">
                    <a16:creationId xmlns:a16="http://schemas.microsoft.com/office/drawing/2014/main" id="{DB8562BA-1AC8-34E2-27C5-79F4E8984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807"/>
                <a:ext cx="96" cy="6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Line 1243">
                <a:extLst>
                  <a:ext uri="{FF2B5EF4-FFF2-40B4-BE49-F238E27FC236}">
                    <a16:creationId xmlns:a16="http://schemas.microsoft.com/office/drawing/2014/main" id="{AA7378C0-DF24-D35B-5D21-5300490F3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714"/>
                <a:ext cx="95" cy="9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Line 1244">
                <a:extLst>
                  <a:ext uri="{FF2B5EF4-FFF2-40B4-BE49-F238E27FC236}">
                    <a16:creationId xmlns:a16="http://schemas.microsoft.com/office/drawing/2014/main" id="{C8C209BE-C57B-05A9-1FC2-728E17B20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599"/>
                <a:ext cx="96" cy="11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Line 1245">
                <a:extLst>
                  <a:ext uri="{FF2B5EF4-FFF2-40B4-BE49-F238E27FC236}">
                    <a16:creationId xmlns:a16="http://schemas.microsoft.com/office/drawing/2014/main" id="{1E8F02B2-F5BC-F0EC-7934-4015DC755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465"/>
                <a:ext cx="95" cy="13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Line 1246">
                <a:extLst>
                  <a:ext uri="{FF2B5EF4-FFF2-40B4-BE49-F238E27FC236}">
                    <a16:creationId xmlns:a16="http://schemas.microsoft.com/office/drawing/2014/main" id="{EA51C53E-2BB8-D955-9519-F3BF5A266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324"/>
                <a:ext cx="96" cy="14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Line 1247">
                <a:extLst>
                  <a:ext uri="{FF2B5EF4-FFF2-40B4-BE49-F238E27FC236}">
                    <a16:creationId xmlns:a16="http://schemas.microsoft.com/office/drawing/2014/main" id="{D6CEF3BA-940B-D1F5-DD41-4AA16A3F0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175"/>
                <a:ext cx="95" cy="14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Line 1248">
                <a:extLst>
                  <a:ext uri="{FF2B5EF4-FFF2-40B4-BE49-F238E27FC236}">
                    <a16:creationId xmlns:a16="http://schemas.microsoft.com/office/drawing/2014/main" id="{2EBB3A9E-8147-7374-48AE-6FD6B901E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024"/>
                <a:ext cx="96" cy="15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Line 1249">
                <a:extLst>
                  <a:ext uri="{FF2B5EF4-FFF2-40B4-BE49-F238E27FC236}">
                    <a16:creationId xmlns:a16="http://schemas.microsoft.com/office/drawing/2014/main" id="{E70DF78A-3962-5D93-11BD-28355E35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1880"/>
                <a:ext cx="95" cy="14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Line 1250">
                <a:extLst>
                  <a:ext uri="{FF2B5EF4-FFF2-40B4-BE49-F238E27FC236}">
                    <a16:creationId xmlns:a16="http://schemas.microsoft.com/office/drawing/2014/main" id="{634BDA1C-022C-495B-0621-61C7AF95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1753"/>
                <a:ext cx="96" cy="12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Line 1251">
                <a:extLst>
                  <a:ext uri="{FF2B5EF4-FFF2-40B4-BE49-F238E27FC236}">
                    <a16:creationId xmlns:a16="http://schemas.microsoft.com/office/drawing/2014/main" id="{B6C4A94B-1A55-4732-8EE9-5D8F45885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1644"/>
                <a:ext cx="96" cy="10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Line 1252">
                <a:extLst>
                  <a:ext uri="{FF2B5EF4-FFF2-40B4-BE49-F238E27FC236}">
                    <a16:creationId xmlns:a16="http://schemas.microsoft.com/office/drawing/2014/main" id="{17FD2ABD-0A9C-1CC7-E6D6-A7C034EAB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1557"/>
                <a:ext cx="95" cy="8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Line 1253">
                <a:extLst>
                  <a:ext uri="{FF2B5EF4-FFF2-40B4-BE49-F238E27FC236}">
                    <a16:creationId xmlns:a16="http://schemas.microsoft.com/office/drawing/2014/main" id="{B4AEBFF3-DAA8-6668-6CB5-F566D5A3C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489"/>
                <a:ext cx="96" cy="6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Line 1254">
                <a:extLst>
                  <a:ext uri="{FF2B5EF4-FFF2-40B4-BE49-F238E27FC236}">
                    <a16:creationId xmlns:a16="http://schemas.microsoft.com/office/drawing/2014/main" id="{FEA7AA88-6DCE-DB26-8DD4-0D88AE47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440"/>
                <a:ext cx="95" cy="4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Line 1255">
                <a:extLst>
                  <a:ext uri="{FF2B5EF4-FFF2-40B4-BE49-F238E27FC236}">
                    <a16:creationId xmlns:a16="http://schemas.microsoft.com/office/drawing/2014/main" id="{47614AE5-752B-28B1-9158-DEBC20D90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406"/>
                <a:ext cx="96" cy="3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Line 1256">
                <a:extLst>
                  <a:ext uri="{FF2B5EF4-FFF2-40B4-BE49-F238E27FC236}">
                    <a16:creationId xmlns:a16="http://schemas.microsoft.com/office/drawing/2014/main" id="{B8E6E240-6784-791E-046D-33A63388D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380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Line 1257">
                <a:extLst>
                  <a:ext uri="{FF2B5EF4-FFF2-40B4-BE49-F238E27FC236}">
                    <a16:creationId xmlns:a16="http://schemas.microsoft.com/office/drawing/2014/main" id="{425B6DB3-9189-2A4A-DC9F-AF1DA7A7F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352"/>
                <a:ext cx="96" cy="2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Line 1258">
                <a:extLst>
                  <a:ext uri="{FF2B5EF4-FFF2-40B4-BE49-F238E27FC236}">
                    <a16:creationId xmlns:a16="http://schemas.microsoft.com/office/drawing/2014/main" id="{1992BEB2-F480-BA3A-A628-89130015F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322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Line 1259">
                <a:extLst>
                  <a:ext uri="{FF2B5EF4-FFF2-40B4-BE49-F238E27FC236}">
                    <a16:creationId xmlns:a16="http://schemas.microsoft.com/office/drawing/2014/main" id="{A20CBDA1-58FC-843B-DAED-755A83E1D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307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Line 1260">
                <a:extLst>
                  <a:ext uri="{FF2B5EF4-FFF2-40B4-BE49-F238E27FC236}">
                    <a16:creationId xmlns:a16="http://schemas.microsoft.com/office/drawing/2014/main" id="{22F3068C-6543-A25A-25D2-41FFF3225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294"/>
                <a:ext cx="96" cy="1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2" name="Rectangle 1261">
                <a:extLst>
                  <a:ext uri="{FF2B5EF4-FFF2-40B4-BE49-F238E27FC236}">
                    <a16:creationId xmlns:a16="http://schemas.microsoft.com/office/drawing/2014/main" id="{9D96102E-A575-3BED-FA79-55D6E012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97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3" name="Rectangle 1262">
                <a:extLst>
                  <a:ext uri="{FF2B5EF4-FFF2-40B4-BE49-F238E27FC236}">
                    <a16:creationId xmlns:a16="http://schemas.microsoft.com/office/drawing/2014/main" id="{10BAE1FC-7C48-E437-ADC6-2CBF9B2EF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2979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Rectangle 1263">
                <a:extLst>
                  <a:ext uri="{FF2B5EF4-FFF2-40B4-BE49-F238E27FC236}">
                    <a16:creationId xmlns:a16="http://schemas.microsoft.com/office/drawing/2014/main" id="{A8877586-1D1A-F50A-2C1E-6E7B848E0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297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0" name="Rectangle 1268">
              <a:extLst>
                <a:ext uri="{FF2B5EF4-FFF2-40B4-BE49-F238E27FC236}">
                  <a16:creationId xmlns:a16="http://schemas.microsoft.com/office/drawing/2014/main" id="{6EC9080C-A67A-F8BC-1D38-422B5175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3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269">
              <a:extLst>
                <a:ext uri="{FF2B5EF4-FFF2-40B4-BE49-F238E27FC236}">
                  <a16:creationId xmlns:a16="http://schemas.microsoft.com/office/drawing/2014/main" id="{24DB0B41-068C-F48B-98A3-24058A13A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3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270">
              <a:extLst>
                <a:ext uri="{FF2B5EF4-FFF2-40B4-BE49-F238E27FC236}">
                  <a16:creationId xmlns:a16="http://schemas.microsoft.com/office/drawing/2014/main" id="{4D851FD3-114B-9E1D-94F9-A726DA93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3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Rectangle 1274">
              <a:extLst>
                <a:ext uri="{FF2B5EF4-FFF2-40B4-BE49-F238E27FC236}">
                  <a16:creationId xmlns:a16="http://schemas.microsoft.com/office/drawing/2014/main" id="{85605B17-E571-B9FD-3275-66315AA1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Rectangle 1275">
              <a:extLst>
                <a:ext uri="{FF2B5EF4-FFF2-40B4-BE49-F238E27FC236}">
                  <a16:creationId xmlns:a16="http://schemas.microsoft.com/office/drawing/2014/main" id="{053AFCED-AE31-D4B5-1BDD-ED2D8BF1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Rectangle 1276">
              <a:extLst>
                <a:ext uri="{FF2B5EF4-FFF2-40B4-BE49-F238E27FC236}">
                  <a16:creationId xmlns:a16="http://schemas.microsoft.com/office/drawing/2014/main" id="{92F842C4-8387-D5BC-76B2-14F2E107B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Rectangle 1280">
              <a:extLst>
                <a:ext uri="{FF2B5EF4-FFF2-40B4-BE49-F238E27FC236}">
                  <a16:creationId xmlns:a16="http://schemas.microsoft.com/office/drawing/2014/main" id="{EB3FE425-3892-62EF-1B2F-D9F18120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79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281">
              <a:extLst>
                <a:ext uri="{FF2B5EF4-FFF2-40B4-BE49-F238E27FC236}">
                  <a16:creationId xmlns:a16="http://schemas.microsoft.com/office/drawing/2014/main" id="{802B9887-6470-9F13-2A0D-AF39F5592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9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282">
              <a:extLst>
                <a:ext uri="{FF2B5EF4-FFF2-40B4-BE49-F238E27FC236}">
                  <a16:creationId xmlns:a16="http://schemas.microsoft.com/office/drawing/2014/main" id="{7A9F7BA9-7CAB-FCA1-2305-68BAB0DB7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9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286">
              <a:extLst>
                <a:ext uri="{FF2B5EF4-FFF2-40B4-BE49-F238E27FC236}">
                  <a16:creationId xmlns:a16="http://schemas.microsoft.com/office/drawing/2014/main" id="{82EB44C4-CD0A-D41A-6368-5AE71B76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287">
              <a:extLst>
                <a:ext uri="{FF2B5EF4-FFF2-40B4-BE49-F238E27FC236}">
                  <a16:creationId xmlns:a16="http://schemas.microsoft.com/office/drawing/2014/main" id="{D4A9F5FB-4B58-6B79-2D87-984AEA2E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288">
              <a:extLst>
                <a:ext uri="{FF2B5EF4-FFF2-40B4-BE49-F238E27FC236}">
                  <a16:creationId xmlns:a16="http://schemas.microsoft.com/office/drawing/2014/main" id="{4B857E8C-EB13-072F-0E9B-F8B4EDF8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292">
              <a:extLst>
                <a:ext uri="{FF2B5EF4-FFF2-40B4-BE49-F238E27FC236}">
                  <a16:creationId xmlns:a16="http://schemas.microsoft.com/office/drawing/2014/main" id="{3C56E815-49BE-34C0-8901-D16B1B8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293">
              <a:extLst>
                <a:ext uri="{FF2B5EF4-FFF2-40B4-BE49-F238E27FC236}">
                  <a16:creationId xmlns:a16="http://schemas.microsoft.com/office/drawing/2014/main" id="{D105437E-3189-24DC-328A-007E1B8F1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294">
              <a:extLst>
                <a:ext uri="{FF2B5EF4-FFF2-40B4-BE49-F238E27FC236}">
                  <a16:creationId xmlns:a16="http://schemas.microsoft.com/office/drawing/2014/main" id="{EA61560C-B2B0-00E4-4058-D62482FA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298">
              <a:extLst>
                <a:ext uri="{FF2B5EF4-FFF2-40B4-BE49-F238E27FC236}">
                  <a16:creationId xmlns:a16="http://schemas.microsoft.com/office/drawing/2014/main" id="{2C6772E5-327F-75AB-500F-E5CE832D7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299">
              <a:extLst>
                <a:ext uri="{FF2B5EF4-FFF2-40B4-BE49-F238E27FC236}">
                  <a16:creationId xmlns:a16="http://schemas.microsoft.com/office/drawing/2014/main" id="{2BF711E8-1FD2-0EF5-D14D-50EBD833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300">
              <a:extLst>
                <a:ext uri="{FF2B5EF4-FFF2-40B4-BE49-F238E27FC236}">
                  <a16:creationId xmlns:a16="http://schemas.microsoft.com/office/drawing/2014/main" id="{DE1B67F5-2631-D2D6-F1CC-3DE52B842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304">
              <a:extLst>
                <a:ext uri="{FF2B5EF4-FFF2-40B4-BE49-F238E27FC236}">
                  <a16:creationId xmlns:a16="http://schemas.microsoft.com/office/drawing/2014/main" id="{2E2160CD-C74C-9407-29EE-77541375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305">
              <a:extLst>
                <a:ext uri="{FF2B5EF4-FFF2-40B4-BE49-F238E27FC236}">
                  <a16:creationId xmlns:a16="http://schemas.microsoft.com/office/drawing/2014/main" id="{9E5E8BA2-B128-68FB-23EB-4FAA521C6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8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306">
              <a:extLst>
                <a:ext uri="{FF2B5EF4-FFF2-40B4-BE49-F238E27FC236}">
                  <a16:creationId xmlns:a16="http://schemas.microsoft.com/office/drawing/2014/main" id="{BD23111D-714B-A2A6-04BD-7AE70D9B3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Rectangle 1310">
              <a:extLst>
                <a:ext uri="{FF2B5EF4-FFF2-40B4-BE49-F238E27FC236}">
                  <a16:creationId xmlns:a16="http://schemas.microsoft.com/office/drawing/2014/main" id="{AC73D049-1D77-0AE0-628E-8411E1025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311">
              <a:extLst>
                <a:ext uri="{FF2B5EF4-FFF2-40B4-BE49-F238E27FC236}">
                  <a16:creationId xmlns:a16="http://schemas.microsoft.com/office/drawing/2014/main" id="{28D49C65-CE83-7757-B40F-3B006733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8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312">
              <a:extLst>
                <a:ext uri="{FF2B5EF4-FFF2-40B4-BE49-F238E27FC236}">
                  <a16:creationId xmlns:a16="http://schemas.microsoft.com/office/drawing/2014/main" id="{61439423-E772-E436-E263-F3C39875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Rectangle 1316">
              <a:extLst>
                <a:ext uri="{FF2B5EF4-FFF2-40B4-BE49-F238E27FC236}">
                  <a16:creationId xmlns:a16="http://schemas.microsoft.com/office/drawing/2014/main" id="{3C928109-B35F-8EB3-405A-CB83954C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Rectangle 1317">
              <a:extLst>
                <a:ext uri="{FF2B5EF4-FFF2-40B4-BE49-F238E27FC236}">
                  <a16:creationId xmlns:a16="http://schemas.microsoft.com/office/drawing/2014/main" id="{6E05A2D2-3CA4-3201-16F5-CD16084ED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Rectangle 1318">
              <a:extLst>
                <a:ext uri="{FF2B5EF4-FFF2-40B4-BE49-F238E27FC236}">
                  <a16:creationId xmlns:a16="http://schemas.microsoft.com/office/drawing/2014/main" id="{D5EBA1D3-C4FF-86B4-0C4C-DE4F7F52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Rectangle 1322">
              <a:extLst>
                <a:ext uri="{FF2B5EF4-FFF2-40B4-BE49-F238E27FC236}">
                  <a16:creationId xmlns:a16="http://schemas.microsoft.com/office/drawing/2014/main" id="{AA2BB768-69A2-E487-C065-9F47BB27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Rectangle 1323">
              <a:extLst>
                <a:ext uri="{FF2B5EF4-FFF2-40B4-BE49-F238E27FC236}">
                  <a16:creationId xmlns:a16="http://schemas.microsoft.com/office/drawing/2014/main" id="{42BD860E-4A17-6D9D-A55F-B47F75C4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324">
              <a:extLst>
                <a:ext uri="{FF2B5EF4-FFF2-40B4-BE49-F238E27FC236}">
                  <a16:creationId xmlns:a16="http://schemas.microsoft.com/office/drawing/2014/main" id="{317B8841-E340-E78F-DB95-DA4C1EC2A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328">
              <a:extLst>
                <a:ext uri="{FF2B5EF4-FFF2-40B4-BE49-F238E27FC236}">
                  <a16:creationId xmlns:a16="http://schemas.microsoft.com/office/drawing/2014/main" id="{3D426276-7921-4FE0-2A80-9EF4D221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329">
              <a:extLst>
                <a:ext uri="{FF2B5EF4-FFF2-40B4-BE49-F238E27FC236}">
                  <a16:creationId xmlns:a16="http://schemas.microsoft.com/office/drawing/2014/main" id="{50D7A57E-454E-3870-3555-EEA4DFBE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330">
              <a:extLst>
                <a:ext uri="{FF2B5EF4-FFF2-40B4-BE49-F238E27FC236}">
                  <a16:creationId xmlns:a16="http://schemas.microsoft.com/office/drawing/2014/main" id="{A9A6AE95-0F73-301F-AB56-FD53F90B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334">
              <a:extLst>
                <a:ext uri="{FF2B5EF4-FFF2-40B4-BE49-F238E27FC236}">
                  <a16:creationId xmlns:a16="http://schemas.microsoft.com/office/drawing/2014/main" id="{31BE912D-49B7-F7EF-DDE7-EF066780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962"/>
              <a:ext cx="3918" cy="2123"/>
            </a:xfrm>
            <a:prstGeom prst="rect">
              <a:avLst/>
            </a:prstGeom>
            <a:noFill/>
            <a:ln w="4763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Rectangle 1335">
              <a:extLst>
                <a:ext uri="{FF2B5EF4-FFF2-40B4-BE49-F238E27FC236}">
                  <a16:creationId xmlns:a16="http://schemas.microsoft.com/office/drawing/2014/main" id="{10C1263C-465F-FB41-74D2-8500A6CD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Rectangle 1336">
              <a:extLst>
                <a:ext uri="{FF2B5EF4-FFF2-40B4-BE49-F238E27FC236}">
                  <a16:creationId xmlns:a16="http://schemas.microsoft.com/office/drawing/2014/main" id="{8555A5FA-55CB-9D6A-287B-E7BEE5D8F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Rectangle 1337">
              <a:extLst>
                <a:ext uri="{FF2B5EF4-FFF2-40B4-BE49-F238E27FC236}">
                  <a16:creationId xmlns:a16="http://schemas.microsoft.com/office/drawing/2014/main" id="{843A5D6B-7E6B-3B88-651E-A3B0FDE6E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3483"/>
              <a:ext cx="72" cy="72"/>
            </a:xfrm>
            <a:prstGeom prst="rect">
              <a:avLst/>
            </a:prstGeom>
            <a:solidFill>
              <a:srgbClr val="EEEE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Rectangle 1338">
              <a:extLst>
                <a:ext uri="{FF2B5EF4-FFF2-40B4-BE49-F238E27FC236}">
                  <a16:creationId xmlns:a16="http://schemas.microsoft.com/office/drawing/2014/main" id="{681AABBE-4324-DCBB-24D5-1403FAB17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479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1" name="Rectangle 1339">
              <a:extLst>
                <a:ext uri="{FF2B5EF4-FFF2-40B4-BE49-F238E27FC236}">
                  <a16:creationId xmlns:a16="http://schemas.microsoft.com/office/drawing/2014/main" id="{7641C281-CECC-2812-B5AA-C4B3870E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483"/>
              <a:ext cx="72" cy="72"/>
            </a:xfrm>
            <a:prstGeom prst="rect">
              <a:avLst/>
            </a:prstGeom>
            <a:solidFill>
              <a:srgbClr val="B0171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Rectangle 1340">
              <a:extLst>
                <a:ext uri="{FF2B5EF4-FFF2-40B4-BE49-F238E27FC236}">
                  <a16:creationId xmlns:a16="http://schemas.microsoft.com/office/drawing/2014/main" id="{323C3953-52EA-58E6-728C-AB111B64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479"/>
              <a:ext cx="23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Roboto Regular" charset="0"/>
                </a:rPr>
                <a:t>H1299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3" name="Rectangle 1341">
              <a:extLst>
                <a:ext uri="{FF2B5EF4-FFF2-40B4-BE49-F238E27FC236}">
                  <a16:creationId xmlns:a16="http://schemas.microsoft.com/office/drawing/2014/main" id="{A81B029B-C860-DAD3-1C9D-B7A3A1C6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3483"/>
              <a:ext cx="73" cy="72"/>
            </a:xfrm>
            <a:prstGeom prst="rect">
              <a:avLst/>
            </a:prstGeom>
            <a:solidFill>
              <a:srgbClr val="00F5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Rectangle 1342">
              <a:extLst>
                <a:ext uri="{FF2B5EF4-FFF2-40B4-BE49-F238E27FC236}">
                  <a16:creationId xmlns:a16="http://schemas.microsoft.com/office/drawing/2014/main" id="{49043ACA-84B5-8303-8178-0D04511D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479"/>
              <a:ext cx="3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Roboto Regular" charset="0"/>
                </a:rPr>
                <a:t>BEAS-2B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3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图片 666">
            <a:extLst>
              <a:ext uri="{FF2B5EF4-FFF2-40B4-BE49-F238E27FC236}">
                <a16:creationId xmlns:a16="http://schemas.microsoft.com/office/drawing/2014/main" id="{CDE93671-1EF2-2B45-720C-C3B6FD430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"/>
          <a:stretch/>
        </p:blipFill>
        <p:spPr>
          <a:xfrm>
            <a:off x="493986" y="84083"/>
            <a:ext cx="10972800" cy="6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组合 659">
            <a:extLst>
              <a:ext uri="{FF2B5EF4-FFF2-40B4-BE49-F238E27FC236}">
                <a16:creationId xmlns:a16="http://schemas.microsoft.com/office/drawing/2014/main" id="{CACC1227-4AC9-C00A-55C2-EFBE5BBE4288}"/>
              </a:ext>
            </a:extLst>
          </p:cNvPr>
          <p:cNvGrpSpPr/>
          <p:nvPr/>
        </p:nvGrpSpPr>
        <p:grpSpPr>
          <a:xfrm>
            <a:off x="2136781" y="1036638"/>
            <a:ext cx="7773982" cy="4778375"/>
            <a:chOff x="2136781" y="1036638"/>
            <a:chExt cx="7773982" cy="477837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76C8734-BB8C-65CE-67BF-F532AB4E0D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81238" y="1042988"/>
              <a:ext cx="7629525" cy="47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783FE846-C88D-5356-CFE0-6C354B5F9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781" y="1036638"/>
              <a:ext cx="7629525" cy="4772025"/>
              <a:chOff x="1346" y="653"/>
              <a:chExt cx="4806" cy="3006"/>
            </a:xfrm>
          </p:grpSpPr>
          <p:sp>
            <p:nvSpPr>
              <p:cNvPr id="460" name="Rectangle 5">
                <a:extLst>
                  <a:ext uri="{FF2B5EF4-FFF2-40B4-BE49-F238E27FC236}">
                    <a16:creationId xmlns:a16="http://schemas.microsoft.com/office/drawing/2014/main" id="{9F3B7D08-CE34-1F2D-65C3-F7E2351F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653"/>
                <a:ext cx="4806" cy="300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6">
                <a:extLst>
                  <a:ext uri="{FF2B5EF4-FFF2-40B4-BE49-F238E27FC236}">
                    <a16:creationId xmlns:a16="http://schemas.microsoft.com/office/drawing/2014/main" id="{199F1AEC-3C27-DC50-7F16-7FE19CA5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7">
                <a:extLst>
                  <a:ext uri="{FF2B5EF4-FFF2-40B4-BE49-F238E27FC236}">
                    <a16:creationId xmlns:a16="http://schemas.microsoft.com/office/drawing/2014/main" id="{7663FD49-B70A-588F-4BF4-D62AECA91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8">
                <a:extLst>
                  <a:ext uri="{FF2B5EF4-FFF2-40B4-BE49-F238E27FC236}">
                    <a16:creationId xmlns:a16="http://schemas.microsoft.com/office/drawing/2014/main" id="{50BC9083-8AE3-0AC8-8A20-BB37404C8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02"/>
                <a:ext cx="106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 Bold" panose="020B0804030504040204" pitchFamily="34" charset="0"/>
                  </a:rPr>
                  <a:t>Amplification Plot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" name="Rectangle 9">
                <a:extLst>
                  <a:ext uri="{FF2B5EF4-FFF2-40B4-BE49-F238E27FC236}">
                    <a16:creationId xmlns:a16="http://schemas.microsoft.com/office/drawing/2014/main" id="{DF05E22F-CA50-0FA1-36AC-E6E8F1538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" y="962"/>
                <a:ext cx="3938" cy="212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10">
                <a:extLst>
                  <a:ext uri="{FF2B5EF4-FFF2-40B4-BE49-F238E27FC236}">
                    <a16:creationId xmlns:a16="http://schemas.microsoft.com/office/drawing/2014/main" id="{B002FFCB-B044-FD4E-1F70-FE85F4D9B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3085"/>
                <a:ext cx="3938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Rectangle 11">
                <a:extLst>
                  <a:ext uri="{FF2B5EF4-FFF2-40B4-BE49-F238E27FC236}">
                    <a16:creationId xmlns:a16="http://schemas.microsoft.com/office/drawing/2014/main" id="{DDE4C1BE-327C-7C76-87D0-6BD223A6F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" name="Line 12">
                <a:extLst>
                  <a:ext uri="{FF2B5EF4-FFF2-40B4-BE49-F238E27FC236}">
                    <a16:creationId xmlns:a16="http://schemas.microsoft.com/office/drawing/2014/main" id="{23C51740-1818-B2F6-3DF3-FF346AE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Rectangle 13">
                <a:extLst>
                  <a:ext uri="{FF2B5EF4-FFF2-40B4-BE49-F238E27FC236}">
                    <a16:creationId xmlns:a16="http://schemas.microsoft.com/office/drawing/2014/main" id="{035B6BCC-1A57-1DDE-72AC-05EEE555D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9" name="Line 14">
                <a:extLst>
                  <a:ext uri="{FF2B5EF4-FFF2-40B4-BE49-F238E27FC236}">
                    <a16:creationId xmlns:a16="http://schemas.microsoft.com/office/drawing/2014/main" id="{98C6684A-6BFB-49F6-A34F-497E87334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Rectangle 15">
                <a:extLst>
                  <a:ext uri="{FF2B5EF4-FFF2-40B4-BE49-F238E27FC236}">
                    <a16:creationId xmlns:a16="http://schemas.microsoft.com/office/drawing/2014/main" id="{0F51BF82-7EEF-1177-A547-B7B5B6E08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9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" name="Line 16">
                <a:extLst>
                  <a:ext uri="{FF2B5EF4-FFF2-40B4-BE49-F238E27FC236}">
                    <a16:creationId xmlns:a16="http://schemas.microsoft.com/office/drawing/2014/main" id="{8F347F16-21B7-31F1-3167-00CBD5DFC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7">
                <a:extLst>
                  <a:ext uri="{FF2B5EF4-FFF2-40B4-BE49-F238E27FC236}">
                    <a16:creationId xmlns:a16="http://schemas.microsoft.com/office/drawing/2014/main" id="{B3138148-6974-0540-BE0C-B560C5C0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" name="Line 18">
                <a:extLst>
                  <a:ext uri="{FF2B5EF4-FFF2-40B4-BE49-F238E27FC236}">
                    <a16:creationId xmlns:a16="http://schemas.microsoft.com/office/drawing/2014/main" id="{78CBFF8F-4551-2A08-9109-9F82CF8D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9">
                <a:extLst>
                  <a:ext uri="{FF2B5EF4-FFF2-40B4-BE49-F238E27FC236}">
                    <a16:creationId xmlns:a16="http://schemas.microsoft.com/office/drawing/2014/main" id="{477D6CAE-DAF5-F9C1-71FA-DDCE4728D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" name="Line 20">
                <a:extLst>
                  <a:ext uri="{FF2B5EF4-FFF2-40B4-BE49-F238E27FC236}">
                    <a16:creationId xmlns:a16="http://schemas.microsoft.com/office/drawing/2014/main" id="{868BFDDE-7C81-4863-A6B7-15E6B03FD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21">
                <a:extLst>
                  <a:ext uri="{FF2B5EF4-FFF2-40B4-BE49-F238E27FC236}">
                    <a16:creationId xmlns:a16="http://schemas.microsoft.com/office/drawing/2014/main" id="{88A9D0E6-C91D-E33A-EC91-D35EBA832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" name="Line 22">
                <a:extLst>
                  <a:ext uri="{FF2B5EF4-FFF2-40B4-BE49-F238E27FC236}">
                    <a16:creationId xmlns:a16="http://schemas.microsoft.com/office/drawing/2014/main" id="{F05B3722-E43B-B6A0-9805-8BB754312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23">
                <a:extLst>
                  <a:ext uri="{FF2B5EF4-FFF2-40B4-BE49-F238E27FC236}">
                    <a16:creationId xmlns:a16="http://schemas.microsoft.com/office/drawing/2014/main" id="{91DD777E-7F26-6363-C342-AED4FD600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" name="Line 24">
                <a:extLst>
                  <a:ext uri="{FF2B5EF4-FFF2-40B4-BE49-F238E27FC236}">
                    <a16:creationId xmlns:a16="http://schemas.microsoft.com/office/drawing/2014/main" id="{9BE58227-A537-DD46-2243-8CDEB0D51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25">
                <a:extLst>
                  <a:ext uri="{FF2B5EF4-FFF2-40B4-BE49-F238E27FC236}">
                    <a16:creationId xmlns:a16="http://schemas.microsoft.com/office/drawing/2014/main" id="{B0B24574-1388-5318-7AD2-54D1DCE29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" name="Line 26">
                <a:extLst>
                  <a:ext uri="{FF2B5EF4-FFF2-40B4-BE49-F238E27FC236}">
                    <a16:creationId xmlns:a16="http://schemas.microsoft.com/office/drawing/2014/main" id="{E85CFA78-0A3F-826A-E8B8-D1B95A419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27">
                <a:extLst>
                  <a:ext uri="{FF2B5EF4-FFF2-40B4-BE49-F238E27FC236}">
                    <a16:creationId xmlns:a16="http://schemas.microsoft.com/office/drawing/2014/main" id="{5C5D3FA3-D9C2-B070-E8AB-A77CF9229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Line 28">
                <a:extLst>
                  <a:ext uri="{FF2B5EF4-FFF2-40B4-BE49-F238E27FC236}">
                    <a16:creationId xmlns:a16="http://schemas.microsoft.com/office/drawing/2014/main" id="{E048EB9C-7B9F-F29B-CCA9-2FC31DF4A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29">
                <a:extLst>
                  <a:ext uri="{FF2B5EF4-FFF2-40B4-BE49-F238E27FC236}">
                    <a16:creationId xmlns:a16="http://schemas.microsoft.com/office/drawing/2014/main" id="{4BD5D826-1F16-EB43-0C26-7063A7C27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Line 30">
                <a:extLst>
                  <a:ext uri="{FF2B5EF4-FFF2-40B4-BE49-F238E27FC236}">
                    <a16:creationId xmlns:a16="http://schemas.microsoft.com/office/drawing/2014/main" id="{2C86BA7A-0021-846B-1F7E-A399D743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31">
                <a:extLst>
                  <a:ext uri="{FF2B5EF4-FFF2-40B4-BE49-F238E27FC236}">
                    <a16:creationId xmlns:a16="http://schemas.microsoft.com/office/drawing/2014/main" id="{CAE0E216-D060-CBD3-99F3-E0D06FDB2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" name="Line 32">
                <a:extLst>
                  <a:ext uri="{FF2B5EF4-FFF2-40B4-BE49-F238E27FC236}">
                    <a16:creationId xmlns:a16="http://schemas.microsoft.com/office/drawing/2014/main" id="{AD890EE4-743A-B649-494C-454D506A8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33">
                <a:extLst>
                  <a:ext uri="{FF2B5EF4-FFF2-40B4-BE49-F238E27FC236}">
                    <a16:creationId xmlns:a16="http://schemas.microsoft.com/office/drawing/2014/main" id="{B910584C-E894-CCFD-AF5E-F8F069AA4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Line 34">
                <a:extLst>
                  <a:ext uri="{FF2B5EF4-FFF2-40B4-BE49-F238E27FC236}">
                    <a16:creationId xmlns:a16="http://schemas.microsoft.com/office/drawing/2014/main" id="{8A3269EB-0A69-C761-E162-356F709D9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35">
                <a:extLst>
                  <a:ext uri="{FF2B5EF4-FFF2-40B4-BE49-F238E27FC236}">
                    <a16:creationId xmlns:a16="http://schemas.microsoft.com/office/drawing/2014/main" id="{8D9B611C-3E1E-326C-F50F-F3A28239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Line 36">
                <a:extLst>
                  <a:ext uri="{FF2B5EF4-FFF2-40B4-BE49-F238E27FC236}">
                    <a16:creationId xmlns:a16="http://schemas.microsoft.com/office/drawing/2014/main" id="{980576F6-A8E1-0EC7-0C32-DC99F9E00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37">
                <a:extLst>
                  <a:ext uri="{FF2B5EF4-FFF2-40B4-BE49-F238E27FC236}">
                    <a16:creationId xmlns:a16="http://schemas.microsoft.com/office/drawing/2014/main" id="{BCDD5376-94EF-7C18-F428-71572708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Line 38">
                <a:extLst>
                  <a:ext uri="{FF2B5EF4-FFF2-40B4-BE49-F238E27FC236}">
                    <a16:creationId xmlns:a16="http://schemas.microsoft.com/office/drawing/2014/main" id="{0DD59900-04A1-D222-6FC0-E6E3F8D27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Rectangle 39">
                <a:extLst>
                  <a:ext uri="{FF2B5EF4-FFF2-40B4-BE49-F238E27FC236}">
                    <a16:creationId xmlns:a16="http://schemas.microsoft.com/office/drawing/2014/main" id="{09E363A3-121A-0044-C8BE-FB93F88F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" name="Line 40">
                <a:extLst>
                  <a:ext uri="{FF2B5EF4-FFF2-40B4-BE49-F238E27FC236}">
                    <a16:creationId xmlns:a16="http://schemas.microsoft.com/office/drawing/2014/main" id="{8982C91D-5878-AB3D-25F5-18274FDDF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41">
                <a:extLst>
                  <a:ext uri="{FF2B5EF4-FFF2-40B4-BE49-F238E27FC236}">
                    <a16:creationId xmlns:a16="http://schemas.microsoft.com/office/drawing/2014/main" id="{561137DA-22DB-6A40-A892-66230A1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" name="Line 42">
                <a:extLst>
                  <a:ext uri="{FF2B5EF4-FFF2-40B4-BE49-F238E27FC236}">
                    <a16:creationId xmlns:a16="http://schemas.microsoft.com/office/drawing/2014/main" id="{63B1DDD0-5744-657A-5149-69F1B45CB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43">
                <a:extLst>
                  <a:ext uri="{FF2B5EF4-FFF2-40B4-BE49-F238E27FC236}">
                    <a16:creationId xmlns:a16="http://schemas.microsoft.com/office/drawing/2014/main" id="{E2E9B692-69A8-7CC3-F76A-E6405DF6F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9" name="Line 44">
                <a:extLst>
                  <a:ext uri="{FF2B5EF4-FFF2-40B4-BE49-F238E27FC236}">
                    <a16:creationId xmlns:a16="http://schemas.microsoft.com/office/drawing/2014/main" id="{6B5193DF-3D27-6384-B68D-66D4CCF07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Rectangle 45">
                <a:extLst>
                  <a:ext uri="{FF2B5EF4-FFF2-40B4-BE49-F238E27FC236}">
                    <a16:creationId xmlns:a16="http://schemas.microsoft.com/office/drawing/2014/main" id="{11F9C0D3-4876-C4D2-5FB5-2B39BD728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" name="Line 46">
                <a:extLst>
                  <a:ext uri="{FF2B5EF4-FFF2-40B4-BE49-F238E27FC236}">
                    <a16:creationId xmlns:a16="http://schemas.microsoft.com/office/drawing/2014/main" id="{B326B5AF-87E7-E18F-7572-908ACEC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Rectangle 47">
                <a:extLst>
                  <a:ext uri="{FF2B5EF4-FFF2-40B4-BE49-F238E27FC236}">
                    <a16:creationId xmlns:a16="http://schemas.microsoft.com/office/drawing/2014/main" id="{D520C672-7997-06DA-5478-D48EA8184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" name="Line 48">
                <a:extLst>
                  <a:ext uri="{FF2B5EF4-FFF2-40B4-BE49-F238E27FC236}">
                    <a16:creationId xmlns:a16="http://schemas.microsoft.com/office/drawing/2014/main" id="{D73E619D-0E14-36D7-2C2D-8FD640EEC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Rectangle 49">
                <a:extLst>
                  <a:ext uri="{FF2B5EF4-FFF2-40B4-BE49-F238E27FC236}">
                    <a16:creationId xmlns:a16="http://schemas.microsoft.com/office/drawing/2014/main" id="{7E4E3D3A-CA7F-D4D1-5A88-2C0F77A77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" name="Line 50">
                <a:extLst>
                  <a:ext uri="{FF2B5EF4-FFF2-40B4-BE49-F238E27FC236}">
                    <a16:creationId xmlns:a16="http://schemas.microsoft.com/office/drawing/2014/main" id="{E255B791-B9B2-FF79-ABAD-F5F1209A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5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Rectangle 51">
                <a:extLst>
                  <a:ext uri="{FF2B5EF4-FFF2-40B4-BE49-F238E27FC236}">
                    <a16:creationId xmlns:a16="http://schemas.microsoft.com/office/drawing/2014/main" id="{6A11036A-0280-7B25-1949-E09B78CFA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195"/>
                <a:ext cx="21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Cycle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Line 52">
                <a:extLst>
                  <a:ext uri="{FF2B5EF4-FFF2-40B4-BE49-F238E27FC236}">
                    <a16:creationId xmlns:a16="http://schemas.microsoft.com/office/drawing/2014/main" id="{AFB638C5-665D-33F5-49F7-8683E7E9B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962"/>
                <a:ext cx="0" cy="2123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Rectangle 53">
                <a:extLst>
                  <a:ext uri="{FF2B5EF4-FFF2-40B4-BE49-F238E27FC236}">
                    <a16:creationId xmlns:a16="http://schemas.microsoft.com/office/drawing/2014/main" id="{7FCC7F2C-C426-1D1E-3387-2D7B94D23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942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Line 54">
                <a:extLst>
                  <a:ext uri="{FF2B5EF4-FFF2-40B4-BE49-F238E27FC236}">
                    <a16:creationId xmlns:a16="http://schemas.microsoft.com/office/drawing/2014/main" id="{3118B4D1-AABB-80D1-DA31-B41B21111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97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55">
                <a:extLst>
                  <a:ext uri="{FF2B5EF4-FFF2-40B4-BE49-F238E27FC236}">
                    <a16:creationId xmlns:a16="http://schemas.microsoft.com/office/drawing/2014/main" id="{A6D8330D-B4E7-857C-FF25-A487AE9FC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749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Line 56">
                <a:extLst>
                  <a:ext uri="{FF2B5EF4-FFF2-40B4-BE49-F238E27FC236}">
                    <a16:creationId xmlns:a16="http://schemas.microsoft.com/office/drawing/2014/main" id="{6CBEC48F-EB03-83F6-DA8F-886942192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78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Rectangle 57">
                <a:extLst>
                  <a:ext uri="{FF2B5EF4-FFF2-40B4-BE49-F238E27FC236}">
                    <a16:creationId xmlns:a16="http://schemas.microsoft.com/office/drawing/2014/main" id="{B42962E4-8AED-04B7-8410-FCB4E775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555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Line 58">
                <a:extLst>
                  <a:ext uri="{FF2B5EF4-FFF2-40B4-BE49-F238E27FC236}">
                    <a16:creationId xmlns:a16="http://schemas.microsoft.com/office/drawing/2014/main" id="{716973EE-E6E7-3F1F-631D-AF9C1A8A3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586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Rectangle 59">
                <a:extLst>
                  <a:ext uri="{FF2B5EF4-FFF2-40B4-BE49-F238E27FC236}">
                    <a16:creationId xmlns:a16="http://schemas.microsoft.com/office/drawing/2014/main" id="{758B1A30-429E-6EE8-9503-C8CAAABB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360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Line 60">
                <a:extLst>
                  <a:ext uri="{FF2B5EF4-FFF2-40B4-BE49-F238E27FC236}">
                    <a16:creationId xmlns:a16="http://schemas.microsoft.com/office/drawing/2014/main" id="{4DE1081E-4F0F-FBDD-6049-FF3AA0480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39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Rectangle 61">
                <a:extLst>
                  <a:ext uri="{FF2B5EF4-FFF2-40B4-BE49-F238E27FC236}">
                    <a16:creationId xmlns:a16="http://schemas.microsoft.com/office/drawing/2014/main" id="{4A164203-9174-DCB3-9A4D-26BD46F91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168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Line 62">
                <a:extLst>
                  <a:ext uri="{FF2B5EF4-FFF2-40B4-BE49-F238E27FC236}">
                    <a16:creationId xmlns:a16="http://schemas.microsoft.com/office/drawing/2014/main" id="{8FFA1A29-7CC1-D97F-EFE2-5B52F6E2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19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Rectangle 63">
                <a:extLst>
                  <a:ext uri="{FF2B5EF4-FFF2-40B4-BE49-F238E27FC236}">
                    <a16:creationId xmlns:a16="http://schemas.microsoft.com/office/drawing/2014/main" id="{6AEBEA84-EE0F-7FBF-29DE-DFF906D5B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973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Line 64">
                <a:extLst>
                  <a:ext uri="{FF2B5EF4-FFF2-40B4-BE49-F238E27FC236}">
                    <a16:creationId xmlns:a16="http://schemas.microsoft.com/office/drawing/2014/main" id="{F2B8FF5E-4086-CBAB-1AC0-AC1B0D54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006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Rectangle 65">
                <a:extLst>
                  <a:ext uri="{FF2B5EF4-FFF2-40B4-BE49-F238E27FC236}">
                    <a16:creationId xmlns:a16="http://schemas.microsoft.com/office/drawing/2014/main" id="{0AD374A4-23C0-A1B3-1BA2-3DF35B7DE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781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Line 66">
                <a:extLst>
                  <a:ext uri="{FF2B5EF4-FFF2-40B4-BE49-F238E27FC236}">
                    <a16:creationId xmlns:a16="http://schemas.microsoft.com/office/drawing/2014/main" id="{7857BFFD-42EA-7285-FF0D-89D51A460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81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Rectangle 67">
                <a:extLst>
                  <a:ext uri="{FF2B5EF4-FFF2-40B4-BE49-F238E27FC236}">
                    <a16:creationId xmlns:a16="http://schemas.microsoft.com/office/drawing/2014/main" id="{090F9086-1C30-FD55-D178-8560D8229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586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" name="Line 68">
                <a:extLst>
                  <a:ext uri="{FF2B5EF4-FFF2-40B4-BE49-F238E27FC236}">
                    <a16:creationId xmlns:a16="http://schemas.microsoft.com/office/drawing/2014/main" id="{2AFDAE2A-C746-B399-AD4D-E23540F78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61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Rectangle 69">
                <a:extLst>
                  <a:ext uri="{FF2B5EF4-FFF2-40B4-BE49-F238E27FC236}">
                    <a16:creationId xmlns:a16="http://schemas.microsoft.com/office/drawing/2014/main" id="{B33AA0C2-BB97-5BCC-861A-E04BBE87D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394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" name="Line 70">
                <a:extLst>
                  <a:ext uri="{FF2B5EF4-FFF2-40B4-BE49-F238E27FC236}">
                    <a16:creationId xmlns:a16="http://schemas.microsoft.com/office/drawing/2014/main" id="{B91EB15B-58F1-4E4F-C4B1-6D914BEAC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42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Rectangle 71">
                <a:extLst>
                  <a:ext uri="{FF2B5EF4-FFF2-40B4-BE49-F238E27FC236}">
                    <a16:creationId xmlns:a16="http://schemas.microsoft.com/office/drawing/2014/main" id="{B0DBA124-ED19-9A74-2579-5A069FE5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199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" name="Line 72">
                <a:extLst>
                  <a:ext uri="{FF2B5EF4-FFF2-40B4-BE49-F238E27FC236}">
                    <a16:creationId xmlns:a16="http://schemas.microsoft.com/office/drawing/2014/main" id="{2945D99A-42DB-CBAF-BC9D-E414EC172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23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Rectangle 73">
                <a:extLst>
                  <a:ext uri="{FF2B5EF4-FFF2-40B4-BE49-F238E27FC236}">
                    <a16:creationId xmlns:a16="http://schemas.microsoft.com/office/drawing/2014/main" id="{A525A9FB-4D67-E645-ADE6-BD2BA49CF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007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" name="Line 74">
                <a:extLst>
                  <a:ext uri="{FF2B5EF4-FFF2-40B4-BE49-F238E27FC236}">
                    <a16:creationId xmlns:a16="http://schemas.microsoft.com/office/drawing/2014/main" id="{95B23F64-472D-F3A4-54A3-130B8F977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038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76">
                <a:extLst>
                  <a:ext uri="{FF2B5EF4-FFF2-40B4-BE49-F238E27FC236}">
                    <a16:creationId xmlns:a16="http://schemas.microsoft.com/office/drawing/2014/main" id="{17434FE6-FCA9-7C8B-076F-0C5608C41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77">
                <a:extLst>
                  <a:ext uri="{FF2B5EF4-FFF2-40B4-BE49-F238E27FC236}">
                    <a16:creationId xmlns:a16="http://schemas.microsoft.com/office/drawing/2014/main" id="{EAD60FA9-1FDE-6008-C657-1FA9954E8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78">
                <a:extLst>
                  <a:ext uri="{FF2B5EF4-FFF2-40B4-BE49-F238E27FC236}">
                    <a16:creationId xmlns:a16="http://schemas.microsoft.com/office/drawing/2014/main" id="{CF323829-111F-94D6-4841-0416BFD70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79">
                <a:extLst>
                  <a:ext uri="{FF2B5EF4-FFF2-40B4-BE49-F238E27FC236}">
                    <a16:creationId xmlns:a16="http://schemas.microsoft.com/office/drawing/2014/main" id="{95BD7423-E838-2972-7780-A98250637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80">
                <a:extLst>
                  <a:ext uri="{FF2B5EF4-FFF2-40B4-BE49-F238E27FC236}">
                    <a16:creationId xmlns:a16="http://schemas.microsoft.com/office/drawing/2014/main" id="{9A67F071-95E6-414C-B918-451B7965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81">
                <a:extLst>
                  <a:ext uri="{FF2B5EF4-FFF2-40B4-BE49-F238E27FC236}">
                    <a16:creationId xmlns:a16="http://schemas.microsoft.com/office/drawing/2014/main" id="{4E2BC5FF-4973-DF83-378D-1F7CFAC18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82">
                <a:extLst>
                  <a:ext uri="{FF2B5EF4-FFF2-40B4-BE49-F238E27FC236}">
                    <a16:creationId xmlns:a16="http://schemas.microsoft.com/office/drawing/2014/main" id="{1F20BB93-FB9C-1C0B-50AF-8B3F4E3A1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83">
                <a:extLst>
                  <a:ext uri="{FF2B5EF4-FFF2-40B4-BE49-F238E27FC236}">
                    <a16:creationId xmlns:a16="http://schemas.microsoft.com/office/drawing/2014/main" id="{33E3F4D2-083D-0204-D34A-B1E57A696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84">
                <a:extLst>
                  <a:ext uri="{FF2B5EF4-FFF2-40B4-BE49-F238E27FC236}">
                    <a16:creationId xmlns:a16="http://schemas.microsoft.com/office/drawing/2014/main" id="{2330BB2B-9538-F113-B153-B465BD754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85">
                <a:extLst>
                  <a:ext uri="{FF2B5EF4-FFF2-40B4-BE49-F238E27FC236}">
                    <a16:creationId xmlns:a16="http://schemas.microsoft.com/office/drawing/2014/main" id="{636E90D4-E8D8-32D6-7D87-0FE9576DB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86">
                <a:extLst>
                  <a:ext uri="{FF2B5EF4-FFF2-40B4-BE49-F238E27FC236}">
                    <a16:creationId xmlns:a16="http://schemas.microsoft.com/office/drawing/2014/main" id="{7F2FB627-ABA5-173D-69BB-8C0C18B52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87">
                <a:extLst>
                  <a:ext uri="{FF2B5EF4-FFF2-40B4-BE49-F238E27FC236}">
                    <a16:creationId xmlns:a16="http://schemas.microsoft.com/office/drawing/2014/main" id="{9B14D786-EAE0-1F18-F5AE-04C38F500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88">
                <a:extLst>
                  <a:ext uri="{FF2B5EF4-FFF2-40B4-BE49-F238E27FC236}">
                    <a16:creationId xmlns:a16="http://schemas.microsoft.com/office/drawing/2014/main" id="{F5945955-8FE7-58D7-7DD2-483CAC6ED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89">
                <a:extLst>
                  <a:ext uri="{FF2B5EF4-FFF2-40B4-BE49-F238E27FC236}">
                    <a16:creationId xmlns:a16="http://schemas.microsoft.com/office/drawing/2014/main" id="{14679787-756D-F5EF-FB47-45FD281FD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90">
                <a:extLst>
                  <a:ext uri="{FF2B5EF4-FFF2-40B4-BE49-F238E27FC236}">
                    <a16:creationId xmlns:a16="http://schemas.microsoft.com/office/drawing/2014/main" id="{77D46E69-7D83-B04A-E634-34F4FFBEE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91">
                <a:extLst>
                  <a:ext uri="{FF2B5EF4-FFF2-40B4-BE49-F238E27FC236}">
                    <a16:creationId xmlns:a16="http://schemas.microsoft.com/office/drawing/2014/main" id="{9A2CD8F8-B627-706B-5CED-C5DA7E804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Line 92">
                <a:extLst>
                  <a:ext uri="{FF2B5EF4-FFF2-40B4-BE49-F238E27FC236}">
                    <a16:creationId xmlns:a16="http://schemas.microsoft.com/office/drawing/2014/main" id="{59979087-4CB5-FEEE-7CC6-09DCF54C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Line 93">
                <a:extLst>
                  <a:ext uri="{FF2B5EF4-FFF2-40B4-BE49-F238E27FC236}">
                    <a16:creationId xmlns:a16="http://schemas.microsoft.com/office/drawing/2014/main" id="{A71BCCD7-3838-DC61-87CF-28EA0DA3B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Line 94">
                <a:extLst>
                  <a:ext uri="{FF2B5EF4-FFF2-40B4-BE49-F238E27FC236}">
                    <a16:creationId xmlns:a16="http://schemas.microsoft.com/office/drawing/2014/main" id="{FC94D982-3E05-72BD-C73A-1794B0516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Line 95">
                <a:extLst>
                  <a:ext uri="{FF2B5EF4-FFF2-40B4-BE49-F238E27FC236}">
                    <a16:creationId xmlns:a16="http://schemas.microsoft.com/office/drawing/2014/main" id="{E6D8F0A2-B5BF-202A-804F-2BE5BD74E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Line 96">
                <a:extLst>
                  <a:ext uri="{FF2B5EF4-FFF2-40B4-BE49-F238E27FC236}">
                    <a16:creationId xmlns:a16="http://schemas.microsoft.com/office/drawing/2014/main" id="{D56C6D97-0322-E2AD-11CE-5589DF794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73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Line 97">
                <a:extLst>
                  <a:ext uri="{FF2B5EF4-FFF2-40B4-BE49-F238E27FC236}">
                    <a16:creationId xmlns:a16="http://schemas.microsoft.com/office/drawing/2014/main" id="{2F8029A6-1DBC-4D73-C6F0-16837797D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780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Line 98">
                <a:extLst>
                  <a:ext uri="{FF2B5EF4-FFF2-40B4-BE49-F238E27FC236}">
                    <a16:creationId xmlns:a16="http://schemas.microsoft.com/office/drawing/2014/main" id="{E43213F1-D3BF-5E60-A237-B4915BEE2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586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Line 99">
                <a:extLst>
                  <a:ext uri="{FF2B5EF4-FFF2-40B4-BE49-F238E27FC236}">
                    <a16:creationId xmlns:a16="http://schemas.microsoft.com/office/drawing/2014/main" id="{437915D1-320C-9D50-8533-B383432EC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393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Line 100">
                <a:extLst>
                  <a:ext uri="{FF2B5EF4-FFF2-40B4-BE49-F238E27FC236}">
                    <a16:creationId xmlns:a16="http://schemas.microsoft.com/office/drawing/2014/main" id="{6E61612D-949F-B709-61A2-86F6541D9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199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Line 101">
                <a:extLst>
                  <a:ext uri="{FF2B5EF4-FFF2-40B4-BE49-F238E27FC236}">
                    <a16:creationId xmlns:a16="http://schemas.microsoft.com/office/drawing/2014/main" id="{F0A5BC0D-3434-41B5-B7CD-B040EE3DA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006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Line 102">
                <a:extLst>
                  <a:ext uri="{FF2B5EF4-FFF2-40B4-BE49-F238E27FC236}">
                    <a16:creationId xmlns:a16="http://schemas.microsoft.com/office/drawing/2014/main" id="{3DC269A0-B4A5-5096-60F5-697D42B8B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812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Line 103">
                <a:extLst>
                  <a:ext uri="{FF2B5EF4-FFF2-40B4-BE49-F238E27FC236}">
                    <a16:creationId xmlns:a16="http://schemas.microsoft.com/office/drawing/2014/main" id="{7E6876D7-41C5-43E1-677A-241914AD8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619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Line 104">
                <a:extLst>
                  <a:ext uri="{FF2B5EF4-FFF2-40B4-BE49-F238E27FC236}">
                    <a16:creationId xmlns:a16="http://schemas.microsoft.com/office/drawing/2014/main" id="{D84E6097-0C42-4BE2-9A37-3E7C6212B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425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105">
                <a:extLst>
                  <a:ext uri="{FF2B5EF4-FFF2-40B4-BE49-F238E27FC236}">
                    <a16:creationId xmlns:a16="http://schemas.microsoft.com/office/drawing/2014/main" id="{66AB02ED-F921-67C9-6433-1D2A162E0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232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106">
                <a:extLst>
                  <a:ext uri="{FF2B5EF4-FFF2-40B4-BE49-F238E27FC236}">
                    <a16:creationId xmlns:a16="http://schemas.microsoft.com/office/drawing/2014/main" id="{33125F89-D92E-3A5C-DE0A-1EE49CDA7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038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107">
                <a:extLst>
                  <a:ext uri="{FF2B5EF4-FFF2-40B4-BE49-F238E27FC236}">
                    <a16:creationId xmlns:a16="http://schemas.microsoft.com/office/drawing/2014/main" id="{835C8808-36A4-326A-E6B8-860810C89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108">
                <a:extLst>
                  <a:ext uri="{FF2B5EF4-FFF2-40B4-BE49-F238E27FC236}">
                    <a16:creationId xmlns:a16="http://schemas.microsoft.com/office/drawing/2014/main" id="{4C457938-20EA-9B31-8F4A-82CE16349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109">
                <a:extLst>
                  <a:ext uri="{FF2B5EF4-FFF2-40B4-BE49-F238E27FC236}">
                    <a16:creationId xmlns:a16="http://schemas.microsoft.com/office/drawing/2014/main" id="{FF187957-75F8-6468-A8F1-25B502EDD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110">
                <a:extLst>
                  <a:ext uri="{FF2B5EF4-FFF2-40B4-BE49-F238E27FC236}">
                    <a16:creationId xmlns:a16="http://schemas.microsoft.com/office/drawing/2014/main" id="{7187EFCE-D7DA-4B26-7907-193176461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111">
                <a:extLst>
                  <a:ext uri="{FF2B5EF4-FFF2-40B4-BE49-F238E27FC236}">
                    <a16:creationId xmlns:a16="http://schemas.microsoft.com/office/drawing/2014/main" id="{DDF125D8-D1ED-4B2A-5EBF-8A39846C2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1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112">
                <a:extLst>
                  <a:ext uri="{FF2B5EF4-FFF2-40B4-BE49-F238E27FC236}">
                    <a16:creationId xmlns:a16="http://schemas.microsoft.com/office/drawing/2014/main" id="{312BBA65-144D-8BB6-6B4E-7B499998D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113">
                <a:extLst>
                  <a:ext uri="{FF2B5EF4-FFF2-40B4-BE49-F238E27FC236}">
                    <a16:creationId xmlns:a16="http://schemas.microsoft.com/office/drawing/2014/main" id="{E801A448-3743-917A-F559-AC906FA1F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Line 114">
                <a:extLst>
                  <a:ext uri="{FF2B5EF4-FFF2-40B4-BE49-F238E27FC236}">
                    <a16:creationId xmlns:a16="http://schemas.microsoft.com/office/drawing/2014/main" id="{0959039C-9804-1D0B-59D2-08B1F9107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7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Line 115">
                <a:extLst>
                  <a:ext uri="{FF2B5EF4-FFF2-40B4-BE49-F238E27FC236}">
                    <a16:creationId xmlns:a16="http://schemas.microsoft.com/office/drawing/2014/main" id="{0AD207C7-5AA6-F30C-C898-AABD7D26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Line 116">
                <a:extLst>
                  <a:ext uri="{FF2B5EF4-FFF2-40B4-BE49-F238E27FC236}">
                    <a16:creationId xmlns:a16="http://schemas.microsoft.com/office/drawing/2014/main" id="{2C568F73-BC9C-969B-7964-7186D0176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Line 117">
                <a:extLst>
                  <a:ext uri="{FF2B5EF4-FFF2-40B4-BE49-F238E27FC236}">
                    <a16:creationId xmlns:a16="http://schemas.microsoft.com/office/drawing/2014/main" id="{19B92359-9B4C-B1EA-9BEA-B5DDDC7C4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Line 118">
                <a:extLst>
                  <a:ext uri="{FF2B5EF4-FFF2-40B4-BE49-F238E27FC236}">
                    <a16:creationId xmlns:a16="http://schemas.microsoft.com/office/drawing/2014/main" id="{875D1A21-9CD9-660F-3FFF-EEB828E1D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8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Line 119">
                <a:extLst>
                  <a:ext uri="{FF2B5EF4-FFF2-40B4-BE49-F238E27FC236}">
                    <a16:creationId xmlns:a16="http://schemas.microsoft.com/office/drawing/2014/main" id="{409891BD-BE6E-D1EB-849C-C6EA88D56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6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Line 120">
                <a:extLst>
                  <a:ext uri="{FF2B5EF4-FFF2-40B4-BE49-F238E27FC236}">
                    <a16:creationId xmlns:a16="http://schemas.microsoft.com/office/drawing/2014/main" id="{0DAA532A-889D-23D5-D6F7-2957986D2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53"/>
                <a:ext cx="101" cy="1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Line 121">
                <a:extLst>
                  <a:ext uri="{FF2B5EF4-FFF2-40B4-BE49-F238E27FC236}">
                    <a16:creationId xmlns:a16="http://schemas.microsoft.com/office/drawing/2014/main" id="{DE3DF4CA-743F-1223-F0CD-9C79ECDF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25"/>
                <a:ext cx="102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Line 122">
                <a:extLst>
                  <a:ext uri="{FF2B5EF4-FFF2-40B4-BE49-F238E27FC236}">
                    <a16:creationId xmlns:a16="http://schemas.microsoft.com/office/drawing/2014/main" id="{DDD453C7-E662-C77A-FDCD-665B15FC7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71"/>
                <a:ext cx="100" cy="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Line 123">
                <a:extLst>
                  <a:ext uri="{FF2B5EF4-FFF2-40B4-BE49-F238E27FC236}">
                    <a16:creationId xmlns:a16="http://schemas.microsoft.com/office/drawing/2014/main" id="{64F4558F-50E1-94D3-E549-52B7417DD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78"/>
                <a:ext cx="101" cy="9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Line 124">
                <a:extLst>
                  <a:ext uri="{FF2B5EF4-FFF2-40B4-BE49-F238E27FC236}">
                    <a16:creationId xmlns:a16="http://schemas.microsoft.com/office/drawing/2014/main" id="{4F0C7510-6991-EF0E-3338-6EB59C245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628"/>
                <a:ext cx="101" cy="15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Line 125">
                <a:extLst>
                  <a:ext uri="{FF2B5EF4-FFF2-40B4-BE49-F238E27FC236}">
                    <a16:creationId xmlns:a16="http://schemas.microsoft.com/office/drawing/2014/main" id="{CA5381C0-ADE8-5270-0FAC-0531DB36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413"/>
                <a:ext cx="101" cy="2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Line 126">
                <a:extLst>
                  <a:ext uri="{FF2B5EF4-FFF2-40B4-BE49-F238E27FC236}">
                    <a16:creationId xmlns:a16="http://schemas.microsoft.com/office/drawing/2014/main" id="{8E176FB4-37A9-A0CA-18EC-B67C93A32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150"/>
                <a:ext cx="101" cy="26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Line 127">
                <a:extLst>
                  <a:ext uri="{FF2B5EF4-FFF2-40B4-BE49-F238E27FC236}">
                    <a16:creationId xmlns:a16="http://schemas.microsoft.com/office/drawing/2014/main" id="{4750EA1D-023A-DB8C-542C-3B8A4CC13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878"/>
                <a:ext cx="101" cy="27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Line 128">
                <a:extLst>
                  <a:ext uri="{FF2B5EF4-FFF2-40B4-BE49-F238E27FC236}">
                    <a16:creationId xmlns:a16="http://schemas.microsoft.com/office/drawing/2014/main" id="{6E354A6A-2570-5C4E-EAD8-55223C800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648"/>
                <a:ext cx="101" cy="2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Line 129">
                <a:extLst>
                  <a:ext uri="{FF2B5EF4-FFF2-40B4-BE49-F238E27FC236}">
                    <a16:creationId xmlns:a16="http://schemas.microsoft.com/office/drawing/2014/main" id="{837FF9B9-4047-2AD9-497C-04F96386A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82"/>
                <a:ext cx="101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Line 130">
                <a:extLst>
                  <a:ext uri="{FF2B5EF4-FFF2-40B4-BE49-F238E27FC236}">
                    <a16:creationId xmlns:a16="http://schemas.microsoft.com/office/drawing/2014/main" id="{29D22DFA-CB12-02A2-BA38-D3E15CE3C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64"/>
                <a:ext cx="101" cy="1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Line 131">
                <a:extLst>
                  <a:ext uri="{FF2B5EF4-FFF2-40B4-BE49-F238E27FC236}">
                    <a16:creationId xmlns:a16="http://schemas.microsoft.com/office/drawing/2014/main" id="{6A2149B4-1BCD-1A28-94B5-59EE8B31D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80"/>
                <a:ext cx="101" cy="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Line 132">
                <a:extLst>
                  <a:ext uri="{FF2B5EF4-FFF2-40B4-BE49-F238E27FC236}">
                    <a16:creationId xmlns:a16="http://schemas.microsoft.com/office/drawing/2014/main" id="{BC02877F-03CA-27C6-2C78-58C4DFB7B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223"/>
                <a:ext cx="101" cy="5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Line 133">
                <a:extLst>
                  <a:ext uri="{FF2B5EF4-FFF2-40B4-BE49-F238E27FC236}">
                    <a16:creationId xmlns:a16="http://schemas.microsoft.com/office/drawing/2014/main" id="{97D89980-AC6F-AAB1-E4FD-089507D2F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88"/>
                <a:ext cx="101" cy="3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Line 134">
                <a:extLst>
                  <a:ext uri="{FF2B5EF4-FFF2-40B4-BE49-F238E27FC236}">
                    <a16:creationId xmlns:a16="http://schemas.microsoft.com/office/drawing/2014/main" id="{C7786E54-C9B5-5EA5-8D72-81E8F3165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68"/>
                <a:ext cx="101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Line 135">
                <a:extLst>
                  <a:ext uri="{FF2B5EF4-FFF2-40B4-BE49-F238E27FC236}">
                    <a16:creationId xmlns:a16="http://schemas.microsoft.com/office/drawing/2014/main" id="{5D59BCC1-88AF-87D4-3661-4A2DE330F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58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Line 136">
                <a:extLst>
                  <a:ext uri="{FF2B5EF4-FFF2-40B4-BE49-F238E27FC236}">
                    <a16:creationId xmlns:a16="http://schemas.microsoft.com/office/drawing/2014/main" id="{39CEC69D-B5E6-D7DF-649F-07208AFBB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58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Line 137">
                <a:extLst>
                  <a:ext uri="{FF2B5EF4-FFF2-40B4-BE49-F238E27FC236}">
                    <a16:creationId xmlns:a16="http://schemas.microsoft.com/office/drawing/2014/main" id="{A24111A1-A1C7-E9F0-FB41-8575D510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52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Line 138">
                <a:extLst>
                  <a:ext uri="{FF2B5EF4-FFF2-40B4-BE49-F238E27FC236}">
                    <a16:creationId xmlns:a16="http://schemas.microsoft.com/office/drawing/2014/main" id="{593B521B-71E4-B4D2-DA53-4D72D2013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15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Line 139">
                <a:extLst>
                  <a:ext uri="{FF2B5EF4-FFF2-40B4-BE49-F238E27FC236}">
                    <a16:creationId xmlns:a16="http://schemas.microsoft.com/office/drawing/2014/main" id="{8278340E-ECB1-0EE4-47D1-AC81F0F6C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5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Line 140">
                <a:extLst>
                  <a:ext uri="{FF2B5EF4-FFF2-40B4-BE49-F238E27FC236}">
                    <a16:creationId xmlns:a16="http://schemas.microsoft.com/office/drawing/2014/main" id="{2DD96F8F-6979-F70B-D1F4-E193C29E7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5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Line 141">
                <a:extLst>
                  <a:ext uri="{FF2B5EF4-FFF2-40B4-BE49-F238E27FC236}">
                    <a16:creationId xmlns:a16="http://schemas.microsoft.com/office/drawing/2014/main" id="{D8ABBC0D-1FF0-716B-8F5C-0742DCB03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0" y="115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Line 142">
                <a:extLst>
                  <a:ext uri="{FF2B5EF4-FFF2-40B4-BE49-F238E27FC236}">
                    <a16:creationId xmlns:a16="http://schemas.microsoft.com/office/drawing/2014/main" id="{A90B0EB8-4789-E354-4666-69E2BB753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151"/>
                <a:ext cx="101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Line 143">
                <a:extLst>
                  <a:ext uri="{FF2B5EF4-FFF2-40B4-BE49-F238E27FC236}">
                    <a16:creationId xmlns:a16="http://schemas.microsoft.com/office/drawing/2014/main" id="{64FCC288-1D42-5CD5-51BA-866D4DAD7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6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Line 144">
                <a:extLst>
                  <a:ext uri="{FF2B5EF4-FFF2-40B4-BE49-F238E27FC236}">
                    <a16:creationId xmlns:a16="http://schemas.microsoft.com/office/drawing/2014/main" id="{389204C6-9526-D427-35DC-39330C886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66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Line 145">
                <a:extLst>
                  <a:ext uri="{FF2B5EF4-FFF2-40B4-BE49-F238E27FC236}">
                    <a16:creationId xmlns:a16="http://schemas.microsoft.com/office/drawing/2014/main" id="{7B59F846-5FDF-4E41-6296-C4499D8EC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68"/>
                <a:ext cx="102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Line 146">
                <a:extLst>
                  <a:ext uri="{FF2B5EF4-FFF2-40B4-BE49-F238E27FC236}">
                    <a16:creationId xmlns:a16="http://schemas.microsoft.com/office/drawing/2014/main" id="{9B24825C-C0B3-261C-0F07-2C6163CA0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Line 147">
                <a:extLst>
                  <a:ext uri="{FF2B5EF4-FFF2-40B4-BE49-F238E27FC236}">
                    <a16:creationId xmlns:a16="http://schemas.microsoft.com/office/drawing/2014/main" id="{6632EF22-D745-69B1-C1E4-FD1645BA4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7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Line 148">
                <a:extLst>
                  <a:ext uri="{FF2B5EF4-FFF2-40B4-BE49-F238E27FC236}">
                    <a16:creationId xmlns:a16="http://schemas.microsoft.com/office/drawing/2014/main" id="{858C4CB2-0B2E-1176-6A1E-407DEF5D8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Line 149">
                <a:extLst>
                  <a:ext uri="{FF2B5EF4-FFF2-40B4-BE49-F238E27FC236}">
                    <a16:creationId xmlns:a16="http://schemas.microsoft.com/office/drawing/2014/main" id="{3DD64428-DDC7-B9C9-F1C5-4A2E20E21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Line 150">
                <a:extLst>
                  <a:ext uri="{FF2B5EF4-FFF2-40B4-BE49-F238E27FC236}">
                    <a16:creationId xmlns:a16="http://schemas.microsoft.com/office/drawing/2014/main" id="{7D8B2B6D-44B7-99A9-0E23-D5BF04474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Line 151">
                <a:extLst>
                  <a:ext uri="{FF2B5EF4-FFF2-40B4-BE49-F238E27FC236}">
                    <a16:creationId xmlns:a16="http://schemas.microsoft.com/office/drawing/2014/main" id="{28EF8747-9D79-053B-7943-6DE0AAAB9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Line 152">
                <a:extLst>
                  <a:ext uri="{FF2B5EF4-FFF2-40B4-BE49-F238E27FC236}">
                    <a16:creationId xmlns:a16="http://schemas.microsoft.com/office/drawing/2014/main" id="{A4B0BF93-8587-5FE6-ABE1-04B1485C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Line 153">
                <a:extLst>
                  <a:ext uri="{FF2B5EF4-FFF2-40B4-BE49-F238E27FC236}">
                    <a16:creationId xmlns:a16="http://schemas.microsoft.com/office/drawing/2014/main" id="{39115428-BA0B-9D86-F15E-A05A5639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Line 154">
                <a:extLst>
                  <a:ext uri="{FF2B5EF4-FFF2-40B4-BE49-F238E27FC236}">
                    <a16:creationId xmlns:a16="http://schemas.microsoft.com/office/drawing/2014/main" id="{EDDA5B53-FC7A-1CD2-A4E9-302FF98DC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Line 155">
                <a:extLst>
                  <a:ext uri="{FF2B5EF4-FFF2-40B4-BE49-F238E27FC236}">
                    <a16:creationId xmlns:a16="http://schemas.microsoft.com/office/drawing/2014/main" id="{D5AE0EE0-8945-C99E-A992-37798B804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Line 156">
                <a:extLst>
                  <a:ext uri="{FF2B5EF4-FFF2-40B4-BE49-F238E27FC236}">
                    <a16:creationId xmlns:a16="http://schemas.microsoft.com/office/drawing/2014/main" id="{FCEB7850-EEDE-739C-F627-812902B2E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Line 157">
                <a:extLst>
                  <a:ext uri="{FF2B5EF4-FFF2-40B4-BE49-F238E27FC236}">
                    <a16:creationId xmlns:a16="http://schemas.microsoft.com/office/drawing/2014/main" id="{9A0CBBF0-150B-564A-6A87-9F5B6301D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8"/>
                <a:ext cx="100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Line 158">
                <a:extLst>
                  <a:ext uri="{FF2B5EF4-FFF2-40B4-BE49-F238E27FC236}">
                    <a16:creationId xmlns:a16="http://schemas.microsoft.com/office/drawing/2014/main" id="{677DC6A9-62F6-01E4-77BA-133D7BDC7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9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Line 159">
                <a:extLst>
                  <a:ext uri="{FF2B5EF4-FFF2-40B4-BE49-F238E27FC236}">
                    <a16:creationId xmlns:a16="http://schemas.microsoft.com/office/drawing/2014/main" id="{4652EF00-EE8D-1FF9-C8AD-8B7BF315E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44"/>
                <a:ext cx="101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Line 160">
                <a:extLst>
                  <a:ext uri="{FF2B5EF4-FFF2-40B4-BE49-F238E27FC236}">
                    <a16:creationId xmlns:a16="http://schemas.microsoft.com/office/drawing/2014/main" id="{06713B09-998F-AA55-9D22-531950715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16"/>
                <a:ext cx="102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Line 161">
                <a:extLst>
                  <a:ext uri="{FF2B5EF4-FFF2-40B4-BE49-F238E27FC236}">
                    <a16:creationId xmlns:a16="http://schemas.microsoft.com/office/drawing/2014/main" id="{66DB6A66-FBB8-CFB9-D8DA-23DE81319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65"/>
                <a:ext cx="100" cy="5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Line 162">
                <a:extLst>
                  <a:ext uri="{FF2B5EF4-FFF2-40B4-BE49-F238E27FC236}">
                    <a16:creationId xmlns:a16="http://schemas.microsoft.com/office/drawing/2014/main" id="{A1DD1820-EC8B-DA1A-4412-FDD0A5C5D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75"/>
                <a:ext cx="101" cy="9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Line 163">
                <a:extLst>
                  <a:ext uri="{FF2B5EF4-FFF2-40B4-BE49-F238E27FC236}">
                    <a16:creationId xmlns:a16="http://schemas.microsoft.com/office/drawing/2014/main" id="{803F68A7-892A-4E26-0D40-EB44E4C88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627"/>
                <a:ext cx="101" cy="14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Line 164">
                <a:extLst>
                  <a:ext uri="{FF2B5EF4-FFF2-40B4-BE49-F238E27FC236}">
                    <a16:creationId xmlns:a16="http://schemas.microsoft.com/office/drawing/2014/main" id="{F2F635A4-4F79-7AC7-8E01-6D8D8411E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407"/>
                <a:ext cx="101" cy="2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Line 165">
                <a:extLst>
                  <a:ext uri="{FF2B5EF4-FFF2-40B4-BE49-F238E27FC236}">
                    <a16:creationId xmlns:a16="http://schemas.microsoft.com/office/drawing/2014/main" id="{757E19C6-70AD-28B5-8265-0C66F73AE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140"/>
                <a:ext cx="101" cy="26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Line 166">
                <a:extLst>
                  <a:ext uri="{FF2B5EF4-FFF2-40B4-BE49-F238E27FC236}">
                    <a16:creationId xmlns:a16="http://schemas.microsoft.com/office/drawing/2014/main" id="{8BBAC4B3-14FE-436F-9934-C81B86F9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863"/>
                <a:ext cx="101" cy="2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Line 167">
                <a:extLst>
                  <a:ext uri="{FF2B5EF4-FFF2-40B4-BE49-F238E27FC236}">
                    <a16:creationId xmlns:a16="http://schemas.microsoft.com/office/drawing/2014/main" id="{B4610575-B401-3081-7A41-5D7E6AF88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631"/>
                <a:ext cx="101" cy="2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Line 168">
                <a:extLst>
                  <a:ext uri="{FF2B5EF4-FFF2-40B4-BE49-F238E27FC236}">
                    <a16:creationId xmlns:a16="http://schemas.microsoft.com/office/drawing/2014/main" id="{0610ABCA-6CEC-0746-D336-19E5501B3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64"/>
                <a:ext cx="101" cy="16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Line 169">
                <a:extLst>
                  <a:ext uri="{FF2B5EF4-FFF2-40B4-BE49-F238E27FC236}">
                    <a16:creationId xmlns:a16="http://schemas.microsoft.com/office/drawing/2014/main" id="{6EC7EF5B-F38C-9B18-90A5-19CBD8AF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43"/>
                <a:ext cx="101" cy="12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Line 170">
                <a:extLst>
                  <a:ext uri="{FF2B5EF4-FFF2-40B4-BE49-F238E27FC236}">
                    <a16:creationId xmlns:a16="http://schemas.microsoft.com/office/drawing/2014/main" id="{EAB77BB4-FC1E-188C-F65D-99357FEEE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60"/>
                <a:ext cx="101" cy="8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Line 171">
                <a:extLst>
                  <a:ext uri="{FF2B5EF4-FFF2-40B4-BE49-F238E27FC236}">
                    <a16:creationId xmlns:a16="http://schemas.microsoft.com/office/drawing/2014/main" id="{6C41FA24-1F48-4080-22E9-88B25F1D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207"/>
                <a:ext cx="101" cy="5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Line 172">
                <a:extLst>
                  <a:ext uri="{FF2B5EF4-FFF2-40B4-BE49-F238E27FC236}">
                    <a16:creationId xmlns:a16="http://schemas.microsoft.com/office/drawing/2014/main" id="{311F3338-A649-9EDE-9CC0-F5CB88481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74"/>
                <a:ext cx="101" cy="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Line 173">
                <a:extLst>
                  <a:ext uri="{FF2B5EF4-FFF2-40B4-BE49-F238E27FC236}">
                    <a16:creationId xmlns:a16="http://schemas.microsoft.com/office/drawing/2014/main" id="{64A24FCD-117B-7CE1-1E63-3B0A2EA6D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59"/>
                <a:ext cx="101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Line 174">
                <a:extLst>
                  <a:ext uri="{FF2B5EF4-FFF2-40B4-BE49-F238E27FC236}">
                    <a16:creationId xmlns:a16="http://schemas.microsoft.com/office/drawing/2014/main" id="{DFA30C2A-F20A-0177-3BD5-49958F156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53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Line 175">
                <a:extLst>
                  <a:ext uri="{FF2B5EF4-FFF2-40B4-BE49-F238E27FC236}">
                    <a16:creationId xmlns:a16="http://schemas.microsoft.com/office/drawing/2014/main" id="{B98FE8A3-C6EE-CEBF-33DE-B85F9D98E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5" y="115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Line 176">
                <a:extLst>
                  <a:ext uri="{FF2B5EF4-FFF2-40B4-BE49-F238E27FC236}">
                    <a16:creationId xmlns:a16="http://schemas.microsoft.com/office/drawing/2014/main" id="{37D9BD5F-8568-4BE9-3F22-0DC1A21A9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47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Line 177">
                <a:extLst>
                  <a:ext uri="{FF2B5EF4-FFF2-40B4-BE49-F238E27FC236}">
                    <a16:creationId xmlns:a16="http://schemas.microsoft.com/office/drawing/2014/main" id="{9634E47A-409E-2659-84A6-DC6601DED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139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Line 178">
                <a:extLst>
                  <a:ext uri="{FF2B5EF4-FFF2-40B4-BE49-F238E27FC236}">
                    <a16:creationId xmlns:a16="http://schemas.microsoft.com/office/drawing/2014/main" id="{074CBDFD-6848-7899-89AD-DA8565BC3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3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Line 179">
                <a:extLst>
                  <a:ext uri="{FF2B5EF4-FFF2-40B4-BE49-F238E27FC236}">
                    <a16:creationId xmlns:a16="http://schemas.microsoft.com/office/drawing/2014/main" id="{9043E8FF-B947-D641-0672-470279E44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" y="114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Line 180">
                <a:extLst>
                  <a:ext uri="{FF2B5EF4-FFF2-40B4-BE49-F238E27FC236}">
                    <a16:creationId xmlns:a16="http://schemas.microsoft.com/office/drawing/2014/main" id="{4A83A50E-F15F-5113-EFA9-F3789A786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13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Line 181">
                <a:extLst>
                  <a:ext uri="{FF2B5EF4-FFF2-40B4-BE49-F238E27FC236}">
                    <a16:creationId xmlns:a16="http://schemas.microsoft.com/office/drawing/2014/main" id="{A160F6C8-6D93-9E62-4552-6B93072D3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3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Line 182">
                <a:extLst>
                  <a:ext uri="{FF2B5EF4-FFF2-40B4-BE49-F238E27FC236}">
                    <a16:creationId xmlns:a16="http://schemas.microsoft.com/office/drawing/2014/main" id="{AD0A3CF3-EFB8-1D2C-7D8A-8FD8DAE0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38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Line 183">
                <a:extLst>
                  <a:ext uri="{FF2B5EF4-FFF2-40B4-BE49-F238E27FC236}">
                    <a16:creationId xmlns:a16="http://schemas.microsoft.com/office/drawing/2014/main" id="{F8B90B53-C1D5-2E80-F223-CAE406047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43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Line 184">
                <a:extLst>
                  <a:ext uri="{FF2B5EF4-FFF2-40B4-BE49-F238E27FC236}">
                    <a16:creationId xmlns:a16="http://schemas.microsoft.com/office/drawing/2014/main" id="{6E80A1A3-849C-8672-6C20-0BC892046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48"/>
                <a:ext cx="102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Line 185">
                <a:extLst>
                  <a:ext uri="{FF2B5EF4-FFF2-40B4-BE49-F238E27FC236}">
                    <a16:creationId xmlns:a16="http://schemas.microsoft.com/office/drawing/2014/main" id="{46864A6E-2FF7-358A-C019-5AE58E0E8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Line 186">
                <a:extLst>
                  <a:ext uri="{FF2B5EF4-FFF2-40B4-BE49-F238E27FC236}">
                    <a16:creationId xmlns:a16="http://schemas.microsoft.com/office/drawing/2014/main" id="{C3D908D8-B5B9-20CC-A5B9-60258850C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Line 187">
                <a:extLst>
                  <a:ext uri="{FF2B5EF4-FFF2-40B4-BE49-F238E27FC236}">
                    <a16:creationId xmlns:a16="http://schemas.microsoft.com/office/drawing/2014/main" id="{8E9A231E-9887-6025-ED62-B400C2B83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Line 188">
                <a:extLst>
                  <a:ext uri="{FF2B5EF4-FFF2-40B4-BE49-F238E27FC236}">
                    <a16:creationId xmlns:a16="http://schemas.microsoft.com/office/drawing/2014/main" id="{F6C00C19-8017-3C70-0F3B-6CB517559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Line 189">
                <a:extLst>
                  <a:ext uri="{FF2B5EF4-FFF2-40B4-BE49-F238E27FC236}">
                    <a16:creationId xmlns:a16="http://schemas.microsoft.com/office/drawing/2014/main" id="{6FB9824F-93DE-9C54-1B3F-A958159AF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Line 190">
                <a:extLst>
                  <a:ext uri="{FF2B5EF4-FFF2-40B4-BE49-F238E27FC236}">
                    <a16:creationId xmlns:a16="http://schemas.microsoft.com/office/drawing/2014/main" id="{B1770363-87A9-A0FC-9CF7-CE1DBD9B7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Line 191">
                <a:extLst>
                  <a:ext uri="{FF2B5EF4-FFF2-40B4-BE49-F238E27FC236}">
                    <a16:creationId xmlns:a16="http://schemas.microsoft.com/office/drawing/2014/main" id="{A36DDFA1-7566-BCFC-0F9E-E3F69922E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Line 192">
                <a:extLst>
                  <a:ext uri="{FF2B5EF4-FFF2-40B4-BE49-F238E27FC236}">
                    <a16:creationId xmlns:a16="http://schemas.microsoft.com/office/drawing/2014/main" id="{625FDE23-C11A-5D99-812F-9B4799075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Line 193">
                <a:extLst>
                  <a:ext uri="{FF2B5EF4-FFF2-40B4-BE49-F238E27FC236}">
                    <a16:creationId xmlns:a16="http://schemas.microsoft.com/office/drawing/2014/main" id="{C8F6CC83-B8BE-675A-0C39-724C6985A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Line 194">
                <a:extLst>
                  <a:ext uri="{FF2B5EF4-FFF2-40B4-BE49-F238E27FC236}">
                    <a16:creationId xmlns:a16="http://schemas.microsoft.com/office/drawing/2014/main" id="{37852509-D009-BC1E-6AE9-E6859D369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Line 195">
                <a:extLst>
                  <a:ext uri="{FF2B5EF4-FFF2-40B4-BE49-F238E27FC236}">
                    <a16:creationId xmlns:a16="http://schemas.microsoft.com/office/drawing/2014/main" id="{3C141FFB-8D49-D56D-05B1-3FB6F7CF5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Line 196">
                <a:extLst>
                  <a:ext uri="{FF2B5EF4-FFF2-40B4-BE49-F238E27FC236}">
                    <a16:creationId xmlns:a16="http://schemas.microsoft.com/office/drawing/2014/main" id="{B1E912C5-64B9-49CD-4183-4194F3C6E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6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Line 197">
                <a:extLst>
                  <a:ext uri="{FF2B5EF4-FFF2-40B4-BE49-F238E27FC236}">
                    <a16:creationId xmlns:a16="http://schemas.microsoft.com/office/drawing/2014/main" id="{0100AA5F-C106-5094-5342-A4ADB3FB6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5"/>
                <a:ext cx="101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Line 198">
                <a:extLst>
                  <a:ext uri="{FF2B5EF4-FFF2-40B4-BE49-F238E27FC236}">
                    <a16:creationId xmlns:a16="http://schemas.microsoft.com/office/drawing/2014/main" id="{07238838-2676-0396-D430-D8B56E0D2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35"/>
                <a:ext cx="101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Line 199">
                <a:extLst>
                  <a:ext uri="{FF2B5EF4-FFF2-40B4-BE49-F238E27FC236}">
                    <a16:creationId xmlns:a16="http://schemas.microsoft.com/office/drawing/2014/main" id="{DBA7C076-39D3-FBF1-A954-6DF0B9C28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895"/>
                <a:ext cx="102" cy="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Line 200">
                <a:extLst>
                  <a:ext uri="{FF2B5EF4-FFF2-40B4-BE49-F238E27FC236}">
                    <a16:creationId xmlns:a16="http://schemas.microsoft.com/office/drawing/2014/main" id="{12B18FAB-835A-46AD-63CC-808A01C90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21"/>
                <a:ext cx="100" cy="7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Line 201">
                <a:extLst>
                  <a:ext uri="{FF2B5EF4-FFF2-40B4-BE49-F238E27FC236}">
                    <a16:creationId xmlns:a16="http://schemas.microsoft.com/office/drawing/2014/main" id="{6D08F89C-11E4-2C8B-D5C4-9554F19CC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692"/>
                <a:ext cx="101" cy="1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Line 202">
                <a:extLst>
                  <a:ext uri="{FF2B5EF4-FFF2-40B4-BE49-F238E27FC236}">
                    <a16:creationId xmlns:a16="http://schemas.microsoft.com/office/drawing/2014/main" id="{8264C019-7EC7-8B56-C9F9-0C7E9A849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497"/>
                <a:ext cx="101" cy="19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Line 203">
                <a:extLst>
                  <a:ext uri="{FF2B5EF4-FFF2-40B4-BE49-F238E27FC236}">
                    <a16:creationId xmlns:a16="http://schemas.microsoft.com/office/drawing/2014/main" id="{0E5BD57A-B660-844B-36FF-23EA54F02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236"/>
                <a:ext cx="101" cy="26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Line 204">
                <a:extLst>
                  <a:ext uri="{FF2B5EF4-FFF2-40B4-BE49-F238E27FC236}">
                    <a16:creationId xmlns:a16="http://schemas.microsoft.com/office/drawing/2014/main" id="{83718E9A-572C-79E9-0B49-B5A6FCD9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1952"/>
                <a:ext cx="101" cy="2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406">
              <a:extLst>
                <a:ext uri="{FF2B5EF4-FFF2-40B4-BE49-F238E27FC236}">
                  <a16:creationId xmlns:a16="http://schemas.microsoft.com/office/drawing/2014/main" id="{4882C42D-B90A-AC29-E21F-08DC1EA0A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988" y="1747838"/>
              <a:ext cx="6251575" cy="2994025"/>
              <a:chOff x="2017" y="1101"/>
              <a:chExt cx="3938" cy="1886"/>
            </a:xfrm>
          </p:grpSpPr>
          <p:sp>
            <p:nvSpPr>
              <p:cNvPr id="260" name="Line 206">
                <a:extLst>
                  <a:ext uri="{FF2B5EF4-FFF2-40B4-BE49-F238E27FC236}">
                    <a16:creationId xmlns:a16="http://schemas.microsoft.com/office/drawing/2014/main" id="{4785150A-71FB-19D9-86E6-DF4C8A24A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698"/>
                <a:ext cx="101" cy="2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Line 207">
                <a:extLst>
                  <a:ext uri="{FF2B5EF4-FFF2-40B4-BE49-F238E27FC236}">
                    <a16:creationId xmlns:a16="http://schemas.microsoft.com/office/drawing/2014/main" id="{106512AA-60AA-043A-E8FF-43155DBEC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02"/>
                <a:ext cx="101" cy="19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Line 208">
                <a:extLst>
                  <a:ext uri="{FF2B5EF4-FFF2-40B4-BE49-F238E27FC236}">
                    <a16:creationId xmlns:a16="http://schemas.microsoft.com/office/drawing/2014/main" id="{A927DB36-1B74-54D8-8D8E-5655DEECD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354"/>
                <a:ext cx="101" cy="14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EBE5A1CD-0D47-1CA9-E8D9-AA1533868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256"/>
                <a:ext cx="101" cy="9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4D597C07-D523-1F56-ED85-4AF19C0E0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192"/>
                <a:ext cx="101" cy="6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95219ADE-87A6-9229-2AF1-9DC716BF6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148"/>
                <a:ext cx="101" cy="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4F8F9B64-B12E-6C6E-97BB-3EA7233B7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23"/>
                <a:ext cx="101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39921768-A403-1BF1-DCCB-5D718599E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09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887E6DCE-CD5A-9633-A078-A5259B7FF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01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D9D0C5C5-034C-0C15-5A1E-7A08C1999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5" y="110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Line 216">
                <a:extLst>
                  <a:ext uri="{FF2B5EF4-FFF2-40B4-BE49-F238E27FC236}">
                    <a16:creationId xmlns:a16="http://schemas.microsoft.com/office/drawing/2014/main" id="{A812D1D8-4587-06B5-8E25-DE3EA2BC8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0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Line 217">
                <a:extLst>
                  <a:ext uri="{FF2B5EF4-FFF2-40B4-BE49-F238E27FC236}">
                    <a16:creationId xmlns:a16="http://schemas.microsoft.com/office/drawing/2014/main" id="{A06C22B0-285A-514E-A9D9-916A11869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110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863C33BC-B8D7-4412-0BA2-23DE34DFA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0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194C38CB-9E0B-1EC5-C2E5-A94508CB7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" y="110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3E64D295-7024-4DA8-7D05-92B59154E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0" y="110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6E728D69-1392-EDFD-9D7B-E0DC27CAB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108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FEAD1397-123C-24CF-F215-BE9ABF8D4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11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50638A76-D692-01B1-E2AF-DC58139CB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12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E876327A-6CAB-7389-D054-A923D4010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14"/>
                <a:ext cx="102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90F0B2A4-9035-A893-F0E7-2240D0AC9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F3882E54-B433-7D20-C526-03D3D72A8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005C7531-FEC3-DB38-299E-119B25CEB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533E4FED-57DC-7248-1C7F-E8F887FD2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Line 229">
                <a:extLst>
                  <a:ext uri="{FF2B5EF4-FFF2-40B4-BE49-F238E27FC236}">
                    <a16:creationId xmlns:a16="http://schemas.microsoft.com/office/drawing/2014/main" id="{A1A56F5B-2E0F-6D25-2684-7280615A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Line 230">
                <a:extLst>
                  <a:ext uri="{FF2B5EF4-FFF2-40B4-BE49-F238E27FC236}">
                    <a16:creationId xmlns:a16="http://schemas.microsoft.com/office/drawing/2014/main" id="{2DC194DE-6B4A-864E-46AC-1E99CEF23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Line 231">
                <a:extLst>
                  <a:ext uri="{FF2B5EF4-FFF2-40B4-BE49-F238E27FC236}">
                    <a16:creationId xmlns:a16="http://schemas.microsoft.com/office/drawing/2014/main" id="{0333FE5A-BC01-EC92-324A-D951E4CBF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1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Line 232">
                <a:extLst>
                  <a:ext uri="{FF2B5EF4-FFF2-40B4-BE49-F238E27FC236}">
                    <a16:creationId xmlns:a16="http://schemas.microsoft.com/office/drawing/2014/main" id="{32D63182-0B8A-B4A2-DD10-751E402E7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7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Line 233">
                <a:extLst>
                  <a:ext uri="{FF2B5EF4-FFF2-40B4-BE49-F238E27FC236}">
                    <a16:creationId xmlns:a16="http://schemas.microsoft.com/office/drawing/2014/main" id="{DFCC1137-729D-345D-CDE5-E1990C272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2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Line 234">
                <a:extLst>
                  <a:ext uri="{FF2B5EF4-FFF2-40B4-BE49-F238E27FC236}">
                    <a16:creationId xmlns:a16="http://schemas.microsoft.com/office/drawing/2014/main" id="{3455711F-2B00-A6E1-313B-E00BD04C5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Line 235">
                <a:extLst>
                  <a:ext uri="{FF2B5EF4-FFF2-40B4-BE49-F238E27FC236}">
                    <a16:creationId xmlns:a16="http://schemas.microsoft.com/office/drawing/2014/main" id="{35350AE0-4393-1E8A-88A4-1F649EF3F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Line 236">
                <a:extLst>
                  <a:ext uri="{FF2B5EF4-FFF2-40B4-BE49-F238E27FC236}">
                    <a16:creationId xmlns:a16="http://schemas.microsoft.com/office/drawing/2014/main" id="{B217AD17-B72F-6791-8DF2-BBD847222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972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Line 237">
                <a:extLst>
                  <a:ext uri="{FF2B5EF4-FFF2-40B4-BE49-F238E27FC236}">
                    <a16:creationId xmlns:a16="http://schemas.microsoft.com/office/drawing/2014/main" id="{8D06C040-D997-2A19-1092-B88512384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Line 238">
                <a:extLst>
                  <a:ext uri="{FF2B5EF4-FFF2-40B4-BE49-F238E27FC236}">
                    <a16:creationId xmlns:a16="http://schemas.microsoft.com/office/drawing/2014/main" id="{3139B845-317B-E124-ACF0-3192DA803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Line 239">
                <a:extLst>
                  <a:ext uri="{FF2B5EF4-FFF2-40B4-BE49-F238E27FC236}">
                    <a16:creationId xmlns:a16="http://schemas.microsoft.com/office/drawing/2014/main" id="{03F7A815-F1C1-0877-76F9-97E5562E7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4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Line 240">
                <a:extLst>
                  <a:ext uri="{FF2B5EF4-FFF2-40B4-BE49-F238E27FC236}">
                    <a16:creationId xmlns:a16="http://schemas.microsoft.com/office/drawing/2014/main" id="{032FE0E2-9EF4-A6AF-2555-78F4C673D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2974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Line 241">
                <a:extLst>
                  <a:ext uri="{FF2B5EF4-FFF2-40B4-BE49-F238E27FC236}">
                    <a16:creationId xmlns:a16="http://schemas.microsoft.com/office/drawing/2014/main" id="{B24D1104-57D8-2385-E269-8C8BBD9D0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297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Line 242">
                <a:extLst>
                  <a:ext uri="{FF2B5EF4-FFF2-40B4-BE49-F238E27FC236}">
                    <a16:creationId xmlns:a16="http://schemas.microsoft.com/office/drawing/2014/main" id="{440C1AD3-78AD-868C-4B45-17E36B53F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Line 243">
                <a:extLst>
                  <a:ext uri="{FF2B5EF4-FFF2-40B4-BE49-F238E27FC236}">
                    <a16:creationId xmlns:a16="http://schemas.microsoft.com/office/drawing/2014/main" id="{6A49F6E5-51F2-EE0B-B583-71CED6BF2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Line 244">
                <a:extLst>
                  <a:ext uri="{FF2B5EF4-FFF2-40B4-BE49-F238E27FC236}">
                    <a16:creationId xmlns:a16="http://schemas.microsoft.com/office/drawing/2014/main" id="{D73A6B03-3E57-9370-39F0-BE8E316FA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975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Line 245">
                <a:extLst>
                  <a:ext uri="{FF2B5EF4-FFF2-40B4-BE49-F238E27FC236}">
                    <a16:creationId xmlns:a16="http://schemas.microsoft.com/office/drawing/2014/main" id="{A48C0D2A-4630-0DFC-035A-E607121F5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2978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Line 246">
                <a:extLst>
                  <a:ext uri="{FF2B5EF4-FFF2-40B4-BE49-F238E27FC236}">
                    <a16:creationId xmlns:a16="http://schemas.microsoft.com/office/drawing/2014/main" id="{717F6D51-06B2-C1E9-F71D-53D2B4466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7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Line 247">
                <a:extLst>
                  <a:ext uri="{FF2B5EF4-FFF2-40B4-BE49-F238E27FC236}">
                    <a16:creationId xmlns:a16="http://schemas.microsoft.com/office/drawing/2014/main" id="{A1558F71-A9CF-4904-1A9B-E90D6ADF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73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Line 248">
                <a:extLst>
                  <a:ext uri="{FF2B5EF4-FFF2-40B4-BE49-F238E27FC236}">
                    <a16:creationId xmlns:a16="http://schemas.microsoft.com/office/drawing/2014/main" id="{D2CEF133-A02A-0A8C-E66D-42D790610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Line 249">
                <a:extLst>
                  <a:ext uri="{FF2B5EF4-FFF2-40B4-BE49-F238E27FC236}">
                    <a16:creationId xmlns:a16="http://schemas.microsoft.com/office/drawing/2014/main" id="{E83DDE62-608E-5758-6A68-98A0446F9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Line 250">
                <a:extLst>
                  <a:ext uri="{FF2B5EF4-FFF2-40B4-BE49-F238E27FC236}">
                    <a16:creationId xmlns:a16="http://schemas.microsoft.com/office/drawing/2014/main" id="{77DE40F4-B280-C058-7768-B9BDE9529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Line 251">
                <a:extLst>
                  <a:ext uri="{FF2B5EF4-FFF2-40B4-BE49-F238E27FC236}">
                    <a16:creationId xmlns:a16="http://schemas.microsoft.com/office/drawing/2014/main" id="{D0C4C055-D7F7-3958-241B-763FD45DB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Line 252">
                <a:extLst>
                  <a:ext uri="{FF2B5EF4-FFF2-40B4-BE49-F238E27FC236}">
                    <a16:creationId xmlns:a16="http://schemas.microsoft.com/office/drawing/2014/main" id="{50300116-CDE6-AD9A-58BB-D217BE54B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2969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Line 253">
                <a:extLst>
                  <a:ext uri="{FF2B5EF4-FFF2-40B4-BE49-F238E27FC236}">
                    <a16:creationId xmlns:a16="http://schemas.microsoft.com/office/drawing/2014/main" id="{3DF1AE8A-AAA3-B813-D5C9-C87399727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4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Line 254">
                <a:extLst>
                  <a:ext uri="{FF2B5EF4-FFF2-40B4-BE49-F238E27FC236}">
                    <a16:creationId xmlns:a16="http://schemas.microsoft.com/office/drawing/2014/main" id="{B4ECA08D-BA6B-F15B-56B4-3D897C17F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Line 255">
                <a:extLst>
                  <a:ext uri="{FF2B5EF4-FFF2-40B4-BE49-F238E27FC236}">
                    <a16:creationId xmlns:a16="http://schemas.microsoft.com/office/drawing/2014/main" id="{3DA67772-6C65-9A1F-A294-48B50B927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2966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Line 256">
                <a:extLst>
                  <a:ext uri="{FF2B5EF4-FFF2-40B4-BE49-F238E27FC236}">
                    <a16:creationId xmlns:a16="http://schemas.microsoft.com/office/drawing/2014/main" id="{C04E2C27-D89E-01E6-0B82-43394F22A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296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Line 257">
                <a:extLst>
                  <a:ext uri="{FF2B5EF4-FFF2-40B4-BE49-F238E27FC236}">
                    <a16:creationId xmlns:a16="http://schemas.microsoft.com/office/drawing/2014/main" id="{AC2AC737-6ED4-1325-91F4-6572D8113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2956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Line 258">
                <a:extLst>
                  <a:ext uri="{FF2B5EF4-FFF2-40B4-BE49-F238E27FC236}">
                    <a16:creationId xmlns:a16="http://schemas.microsoft.com/office/drawing/2014/main" id="{41B2B94C-E099-9A21-A727-D9F917F5C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2948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Line 259">
                <a:extLst>
                  <a:ext uri="{FF2B5EF4-FFF2-40B4-BE49-F238E27FC236}">
                    <a16:creationId xmlns:a16="http://schemas.microsoft.com/office/drawing/2014/main" id="{BA6F108C-A1DC-E540-3AF3-4C3795961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2933"/>
                <a:ext cx="101" cy="1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Line 260">
                <a:extLst>
                  <a:ext uri="{FF2B5EF4-FFF2-40B4-BE49-F238E27FC236}">
                    <a16:creationId xmlns:a16="http://schemas.microsoft.com/office/drawing/2014/main" id="{9B04F6F6-9A9A-BD0D-3E25-9C05E2F52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2908"/>
                <a:ext cx="101" cy="2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261">
                <a:extLst>
                  <a:ext uri="{FF2B5EF4-FFF2-40B4-BE49-F238E27FC236}">
                    <a16:creationId xmlns:a16="http://schemas.microsoft.com/office/drawing/2014/main" id="{AADDBD71-9137-B675-2E71-19F289915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2861"/>
                <a:ext cx="101" cy="47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Line 262">
                <a:extLst>
                  <a:ext uri="{FF2B5EF4-FFF2-40B4-BE49-F238E27FC236}">
                    <a16:creationId xmlns:a16="http://schemas.microsoft.com/office/drawing/2014/main" id="{12354EF1-6ECD-8CA7-10D2-B4C654E8C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2775"/>
                <a:ext cx="100" cy="86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Line 263">
                <a:extLst>
                  <a:ext uri="{FF2B5EF4-FFF2-40B4-BE49-F238E27FC236}">
                    <a16:creationId xmlns:a16="http://schemas.microsoft.com/office/drawing/2014/main" id="{BB36F6A8-CC27-231D-F6BD-5357F10B7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2669"/>
                <a:ext cx="102" cy="106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Line 264">
                <a:extLst>
                  <a:ext uri="{FF2B5EF4-FFF2-40B4-BE49-F238E27FC236}">
                    <a16:creationId xmlns:a16="http://schemas.microsoft.com/office/drawing/2014/main" id="{6662D390-11A9-F98D-486B-C6444C588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83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265">
                <a:extLst>
                  <a:ext uri="{FF2B5EF4-FFF2-40B4-BE49-F238E27FC236}">
                    <a16:creationId xmlns:a16="http://schemas.microsoft.com/office/drawing/2014/main" id="{6EDA1D22-6DF8-F495-A182-0111D1323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78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Line 266">
                <a:extLst>
                  <a:ext uri="{FF2B5EF4-FFF2-40B4-BE49-F238E27FC236}">
                    <a16:creationId xmlns:a16="http://schemas.microsoft.com/office/drawing/2014/main" id="{C12E06F6-70EA-F848-3822-6955CDCBE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73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267">
                <a:extLst>
                  <a:ext uri="{FF2B5EF4-FFF2-40B4-BE49-F238E27FC236}">
                    <a16:creationId xmlns:a16="http://schemas.microsoft.com/office/drawing/2014/main" id="{058D1610-B070-0B8B-0336-F8D26507D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268">
                <a:extLst>
                  <a:ext uri="{FF2B5EF4-FFF2-40B4-BE49-F238E27FC236}">
                    <a16:creationId xmlns:a16="http://schemas.microsoft.com/office/drawing/2014/main" id="{4D443890-4E4D-939B-3D60-C59709AB5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Line 269">
                <a:extLst>
                  <a:ext uri="{FF2B5EF4-FFF2-40B4-BE49-F238E27FC236}">
                    <a16:creationId xmlns:a16="http://schemas.microsoft.com/office/drawing/2014/main" id="{2410606A-9164-966C-0BBD-EAA179702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Line 270">
                <a:extLst>
                  <a:ext uri="{FF2B5EF4-FFF2-40B4-BE49-F238E27FC236}">
                    <a16:creationId xmlns:a16="http://schemas.microsoft.com/office/drawing/2014/main" id="{C36C0083-BA2F-2269-3A4D-4F6E6A5ED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Line 271">
                <a:extLst>
                  <a:ext uri="{FF2B5EF4-FFF2-40B4-BE49-F238E27FC236}">
                    <a16:creationId xmlns:a16="http://schemas.microsoft.com/office/drawing/2014/main" id="{21F8E467-FD80-0E2B-7D43-EFE3DFC8B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Line 272">
                <a:extLst>
                  <a:ext uri="{FF2B5EF4-FFF2-40B4-BE49-F238E27FC236}">
                    <a16:creationId xmlns:a16="http://schemas.microsoft.com/office/drawing/2014/main" id="{8CE0D5D0-6A97-3969-9102-8157C3086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Line 273">
                <a:extLst>
                  <a:ext uri="{FF2B5EF4-FFF2-40B4-BE49-F238E27FC236}">
                    <a16:creationId xmlns:a16="http://schemas.microsoft.com/office/drawing/2014/main" id="{4132B180-BA1C-4670-A2A1-9A2069361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Line 274">
                <a:extLst>
                  <a:ext uri="{FF2B5EF4-FFF2-40B4-BE49-F238E27FC236}">
                    <a16:creationId xmlns:a16="http://schemas.microsoft.com/office/drawing/2014/main" id="{1523497C-7ED1-5096-6547-CAC91DE9C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Line 275">
                <a:extLst>
                  <a:ext uri="{FF2B5EF4-FFF2-40B4-BE49-F238E27FC236}">
                    <a16:creationId xmlns:a16="http://schemas.microsoft.com/office/drawing/2014/main" id="{81BC83BF-CB08-9FE2-E9BD-98B937C79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2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Line 276">
                <a:extLst>
                  <a:ext uri="{FF2B5EF4-FFF2-40B4-BE49-F238E27FC236}">
                    <a16:creationId xmlns:a16="http://schemas.microsoft.com/office/drawing/2014/main" id="{17D785C9-6495-9E76-016F-5018710B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Line 277">
                <a:extLst>
                  <a:ext uri="{FF2B5EF4-FFF2-40B4-BE49-F238E27FC236}">
                    <a16:creationId xmlns:a16="http://schemas.microsoft.com/office/drawing/2014/main" id="{3B9A2DEB-13B9-CC1D-88FA-B6E6B99CD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Line 278">
                <a:extLst>
                  <a:ext uri="{FF2B5EF4-FFF2-40B4-BE49-F238E27FC236}">
                    <a16:creationId xmlns:a16="http://schemas.microsoft.com/office/drawing/2014/main" id="{DFEEE3F1-1341-EE87-1469-5A6981487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975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Line 279">
                <a:extLst>
                  <a:ext uri="{FF2B5EF4-FFF2-40B4-BE49-F238E27FC236}">
                    <a16:creationId xmlns:a16="http://schemas.microsoft.com/office/drawing/2014/main" id="{266B6485-C9DF-E322-2657-55786440B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5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Line 280">
                <a:extLst>
                  <a:ext uri="{FF2B5EF4-FFF2-40B4-BE49-F238E27FC236}">
                    <a16:creationId xmlns:a16="http://schemas.microsoft.com/office/drawing/2014/main" id="{46651F8C-0204-787C-E7BD-89E502626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Line 281">
                <a:extLst>
                  <a:ext uri="{FF2B5EF4-FFF2-40B4-BE49-F238E27FC236}">
                    <a16:creationId xmlns:a16="http://schemas.microsoft.com/office/drawing/2014/main" id="{89DF1DCA-CB6D-6AA4-73C1-1113570D2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Line 282">
                <a:extLst>
                  <a:ext uri="{FF2B5EF4-FFF2-40B4-BE49-F238E27FC236}">
                    <a16:creationId xmlns:a16="http://schemas.microsoft.com/office/drawing/2014/main" id="{EE62255F-E336-DA39-C117-DC9A404FA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66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Line 283">
                <a:extLst>
                  <a:ext uri="{FF2B5EF4-FFF2-40B4-BE49-F238E27FC236}">
                    <a16:creationId xmlns:a16="http://schemas.microsoft.com/office/drawing/2014/main" id="{9BAA2DEE-6AAD-ABB0-10BD-26706E2B6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55"/>
                <a:ext cx="101" cy="1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Line 284">
                <a:extLst>
                  <a:ext uri="{FF2B5EF4-FFF2-40B4-BE49-F238E27FC236}">
                    <a16:creationId xmlns:a16="http://schemas.microsoft.com/office/drawing/2014/main" id="{BEEE2455-098A-D415-FBDC-1D034878A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41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Line 285">
                <a:extLst>
                  <a:ext uri="{FF2B5EF4-FFF2-40B4-BE49-F238E27FC236}">
                    <a16:creationId xmlns:a16="http://schemas.microsoft.com/office/drawing/2014/main" id="{8F03D97D-C6AE-D4B3-C76B-A897DEAE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14"/>
                <a:ext cx="101" cy="2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Line 286">
                <a:extLst>
                  <a:ext uri="{FF2B5EF4-FFF2-40B4-BE49-F238E27FC236}">
                    <a16:creationId xmlns:a16="http://schemas.microsoft.com/office/drawing/2014/main" id="{82C8FDF3-00EB-16A6-739D-86FAEAA7D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855"/>
                <a:ext cx="101" cy="5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Line 287">
                <a:extLst>
                  <a:ext uri="{FF2B5EF4-FFF2-40B4-BE49-F238E27FC236}">
                    <a16:creationId xmlns:a16="http://schemas.microsoft.com/office/drawing/2014/main" id="{A8B86237-4F3B-6977-A620-DB9AF173F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756"/>
                <a:ext cx="101" cy="9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Line 288">
                <a:extLst>
                  <a:ext uri="{FF2B5EF4-FFF2-40B4-BE49-F238E27FC236}">
                    <a16:creationId xmlns:a16="http://schemas.microsoft.com/office/drawing/2014/main" id="{98F920A2-B815-407C-C301-74B3F43BA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600"/>
                <a:ext cx="101" cy="15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Line 289">
                <a:extLst>
                  <a:ext uri="{FF2B5EF4-FFF2-40B4-BE49-F238E27FC236}">
                    <a16:creationId xmlns:a16="http://schemas.microsoft.com/office/drawing/2014/main" id="{13EDB5AE-FE0B-5001-92C2-060EC52D0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366"/>
                <a:ext cx="101" cy="23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Line 290">
                <a:extLst>
                  <a:ext uri="{FF2B5EF4-FFF2-40B4-BE49-F238E27FC236}">
                    <a16:creationId xmlns:a16="http://schemas.microsoft.com/office/drawing/2014/main" id="{2A03CF3E-524A-E108-938E-6BB060C0D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080"/>
                <a:ext cx="101" cy="28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Line 291">
                <a:extLst>
                  <a:ext uri="{FF2B5EF4-FFF2-40B4-BE49-F238E27FC236}">
                    <a16:creationId xmlns:a16="http://schemas.microsoft.com/office/drawing/2014/main" id="{D6B038C2-0C2B-A239-D62C-7519231E6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801"/>
                <a:ext cx="101" cy="27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Line 292">
                <a:extLst>
                  <a:ext uri="{FF2B5EF4-FFF2-40B4-BE49-F238E27FC236}">
                    <a16:creationId xmlns:a16="http://schemas.microsoft.com/office/drawing/2014/main" id="{C5D50CF3-F111-C51F-C0CA-07F2C7812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567"/>
                <a:ext cx="101" cy="23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Line 293">
                <a:extLst>
                  <a:ext uri="{FF2B5EF4-FFF2-40B4-BE49-F238E27FC236}">
                    <a16:creationId xmlns:a16="http://schemas.microsoft.com/office/drawing/2014/main" id="{95A62F18-E108-8020-FAF3-0A45D4FEB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396"/>
                <a:ext cx="101" cy="17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Line 294">
                <a:extLst>
                  <a:ext uri="{FF2B5EF4-FFF2-40B4-BE49-F238E27FC236}">
                    <a16:creationId xmlns:a16="http://schemas.microsoft.com/office/drawing/2014/main" id="{ED41A03A-04C7-EF36-EDF9-A30B11984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286"/>
                <a:ext cx="101" cy="11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Line 295">
                <a:extLst>
                  <a:ext uri="{FF2B5EF4-FFF2-40B4-BE49-F238E27FC236}">
                    <a16:creationId xmlns:a16="http://schemas.microsoft.com/office/drawing/2014/main" id="{84C2547D-806E-75C6-4404-7A67B45C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210"/>
                <a:ext cx="101" cy="7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Line 296">
                <a:extLst>
                  <a:ext uri="{FF2B5EF4-FFF2-40B4-BE49-F238E27FC236}">
                    <a16:creationId xmlns:a16="http://schemas.microsoft.com/office/drawing/2014/main" id="{3338915F-9521-7579-7E37-45D80AA0C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167"/>
                <a:ext cx="101" cy="4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Line 297">
                <a:extLst>
                  <a:ext uri="{FF2B5EF4-FFF2-40B4-BE49-F238E27FC236}">
                    <a16:creationId xmlns:a16="http://schemas.microsoft.com/office/drawing/2014/main" id="{C0253E7E-BDBF-5248-9475-A99D820BB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35"/>
                <a:ext cx="101" cy="3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Line 298">
                <a:extLst>
                  <a:ext uri="{FF2B5EF4-FFF2-40B4-BE49-F238E27FC236}">
                    <a16:creationId xmlns:a16="http://schemas.microsoft.com/office/drawing/2014/main" id="{6141155D-854F-B8E0-0DF8-8B1C2EB50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126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Line 299">
                <a:extLst>
                  <a:ext uri="{FF2B5EF4-FFF2-40B4-BE49-F238E27FC236}">
                    <a16:creationId xmlns:a16="http://schemas.microsoft.com/office/drawing/2014/main" id="{56808F45-3ABC-6E72-72C2-AB4DAA65A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12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Line 300">
                <a:extLst>
                  <a:ext uri="{FF2B5EF4-FFF2-40B4-BE49-F238E27FC236}">
                    <a16:creationId xmlns:a16="http://schemas.microsoft.com/office/drawing/2014/main" id="{AC21635D-7F37-0303-93FE-2320FC566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125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Line 301">
                <a:extLst>
                  <a:ext uri="{FF2B5EF4-FFF2-40B4-BE49-F238E27FC236}">
                    <a16:creationId xmlns:a16="http://schemas.microsoft.com/office/drawing/2014/main" id="{2B7DC765-749E-079D-BB81-282CD0983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124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Line 302">
                <a:extLst>
                  <a:ext uri="{FF2B5EF4-FFF2-40B4-BE49-F238E27FC236}">
                    <a16:creationId xmlns:a16="http://schemas.microsoft.com/office/drawing/2014/main" id="{CAA51ECA-05EC-E98B-647D-B7252BBE9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24"/>
                <a:ext cx="102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Line 303">
                <a:extLst>
                  <a:ext uri="{FF2B5EF4-FFF2-40B4-BE49-F238E27FC236}">
                    <a16:creationId xmlns:a16="http://schemas.microsoft.com/office/drawing/2014/main" id="{8028B033-71F4-CF87-E99F-06E20D357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Line 304">
                <a:extLst>
                  <a:ext uri="{FF2B5EF4-FFF2-40B4-BE49-F238E27FC236}">
                    <a16:creationId xmlns:a16="http://schemas.microsoft.com/office/drawing/2014/main" id="{3FC3100D-C978-BAD7-41E3-D91C03525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6"/>
                <a:ext cx="101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Line 305">
                <a:extLst>
                  <a:ext uri="{FF2B5EF4-FFF2-40B4-BE49-F238E27FC236}">
                    <a16:creationId xmlns:a16="http://schemas.microsoft.com/office/drawing/2014/main" id="{05B1579A-3C2A-0C9E-594C-1782DBAC5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Line 306">
                <a:extLst>
                  <a:ext uri="{FF2B5EF4-FFF2-40B4-BE49-F238E27FC236}">
                    <a16:creationId xmlns:a16="http://schemas.microsoft.com/office/drawing/2014/main" id="{B1E760B8-61EB-E5E9-762F-23596CB8C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Line 307">
                <a:extLst>
                  <a:ext uri="{FF2B5EF4-FFF2-40B4-BE49-F238E27FC236}">
                    <a16:creationId xmlns:a16="http://schemas.microsoft.com/office/drawing/2014/main" id="{7FCE160F-233F-83E7-0C26-6CAAB6D3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Line 308">
                <a:extLst>
                  <a:ext uri="{FF2B5EF4-FFF2-40B4-BE49-F238E27FC236}">
                    <a16:creationId xmlns:a16="http://schemas.microsoft.com/office/drawing/2014/main" id="{12203940-C78A-3E8F-84C7-C97CA7BBA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Line 309">
                <a:extLst>
                  <a:ext uri="{FF2B5EF4-FFF2-40B4-BE49-F238E27FC236}">
                    <a16:creationId xmlns:a16="http://schemas.microsoft.com/office/drawing/2014/main" id="{93DF3FFF-F616-DFEB-7704-4F050BFDD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Line 310">
                <a:extLst>
                  <a:ext uri="{FF2B5EF4-FFF2-40B4-BE49-F238E27FC236}">
                    <a16:creationId xmlns:a16="http://schemas.microsoft.com/office/drawing/2014/main" id="{7E4A38BF-A680-2494-5535-FAF9E1968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Line 311">
                <a:extLst>
                  <a:ext uri="{FF2B5EF4-FFF2-40B4-BE49-F238E27FC236}">
                    <a16:creationId xmlns:a16="http://schemas.microsoft.com/office/drawing/2014/main" id="{B76BAD53-23CE-B01F-16A7-21A4BCAE1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Line 312">
                <a:extLst>
                  <a:ext uri="{FF2B5EF4-FFF2-40B4-BE49-F238E27FC236}">
                    <a16:creationId xmlns:a16="http://schemas.microsoft.com/office/drawing/2014/main" id="{48C04B25-844B-2A00-590D-0D5A5FA10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Line 313">
                <a:extLst>
                  <a:ext uri="{FF2B5EF4-FFF2-40B4-BE49-F238E27FC236}">
                    <a16:creationId xmlns:a16="http://schemas.microsoft.com/office/drawing/2014/main" id="{248B9C74-B2A2-9295-0839-ABD274881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Line 314">
                <a:extLst>
                  <a:ext uri="{FF2B5EF4-FFF2-40B4-BE49-F238E27FC236}">
                    <a16:creationId xmlns:a16="http://schemas.microsoft.com/office/drawing/2014/main" id="{8BF39ABD-B13E-EA1F-ADEE-958A35ABE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0"/>
                <a:ext cx="100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Line 315">
                <a:extLst>
                  <a:ext uri="{FF2B5EF4-FFF2-40B4-BE49-F238E27FC236}">
                    <a16:creationId xmlns:a16="http://schemas.microsoft.com/office/drawing/2014/main" id="{D9BD2828-5D11-27E7-FCD3-EF4FFD3DE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7"/>
                <a:ext cx="101" cy="1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Line 316">
                <a:extLst>
                  <a:ext uri="{FF2B5EF4-FFF2-40B4-BE49-F238E27FC236}">
                    <a16:creationId xmlns:a16="http://schemas.microsoft.com/office/drawing/2014/main" id="{58E0091F-8C2E-C5FB-DFEA-7C12C7A3B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36"/>
                <a:ext cx="101" cy="2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Line 317">
                <a:extLst>
                  <a:ext uri="{FF2B5EF4-FFF2-40B4-BE49-F238E27FC236}">
                    <a16:creationId xmlns:a16="http://schemas.microsoft.com/office/drawing/2014/main" id="{6254691C-7BA3-47E3-CBB8-C25B6834E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895"/>
                <a:ext cx="102" cy="4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Line 318">
                <a:extLst>
                  <a:ext uri="{FF2B5EF4-FFF2-40B4-BE49-F238E27FC236}">
                    <a16:creationId xmlns:a16="http://schemas.microsoft.com/office/drawing/2014/main" id="{9730D6C4-7C67-B6EE-797C-6E43B177B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27"/>
                <a:ext cx="100" cy="6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Line 319">
                <a:extLst>
                  <a:ext uri="{FF2B5EF4-FFF2-40B4-BE49-F238E27FC236}">
                    <a16:creationId xmlns:a16="http://schemas.microsoft.com/office/drawing/2014/main" id="{3F34D110-10DC-8B70-A67A-7CD6AF217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08"/>
                <a:ext cx="101" cy="1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Line 320">
                <a:extLst>
                  <a:ext uri="{FF2B5EF4-FFF2-40B4-BE49-F238E27FC236}">
                    <a16:creationId xmlns:a16="http://schemas.microsoft.com/office/drawing/2014/main" id="{B0E43B88-134C-6FB6-6760-EC2640AE1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520"/>
                <a:ext cx="101" cy="18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Line 321">
                <a:extLst>
                  <a:ext uri="{FF2B5EF4-FFF2-40B4-BE49-F238E27FC236}">
                    <a16:creationId xmlns:a16="http://schemas.microsoft.com/office/drawing/2014/main" id="{C7AB5418-389C-01EC-8448-5145B63B1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269"/>
                <a:ext cx="101" cy="25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Line 322">
                <a:extLst>
                  <a:ext uri="{FF2B5EF4-FFF2-40B4-BE49-F238E27FC236}">
                    <a16:creationId xmlns:a16="http://schemas.microsoft.com/office/drawing/2014/main" id="{105194AE-FC3F-BA38-0A65-24862C752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1992"/>
                <a:ext cx="101" cy="2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Line 323">
                <a:extLst>
                  <a:ext uri="{FF2B5EF4-FFF2-40B4-BE49-F238E27FC236}">
                    <a16:creationId xmlns:a16="http://schemas.microsoft.com/office/drawing/2014/main" id="{F1FAB50D-03C7-6FBD-C6C6-4F57AA9A9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739"/>
                <a:ext cx="101" cy="25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Line 324">
                <a:extLst>
                  <a:ext uri="{FF2B5EF4-FFF2-40B4-BE49-F238E27FC236}">
                    <a16:creationId xmlns:a16="http://schemas.microsoft.com/office/drawing/2014/main" id="{BC050141-0FA2-F2C9-6EAE-D0130D174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43"/>
                <a:ext cx="101" cy="19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Line 325">
                <a:extLst>
                  <a:ext uri="{FF2B5EF4-FFF2-40B4-BE49-F238E27FC236}">
                    <a16:creationId xmlns:a16="http://schemas.microsoft.com/office/drawing/2014/main" id="{7DB42A62-7928-E105-1D02-EC5E8A108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00"/>
                <a:ext cx="101" cy="14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Line 326">
                <a:extLst>
                  <a:ext uri="{FF2B5EF4-FFF2-40B4-BE49-F238E27FC236}">
                    <a16:creationId xmlns:a16="http://schemas.microsoft.com/office/drawing/2014/main" id="{61B4750F-1DDB-DB49-8BED-56935008B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04"/>
                <a:ext cx="101" cy="9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Line 327">
                <a:extLst>
                  <a:ext uri="{FF2B5EF4-FFF2-40B4-BE49-F238E27FC236}">
                    <a16:creationId xmlns:a16="http://schemas.microsoft.com/office/drawing/2014/main" id="{D69841FF-47C2-7992-9D4D-DC229ABAF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38"/>
                <a:ext cx="101" cy="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Line 328">
                <a:extLst>
                  <a:ext uri="{FF2B5EF4-FFF2-40B4-BE49-F238E27FC236}">
                    <a16:creationId xmlns:a16="http://schemas.microsoft.com/office/drawing/2014/main" id="{35DA7233-0D6F-39CE-7A10-74A05D8BC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196"/>
                <a:ext cx="101" cy="4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Line 329">
                <a:extLst>
                  <a:ext uri="{FF2B5EF4-FFF2-40B4-BE49-F238E27FC236}">
                    <a16:creationId xmlns:a16="http://schemas.microsoft.com/office/drawing/2014/main" id="{89B0F17A-B708-640C-87E9-D36ACD715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68"/>
                <a:ext cx="101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Line 330">
                <a:extLst>
                  <a:ext uri="{FF2B5EF4-FFF2-40B4-BE49-F238E27FC236}">
                    <a16:creationId xmlns:a16="http://schemas.microsoft.com/office/drawing/2014/main" id="{0C41DEAD-3450-B075-CE85-B7813B915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56"/>
                <a:ext cx="101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Line 331">
                <a:extLst>
                  <a:ext uri="{FF2B5EF4-FFF2-40B4-BE49-F238E27FC236}">
                    <a16:creationId xmlns:a16="http://schemas.microsoft.com/office/drawing/2014/main" id="{03C246CD-ACB2-F395-F08B-3C5C190F2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4" y="115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Line 332">
                <a:extLst>
                  <a:ext uri="{FF2B5EF4-FFF2-40B4-BE49-F238E27FC236}">
                    <a16:creationId xmlns:a16="http://schemas.microsoft.com/office/drawing/2014/main" id="{A6EF0BF0-18FB-5A86-20F8-EE54A0D9C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55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Line 333">
                <a:extLst>
                  <a:ext uri="{FF2B5EF4-FFF2-40B4-BE49-F238E27FC236}">
                    <a16:creationId xmlns:a16="http://schemas.microsoft.com/office/drawing/2014/main" id="{8CCDE9FE-540B-C727-62CA-3ED75BD19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5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Line 334">
                <a:extLst>
                  <a:ext uri="{FF2B5EF4-FFF2-40B4-BE49-F238E27FC236}">
                    <a16:creationId xmlns:a16="http://schemas.microsoft.com/office/drawing/2014/main" id="{88B1D4F9-036E-E308-8013-1D5BB66E7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115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Line 335">
                <a:extLst>
                  <a:ext uri="{FF2B5EF4-FFF2-40B4-BE49-F238E27FC236}">
                    <a16:creationId xmlns:a16="http://schemas.microsoft.com/office/drawing/2014/main" id="{F313A963-C479-D60F-7908-8D07EEFEE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5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Line 336">
                <a:extLst>
                  <a:ext uri="{FF2B5EF4-FFF2-40B4-BE49-F238E27FC236}">
                    <a16:creationId xmlns:a16="http://schemas.microsoft.com/office/drawing/2014/main" id="{11C80951-FEFE-30FB-502F-650C5F7DB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5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Line 337">
                <a:extLst>
                  <a:ext uri="{FF2B5EF4-FFF2-40B4-BE49-F238E27FC236}">
                    <a16:creationId xmlns:a16="http://schemas.microsoft.com/office/drawing/2014/main" id="{55F49AB2-D282-2765-E444-5AB9374A0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150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Line 338">
                <a:extLst>
                  <a:ext uri="{FF2B5EF4-FFF2-40B4-BE49-F238E27FC236}">
                    <a16:creationId xmlns:a16="http://schemas.microsoft.com/office/drawing/2014/main" id="{4BD17F0C-AF3D-F336-3BE1-34BF6D4AE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50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339">
                <a:extLst>
                  <a:ext uri="{FF2B5EF4-FFF2-40B4-BE49-F238E27FC236}">
                    <a16:creationId xmlns:a16="http://schemas.microsoft.com/office/drawing/2014/main" id="{B9F7F3A3-C99F-E079-0BA8-C384FDB2C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5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340">
                <a:extLst>
                  <a:ext uri="{FF2B5EF4-FFF2-40B4-BE49-F238E27FC236}">
                    <a16:creationId xmlns:a16="http://schemas.microsoft.com/office/drawing/2014/main" id="{6D2F8078-6A5C-3C51-6004-D54A43C6C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52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341">
                <a:extLst>
                  <a:ext uri="{FF2B5EF4-FFF2-40B4-BE49-F238E27FC236}">
                    <a16:creationId xmlns:a16="http://schemas.microsoft.com/office/drawing/2014/main" id="{D7BBAA23-90CB-9A21-421F-05BECB69D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56"/>
                <a:ext cx="102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342">
                <a:extLst>
                  <a:ext uri="{FF2B5EF4-FFF2-40B4-BE49-F238E27FC236}">
                    <a16:creationId xmlns:a16="http://schemas.microsoft.com/office/drawing/2014/main" id="{2CA05A93-4691-1E7C-15E2-6BA3088DF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7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343">
                <a:extLst>
                  <a:ext uri="{FF2B5EF4-FFF2-40B4-BE49-F238E27FC236}">
                    <a16:creationId xmlns:a16="http://schemas.microsoft.com/office/drawing/2014/main" id="{B4854772-99D2-732C-DCAE-17771E75A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344">
                <a:extLst>
                  <a:ext uri="{FF2B5EF4-FFF2-40B4-BE49-F238E27FC236}">
                    <a16:creationId xmlns:a16="http://schemas.microsoft.com/office/drawing/2014/main" id="{33073928-04FA-AB89-9046-984135252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345">
                <a:extLst>
                  <a:ext uri="{FF2B5EF4-FFF2-40B4-BE49-F238E27FC236}">
                    <a16:creationId xmlns:a16="http://schemas.microsoft.com/office/drawing/2014/main" id="{95B74634-6824-0000-ABAF-66CAE955C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346">
                <a:extLst>
                  <a:ext uri="{FF2B5EF4-FFF2-40B4-BE49-F238E27FC236}">
                    <a16:creationId xmlns:a16="http://schemas.microsoft.com/office/drawing/2014/main" id="{8C1B6669-1CAB-5EF3-86BA-F5A3E8701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347">
                <a:extLst>
                  <a:ext uri="{FF2B5EF4-FFF2-40B4-BE49-F238E27FC236}">
                    <a16:creationId xmlns:a16="http://schemas.microsoft.com/office/drawing/2014/main" id="{7E8BF940-E818-7097-AF9C-90987116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69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348">
                <a:extLst>
                  <a:ext uri="{FF2B5EF4-FFF2-40B4-BE49-F238E27FC236}">
                    <a16:creationId xmlns:a16="http://schemas.microsoft.com/office/drawing/2014/main" id="{21963B71-D213-1DB5-CE8E-A00AE8E85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6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349">
                <a:extLst>
                  <a:ext uri="{FF2B5EF4-FFF2-40B4-BE49-F238E27FC236}">
                    <a16:creationId xmlns:a16="http://schemas.microsoft.com/office/drawing/2014/main" id="{45A0EC9A-E925-ABB7-C3DD-8B6A78A8B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350">
                <a:extLst>
                  <a:ext uri="{FF2B5EF4-FFF2-40B4-BE49-F238E27FC236}">
                    <a16:creationId xmlns:a16="http://schemas.microsoft.com/office/drawing/2014/main" id="{B71D3B7D-7834-3C37-C65A-1DC1D019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351">
                <a:extLst>
                  <a:ext uri="{FF2B5EF4-FFF2-40B4-BE49-F238E27FC236}">
                    <a16:creationId xmlns:a16="http://schemas.microsoft.com/office/drawing/2014/main" id="{C4FAD829-13B1-A490-683F-C4DD21D93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352">
                <a:extLst>
                  <a:ext uri="{FF2B5EF4-FFF2-40B4-BE49-F238E27FC236}">
                    <a16:creationId xmlns:a16="http://schemas.microsoft.com/office/drawing/2014/main" id="{C84C8AE0-7636-3CBB-D484-D3BF60D20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353">
                <a:extLst>
                  <a:ext uri="{FF2B5EF4-FFF2-40B4-BE49-F238E27FC236}">
                    <a16:creationId xmlns:a16="http://schemas.microsoft.com/office/drawing/2014/main" id="{A15B6F68-FC38-E87D-805F-3D4821A62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7"/>
                <a:ext cx="100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354">
                <a:extLst>
                  <a:ext uri="{FF2B5EF4-FFF2-40B4-BE49-F238E27FC236}">
                    <a16:creationId xmlns:a16="http://schemas.microsoft.com/office/drawing/2014/main" id="{BBF9484A-8C1A-ACFB-B029-690C2DF8D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72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355">
                <a:extLst>
                  <a:ext uri="{FF2B5EF4-FFF2-40B4-BE49-F238E27FC236}">
                    <a16:creationId xmlns:a16="http://schemas.microsoft.com/office/drawing/2014/main" id="{A4DE9296-AE02-8B7E-C3A5-E0372B63D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356">
                <a:extLst>
                  <a:ext uri="{FF2B5EF4-FFF2-40B4-BE49-F238E27FC236}">
                    <a16:creationId xmlns:a16="http://schemas.microsoft.com/office/drawing/2014/main" id="{BC813695-8090-51AA-F5A6-FF63D26B5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1"/>
                <a:ext cx="102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357">
                <a:extLst>
                  <a:ext uri="{FF2B5EF4-FFF2-40B4-BE49-F238E27FC236}">
                    <a16:creationId xmlns:a16="http://schemas.microsoft.com/office/drawing/2014/main" id="{DD4674BD-BE61-72C7-5B95-746B44974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2971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358">
                <a:extLst>
                  <a:ext uri="{FF2B5EF4-FFF2-40B4-BE49-F238E27FC236}">
                    <a16:creationId xmlns:a16="http://schemas.microsoft.com/office/drawing/2014/main" id="{86C0C48D-8C5D-B2C5-4C99-D33A6ED89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359">
                <a:extLst>
                  <a:ext uri="{FF2B5EF4-FFF2-40B4-BE49-F238E27FC236}">
                    <a16:creationId xmlns:a16="http://schemas.microsoft.com/office/drawing/2014/main" id="{DC0FAD0F-3548-8C8D-81F9-3228B3291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360">
                <a:extLst>
                  <a:ext uri="{FF2B5EF4-FFF2-40B4-BE49-F238E27FC236}">
                    <a16:creationId xmlns:a16="http://schemas.microsoft.com/office/drawing/2014/main" id="{1C6C7FDA-ECF9-B3D1-4890-7091B5403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97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361">
                <a:extLst>
                  <a:ext uri="{FF2B5EF4-FFF2-40B4-BE49-F238E27FC236}">
                    <a16:creationId xmlns:a16="http://schemas.microsoft.com/office/drawing/2014/main" id="{19F11BDB-99CC-AA20-AD1A-ECDCB58BD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7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362">
                <a:extLst>
                  <a:ext uri="{FF2B5EF4-FFF2-40B4-BE49-F238E27FC236}">
                    <a16:creationId xmlns:a16="http://schemas.microsoft.com/office/drawing/2014/main" id="{382924AB-B833-15D4-1E2D-9B6B5C14C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Line 363">
                <a:extLst>
                  <a:ext uri="{FF2B5EF4-FFF2-40B4-BE49-F238E27FC236}">
                    <a16:creationId xmlns:a16="http://schemas.microsoft.com/office/drawing/2014/main" id="{7D8C847B-F70E-9D5F-D882-4264B9267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Line 364">
                <a:extLst>
                  <a:ext uri="{FF2B5EF4-FFF2-40B4-BE49-F238E27FC236}">
                    <a16:creationId xmlns:a16="http://schemas.microsoft.com/office/drawing/2014/main" id="{8CF6C916-CB0C-CA9C-6117-AD3C7CA58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Line 365">
                <a:extLst>
                  <a:ext uri="{FF2B5EF4-FFF2-40B4-BE49-F238E27FC236}">
                    <a16:creationId xmlns:a16="http://schemas.microsoft.com/office/drawing/2014/main" id="{4A06E485-DE93-8EEE-5B07-DB5E2BB80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Line 366">
                <a:extLst>
                  <a:ext uri="{FF2B5EF4-FFF2-40B4-BE49-F238E27FC236}">
                    <a16:creationId xmlns:a16="http://schemas.microsoft.com/office/drawing/2014/main" id="{0EA2E248-3A05-02AB-56DC-344E79767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Line 367">
                <a:extLst>
                  <a:ext uri="{FF2B5EF4-FFF2-40B4-BE49-F238E27FC236}">
                    <a16:creationId xmlns:a16="http://schemas.microsoft.com/office/drawing/2014/main" id="{3CDEBF9A-B2E6-9B75-02B0-00BD029B0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Line 368">
                <a:extLst>
                  <a:ext uri="{FF2B5EF4-FFF2-40B4-BE49-F238E27FC236}">
                    <a16:creationId xmlns:a16="http://schemas.microsoft.com/office/drawing/2014/main" id="{68AD3DC8-33B7-94AE-E84D-222DFE907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Line 369">
                <a:extLst>
                  <a:ext uri="{FF2B5EF4-FFF2-40B4-BE49-F238E27FC236}">
                    <a16:creationId xmlns:a16="http://schemas.microsoft.com/office/drawing/2014/main" id="{29E5E5C9-8601-10B8-DCF7-FBE75A7AA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968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Line 370">
                <a:extLst>
                  <a:ext uri="{FF2B5EF4-FFF2-40B4-BE49-F238E27FC236}">
                    <a16:creationId xmlns:a16="http://schemas.microsoft.com/office/drawing/2014/main" id="{919C2C6B-A796-7537-D934-58CF2393F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96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Line 371">
                <a:extLst>
                  <a:ext uri="{FF2B5EF4-FFF2-40B4-BE49-F238E27FC236}">
                    <a16:creationId xmlns:a16="http://schemas.microsoft.com/office/drawing/2014/main" id="{1863102C-A70D-EF83-350F-A42BFC1C1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2960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Line 372">
                <a:extLst>
                  <a:ext uri="{FF2B5EF4-FFF2-40B4-BE49-F238E27FC236}">
                    <a16:creationId xmlns:a16="http://schemas.microsoft.com/office/drawing/2014/main" id="{D9351C10-F81B-647E-BB05-2723A43D6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2941"/>
                <a:ext cx="101" cy="19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Line 373">
                <a:extLst>
                  <a:ext uri="{FF2B5EF4-FFF2-40B4-BE49-F238E27FC236}">
                    <a16:creationId xmlns:a16="http://schemas.microsoft.com/office/drawing/2014/main" id="{67B2B61D-BB13-F6EF-4A85-7E3E58C1A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2910"/>
                <a:ext cx="101" cy="3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Line 374">
                <a:extLst>
                  <a:ext uri="{FF2B5EF4-FFF2-40B4-BE49-F238E27FC236}">
                    <a16:creationId xmlns:a16="http://schemas.microsoft.com/office/drawing/2014/main" id="{F24F2487-136D-E22D-9A20-CE6B93F21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2851"/>
                <a:ext cx="101" cy="59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Line 375">
                <a:extLst>
                  <a:ext uri="{FF2B5EF4-FFF2-40B4-BE49-F238E27FC236}">
                    <a16:creationId xmlns:a16="http://schemas.microsoft.com/office/drawing/2014/main" id="{C6B80434-4052-C00A-AE01-97D479ABE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2756"/>
                <a:ext cx="101" cy="9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376">
                <a:extLst>
                  <a:ext uri="{FF2B5EF4-FFF2-40B4-BE49-F238E27FC236}">
                    <a16:creationId xmlns:a16="http://schemas.microsoft.com/office/drawing/2014/main" id="{D9CADD40-A52D-0CFB-681C-50A95ED5D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2593"/>
                <a:ext cx="101" cy="16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377">
                <a:extLst>
                  <a:ext uri="{FF2B5EF4-FFF2-40B4-BE49-F238E27FC236}">
                    <a16:creationId xmlns:a16="http://schemas.microsoft.com/office/drawing/2014/main" id="{71107559-F6BD-7663-D7A0-19C9D13E6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2351"/>
                <a:ext cx="101" cy="24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378">
                <a:extLst>
                  <a:ext uri="{FF2B5EF4-FFF2-40B4-BE49-F238E27FC236}">
                    <a16:creationId xmlns:a16="http://schemas.microsoft.com/office/drawing/2014/main" id="{9CFE6EE8-C227-BE92-7828-8FBF26BB7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2054"/>
                <a:ext cx="101" cy="297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379">
                <a:extLst>
                  <a:ext uri="{FF2B5EF4-FFF2-40B4-BE49-F238E27FC236}">
                    <a16:creationId xmlns:a16="http://schemas.microsoft.com/office/drawing/2014/main" id="{562A1604-5913-7739-FB0F-45ED88773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747"/>
                <a:ext cx="100" cy="307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380">
                <a:extLst>
                  <a:ext uri="{FF2B5EF4-FFF2-40B4-BE49-F238E27FC236}">
                    <a16:creationId xmlns:a16="http://schemas.microsoft.com/office/drawing/2014/main" id="{3DA30075-BA4A-5B21-26E9-937B88226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523"/>
                <a:ext cx="102" cy="22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381">
                <a:extLst>
                  <a:ext uri="{FF2B5EF4-FFF2-40B4-BE49-F238E27FC236}">
                    <a16:creationId xmlns:a16="http://schemas.microsoft.com/office/drawing/2014/main" id="{AEA7359B-FC65-97A0-D37F-6746DE417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382">
                <a:extLst>
                  <a:ext uri="{FF2B5EF4-FFF2-40B4-BE49-F238E27FC236}">
                    <a16:creationId xmlns:a16="http://schemas.microsoft.com/office/drawing/2014/main" id="{89F2B233-3FEF-6621-93B4-0023D530E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383">
                <a:extLst>
                  <a:ext uri="{FF2B5EF4-FFF2-40B4-BE49-F238E27FC236}">
                    <a16:creationId xmlns:a16="http://schemas.microsoft.com/office/drawing/2014/main" id="{E2DC1230-145E-CA13-A91A-DED95AA89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384">
                <a:extLst>
                  <a:ext uri="{FF2B5EF4-FFF2-40B4-BE49-F238E27FC236}">
                    <a16:creationId xmlns:a16="http://schemas.microsoft.com/office/drawing/2014/main" id="{33C42F62-F005-F4C0-B0F3-4999A4AB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385">
                <a:extLst>
                  <a:ext uri="{FF2B5EF4-FFF2-40B4-BE49-F238E27FC236}">
                    <a16:creationId xmlns:a16="http://schemas.microsoft.com/office/drawing/2014/main" id="{7578094F-5832-0B0A-AE65-3F997F16C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386">
                <a:extLst>
                  <a:ext uri="{FF2B5EF4-FFF2-40B4-BE49-F238E27FC236}">
                    <a16:creationId xmlns:a16="http://schemas.microsoft.com/office/drawing/2014/main" id="{EB1A7774-8F5D-1118-91A7-51637D37E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Line 387">
                <a:extLst>
                  <a:ext uri="{FF2B5EF4-FFF2-40B4-BE49-F238E27FC236}">
                    <a16:creationId xmlns:a16="http://schemas.microsoft.com/office/drawing/2014/main" id="{FDB955E5-E40D-6FA4-18F6-21EF5744E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Line 388">
                <a:extLst>
                  <a:ext uri="{FF2B5EF4-FFF2-40B4-BE49-F238E27FC236}">
                    <a16:creationId xmlns:a16="http://schemas.microsoft.com/office/drawing/2014/main" id="{D8FD6CC4-AD10-7A98-28F2-CC8F90272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Line 389">
                <a:extLst>
                  <a:ext uri="{FF2B5EF4-FFF2-40B4-BE49-F238E27FC236}">
                    <a16:creationId xmlns:a16="http://schemas.microsoft.com/office/drawing/2014/main" id="{307E1C0F-C509-2F59-EA42-843916141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Line 390">
                <a:extLst>
                  <a:ext uri="{FF2B5EF4-FFF2-40B4-BE49-F238E27FC236}">
                    <a16:creationId xmlns:a16="http://schemas.microsoft.com/office/drawing/2014/main" id="{BE1A528D-FEDD-8F64-4639-592B829DB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Line 391">
                <a:extLst>
                  <a:ext uri="{FF2B5EF4-FFF2-40B4-BE49-F238E27FC236}">
                    <a16:creationId xmlns:a16="http://schemas.microsoft.com/office/drawing/2014/main" id="{26B22E12-53F9-8A85-A6B6-26B529C9D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Line 392">
                <a:extLst>
                  <a:ext uri="{FF2B5EF4-FFF2-40B4-BE49-F238E27FC236}">
                    <a16:creationId xmlns:a16="http://schemas.microsoft.com/office/drawing/2014/main" id="{E3BD5649-B8B4-04CC-3D8D-BA5EFF0A1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3"/>
                <a:ext cx="100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Line 393">
                <a:extLst>
                  <a:ext uri="{FF2B5EF4-FFF2-40B4-BE49-F238E27FC236}">
                    <a16:creationId xmlns:a16="http://schemas.microsoft.com/office/drawing/2014/main" id="{A1694FEC-0914-7C6D-9E50-CA1AF3C5C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Line 394">
                <a:extLst>
                  <a:ext uri="{FF2B5EF4-FFF2-40B4-BE49-F238E27FC236}">
                    <a16:creationId xmlns:a16="http://schemas.microsoft.com/office/drawing/2014/main" id="{973FBA68-1C4C-AA5A-EC45-90CEB3AE5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Line 395">
                <a:extLst>
                  <a:ext uri="{FF2B5EF4-FFF2-40B4-BE49-F238E27FC236}">
                    <a16:creationId xmlns:a16="http://schemas.microsoft.com/office/drawing/2014/main" id="{09A08269-D302-6E52-4A33-C74CCF740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975"/>
                <a:ext cx="102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Line 396">
                <a:extLst>
                  <a:ext uri="{FF2B5EF4-FFF2-40B4-BE49-F238E27FC236}">
                    <a16:creationId xmlns:a16="http://schemas.microsoft.com/office/drawing/2014/main" id="{F58E5A7D-6203-07A2-4576-E430705E2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6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Line 397">
                <a:extLst>
                  <a:ext uri="{FF2B5EF4-FFF2-40B4-BE49-F238E27FC236}">
                    <a16:creationId xmlns:a16="http://schemas.microsoft.com/office/drawing/2014/main" id="{710CF948-DE36-2F45-116D-9BE1A5088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Line 398">
                <a:extLst>
                  <a:ext uri="{FF2B5EF4-FFF2-40B4-BE49-F238E27FC236}">
                    <a16:creationId xmlns:a16="http://schemas.microsoft.com/office/drawing/2014/main" id="{56B671EB-99C2-46D7-3319-49B91FF2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Line 399">
                <a:extLst>
                  <a:ext uri="{FF2B5EF4-FFF2-40B4-BE49-F238E27FC236}">
                    <a16:creationId xmlns:a16="http://schemas.microsoft.com/office/drawing/2014/main" id="{52C13B22-5B4F-DAE0-1FDA-7EA653C98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Line 400">
                <a:extLst>
                  <a:ext uri="{FF2B5EF4-FFF2-40B4-BE49-F238E27FC236}">
                    <a16:creationId xmlns:a16="http://schemas.microsoft.com/office/drawing/2014/main" id="{6B633471-83B5-F3C4-6421-7B321102C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68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Line 401">
                <a:extLst>
                  <a:ext uri="{FF2B5EF4-FFF2-40B4-BE49-F238E27FC236}">
                    <a16:creationId xmlns:a16="http://schemas.microsoft.com/office/drawing/2014/main" id="{D160B608-28D0-C71A-B2B9-7C3FDB87F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64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Line 402">
                <a:extLst>
                  <a:ext uri="{FF2B5EF4-FFF2-40B4-BE49-F238E27FC236}">
                    <a16:creationId xmlns:a16="http://schemas.microsoft.com/office/drawing/2014/main" id="{94FD6D71-686B-0545-5052-50DFE4D97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48"/>
                <a:ext cx="101" cy="1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Line 403">
                <a:extLst>
                  <a:ext uri="{FF2B5EF4-FFF2-40B4-BE49-F238E27FC236}">
                    <a16:creationId xmlns:a16="http://schemas.microsoft.com/office/drawing/2014/main" id="{35C48427-BE52-FF36-1C53-C272298D2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19"/>
                <a:ext cx="101" cy="2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404">
                <a:extLst>
                  <a:ext uri="{FF2B5EF4-FFF2-40B4-BE49-F238E27FC236}">
                    <a16:creationId xmlns:a16="http://schemas.microsoft.com/office/drawing/2014/main" id="{CE820501-0A49-427D-587C-F19DAA805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865"/>
                <a:ext cx="101" cy="5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405">
                <a:extLst>
                  <a:ext uri="{FF2B5EF4-FFF2-40B4-BE49-F238E27FC236}">
                    <a16:creationId xmlns:a16="http://schemas.microsoft.com/office/drawing/2014/main" id="{A911E332-EEC0-EA8A-D35F-49FAB701B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773"/>
                <a:ext cx="101" cy="9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607">
              <a:extLst>
                <a:ext uri="{FF2B5EF4-FFF2-40B4-BE49-F238E27FC236}">
                  <a16:creationId xmlns:a16="http://schemas.microsoft.com/office/drawing/2014/main" id="{B8A06CD9-5D13-C2E4-443E-C157A7D0B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988" y="1803401"/>
              <a:ext cx="6251575" cy="2962275"/>
              <a:chOff x="2017" y="1136"/>
              <a:chExt cx="3938" cy="1866"/>
            </a:xfrm>
          </p:grpSpPr>
          <p:sp>
            <p:nvSpPr>
              <p:cNvPr id="60" name="Line 407">
                <a:extLst>
                  <a:ext uri="{FF2B5EF4-FFF2-40B4-BE49-F238E27FC236}">
                    <a16:creationId xmlns:a16="http://schemas.microsoft.com/office/drawing/2014/main" id="{0B516EB5-FAA6-1A05-B1E2-DC8AEBEB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620"/>
                <a:ext cx="101" cy="15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408">
                <a:extLst>
                  <a:ext uri="{FF2B5EF4-FFF2-40B4-BE49-F238E27FC236}">
                    <a16:creationId xmlns:a16="http://schemas.microsoft.com/office/drawing/2014/main" id="{1DC71DED-41F5-BE37-6C52-0EE76B150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390"/>
                <a:ext cx="101" cy="23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409">
                <a:extLst>
                  <a:ext uri="{FF2B5EF4-FFF2-40B4-BE49-F238E27FC236}">
                    <a16:creationId xmlns:a16="http://schemas.microsoft.com/office/drawing/2014/main" id="{F0F74829-8D84-DA1A-6A48-3801FBDF1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109"/>
                <a:ext cx="101" cy="28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410">
                <a:extLst>
                  <a:ext uri="{FF2B5EF4-FFF2-40B4-BE49-F238E27FC236}">
                    <a16:creationId xmlns:a16="http://schemas.microsoft.com/office/drawing/2014/main" id="{15F49C78-C53E-FE7B-C319-578B90438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829"/>
                <a:ext cx="101" cy="28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411">
                <a:extLst>
                  <a:ext uri="{FF2B5EF4-FFF2-40B4-BE49-F238E27FC236}">
                    <a16:creationId xmlns:a16="http://schemas.microsoft.com/office/drawing/2014/main" id="{DFC2FCA0-33AF-B00F-0E05-793CA68B9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594"/>
                <a:ext cx="101" cy="23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412">
                <a:extLst>
                  <a:ext uri="{FF2B5EF4-FFF2-40B4-BE49-F238E27FC236}">
                    <a16:creationId xmlns:a16="http://schemas.microsoft.com/office/drawing/2014/main" id="{85ED0D5E-3088-78A6-5058-239F11F26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415"/>
                <a:ext cx="101" cy="17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413">
                <a:extLst>
                  <a:ext uri="{FF2B5EF4-FFF2-40B4-BE49-F238E27FC236}">
                    <a16:creationId xmlns:a16="http://schemas.microsoft.com/office/drawing/2014/main" id="{DB93373E-B9FB-100C-F3E9-8F8096505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298"/>
                <a:ext cx="101" cy="11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414">
                <a:extLst>
                  <a:ext uri="{FF2B5EF4-FFF2-40B4-BE49-F238E27FC236}">
                    <a16:creationId xmlns:a16="http://schemas.microsoft.com/office/drawing/2014/main" id="{33C83CAD-426B-290D-D65A-C47D6FB95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226"/>
                <a:ext cx="101" cy="7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415">
                <a:extLst>
                  <a:ext uri="{FF2B5EF4-FFF2-40B4-BE49-F238E27FC236}">
                    <a16:creationId xmlns:a16="http://schemas.microsoft.com/office/drawing/2014/main" id="{32FF917F-299E-E1F0-D1F1-1CE233EF0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79"/>
                <a:ext cx="101" cy="4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416">
                <a:extLst>
                  <a:ext uri="{FF2B5EF4-FFF2-40B4-BE49-F238E27FC236}">
                    <a16:creationId xmlns:a16="http://schemas.microsoft.com/office/drawing/2014/main" id="{912FD6F1-A206-DE05-1389-FE8E2A94E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161"/>
                <a:ext cx="101" cy="1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417">
                <a:extLst>
                  <a:ext uri="{FF2B5EF4-FFF2-40B4-BE49-F238E27FC236}">
                    <a16:creationId xmlns:a16="http://schemas.microsoft.com/office/drawing/2014/main" id="{1720D0E4-28D2-A624-2B2A-253250FE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52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418">
                <a:extLst>
                  <a:ext uri="{FF2B5EF4-FFF2-40B4-BE49-F238E27FC236}">
                    <a16:creationId xmlns:a16="http://schemas.microsoft.com/office/drawing/2014/main" id="{1798DACD-31B0-6805-29C4-3DA018A31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15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419">
                <a:extLst>
                  <a:ext uri="{FF2B5EF4-FFF2-40B4-BE49-F238E27FC236}">
                    <a16:creationId xmlns:a16="http://schemas.microsoft.com/office/drawing/2014/main" id="{36C1D591-41FB-02A1-F991-5262979FD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142"/>
                <a:ext cx="100" cy="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420">
                <a:extLst>
                  <a:ext uri="{FF2B5EF4-FFF2-40B4-BE49-F238E27FC236}">
                    <a16:creationId xmlns:a16="http://schemas.microsoft.com/office/drawing/2014/main" id="{A5EF5937-387A-8940-4215-A70BA4FA8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136"/>
                <a:ext cx="102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421">
                <a:extLst>
                  <a:ext uri="{FF2B5EF4-FFF2-40B4-BE49-F238E27FC236}">
                    <a16:creationId xmlns:a16="http://schemas.microsoft.com/office/drawing/2014/main" id="{CF4103DB-6DC1-9BE5-F6AD-3BB17C8BC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4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422">
                <a:extLst>
                  <a:ext uri="{FF2B5EF4-FFF2-40B4-BE49-F238E27FC236}">
                    <a16:creationId xmlns:a16="http://schemas.microsoft.com/office/drawing/2014/main" id="{1C3FAF4D-17C9-DFEF-2430-FA89FC5A1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8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423">
                <a:extLst>
                  <a:ext uri="{FF2B5EF4-FFF2-40B4-BE49-F238E27FC236}">
                    <a16:creationId xmlns:a16="http://schemas.microsoft.com/office/drawing/2014/main" id="{6117C8BA-F8D5-B656-887A-8B30B5F24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424">
                <a:extLst>
                  <a:ext uri="{FF2B5EF4-FFF2-40B4-BE49-F238E27FC236}">
                    <a16:creationId xmlns:a16="http://schemas.microsoft.com/office/drawing/2014/main" id="{E1264DD0-56E0-9552-0AFC-AF837C2DC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425">
                <a:extLst>
                  <a:ext uri="{FF2B5EF4-FFF2-40B4-BE49-F238E27FC236}">
                    <a16:creationId xmlns:a16="http://schemas.microsoft.com/office/drawing/2014/main" id="{BE322CF1-4E76-84A8-2D61-D7BE2B7DA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426">
                <a:extLst>
                  <a:ext uri="{FF2B5EF4-FFF2-40B4-BE49-F238E27FC236}">
                    <a16:creationId xmlns:a16="http://schemas.microsoft.com/office/drawing/2014/main" id="{DF881D6F-1B9E-574E-1943-6884B03CA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427">
                <a:extLst>
                  <a:ext uri="{FF2B5EF4-FFF2-40B4-BE49-F238E27FC236}">
                    <a16:creationId xmlns:a16="http://schemas.microsoft.com/office/drawing/2014/main" id="{80CCF259-AB84-785C-3E4E-F4337CDAB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428">
                <a:extLst>
                  <a:ext uri="{FF2B5EF4-FFF2-40B4-BE49-F238E27FC236}">
                    <a16:creationId xmlns:a16="http://schemas.microsoft.com/office/drawing/2014/main" id="{25464E56-5A8E-5F30-1D25-A301B7AA5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429">
                <a:extLst>
                  <a:ext uri="{FF2B5EF4-FFF2-40B4-BE49-F238E27FC236}">
                    <a16:creationId xmlns:a16="http://schemas.microsoft.com/office/drawing/2014/main" id="{4E0E80E1-F49A-A7E1-BBC8-8FCB0DE34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430">
                <a:extLst>
                  <a:ext uri="{FF2B5EF4-FFF2-40B4-BE49-F238E27FC236}">
                    <a16:creationId xmlns:a16="http://schemas.microsoft.com/office/drawing/2014/main" id="{4AAA5DB3-FDD9-E4AC-3572-131E9AFEC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431">
                <a:extLst>
                  <a:ext uri="{FF2B5EF4-FFF2-40B4-BE49-F238E27FC236}">
                    <a16:creationId xmlns:a16="http://schemas.microsoft.com/office/drawing/2014/main" id="{471F4089-6D74-BC60-B281-9595E8C2A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1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432">
                <a:extLst>
                  <a:ext uri="{FF2B5EF4-FFF2-40B4-BE49-F238E27FC236}">
                    <a16:creationId xmlns:a16="http://schemas.microsoft.com/office/drawing/2014/main" id="{F6339609-0533-C073-7913-9792AFCA4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6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433">
                <a:extLst>
                  <a:ext uri="{FF2B5EF4-FFF2-40B4-BE49-F238E27FC236}">
                    <a16:creationId xmlns:a16="http://schemas.microsoft.com/office/drawing/2014/main" id="{17D702B9-1D88-0987-2AC6-4382F55A5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6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434">
                <a:extLst>
                  <a:ext uri="{FF2B5EF4-FFF2-40B4-BE49-F238E27FC236}">
                    <a16:creationId xmlns:a16="http://schemas.microsoft.com/office/drawing/2014/main" id="{7728B967-C21F-C896-BD6C-C16D19F98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40"/>
                <a:ext cx="101" cy="1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435">
                <a:extLst>
                  <a:ext uri="{FF2B5EF4-FFF2-40B4-BE49-F238E27FC236}">
                    <a16:creationId xmlns:a16="http://schemas.microsoft.com/office/drawing/2014/main" id="{8469C162-653D-66F4-46AA-5F665225C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02"/>
                <a:ext cx="102" cy="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436">
                <a:extLst>
                  <a:ext uri="{FF2B5EF4-FFF2-40B4-BE49-F238E27FC236}">
                    <a16:creationId xmlns:a16="http://schemas.microsoft.com/office/drawing/2014/main" id="{2BDCF34A-54B5-E42B-DF07-89525474A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28"/>
                <a:ext cx="100" cy="7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437">
                <a:extLst>
                  <a:ext uri="{FF2B5EF4-FFF2-40B4-BE49-F238E27FC236}">
                    <a16:creationId xmlns:a16="http://schemas.microsoft.com/office/drawing/2014/main" id="{C505B0C7-2558-54BE-978A-063533A8D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05"/>
                <a:ext cx="101" cy="1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438">
                <a:extLst>
                  <a:ext uri="{FF2B5EF4-FFF2-40B4-BE49-F238E27FC236}">
                    <a16:creationId xmlns:a16="http://schemas.microsoft.com/office/drawing/2014/main" id="{E65EF827-6863-BF9D-1979-C1E336D14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519"/>
                <a:ext cx="101" cy="18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439">
                <a:extLst>
                  <a:ext uri="{FF2B5EF4-FFF2-40B4-BE49-F238E27FC236}">
                    <a16:creationId xmlns:a16="http://schemas.microsoft.com/office/drawing/2014/main" id="{2968385F-3519-F79F-D150-9F2C9C46B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273"/>
                <a:ext cx="101" cy="24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440">
                <a:extLst>
                  <a:ext uri="{FF2B5EF4-FFF2-40B4-BE49-F238E27FC236}">
                    <a16:creationId xmlns:a16="http://schemas.microsoft.com/office/drawing/2014/main" id="{BCECB032-C813-9B3A-95FE-48C356797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000"/>
                <a:ext cx="101" cy="27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441">
                <a:extLst>
                  <a:ext uri="{FF2B5EF4-FFF2-40B4-BE49-F238E27FC236}">
                    <a16:creationId xmlns:a16="http://schemas.microsoft.com/office/drawing/2014/main" id="{A228945D-C553-9EF1-106A-2AD51B1D2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752"/>
                <a:ext cx="101" cy="24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442">
                <a:extLst>
                  <a:ext uri="{FF2B5EF4-FFF2-40B4-BE49-F238E27FC236}">
                    <a16:creationId xmlns:a16="http://schemas.microsoft.com/office/drawing/2014/main" id="{C0C37C93-2C50-EB62-E38F-2F4DF4A8D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52"/>
                <a:ext cx="101" cy="20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443">
                <a:extLst>
                  <a:ext uri="{FF2B5EF4-FFF2-40B4-BE49-F238E27FC236}">
                    <a16:creationId xmlns:a16="http://schemas.microsoft.com/office/drawing/2014/main" id="{577ABFAD-952F-77FE-9A9B-DE5B38D52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07"/>
                <a:ext cx="101" cy="14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444">
                <a:extLst>
                  <a:ext uri="{FF2B5EF4-FFF2-40B4-BE49-F238E27FC236}">
                    <a16:creationId xmlns:a16="http://schemas.microsoft.com/office/drawing/2014/main" id="{E9ABFDBC-BCA7-5803-BB60-90F22DD97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11"/>
                <a:ext cx="101" cy="9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445">
                <a:extLst>
                  <a:ext uri="{FF2B5EF4-FFF2-40B4-BE49-F238E27FC236}">
                    <a16:creationId xmlns:a16="http://schemas.microsoft.com/office/drawing/2014/main" id="{6F80CE2D-B03B-839B-EDB1-0AF320823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47"/>
                <a:ext cx="101" cy="6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446">
                <a:extLst>
                  <a:ext uri="{FF2B5EF4-FFF2-40B4-BE49-F238E27FC236}">
                    <a16:creationId xmlns:a16="http://schemas.microsoft.com/office/drawing/2014/main" id="{5CD80097-84C2-EF87-7427-1513F7709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206"/>
                <a:ext cx="101" cy="4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447">
                <a:extLst>
                  <a:ext uri="{FF2B5EF4-FFF2-40B4-BE49-F238E27FC236}">
                    <a16:creationId xmlns:a16="http://schemas.microsoft.com/office/drawing/2014/main" id="{D3D7C542-22D4-2862-1F61-200478CE9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78"/>
                <a:ext cx="101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448">
                <a:extLst>
                  <a:ext uri="{FF2B5EF4-FFF2-40B4-BE49-F238E27FC236}">
                    <a16:creationId xmlns:a16="http://schemas.microsoft.com/office/drawing/2014/main" id="{B496D274-A6AE-1326-82E5-E09C5F661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68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449">
                <a:extLst>
                  <a:ext uri="{FF2B5EF4-FFF2-40B4-BE49-F238E27FC236}">
                    <a16:creationId xmlns:a16="http://schemas.microsoft.com/office/drawing/2014/main" id="{0C30D02D-A331-A061-6170-711BFF7CA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65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450">
                <a:extLst>
                  <a:ext uri="{FF2B5EF4-FFF2-40B4-BE49-F238E27FC236}">
                    <a16:creationId xmlns:a16="http://schemas.microsoft.com/office/drawing/2014/main" id="{D0A9D6E3-8297-D626-B3EB-8E10F6F13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6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451">
                <a:extLst>
                  <a:ext uri="{FF2B5EF4-FFF2-40B4-BE49-F238E27FC236}">
                    <a16:creationId xmlns:a16="http://schemas.microsoft.com/office/drawing/2014/main" id="{A03841A7-8C22-E734-D221-C5494886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55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452">
                <a:extLst>
                  <a:ext uri="{FF2B5EF4-FFF2-40B4-BE49-F238E27FC236}">
                    <a16:creationId xmlns:a16="http://schemas.microsoft.com/office/drawing/2014/main" id="{424694C4-F8B6-011A-E5E5-B95D9C185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115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453">
                <a:extLst>
                  <a:ext uri="{FF2B5EF4-FFF2-40B4-BE49-F238E27FC236}">
                    <a16:creationId xmlns:a16="http://schemas.microsoft.com/office/drawing/2014/main" id="{BCB3298D-0FA6-EF30-54DD-A51F503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5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454">
                <a:extLst>
                  <a:ext uri="{FF2B5EF4-FFF2-40B4-BE49-F238E27FC236}">
                    <a16:creationId xmlns:a16="http://schemas.microsoft.com/office/drawing/2014/main" id="{2F2A9AAB-5C47-5916-E97C-BB5B780A3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5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455">
                <a:extLst>
                  <a:ext uri="{FF2B5EF4-FFF2-40B4-BE49-F238E27FC236}">
                    <a16:creationId xmlns:a16="http://schemas.microsoft.com/office/drawing/2014/main" id="{B6E74C51-4A57-E0F4-6E35-2FEAD7160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0" y="115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456">
                <a:extLst>
                  <a:ext uri="{FF2B5EF4-FFF2-40B4-BE49-F238E27FC236}">
                    <a16:creationId xmlns:a16="http://schemas.microsoft.com/office/drawing/2014/main" id="{07BE1ADB-CF9D-F5D1-CB03-7B33365D7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5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457">
                <a:extLst>
                  <a:ext uri="{FF2B5EF4-FFF2-40B4-BE49-F238E27FC236}">
                    <a16:creationId xmlns:a16="http://schemas.microsoft.com/office/drawing/2014/main" id="{E5DA70DA-EF3A-6893-4EEC-9E7C36CDA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58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458">
                <a:extLst>
                  <a:ext uri="{FF2B5EF4-FFF2-40B4-BE49-F238E27FC236}">
                    <a16:creationId xmlns:a16="http://schemas.microsoft.com/office/drawing/2014/main" id="{B7E0EFCD-EC69-A0A6-5B6B-72F35502A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61"/>
                <a:ext cx="100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459">
                <a:extLst>
                  <a:ext uri="{FF2B5EF4-FFF2-40B4-BE49-F238E27FC236}">
                    <a16:creationId xmlns:a16="http://schemas.microsoft.com/office/drawing/2014/main" id="{DF6D3268-0748-AF16-D201-9040154A8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170"/>
                <a:ext cx="102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460">
                <a:extLst>
                  <a:ext uri="{FF2B5EF4-FFF2-40B4-BE49-F238E27FC236}">
                    <a16:creationId xmlns:a16="http://schemas.microsoft.com/office/drawing/2014/main" id="{5EDB7866-9FB5-8FEE-2A55-047345A6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461">
                <a:extLst>
                  <a:ext uri="{FF2B5EF4-FFF2-40B4-BE49-F238E27FC236}">
                    <a16:creationId xmlns:a16="http://schemas.microsoft.com/office/drawing/2014/main" id="{51A4B1E9-D5D8-214A-58AA-208062B97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68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462">
                <a:extLst>
                  <a:ext uri="{FF2B5EF4-FFF2-40B4-BE49-F238E27FC236}">
                    <a16:creationId xmlns:a16="http://schemas.microsoft.com/office/drawing/2014/main" id="{5519555B-E45B-2997-1AB7-DC13A5FCA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68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463">
                <a:extLst>
                  <a:ext uri="{FF2B5EF4-FFF2-40B4-BE49-F238E27FC236}">
                    <a16:creationId xmlns:a16="http://schemas.microsoft.com/office/drawing/2014/main" id="{F7CBA431-26B9-7C35-2389-06539FD13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Line 464">
                <a:extLst>
                  <a:ext uri="{FF2B5EF4-FFF2-40B4-BE49-F238E27FC236}">
                    <a16:creationId xmlns:a16="http://schemas.microsoft.com/office/drawing/2014/main" id="{FAFF9A51-3A6A-E274-0268-F5F403A9C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465">
                <a:extLst>
                  <a:ext uri="{FF2B5EF4-FFF2-40B4-BE49-F238E27FC236}">
                    <a16:creationId xmlns:a16="http://schemas.microsoft.com/office/drawing/2014/main" id="{514F9568-F2BC-1278-1918-58A006847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466">
                <a:extLst>
                  <a:ext uri="{FF2B5EF4-FFF2-40B4-BE49-F238E27FC236}">
                    <a16:creationId xmlns:a16="http://schemas.microsoft.com/office/drawing/2014/main" id="{4E7562A3-C070-17D2-693D-F1CFE1E09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467">
                <a:extLst>
                  <a:ext uri="{FF2B5EF4-FFF2-40B4-BE49-F238E27FC236}">
                    <a16:creationId xmlns:a16="http://schemas.microsoft.com/office/drawing/2014/main" id="{84957A02-0BC1-0481-63B9-B848A717D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Line 468">
                <a:extLst>
                  <a:ext uri="{FF2B5EF4-FFF2-40B4-BE49-F238E27FC236}">
                    <a16:creationId xmlns:a16="http://schemas.microsoft.com/office/drawing/2014/main" id="{12C31243-9611-8CB6-9C56-5B5BD702D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Line 469">
                <a:extLst>
                  <a:ext uri="{FF2B5EF4-FFF2-40B4-BE49-F238E27FC236}">
                    <a16:creationId xmlns:a16="http://schemas.microsoft.com/office/drawing/2014/main" id="{59ED4971-E5FD-F870-54B3-152FF972E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470">
                <a:extLst>
                  <a:ext uri="{FF2B5EF4-FFF2-40B4-BE49-F238E27FC236}">
                    <a16:creationId xmlns:a16="http://schemas.microsoft.com/office/drawing/2014/main" id="{9EA7E02D-3D72-701F-35EE-92DDE160F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5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471">
                <a:extLst>
                  <a:ext uri="{FF2B5EF4-FFF2-40B4-BE49-F238E27FC236}">
                    <a16:creationId xmlns:a16="http://schemas.microsoft.com/office/drawing/2014/main" id="{3FA1EA2F-26A7-1E5F-94E5-F4562A058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8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472">
                <a:extLst>
                  <a:ext uri="{FF2B5EF4-FFF2-40B4-BE49-F238E27FC236}">
                    <a16:creationId xmlns:a16="http://schemas.microsoft.com/office/drawing/2014/main" id="{123CCEB0-B94F-28C3-A3AA-0601FB8E2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73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473">
                <a:extLst>
                  <a:ext uri="{FF2B5EF4-FFF2-40B4-BE49-F238E27FC236}">
                    <a16:creationId xmlns:a16="http://schemas.microsoft.com/office/drawing/2014/main" id="{DC6F7930-9A21-4170-D7D7-8A70E5D72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73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474">
                <a:extLst>
                  <a:ext uri="{FF2B5EF4-FFF2-40B4-BE49-F238E27FC236}">
                    <a16:creationId xmlns:a16="http://schemas.microsoft.com/office/drawing/2014/main" id="{6C0A313B-531F-95A4-1B99-2BBC01EE7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978"/>
                <a:ext cx="102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475">
                <a:extLst>
                  <a:ext uri="{FF2B5EF4-FFF2-40B4-BE49-F238E27FC236}">
                    <a16:creationId xmlns:a16="http://schemas.microsoft.com/office/drawing/2014/main" id="{06C1676C-3622-5E5E-E18E-F49A7575D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4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476">
                <a:extLst>
                  <a:ext uri="{FF2B5EF4-FFF2-40B4-BE49-F238E27FC236}">
                    <a16:creationId xmlns:a16="http://schemas.microsoft.com/office/drawing/2014/main" id="{76669D40-6913-2E4B-76CC-186CFCB6C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477">
                <a:extLst>
                  <a:ext uri="{FF2B5EF4-FFF2-40B4-BE49-F238E27FC236}">
                    <a16:creationId xmlns:a16="http://schemas.microsoft.com/office/drawing/2014/main" id="{191C4D9D-CCB8-EDB8-E569-7ED7DDC3C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Line 478">
                <a:extLst>
                  <a:ext uri="{FF2B5EF4-FFF2-40B4-BE49-F238E27FC236}">
                    <a16:creationId xmlns:a16="http://schemas.microsoft.com/office/drawing/2014/main" id="{05CD9D88-8AF0-0A1D-4FE7-9B279A7E8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Line 479">
                <a:extLst>
                  <a:ext uri="{FF2B5EF4-FFF2-40B4-BE49-F238E27FC236}">
                    <a16:creationId xmlns:a16="http://schemas.microsoft.com/office/drawing/2014/main" id="{BE0D9ADD-CD00-0460-9132-6DCB2787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480">
                <a:extLst>
                  <a:ext uri="{FF2B5EF4-FFF2-40B4-BE49-F238E27FC236}">
                    <a16:creationId xmlns:a16="http://schemas.microsoft.com/office/drawing/2014/main" id="{F17580C9-660A-2B9D-A945-DCC01F5DC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Line 481">
                <a:extLst>
                  <a:ext uri="{FF2B5EF4-FFF2-40B4-BE49-F238E27FC236}">
                    <a16:creationId xmlns:a16="http://schemas.microsoft.com/office/drawing/2014/main" id="{4480D887-1D5B-3030-D2AA-D373447E3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Line 482">
                <a:extLst>
                  <a:ext uri="{FF2B5EF4-FFF2-40B4-BE49-F238E27FC236}">
                    <a16:creationId xmlns:a16="http://schemas.microsoft.com/office/drawing/2014/main" id="{94AC0EA6-F49F-D5B0-0783-35A539601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483">
                <a:extLst>
                  <a:ext uri="{FF2B5EF4-FFF2-40B4-BE49-F238E27FC236}">
                    <a16:creationId xmlns:a16="http://schemas.microsoft.com/office/drawing/2014/main" id="{BE310D10-EE1B-21B6-F895-B5588CD44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484">
                <a:extLst>
                  <a:ext uri="{FF2B5EF4-FFF2-40B4-BE49-F238E27FC236}">
                    <a16:creationId xmlns:a16="http://schemas.microsoft.com/office/drawing/2014/main" id="{78556345-A794-3BE5-2FB0-6A508A2EB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485">
                <a:extLst>
                  <a:ext uri="{FF2B5EF4-FFF2-40B4-BE49-F238E27FC236}">
                    <a16:creationId xmlns:a16="http://schemas.microsoft.com/office/drawing/2014/main" id="{06926DE8-45DB-4DFC-2658-E37F4079B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486">
                <a:extLst>
                  <a:ext uri="{FF2B5EF4-FFF2-40B4-BE49-F238E27FC236}">
                    <a16:creationId xmlns:a16="http://schemas.microsoft.com/office/drawing/2014/main" id="{8DBC0146-C5B7-4CFB-9234-C441849D7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971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487">
                <a:extLst>
                  <a:ext uri="{FF2B5EF4-FFF2-40B4-BE49-F238E27FC236}">
                    <a16:creationId xmlns:a16="http://schemas.microsoft.com/office/drawing/2014/main" id="{98809EF3-6680-EE62-D52A-D98B7D116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488">
                <a:extLst>
                  <a:ext uri="{FF2B5EF4-FFF2-40B4-BE49-F238E27FC236}">
                    <a16:creationId xmlns:a16="http://schemas.microsoft.com/office/drawing/2014/main" id="{08DFD790-BC6A-8222-9B4C-210B15733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96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489">
                <a:extLst>
                  <a:ext uri="{FF2B5EF4-FFF2-40B4-BE49-F238E27FC236}">
                    <a16:creationId xmlns:a16="http://schemas.microsoft.com/office/drawing/2014/main" id="{86DF3B40-1250-DEE3-6D7D-0814161EB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2959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490">
                <a:extLst>
                  <a:ext uri="{FF2B5EF4-FFF2-40B4-BE49-F238E27FC236}">
                    <a16:creationId xmlns:a16="http://schemas.microsoft.com/office/drawing/2014/main" id="{97EF1ACC-C73A-C52C-32DA-1CAC72E2D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2945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491">
                <a:extLst>
                  <a:ext uri="{FF2B5EF4-FFF2-40B4-BE49-F238E27FC236}">
                    <a16:creationId xmlns:a16="http://schemas.microsoft.com/office/drawing/2014/main" id="{3BB04E96-0A28-181F-1C34-F9B82449E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2922"/>
                <a:ext cx="101" cy="23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492">
                <a:extLst>
                  <a:ext uri="{FF2B5EF4-FFF2-40B4-BE49-F238E27FC236}">
                    <a16:creationId xmlns:a16="http://schemas.microsoft.com/office/drawing/2014/main" id="{15E3E85C-556C-A6F3-C9C4-FBEC9EF18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2872"/>
                <a:ext cx="101" cy="50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493">
                <a:extLst>
                  <a:ext uri="{FF2B5EF4-FFF2-40B4-BE49-F238E27FC236}">
                    <a16:creationId xmlns:a16="http://schemas.microsoft.com/office/drawing/2014/main" id="{FBEC4C1C-E6BF-F142-A1D2-C6B535C91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2788"/>
                <a:ext cx="101" cy="8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494">
                <a:extLst>
                  <a:ext uri="{FF2B5EF4-FFF2-40B4-BE49-F238E27FC236}">
                    <a16:creationId xmlns:a16="http://schemas.microsoft.com/office/drawing/2014/main" id="{163F8A24-5041-8904-7D88-07CB4CE71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2649"/>
                <a:ext cx="101" cy="139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Line 495">
                <a:extLst>
                  <a:ext uri="{FF2B5EF4-FFF2-40B4-BE49-F238E27FC236}">
                    <a16:creationId xmlns:a16="http://schemas.microsoft.com/office/drawing/2014/main" id="{03AC135E-64E0-E0B3-655A-3783D98DA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2443"/>
                <a:ext cx="101" cy="206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496">
                <a:extLst>
                  <a:ext uri="{FF2B5EF4-FFF2-40B4-BE49-F238E27FC236}">
                    <a16:creationId xmlns:a16="http://schemas.microsoft.com/office/drawing/2014/main" id="{E40E4563-B386-2AC2-6F71-C014337B9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2189"/>
                <a:ext cx="101" cy="254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497">
                <a:extLst>
                  <a:ext uri="{FF2B5EF4-FFF2-40B4-BE49-F238E27FC236}">
                    <a16:creationId xmlns:a16="http://schemas.microsoft.com/office/drawing/2014/main" id="{9ECAEF04-DBDE-79D9-B8F8-5A2076D57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937"/>
                <a:ext cx="100" cy="252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498">
                <a:extLst>
                  <a:ext uri="{FF2B5EF4-FFF2-40B4-BE49-F238E27FC236}">
                    <a16:creationId xmlns:a16="http://schemas.microsoft.com/office/drawing/2014/main" id="{0053A710-40BA-A078-BCFF-47CB39E81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760"/>
                <a:ext cx="102" cy="177"/>
              </a:xfrm>
              <a:prstGeom prst="line">
                <a:avLst/>
              </a:prstGeom>
              <a:noFill/>
              <a:ln w="9525" cap="sq">
                <a:solidFill>
                  <a:srgbClr val="008B45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499">
                <a:extLst>
                  <a:ext uri="{FF2B5EF4-FFF2-40B4-BE49-F238E27FC236}">
                    <a16:creationId xmlns:a16="http://schemas.microsoft.com/office/drawing/2014/main" id="{06D94065-CD70-8DF0-3A9F-125D35FBA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Line 500">
                <a:extLst>
                  <a:ext uri="{FF2B5EF4-FFF2-40B4-BE49-F238E27FC236}">
                    <a16:creationId xmlns:a16="http://schemas.microsoft.com/office/drawing/2014/main" id="{92EBCAB8-B7AC-AC70-57E3-7F49A12E8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501">
                <a:extLst>
                  <a:ext uri="{FF2B5EF4-FFF2-40B4-BE49-F238E27FC236}">
                    <a16:creationId xmlns:a16="http://schemas.microsoft.com/office/drawing/2014/main" id="{42D57F2C-582A-D289-8E3C-FFD0F34F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502">
                <a:extLst>
                  <a:ext uri="{FF2B5EF4-FFF2-40B4-BE49-F238E27FC236}">
                    <a16:creationId xmlns:a16="http://schemas.microsoft.com/office/drawing/2014/main" id="{95E3C1EF-A075-91F5-23BF-3049ABDB5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503">
                <a:extLst>
                  <a:ext uri="{FF2B5EF4-FFF2-40B4-BE49-F238E27FC236}">
                    <a16:creationId xmlns:a16="http://schemas.microsoft.com/office/drawing/2014/main" id="{B7D6B343-D220-19B7-7BC5-677531451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504">
                <a:extLst>
                  <a:ext uri="{FF2B5EF4-FFF2-40B4-BE49-F238E27FC236}">
                    <a16:creationId xmlns:a16="http://schemas.microsoft.com/office/drawing/2014/main" id="{0BF7F4C7-BDB2-68C5-9694-0C0475155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505">
                <a:extLst>
                  <a:ext uri="{FF2B5EF4-FFF2-40B4-BE49-F238E27FC236}">
                    <a16:creationId xmlns:a16="http://schemas.microsoft.com/office/drawing/2014/main" id="{A877C535-EB4E-7419-B2F0-7E0485693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506">
                <a:extLst>
                  <a:ext uri="{FF2B5EF4-FFF2-40B4-BE49-F238E27FC236}">
                    <a16:creationId xmlns:a16="http://schemas.microsoft.com/office/drawing/2014/main" id="{10B2AB07-C691-A9B9-0DA5-427FDCE73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507">
                <a:extLst>
                  <a:ext uri="{FF2B5EF4-FFF2-40B4-BE49-F238E27FC236}">
                    <a16:creationId xmlns:a16="http://schemas.microsoft.com/office/drawing/2014/main" id="{F2A8EB1D-9C3C-084C-1BE2-E88DDE88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508">
                <a:extLst>
                  <a:ext uri="{FF2B5EF4-FFF2-40B4-BE49-F238E27FC236}">
                    <a16:creationId xmlns:a16="http://schemas.microsoft.com/office/drawing/2014/main" id="{1A21CC33-26CA-BACB-F9BD-E2EA8CD4F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509">
                <a:extLst>
                  <a:ext uri="{FF2B5EF4-FFF2-40B4-BE49-F238E27FC236}">
                    <a16:creationId xmlns:a16="http://schemas.microsoft.com/office/drawing/2014/main" id="{9BB4EE3F-9896-57BF-936C-6C1FCCD02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510">
                <a:extLst>
                  <a:ext uri="{FF2B5EF4-FFF2-40B4-BE49-F238E27FC236}">
                    <a16:creationId xmlns:a16="http://schemas.microsoft.com/office/drawing/2014/main" id="{60598C0E-1F12-A4A1-8DB4-1754CD050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972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Line 511">
                <a:extLst>
                  <a:ext uri="{FF2B5EF4-FFF2-40B4-BE49-F238E27FC236}">
                    <a16:creationId xmlns:a16="http://schemas.microsoft.com/office/drawing/2014/main" id="{37753631-37D5-9DDF-F637-F50CA965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512">
                <a:extLst>
                  <a:ext uri="{FF2B5EF4-FFF2-40B4-BE49-F238E27FC236}">
                    <a16:creationId xmlns:a16="http://schemas.microsoft.com/office/drawing/2014/main" id="{97796CBE-41C5-080D-F84E-7666881E0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513">
                <a:extLst>
                  <a:ext uri="{FF2B5EF4-FFF2-40B4-BE49-F238E27FC236}">
                    <a16:creationId xmlns:a16="http://schemas.microsoft.com/office/drawing/2014/main" id="{75569477-38FE-842F-5665-3F7F234DF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6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514">
                <a:extLst>
                  <a:ext uri="{FF2B5EF4-FFF2-40B4-BE49-F238E27FC236}">
                    <a16:creationId xmlns:a16="http://schemas.microsoft.com/office/drawing/2014/main" id="{F0B2EDA9-24B1-240C-9C52-D3972093D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4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Line 515">
                <a:extLst>
                  <a:ext uri="{FF2B5EF4-FFF2-40B4-BE49-F238E27FC236}">
                    <a16:creationId xmlns:a16="http://schemas.microsoft.com/office/drawing/2014/main" id="{9A4B6361-E3A9-84A6-6361-4820C4B7E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4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516">
                <a:extLst>
                  <a:ext uri="{FF2B5EF4-FFF2-40B4-BE49-F238E27FC236}">
                    <a16:creationId xmlns:a16="http://schemas.microsoft.com/office/drawing/2014/main" id="{70C0217E-FC74-F873-9551-425A2BFCF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Line 517">
                <a:extLst>
                  <a:ext uri="{FF2B5EF4-FFF2-40B4-BE49-F238E27FC236}">
                    <a16:creationId xmlns:a16="http://schemas.microsoft.com/office/drawing/2014/main" id="{3E45639B-FBB0-77F6-21EF-D20DBFA03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Line 518">
                <a:extLst>
                  <a:ext uri="{FF2B5EF4-FFF2-40B4-BE49-F238E27FC236}">
                    <a16:creationId xmlns:a16="http://schemas.microsoft.com/office/drawing/2014/main" id="{E1DED7D8-1B0E-2F34-10C6-93D4DB61B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66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Line 519">
                <a:extLst>
                  <a:ext uri="{FF2B5EF4-FFF2-40B4-BE49-F238E27FC236}">
                    <a16:creationId xmlns:a16="http://schemas.microsoft.com/office/drawing/2014/main" id="{618E89C3-BCA6-8224-F56C-B3E336A38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58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Line 520">
                <a:extLst>
                  <a:ext uri="{FF2B5EF4-FFF2-40B4-BE49-F238E27FC236}">
                    <a16:creationId xmlns:a16="http://schemas.microsoft.com/office/drawing/2014/main" id="{7925B943-47A1-CC08-533C-AAA4437B6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39"/>
                <a:ext cx="101" cy="1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Line 521">
                <a:extLst>
                  <a:ext uri="{FF2B5EF4-FFF2-40B4-BE49-F238E27FC236}">
                    <a16:creationId xmlns:a16="http://schemas.microsoft.com/office/drawing/2014/main" id="{93702FB8-2200-0956-77A2-A0EB5C43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14"/>
                <a:ext cx="101" cy="2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Line 522">
                <a:extLst>
                  <a:ext uri="{FF2B5EF4-FFF2-40B4-BE49-F238E27FC236}">
                    <a16:creationId xmlns:a16="http://schemas.microsoft.com/office/drawing/2014/main" id="{1F2A42E7-8D78-5C62-DFB1-3E44C2C01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864"/>
                <a:ext cx="101" cy="5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Line 523">
                <a:extLst>
                  <a:ext uri="{FF2B5EF4-FFF2-40B4-BE49-F238E27FC236}">
                    <a16:creationId xmlns:a16="http://schemas.microsoft.com/office/drawing/2014/main" id="{447930E7-99C7-D165-017C-E67ACD0A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768"/>
                <a:ext cx="101" cy="9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Line 524">
                <a:extLst>
                  <a:ext uri="{FF2B5EF4-FFF2-40B4-BE49-F238E27FC236}">
                    <a16:creationId xmlns:a16="http://schemas.microsoft.com/office/drawing/2014/main" id="{A911F47A-C786-E1DB-D467-5DCF01C61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614"/>
                <a:ext cx="101" cy="15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Line 525">
                <a:extLst>
                  <a:ext uri="{FF2B5EF4-FFF2-40B4-BE49-F238E27FC236}">
                    <a16:creationId xmlns:a16="http://schemas.microsoft.com/office/drawing/2014/main" id="{90EB92E2-BE26-ED12-EF10-6C9DF13B0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390"/>
                <a:ext cx="101" cy="22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Line 526">
                <a:extLst>
                  <a:ext uri="{FF2B5EF4-FFF2-40B4-BE49-F238E27FC236}">
                    <a16:creationId xmlns:a16="http://schemas.microsoft.com/office/drawing/2014/main" id="{C52FF82C-5D10-B060-C1C5-BD68E4C0B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115"/>
                <a:ext cx="101" cy="27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Line 527">
                <a:extLst>
                  <a:ext uri="{FF2B5EF4-FFF2-40B4-BE49-F238E27FC236}">
                    <a16:creationId xmlns:a16="http://schemas.microsoft.com/office/drawing/2014/main" id="{54F40E29-3EBA-F97F-54D8-E0DFBC20B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843"/>
                <a:ext cx="101" cy="27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528">
                <a:extLst>
                  <a:ext uri="{FF2B5EF4-FFF2-40B4-BE49-F238E27FC236}">
                    <a16:creationId xmlns:a16="http://schemas.microsoft.com/office/drawing/2014/main" id="{47C003A0-2070-514E-1CEA-D9F27DFCE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617"/>
                <a:ext cx="101" cy="22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Line 529">
                <a:extLst>
                  <a:ext uri="{FF2B5EF4-FFF2-40B4-BE49-F238E27FC236}">
                    <a16:creationId xmlns:a16="http://schemas.microsoft.com/office/drawing/2014/main" id="{F755D9D5-CCA9-4126-65E7-877167534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450"/>
                <a:ext cx="101" cy="16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530">
                <a:extLst>
                  <a:ext uri="{FF2B5EF4-FFF2-40B4-BE49-F238E27FC236}">
                    <a16:creationId xmlns:a16="http://schemas.microsoft.com/office/drawing/2014/main" id="{357D87F0-18C5-B052-31E8-5835C81D4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340"/>
                <a:ext cx="101" cy="11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Line 531">
                <a:extLst>
                  <a:ext uri="{FF2B5EF4-FFF2-40B4-BE49-F238E27FC236}">
                    <a16:creationId xmlns:a16="http://schemas.microsoft.com/office/drawing/2014/main" id="{4BC5995A-D39D-C104-F328-095C653DC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271"/>
                <a:ext cx="101" cy="6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532">
                <a:extLst>
                  <a:ext uri="{FF2B5EF4-FFF2-40B4-BE49-F238E27FC236}">
                    <a16:creationId xmlns:a16="http://schemas.microsoft.com/office/drawing/2014/main" id="{83A53846-B8CD-B92E-88FC-46625E233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232"/>
                <a:ext cx="101" cy="3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533">
                <a:extLst>
                  <a:ext uri="{FF2B5EF4-FFF2-40B4-BE49-F238E27FC236}">
                    <a16:creationId xmlns:a16="http://schemas.microsoft.com/office/drawing/2014/main" id="{4821EDA6-EC4A-BAC7-6206-32E020C97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210"/>
                <a:ext cx="101" cy="2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Line 534">
                <a:extLst>
                  <a:ext uri="{FF2B5EF4-FFF2-40B4-BE49-F238E27FC236}">
                    <a16:creationId xmlns:a16="http://schemas.microsoft.com/office/drawing/2014/main" id="{0A5BE805-92AD-F120-691C-DBD5122CB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96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Line 535">
                <a:extLst>
                  <a:ext uri="{FF2B5EF4-FFF2-40B4-BE49-F238E27FC236}">
                    <a16:creationId xmlns:a16="http://schemas.microsoft.com/office/drawing/2014/main" id="{64992036-C994-78D5-A728-BEF77B2BB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19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536">
                <a:extLst>
                  <a:ext uri="{FF2B5EF4-FFF2-40B4-BE49-F238E27FC236}">
                    <a16:creationId xmlns:a16="http://schemas.microsoft.com/office/drawing/2014/main" id="{0BBF4A0A-9927-491D-99DD-036BDF76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189"/>
                <a:ext cx="100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Line 537">
                <a:extLst>
                  <a:ext uri="{FF2B5EF4-FFF2-40B4-BE49-F238E27FC236}">
                    <a16:creationId xmlns:a16="http://schemas.microsoft.com/office/drawing/2014/main" id="{14B3CA58-EFF3-DE06-7612-EE9DE749C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89"/>
                <a:ext cx="102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538">
                <a:extLst>
                  <a:ext uri="{FF2B5EF4-FFF2-40B4-BE49-F238E27FC236}">
                    <a16:creationId xmlns:a16="http://schemas.microsoft.com/office/drawing/2014/main" id="{5DC7590D-5D9F-BC26-2FD0-3BF123C4B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6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539">
                <a:extLst>
                  <a:ext uri="{FF2B5EF4-FFF2-40B4-BE49-F238E27FC236}">
                    <a16:creationId xmlns:a16="http://schemas.microsoft.com/office/drawing/2014/main" id="{B2A789F8-FD1D-1D26-2385-8277A1DF9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5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540">
                <a:extLst>
                  <a:ext uri="{FF2B5EF4-FFF2-40B4-BE49-F238E27FC236}">
                    <a16:creationId xmlns:a16="http://schemas.microsoft.com/office/drawing/2014/main" id="{532A5C14-EBF4-AA39-5A5D-3693C0A09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541">
                <a:extLst>
                  <a:ext uri="{FF2B5EF4-FFF2-40B4-BE49-F238E27FC236}">
                    <a16:creationId xmlns:a16="http://schemas.microsoft.com/office/drawing/2014/main" id="{609EFC65-DA4A-EE29-F9B5-230383690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542">
                <a:extLst>
                  <a:ext uri="{FF2B5EF4-FFF2-40B4-BE49-F238E27FC236}">
                    <a16:creationId xmlns:a16="http://schemas.microsoft.com/office/drawing/2014/main" id="{03B0AF9F-EDB5-F578-E922-B6B31934C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543">
                <a:extLst>
                  <a:ext uri="{FF2B5EF4-FFF2-40B4-BE49-F238E27FC236}">
                    <a16:creationId xmlns:a16="http://schemas.microsoft.com/office/drawing/2014/main" id="{7C42B4D4-D23E-E732-7AC4-488EDA25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544">
                <a:extLst>
                  <a:ext uri="{FF2B5EF4-FFF2-40B4-BE49-F238E27FC236}">
                    <a16:creationId xmlns:a16="http://schemas.microsoft.com/office/drawing/2014/main" id="{2A2D6B36-23DB-283B-628E-F29A5ED5C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Line 545">
                <a:extLst>
                  <a:ext uri="{FF2B5EF4-FFF2-40B4-BE49-F238E27FC236}">
                    <a16:creationId xmlns:a16="http://schemas.microsoft.com/office/drawing/2014/main" id="{19B367F3-F637-087C-32F4-D637E48A9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Line 546">
                <a:extLst>
                  <a:ext uri="{FF2B5EF4-FFF2-40B4-BE49-F238E27FC236}">
                    <a16:creationId xmlns:a16="http://schemas.microsoft.com/office/drawing/2014/main" id="{A2B3A9AD-E0C9-605F-16A0-2FDE797E5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5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Line 547">
                <a:extLst>
                  <a:ext uri="{FF2B5EF4-FFF2-40B4-BE49-F238E27FC236}">
                    <a16:creationId xmlns:a16="http://schemas.microsoft.com/office/drawing/2014/main" id="{58B6B316-6E95-3609-217B-5F94588DA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Line 548">
                <a:extLst>
                  <a:ext uri="{FF2B5EF4-FFF2-40B4-BE49-F238E27FC236}">
                    <a16:creationId xmlns:a16="http://schemas.microsoft.com/office/drawing/2014/main" id="{CD1D40EB-05B3-4B1E-CB61-5A2EFEA23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68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Line 549">
                <a:extLst>
                  <a:ext uri="{FF2B5EF4-FFF2-40B4-BE49-F238E27FC236}">
                    <a16:creationId xmlns:a16="http://schemas.microsoft.com/office/drawing/2014/main" id="{F4F06D77-BD61-321D-587A-0DC7EFC73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3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Line 550">
                <a:extLst>
                  <a:ext uri="{FF2B5EF4-FFF2-40B4-BE49-F238E27FC236}">
                    <a16:creationId xmlns:a16="http://schemas.microsoft.com/office/drawing/2014/main" id="{A91F9823-F2F5-F91E-2D8E-DE216BC1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1"/>
                <a:ext cx="101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Line 551">
                <a:extLst>
                  <a:ext uri="{FF2B5EF4-FFF2-40B4-BE49-F238E27FC236}">
                    <a16:creationId xmlns:a16="http://schemas.microsoft.com/office/drawing/2014/main" id="{6C3BB7AA-BC2B-0D81-2939-D75C10042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33"/>
                <a:ext cx="101" cy="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Line 552">
                <a:extLst>
                  <a:ext uri="{FF2B5EF4-FFF2-40B4-BE49-F238E27FC236}">
                    <a16:creationId xmlns:a16="http://schemas.microsoft.com/office/drawing/2014/main" id="{57D17C9F-264D-7315-F7D5-872FC18D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01"/>
                <a:ext cx="102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Line 553">
                <a:extLst>
                  <a:ext uri="{FF2B5EF4-FFF2-40B4-BE49-F238E27FC236}">
                    <a16:creationId xmlns:a16="http://schemas.microsoft.com/office/drawing/2014/main" id="{D710D4B2-FB27-5C7A-6DDF-2CF566619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39"/>
                <a:ext cx="100" cy="6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Line 554">
                <a:extLst>
                  <a:ext uri="{FF2B5EF4-FFF2-40B4-BE49-F238E27FC236}">
                    <a16:creationId xmlns:a16="http://schemas.microsoft.com/office/drawing/2014/main" id="{0DDE0B85-B200-9C9D-3CC5-B6881119B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29"/>
                <a:ext cx="101" cy="1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Line 555">
                <a:extLst>
                  <a:ext uri="{FF2B5EF4-FFF2-40B4-BE49-F238E27FC236}">
                    <a16:creationId xmlns:a16="http://schemas.microsoft.com/office/drawing/2014/main" id="{2475E2A5-A56B-7D6A-10D4-01120C72A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563"/>
                <a:ext cx="101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Line 556">
                <a:extLst>
                  <a:ext uri="{FF2B5EF4-FFF2-40B4-BE49-F238E27FC236}">
                    <a16:creationId xmlns:a16="http://schemas.microsoft.com/office/drawing/2014/main" id="{BC117A85-248B-B2EF-9B2C-C26DAC703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343"/>
                <a:ext cx="101" cy="2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Line 557">
                <a:extLst>
                  <a:ext uri="{FF2B5EF4-FFF2-40B4-BE49-F238E27FC236}">
                    <a16:creationId xmlns:a16="http://schemas.microsoft.com/office/drawing/2014/main" id="{5193561B-BEF9-40B6-7C11-7EDAAA76C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087"/>
                <a:ext cx="101" cy="25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Line 558">
                <a:extLst>
                  <a:ext uri="{FF2B5EF4-FFF2-40B4-BE49-F238E27FC236}">
                    <a16:creationId xmlns:a16="http://schemas.microsoft.com/office/drawing/2014/main" id="{9BFC5C84-B812-9540-7756-9C39C068A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843"/>
                <a:ext cx="101" cy="2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Line 559">
                <a:extLst>
                  <a:ext uri="{FF2B5EF4-FFF2-40B4-BE49-F238E27FC236}">
                    <a16:creationId xmlns:a16="http://schemas.microsoft.com/office/drawing/2014/main" id="{75D04016-8CB9-E013-30E9-0FA339040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651"/>
                <a:ext cx="101" cy="19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Line 560">
                <a:extLst>
                  <a:ext uri="{FF2B5EF4-FFF2-40B4-BE49-F238E27FC236}">
                    <a16:creationId xmlns:a16="http://schemas.microsoft.com/office/drawing/2014/main" id="{E318F81C-6E89-93D8-6DCB-19F7DBB70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515"/>
                <a:ext cx="101" cy="13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Line 561">
                <a:extLst>
                  <a:ext uri="{FF2B5EF4-FFF2-40B4-BE49-F238E27FC236}">
                    <a16:creationId xmlns:a16="http://schemas.microsoft.com/office/drawing/2014/main" id="{E9E41927-DF66-3680-D193-D6B24CD3F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418"/>
                <a:ext cx="101" cy="9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Line 562">
                <a:extLst>
                  <a:ext uri="{FF2B5EF4-FFF2-40B4-BE49-F238E27FC236}">
                    <a16:creationId xmlns:a16="http://schemas.microsoft.com/office/drawing/2014/main" id="{07A2FCF5-183A-F4C9-876D-5EF25ED7E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349"/>
                <a:ext cx="101" cy="6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Line 563">
                <a:extLst>
                  <a:ext uri="{FF2B5EF4-FFF2-40B4-BE49-F238E27FC236}">
                    <a16:creationId xmlns:a16="http://schemas.microsoft.com/office/drawing/2014/main" id="{CE8B693B-2831-9D2D-43C4-4433F4E33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305"/>
                <a:ext cx="101" cy="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Line 564">
                <a:extLst>
                  <a:ext uri="{FF2B5EF4-FFF2-40B4-BE49-F238E27FC236}">
                    <a16:creationId xmlns:a16="http://schemas.microsoft.com/office/drawing/2014/main" id="{93FFF528-02C8-A8A7-A27A-2C3127428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282"/>
                <a:ext cx="101" cy="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Line 565">
                <a:extLst>
                  <a:ext uri="{FF2B5EF4-FFF2-40B4-BE49-F238E27FC236}">
                    <a16:creationId xmlns:a16="http://schemas.microsoft.com/office/drawing/2014/main" id="{238BE600-7CA8-487B-F4F0-0C850F6AF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268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566">
                <a:extLst>
                  <a:ext uri="{FF2B5EF4-FFF2-40B4-BE49-F238E27FC236}">
                    <a16:creationId xmlns:a16="http://schemas.microsoft.com/office/drawing/2014/main" id="{5FC323DE-E867-ABBB-7B93-59966D003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259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567">
                <a:extLst>
                  <a:ext uri="{FF2B5EF4-FFF2-40B4-BE49-F238E27FC236}">
                    <a16:creationId xmlns:a16="http://schemas.microsoft.com/office/drawing/2014/main" id="{29D70A2D-8879-B7C5-0815-8B51C16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25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568">
                <a:extLst>
                  <a:ext uri="{FF2B5EF4-FFF2-40B4-BE49-F238E27FC236}">
                    <a16:creationId xmlns:a16="http://schemas.microsoft.com/office/drawing/2014/main" id="{61BFEE94-C771-A1E9-27B6-18EBB189E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" y="125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569">
                <a:extLst>
                  <a:ext uri="{FF2B5EF4-FFF2-40B4-BE49-F238E27FC236}">
                    <a16:creationId xmlns:a16="http://schemas.microsoft.com/office/drawing/2014/main" id="{E002F614-C24C-05C7-0A64-339B3C611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246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570">
                <a:extLst>
                  <a:ext uri="{FF2B5EF4-FFF2-40B4-BE49-F238E27FC236}">
                    <a16:creationId xmlns:a16="http://schemas.microsoft.com/office/drawing/2014/main" id="{8E5EBD9F-9CFB-6E6B-39FF-C158FE0AA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24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571">
                <a:extLst>
                  <a:ext uri="{FF2B5EF4-FFF2-40B4-BE49-F238E27FC236}">
                    <a16:creationId xmlns:a16="http://schemas.microsoft.com/office/drawing/2014/main" id="{5B9AD190-C17C-119B-3A2C-161905C26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" y="1246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572">
                <a:extLst>
                  <a:ext uri="{FF2B5EF4-FFF2-40B4-BE49-F238E27FC236}">
                    <a16:creationId xmlns:a16="http://schemas.microsoft.com/office/drawing/2014/main" id="{509A8C15-C206-0757-7924-C2D44F3D0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24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573">
                <a:extLst>
                  <a:ext uri="{FF2B5EF4-FFF2-40B4-BE49-F238E27FC236}">
                    <a16:creationId xmlns:a16="http://schemas.microsoft.com/office/drawing/2014/main" id="{1E3FABCC-3261-F591-C508-727A0ADBF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24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Line 574">
                <a:extLst>
                  <a:ext uri="{FF2B5EF4-FFF2-40B4-BE49-F238E27FC236}">
                    <a16:creationId xmlns:a16="http://schemas.microsoft.com/office/drawing/2014/main" id="{C70D6193-141D-4D37-F5EF-21E014E68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24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575">
                <a:extLst>
                  <a:ext uri="{FF2B5EF4-FFF2-40B4-BE49-F238E27FC236}">
                    <a16:creationId xmlns:a16="http://schemas.microsoft.com/office/drawing/2014/main" id="{1D9D7D0C-EE51-3BB1-C19E-0499F097E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240"/>
                <a:ext cx="100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Line 576">
                <a:extLst>
                  <a:ext uri="{FF2B5EF4-FFF2-40B4-BE49-F238E27FC236}">
                    <a16:creationId xmlns:a16="http://schemas.microsoft.com/office/drawing/2014/main" id="{28E7752D-20E7-21AF-950F-CFC414C70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239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577">
                <a:extLst>
                  <a:ext uri="{FF2B5EF4-FFF2-40B4-BE49-F238E27FC236}">
                    <a16:creationId xmlns:a16="http://schemas.microsoft.com/office/drawing/2014/main" id="{79FECBFB-A296-4A04-F662-2CE334EB2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3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578">
                <a:extLst>
                  <a:ext uri="{FF2B5EF4-FFF2-40B4-BE49-F238E27FC236}">
                    <a16:creationId xmlns:a16="http://schemas.microsoft.com/office/drawing/2014/main" id="{56826E0F-0179-5572-048C-8525DD8E1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3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579">
                <a:extLst>
                  <a:ext uri="{FF2B5EF4-FFF2-40B4-BE49-F238E27FC236}">
                    <a16:creationId xmlns:a16="http://schemas.microsoft.com/office/drawing/2014/main" id="{0DA17209-D78B-05C9-BEA2-346A1616B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3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580">
                <a:extLst>
                  <a:ext uri="{FF2B5EF4-FFF2-40B4-BE49-F238E27FC236}">
                    <a16:creationId xmlns:a16="http://schemas.microsoft.com/office/drawing/2014/main" id="{0A746217-727E-F002-28CD-9D9636A8C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968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581">
                <a:extLst>
                  <a:ext uri="{FF2B5EF4-FFF2-40B4-BE49-F238E27FC236}">
                    <a16:creationId xmlns:a16="http://schemas.microsoft.com/office/drawing/2014/main" id="{68691C06-5517-B6CB-E319-5F68AC65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968"/>
                <a:ext cx="25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582">
                <a:extLst>
                  <a:ext uri="{FF2B5EF4-FFF2-40B4-BE49-F238E27FC236}">
                    <a16:creationId xmlns:a16="http://schemas.microsoft.com/office/drawing/2014/main" id="{BBEE897A-0753-28A8-C69F-F65136141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968"/>
                <a:ext cx="25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583">
                <a:extLst>
                  <a:ext uri="{FF2B5EF4-FFF2-40B4-BE49-F238E27FC236}">
                    <a16:creationId xmlns:a16="http://schemas.microsoft.com/office/drawing/2014/main" id="{9D407451-2143-5D28-9F64-BAEB05A34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1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584">
                <a:extLst>
                  <a:ext uri="{FF2B5EF4-FFF2-40B4-BE49-F238E27FC236}">
                    <a16:creationId xmlns:a16="http://schemas.microsoft.com/office/drawing/2014/main" id="{66CE808E-822B-D337-5D71-373F37150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1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585">
                <a:extLst>
                  <a:ext uri="{FF2B5EF4-FFF2-40B4-BE49-F238E27FC236}">
                    <a16:creationId xmlns:a16="http://schemas.microsoft.com/office/drawing/2014/main" id="{F6230AB6-9CB1-59E3-5BF8-FF2FA2F7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1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586">
                <a:extLst>
                  <a:ext uri="{FF2B5EF4-FFF2-40B4-BE49-F238E27FC236}">
                    <a16:creationId xmlns:a16="http://schemas.microsoft.com/office/drawing/2014/main" id="{B9546593-3F24-6663-A87C-27B4FC0F1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971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587">
                <a:extLst>
                  <a:ext uri="{FF2B5EF4-FFF2-40B4-BE49-F238E27FC236}">
                    <a16:creationId xmlns:a16="http://schemas.microsoft.com/office/drawing/2014/main" id="{460CFF94-1854-FE3E-BDDD-53110C05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971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588">
                <a:extLst>
                  <a:ext uri="{FF2B5EF4-FFF2-40B4-BE49-F238E27FC236}">
                    <a16:creationId xmlns:a16="http://schemas.microsoft.com/office/drawing/2014/main" id="{7E73964F-7402-0EE9-757A-2A458EDA9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971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589">
                <a:extLst>
                  <a:ext uri="{FF2B5EF4-FFF2-40B4-BE49-F238E27FC236}">
                    <a16:creationId xmlns:a16="http://schemas.microsoft.com/office/drawing/2014/main" id="{715B0504-86BF-97DA-32EB-546EAF0E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590">
                <a:extLst>
                  <a:ext uri="{FF2B5EF4-FFF2-40B4-BE49-F238E27FC236}">
                    <a16:creationId xmlns:a16="http://schemas.microsoft.com/office/drawing/2014/main" id="{C84407B2-7493-D38A-0C7E-6E1C24B38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0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591">
                <a:extLst>
                  <a:ext uri="{FF2B5EF4-FFF2-40B4-BE49-F238E27FC236}">
                    <a16:creationId xmlns:a16="http://schemas.microsoft.com/office/drawing/2014/main" id="{136E141E-484F-ECF0-ADAF-0FE8C041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592">
                <a:extLst>
                  <a:ext uri="{FF2B5EF4-FFF2-40B4-BE49-F238E27FC236}">
                    <a16:creationId xmlns:a16="http://schemas.microsoft.com/office/drawing/2014/main" id="{A0BACAF8-CC09-46C4-A572-80CBBD543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593">
                <a:extLst>
                  <a:ext uri="{FF2B5EF4-FFF2-40B4-BE49-F238E27FC236}">
                    <a16:creationId xmlns:a16="http://schemas.microsoft.com/office/drawing/2014/main" id="{34B9D2BE-8DF6-CDFB-9EF0-EC139D461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970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594">
                <a:extLst>
                  <a:ext uri="{FF2B5EF4-FFF2-40B4-BE49-F238E27FC236}">
                    <a16:creationId xmlns:a16="http://schemas.microsoft.com/office/drawing/2014/main" id="{315D57CA-7651-801B-4AFF-FD01C7A9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595">
                <a:extLst>
                  <a:ext uri="{FF2B5EF4-FFF2-40B4-BE49-F238E27FC236}">
                    <a16:creationId xmlns:a16="http://schemas.microsoft.com/office/drawing/2014/main" id="{ECECD4EB-3EA7-D28F-8F98-DD99DCBB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6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596">
                <a:extLst>
                  <a:ext uri="{FF2B5EF4-FFF2-40B4-BE49-F238E27FC236}">
                    <a16:creationId xmlns:a16="http://schemas.microsoft.com/office/drawing/2014/main" id="{D0463B58-BDA8-77CD-2AE6-5E0A7DBE8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69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597">
                <a:extLst>
                  <a:ext uri="{FF2B5EF4-FFF2-40B4-BE49-F238E27FC236}">
                    <a16:creationId xmlns:a16="http://schemas.microsoft.com/office/drawing/2014/main" id="{304B21B7-A0AE-A10A-E480-7C941565F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6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598">
                <a:extLst>
                  <a:ext uri="{FF2B5EF4-FFF2-40B4-BE49-F238E27FC236}">
                    <a16:creationId xmlns:a16="http://schemas.microsoft.com/office/drawing/2014/main" id="{42960FCF-3581-BC0F-50C7-7DF43C46E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599">
                <a:extLst>
                  <a:ext uri="{FF2B5EF4-FFF2-40B4-BE49-F238E27FC236}">
                    <a16:creationId xmlns:a16="http://schemas.microsoft.com/office/drawing/2014/main" id="{D9338059-AAF4-B097-1DF6-8ED079A4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6" y="2970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600">
                <a:extLst>
                  <a:ext uri="{FF2B5EF4-FFF2-40B4-BE49-F238E27FC236}">
                    <a16:creationId xmlns:a16="http://schemas.microsoft.com/office/drawing/2014/main" id="{CA57A632-4A0D-C9B8-03E3-636B75494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6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601">
                <a:extLst>
                  <a:ext uri="{FF2B5EF4-FFF2-40B4-BE49-F238E27FC236}">
                    <a16:creationId xmlns:a16="http://schemas.microsoft.com/office/drawing/2014/main" id="{46350FB6-82F9-BB10-9A3D-14FB90F29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8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602">
                <a:extLst>
                  <a:ext uri="{FF2B5EF4-FFF2-40B4-BE49-F238E27FC236}">
                    <a16:creationId xmlns:a16="http://schemas.microsoft.com/office/drawing/2014/main" id="{EBDBCD84-8C46-A2A3-CB54-8274E8A33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8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603">
                <a:extLst>
                  <a:ext uri="{FF2B5EF4-FFF2-40B4-BE49-F238E27FC236}">
                    <a16:creationId xmlns:a16="http://schemas.microsoft.com/office/drawing/2014/main" id="{DAB7ACDF-B920-66CB-0A1A-2C1E7F49F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8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604">
                <a:extLst>
                  <a:ext uri="{FF2B5EF4-FFF2-40B4-BE49-F238E27FC236}">
                    <a16:creationId xmlns:a16="http://schemas.microsoft.com/office/drawing/2014/main" id="{93002A9D-F9F0-69A5-F963-DCD87B01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2972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605">
                <a:extLst>
                  <a:ext uri="{FF2B5EF4-FFF2-40B4-BE49-F238E27FC236}">
                    <a16:creationId xmlns:a16="http://schemas.microsoft.com/office/drawing/2014/main" id="{51DD07E3-C0FD-1106-1977-09AAC3366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2972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606">
                <a:extLst>
                  <a:ext uri="{FF2B5EF4-FFF2-40B4-BE49-F238E27FC236}">
                    <a16:creationId xmlns:a16="http://schemas.microsoft.com/office/drawing/2014/main" id="{7674F69E-1152-6B24-4025-F297126C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2972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Rectangle 608">
              <a:extLst>
                <a:ext uri="{FF2B5EF4-FFF2-40B4-BE49-F238E27FC236}">
                  <a16:creationId xmlns:a16="http://schemas.microsoft.com/office/drawing/2014/main" id="{E8615B1F-25AA-5FC5-9F15-0DF85B301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19638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09">
              <a:extLst>
                <a:ext uri="{FF2B5EF4-FFF2-40B4-BE49-F238E27FC236}">
                  <a16:creationId xmlns:a16="http://schemas.microsoft.com/office/drawing/2014/main" id="{44446BB4-3CE1-0664-7D38-E7D9502AB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9638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610">
              <a:extLst>
                <a:ext uri="{FF2B5EF4-FFF2-40B4-BE49-F238E27FC236}">
                  <a16:creationId xmlns:a16="http://schemas.microsoft.com/office/drawing/2014/main" id="{3DADD613-03C3-7F3C-510F-D8C8C55B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9638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11">
              <a:extLst>
                <a:ext uri="{FF2B5EF4-FFF2-40B4-BE49-F238E27FC236}">
                  <a16:creationId xmlns:a16="http://schemas.microsoft.com/office/drawing/2014/main" id="{D0F0B353-8AD4-3165-2327-C18C3D19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1" y="4719638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612">
              <a:extLst>
                <a:ext uri="{FF2B5EF4-FFF2-40B4-BE49-F238E27FC236}">
                  <a16:creationId xmlns:a16="http://schemas.microsoft.com/office/drawing/2014/main" id="{77A6D243-6296-EE9C-B559-C3272E87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4719638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613">
              <a:extLst>
                <a:ext uri="{FF2B5EF4-FFF2-40B4-BE49-F238E27FC236}">
                  <a16:creationId xmlns:a16="http://schemas.microsoft.com/office/drawing/2014/main" id="{D5069B49-78D8-6CAA-82DE-2C028C4A6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4719638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614">
              <a:extLst>
                <a:ext uri="{FF2B5EF4-FFF2-40B4-BE49-F238E27FC236}">
                  <a16:creationId xmlns:a16="http://schemas.microsoft.com/office/drawing/2014/main" id="{0E82A211-6861-B14D-B883-7C0A1A900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1805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615">
              <a:extLst>
                <a:ext uri="{FF2B5EF4-FFF2-40B4-BE49-F238E27FC236}">
                  <a16:creationId xmlns:a16="http://schemas.microsoft.com/office/drawing/2014/main" id="{52E3BEBB-C7FC-096D-18CD-65BB55CD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8051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616">
              <a:extLst>
                <a:ext uri="{FF2B5EF4-FFF2-40B4-BE49-F238E27FC236}">
                  <a16:creationId xmlns:a16="http://schemas.microsoft.com/office/drawing/2014/main" id="{80675524-1C1D-5575-58AE-8508F797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805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617">
              <a:extLst>
                <a:ext uri="{FF2B5EF4-FFF2-40B4-BE49-F238E27FC236}">
                  <a16:creationId xmlns:a16="http://schemas.microsoft.com/office/drawing/2014/main" id="{D0CE5BF0-F629-BB7E-7609-7B1C7669E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1751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18">
              <a:extLst>
                <a:ext uri="{FF2B5EF4-FFF2-40B4-BE49-F238E27FC236}">
                  <a16:creationId xmlns:a16="http://schemas.microsoft.com/office/drawing/2014/main" id="{7C9437F1-D1A3-44C5-CA4E-FC977452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1" y="4711701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19">
              <a:extLst>
                <a:ext uri="{FF2B5EF4-FFF2-40B4-BE49-F238E27FC236}">
                  <a16:creationId xmlns:a16="http://schemas.microsoft.com/office/drawing/2014/main" id="{75C03289-9017-502A-BDEF-11A1A4082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1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620">
              <a:extLst>
                <a:ext uri="{FF2B5EF4-FFF2-40B4-BE49-F238E27FC236}">
                  <a16:creationId xmlns:a16="http://schemas.microsoft.com/office/drawing/2014/main" id="{58C8F3FA-1B19-BECF-52FC-ECC0E2063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621">
              <a:extLst>
                <a:ext uri="{FF2B5EF4-FFF2-40B4-BE49-F238E27FC236}">
                  <a16:creationId xmlns:a16="http://schemas.microsoft.com/office/drawing/2014/main" id="{BB96BE26-065E-B71D-94A6-4A53FB719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6463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622">
              <a:extLst>
                <a:ext uri="{FF2B5EF4-FFF2-40B4-BE49-F238E27FC236}">
                  <a16:creationId xmlns:a16="http://schemas.microsoft.com/office/drawing/2014/main" id="{29FA317C-1BF1-A34B-4F81-D634E976A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623">
              <a:extLst>
                <a:ext uri="{FF2B5EF4-FFF2-40B4-BE49-F238E27FC236}">
                  <a16:creationId xmlns:a16="http://schemas.microsoft.com/office/drawing/2014/main" id="{4D23E6D9-B55E-8059-D84E-B139AD51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051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24">
              <a:extLst>
                <a:ext uri="{FF2B5EF4-FFF2-40B4-BE49-F238E27FC236}">
                  <a16:creationId xmlns:a16="http://schemas.microsoft.com/office/drawing/2014/main" id="{FE2BBBE0-586C-4787-826D-D838E9D93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51" y="4711701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625">
              <a:extLst>
                <a:ext uri="{FF2B5EF4-FFF2-40B4-BE49-F238E27FC236}">
                  <a16:creationId xmlns:a16="http://schemas.microsoft.com/office/drawing/2014/main" id="{B1F36B96-8C17-3412-7FBE-8B429C86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51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626">
              <a:extLst>
                <a:ext uri="{FF2B5EF4-FFF2-40B4-BE49-F238E27FC236}">
                  <a16:creationId xmlns:a16="http://schemas.microsoft.com/office/drawing/2014/main" id="{44B27DDC-4C4C-E600-4743-68B6A403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21226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27">
              <a:extLst>
                <a:ext uri="{FF2B5EF4-FFF2-40B4-BE49-F238E27FC236}">
                  <a16:creationId xmlns:a16="http://schemas.microsoft.com/office/drawing/2014/main" id="{397AFED3-A50D-BF80-1176-6162FEB9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21226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628">
              <a:extLst>
                <a:ext uri="{FF2B5EF4-FFF2-40B4-BE49-F238E27FC236}">
                  <a16:creationId xmlns:a16="http://schemas.microsoft.com/office/drawing/2014/main" id="{2FC2F255-8C82-8784-99A3-68D881FFE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21226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629">
              <a:extLst>
                <a:ext uri="{FF2B5EF4-FFF2-40B4-BE49-F238E27FC236}">
                  <a16:creationId xmlns:a16="http://schemas.microsoft.com/office/drawing/2014/main" id="{EE33094C-3800-854B-37DB-AB902FC7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1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30">
              <a:extLst>
                <a:ext uri="{FF2B5EF4-FFF2-40B4-BE49-F238E27FC236}">
                  <a16:creationId xmlns:a16="http://schemas.microsoft.com/office/drawing/2014/main" id="{1D869BD5-7E74-FCC3-1F21-EE03ED347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4716463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31">
              <a:extLst>
                <a:ext uri="{FF2B5EF4-FFF2-40B4-BE49-F238E27FC236}">
                  <a16:creationId xmlns:a16="http://schemas.microsoft.com/office/drawing/2014/main" id="{6ABF6BEE-05E1-8319-2DA3-3961604A9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32">
              <a:extLst>
                <a:ext uri="{FF2B5EF4-FFF2-40B4-BE49-F238E27FC236}">
                  <a16:creationId xmlns:a16="http://schemas.microsoft.com/office/drawing/2014/main" id="{559CDF55-81A6-C6A3-9F38-306F61DD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633">
              <a:extLst>
                <a:ext uri="{FF2B5EF4-FFF2-40B4-BE49-F238E27FC236}">
                  <a16:creationId xmlns:a16="http://schemas.microsoft.com/office/drawing/2014/main" id="{EC7B65FE-B478-3B76-8588-F9BDCBD47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1701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634">
              <a:extLst>
                <a:ext uri="{FF2B5EF4-FFF2-40B4-BE49-F238E27FC236}">
                  <a16:creationId xmlns:a16="http://schemas.microsoft.com/office/drawing/2014/main" id="{FF508EA1-52BE-A9C0-2B80-D26D3679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635">
              <a:extLst>
                <a:ext uri="{FF2B5EF4-FFF2-40B4-BE49-F238E27FC236}">
                  <a16:creationId xmlns:a16="http://schemas.microsoft.com/office/drawing/2014/main" id="{F0E7D213-4A10-6D80-64E5-A14D2077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1751" y="4713288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636">
              <a:extLst>
                <a:ext uri="{FF2B5EF4-FFF2-40B4-BE49-F238E27FC236}">
                  <a16:creationId xmlns:a16="http://schemas.microsoft.com/office/drawing/2014/main" id="{ADA48460-A990-DC39-8E1D-7EE59093D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1" y="4713288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637">
              <a:extLst>
                <a:ext uri="{FF2B5EF4-FFF2-40B4-BE49-F238E27FC236}">
                  <a16:creationId xmlns:a16="http://schemas.microsoft.com/office/drawing/2014/main" id="{E69A263E-0928-C2D2-EF0E-0E4B48CA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1" y="4713288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638">
              <a:extLst>
                <a:ext uri="{FF2B5EF4-FFF2-40B4-BE49-F238E27FC236}">
                  <a16:creationId xmlns:a16="http://schemas.microsoft.com/office/drawing/2014/main" id="{2B4C23A7-4F91-A73C-A2DD-9E975815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2281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639">
              <a:extLst>
                <a:ext uri="{FF2B5EF4-FFF2-40B4-BE49-F238E27FC236}">
                  <a16:creationId xmlns:a16="http://schemas.microsoft.com/office/drawing/2014/main" id="{563785CF-5F78-F15D-2919-CB6AA6883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22813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640">
              <a:extLst>
                <a:ext uri="{FF2B5EF4-FFF2-40B4-BE49-F238E27FC236}">
                  <a16:creationId xmlns:a16="http://schemas.microsoft.com/office/drawing/2014/main" id="{5EAC85DA-CC6D-405C-DF82-BBEABBE8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2281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641">
              <a:extLst>
                <a:ext uri="{FF2B5EF4-FFF2-40B4-BE49-F238E27FC236}">
                  <a16:creationId xmlns:a16="http://schemas.microsoft.com/office/drawing/2014/main" id="{68D403A2-76AE-760D-C126-3F9A8C1DA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8713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642">
              <a:extLst>
                <a:ext uri="{FF2B5EF4-FFF2-40B4-BE49-F238E27FC236}">
                  <a16:creationId xmlns:a16="http://schemas.microsoft.com/office/drawing/2014/main" id="{B19D7718-50B3-59B5-AF00-E0FE1E5B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4716463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643">
              <a:extLst>
                <a:ext uri="{FF2B5EF4-FFF2-40B4-BE49-F238E27FC236}">
                  <a16:creationId xmlns:a16="http://schemas.microsoft.com/office/drawing/2014/main" id="{87CF31DA-4ECA-0136-0992-F4C59156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644">
              <a:extLst>
                <a:ext uri="{FF2B5EF4-FFF2-40B4-BE49-F238E27FC236}">
                  <a16:creationId xmlns:a16="http://schemas.microsoft.com/office/drawing/2014/main" id="{31D0CE92-2FAF-D716-1CD1-EBBD3F4C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45">
              <a:extLst>
                <a:ext uri="{FF2B5EF4-FFF2-40B4-BE49-F238E27FC236}">
                  <a16:creationId xmlns:a16="http://schemas.microsoft.com/office/drawing/2014/main" id="{C7CCBF96-8250-0D47-7819-C25277067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6463"/>
              <a:ext cx="38100" cy="38100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646">
              <a:extLst>
                <a:ext uri="{FF2B5EF4-FFF2-40B4-BE49-F238E27FC236}">
                  <a16:creationId xmlns:a16="http://schemas.microsoft.com/office/drawing/2014/main" id="{0FD8A1F9-0D9A-EDCE-BD75-7AE4309A5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716463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647">
              <a:extLst>
                <a:ext uri="{FF2B5EF4-FFF2-40B4-BE49-F238E27FC236}">
                  <a16:creationId xmlns:a16="http://schemas.microsoft.com/office/drawing/2014/main" id="{6B3683A0-135A-D0FC-04DC-439FF2646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1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48">
              <a:extLst>
                <a:ext uri="{FF2B5EF4-FFF2-40B4-BE49-F238E27FC236}">
                  <a16:creationId xmlns:a16="http://schemas.microsoft.com/office/drawing/2014/main" id="{92B45D2D-E3F8-E3DD-1720-28E587A9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4711701"/>
              <a:ext cx="38100" cy="38100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649">
              <a:extLst>
                <a:ext uri="{FF2B5EF4-FFF2-40B4-BE49-F238E27FC236}">
                  <a16:creationId xmlns:a16="http://schemas.microsoft.com/office/drawing/2014/main" id="{5BF1E788-22DD-6824-6515-6CF4C818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4711701"/>
              <a:ext cx="38100" cy="38100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50">
              <a:extLst>
                <a:ext uri="{FF2B5EF4-FFF2-40B4-BE49-F238E27FC236}">
                  <a16:creationId xmlns:a16="http://schemas.microsoft.com/office/drawing/2014/main" id="{DD136486-79F3-D3E5-613D-68EE55017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1527176"/>
              <a:ext cx="6251575" cy="3370263"/>
            </a:xfrm>
            <a:prstGeom prst="rect">
              <a:avLst/>
            </a:prstGeom>
            <a:noFill/>
            <a:ln w="4763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653">
              <a:extLst>
                <a:ext uri="{FF2B5EF4-FFF2-40B4-BE49-F238E27FC236}">
                  <a16:creationId xmlns:a16="http://schemas.microsoft.com/office/drawing/2014/main" id="{E0587661-81AE-2A8A-C745-0EF62FF2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495" y="5529263"/>
              <a:ext cx="114300" cy="114300"/>
            </a:xfrm>
            <a:prstGeom prst="rect">
              <a:avLst/>
            </a:prstGeom>
            <a:solidFill>
              <a:srgbClr val="B0171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54">
              <a:extLst>
                <a:ext uri="{FF2B5EF4-FFF2-40B4-BE49-F238E27FC236}">
                  <a16:creationId xmlns:a16="http://schemas.microsoft.com/office/drawing/2014/main" id="{2D966116-CD59-55B5-ACD6-F736C5079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895" y="5522913"/>
              <a:ext cx="17152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655">
              <a:extLst>
                <a:ext uri="{FF2B5EF4-FFF2-40B4-BE49-F238E27FC236}">
                  <a16:creationId xmlns:a16="http://schemas.microsoft.com/office/drawing/2014/main" id="{6CD8C4D3-093E-472B-2E6F-6E57687CA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544" y="5522913"/>
              <a:ext cx="114300" cy="114300"/>
            </a:xfrm>
            <a:prstGeom prst="rect">
              <a:avLst/>
            </a:prstGeom>
            <a:solidFill>
              <a:srgbClr val="008B45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656">
              <a:extLst>
                <a:ext uri="{FF2B5EF4-FFF2-40B4-BE49-F238E27FC236}">
                  <a16:creationId xmlns:a16="http://schemas.microsoft.com/office/drawing/2014/main" id="{B2EDAC61-C0CF-9D5F-6CDF-638549291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944" y="5516563"/>
              <a:ext cx="50013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BEAS-2B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657">
              <a:extLst>
                <a:ext uri="{FF2B5EF4-FFF2-40B4-BE49-F238E27FC236}">
                  <a16:creationId xmlns:a16="http://schemas.microsoft.com/office/drawing/2014/main" id="{25687249-1085-BC6E-D896-9CDB0912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5529263"/>
              <a:ext cx="115888" cy="114300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658">
              <a:extLst>
                <a:ext uri="{FF2B5EF4-FFF2-40B4-BE49-F238E27FC236}">
                  <a16:creationId xmlns:a16="http://schemas.microsoft.com/office/drawing/2014/main" id="{C1DB3CDB-BEB1-0827-594A-7BF89181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1" y="5522913"/>
              <a:ext cx="2997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A549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EA331C-F0D8-0FE0-C199-3F4BB2779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404" y="0"/>
            <a:ext cx="1167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6883E4D6-186F-4BF1-27AC-015F367D7D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8605" y="1042987"/>
            <a:ext cx="7629525" cy="4772025"/>
            <a:chOff x="1437" y="657"/>
            <a:chExt cx="4806" cy="300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7007219F-AA8C-8384-531C-9A449029E4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7" y="657"/>
              <a:ext cx="4806" cy="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6FD66CCF-BF0E-47AD-9C6B-F83B25277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657"/>
              <a:ext cx="4806" cy="3006"/>
              <a:chOff x="1437" y="657"/>
              <a:chExt cx="4806" cy="3006"/>
            </a:xfrm>
          </p:grpSpPr>
          <p:sp>
            <p:nvSpPr>
              <p:cNvPr id="486" name="Rectangle 5">
                <a:extLst>
                  <a:ext uri="{FF2B5EF4-FFF2-40B4-BE49-F238E27FC236}">
                    <a16:creationId xmlns:a16="http://schemas.microsoft.com/office/drawing/2014/main" id="{EA3E2B77-C17E-878F-5A65-16E97F449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57"/>
                <a:ext cx="4806" cy="300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6">
                <a:extLst>
                  <a:ext uri="{FF2B5EF4-FFF2-40B4-BE49-F238E27FC236}">
                    <a16:creationId xmlns:a16="http://schemas.microsoft.com/office/drawing/2014/main" id="{8E938110-8378-9348-8EE9-3A65D2282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7">
                <a:extLst>
                  <a:ext uri="{FF2B5EF4-FFF2-40B4-BE49-F238E27FC236}">
                    <a16:creationId xmlns:a16="http://schemas.microsoft.com/office/drawing/2014/main" id="{068BC69C-CCD0-FFD0-8E1B-9DB209EF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8">
                <a:extLst>
                  <a:ext uri="{FF2B5EF4-FFF2-40B4-BE49-F238E27FC236}">
                    <a16:creationId xmlns:a16="http://schemas.microsoft.com/office/drawing/2014/main" id="{B20948D6-6404-C91E-CB9F-1A1307F4D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02"/>
                <a:ext cx="106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 Bold" panose="020B0804030504040204" pitchFamily="34" charset="0"/>
                  </a:rPr>
                  <a:t>Amplification Plot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9">
                <a:extLst>
                  <a:ext uri="{FF2B5EF4-FFF2-40B4-BE49-F238E27FC236}">
                    <a16:creationId xmlns:a16="http://schemas.microsoft.com/office/drawing/2014/main" id="{52D9FA4A-953C-A4AA-96E7-F48C98B86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962"/>
                <a:ext cx="3918" cy="212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Line 10">
                <a:extLst>
                  <a:ext uri="{FF2B5EF4-FFF2-40B4-BE49-F238E27FC236}">
                    <a16:creationId xmlns:a16="http://schemas.microsoft.com/office/drawing/2014/main" id="{A6E30590-C4FA-3A20-E80C-93D8082F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3085"/>
                <a:ext cx="3918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">
                <a:extLst>
                  <a:ext uri="{FF2B5EF4-FFF2-40B4-BE49-F238E27FC236}">
                    <a16:creationId xmlns:a16="http://schemas.microsoft.com/office/drawing/2014/main" id="{55B04B84-1FF0-FF92-60D9-41A255A64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Line 12">
                <a:extLst>
                  <a:ext uri="{FF2B5EF4-FFF2-40B4-BE49-F238E27FC236}">
                    <a16:creationId xmlns:a16="http://schemas.microsoft.com/office/drawing/2014/main" id="{02EE7564-2A38-1AC2-8D82-92161A1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Rectangle 13">
                <a:extLst>
                  <a:ext uri="{FF2B5EF4-FFF2-40B4-BE49-F238E27FC236}">
                    <a16:creationId xmlns:a16="http://schemas.microsoft.com/office/drawing/2014/main" id="{3C85030E-18A1-A4DA-A97E-5D372963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" name="Line 14">
                <a:extLst>
                  <a:ext uri="{FF2B5EF4-FFF2-40B4-BE49-F238E27FC236}">
                    <a16:creationId xmlns:a16="http://schemas.microsoft.com/office/drawing/2014/main" id="{07B7E564-B996-A732-5D84-CA9693032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5">
                <a:extLst>
                  <a:ext uri="{FF2B5EF4-FFF2-40B4-BE49-F238E27FC236}">
                    <a16:creationId xmlns:a16="http://schemas.microsoft.com/office/drawing/2014/main" id="{25557A5F-AD5A-45DF-2442-5CF455EB7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" name="Line 16">
                <a:extLst>
                  <a:ext uri="{FF2B5EF4-FFF2-40B4-BE49-F238E27FC236}">
                    <a16:creationId xmlns:a16="http://schemas.microsoft.com/office/drawing/2014/main" id="{80C53703-D77B-531C-451C-3ED4DA1D2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7">
                <a:extLst>
                  <a:ext uri="{FF2B5EF4-FFF2-40B4-BE49-F238E27FC236}">
                    <a16:creationId xmlns:a16="http://schemas.microsoft.com/office/drawing/2014/main" id="{3F56C681-27D3-FC8E-2EB9-3787B6467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9" name="Line 18">
                <a:extLst>
                  <a:ext uri="{FF2B5EF4-FFF2-40B4-BE49-F238E27FC236}">
                    <a16:creationId xmlns:a16="http://schemas.microsoft.com/office/drawing/2014/main" id="{B20FDAE0-C855-9F42-C59B-54B3E0B7C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Rectangle 19">
                <a:extLst>
                  <a:ext uri="{FF2B5EF4-FFF2-40B4-BE49-F238E27FC236}">
                    <a16:creationId xmlns:a16="http://schemas.microsoft.com/office/drawing/2014/main" id="{7B33B8CA-B57F-38A8-0C2D-14F3FA10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" name="Line 20">
                <a:extLst>
                  <a:ext uri="{FF2B5EF4-FFF2-40B4-BE49-F238E27FC236}">
                    <a16:creationId xmlns:a16="http://schemas.microsoft.com/office/drawing/2014/main" id="{82D5BA35-9AB3-1F2C-F47B-2A32B5CEF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Rectangle 21">
                <a:extLst>
                  <a:ext uri="{FF2B5EF4-FFF2-40B4-BE49-F238E27FC236}">
                    <a16:creationId xmlns:a16="http://schemas.microsoft.com/office/drawing/2014/main" id="{99AC6F66-4C05-DC1F-07B6-1CD1B7827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" name="Line 22">
                <a:extLst>
                  <a:ext uri="{FF2B5EF4-FFF2-40B4-BE49-F238E27FC236}">
                    <a16:creationId xmlns:a16="http://schemas.microsoft.com/office/drawing/2014/main" id="{E5BFE6DF-4AE7-E992-2A7D-23382EED7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Rectangle 23">
                <a:extLst>
                  <a:ext uri="{FF2B5EF4-FFF2-40B4-BE49-F238E27FC236}">
                    <a16:creationId xmlns:a16="http://schemas.microsoft.com/office/drawing/2014/main" id="{22F28854-4B64-57AF-9BCB-F138562D9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" name="Line 24">
                <a:extLst>
                  <a:ext uri="{FF2B5EF4-FFF2-40B4-BE49-F238E27FC236}">
                    <a16:creationId xmlns:a16="http://schemas.microsoft.com/office/drawing/2014/main" id="{E9DD6836-D49E-46CF-5448-A69671759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Rectangle 25">
                <a:extLst>
                  <a:ext uri="{FF2B5EF4-FFF2-40B4-BE49-F238E27FC236}">
                    <a16:creationId xmlns:a16="http://schemas.microsoft.com/office/drawing/2014/main" id="{8390EA5E-1E9D-EBA3-540E-6E4912D97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Line 26">
                <a:extLst>
                  <a:ext uri="{FF2B5EF4-FFF2-40B4-BE49-F238E27FC236}">
                    <a16:creationId xmlns:a16="http://schemas.microsoft.com/office/drawing/2014/main" id="{3C1434E3-7543-8142-37D2-33872A972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Rectangle 27">
                <a:extLst>
                  <a:ext uri="{FF2B5EF4-FFF2-40B4-BE49-F238E27FC236}">
                    <a16:creationId xmlns:a16="http://schemas.microsoft.com/office/drawing/2014/main" id="{F3204552-543B-7339-77B8-8CB7E70E1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Line 28">
                <a:extLst>
                  <a:ext uri="{FF2B5EF4-FFF2-40B4-BE49-F238E27FC236}">
                    <a16:creationId xmlns:a16="http://schemas.microsoft.com/office/drawing/2014/main" id="{1FD8126A-6CEE-5F34-7125-5C2E9366C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29">
                <a:extLst>
                  <a:ext uri="{FF2B5EF4-FFF2-40B4-BE49-F238E27FC236}">
                    <a16:creationId xmlns:a16="http://schemas.microsoft.com/office/drawing/2014/main" id="{3BF1AFCF-ECD6-9E7E-6379-111673F64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Line 30">
                <a:extLst>
                  <a:ext uri="{FF2B5EF4-FFF2-40B4-BE49-F238E27FC236}">
                    <a16:creationId xmlns:a16="http://schemas.microsoft.com/office/drawing/2014/main" id="{CF53F6E3-EA24-2C02-99E8-A1D2E23FB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Rectangle 31">
                <a:extLst>
                  <a:ext uri="{FF2B5EF4-FFF2-40B4-BE49-F238E27FC236}">
                    <a16:creationId xmlns:a16="http://schemas.microsoft.com/office/drawing/2014/main" id="{EE18454F-F5C4-EC27-8864-CA6FCC123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Line 32">
                <a:extLst>
                  <a:ext uri="{FF2B5EF4-FFF2-40B4-BE49-F238E27FC236}">
                    <a16:creationId xmlns:a16="http://schemas.microsoft.com/office/drawing/2014/main" id="{A0F1EC4F-DC9B-F8BF-7764-10F48E2C7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Rectangle 33">
                <a:extLst>
                  <a:ext uri="{FF2B5EF4-FFF2-40B4-BE49-F238E27FC236}">
                    <a16:creationId xmlns:a16="http://schemas.microsoft.com/office/drawing/2014/main" id="{054AE75D-AF8D-DA6B-16F2-E3892031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Line 34">
                <a:extLst>
                  <a:ext uri="{FF2B5EF4-FFF2-40B4-BE49-F238E27FC236}">
                    <a16:creationId xmlns:a16="http://schemas.microsoft.com/office/drawing/2014/main" id="{0BCA0830-31DA-CAFB-25F8-1C79D3A32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Rectangle 35">
                <a:extLst>
                  <a:ext uri="{FF2B5EF4-FFF2-40B4-BE49-F238E27FC236}">
                    <a16:creationId xmlns:a16="http://schemas.microsoft.com/office/drawing/2014/main" id="{35931A36-1B7F-D52D-FBA2-E67E0DEB2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Line 36">
                <a:extLst>
                  <a:ext uri="{FF2B5EF4-FFF2-40B4-BE49-F238E27FC236}">
                    <a16:creationId xmlns:a16="http://schemas.microsoft.com/office/drawing/2014/main" id="{D8A42991-5E4A-3513-C200-60829E4F7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Rectangle 37">
                <a:extLst>
                  <a:ext uri="{FF2B5EF4-FFF2-40B4-BE49-F238E27FC236}">
                    <a16:creationId xmlns:a16="http://schemas.microsoft.com/office/drawing/2014/main" id="{723B0AB7-A464-5A6C-7436-88277AF5F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Line 38">
                <a:extLst>
                  <a:ext uri="{FF2B5EF4-FFF2-40B4-BE49-F238E27FC236}">
                    <a16:creationId xmlns:a16="http://schemas.microsoft.com/office/drawing/2014/main" id="{41399695-FE3F-5ED7-D0D2-951CB2651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Rectangle 39">
                <a:extLst>
                  <a:ext uri="{FF2B5EF4-FFF2-40B4-BE49-F238E27FC236}">
                    <a16:creationId xmlns:a16="http://schemas.microsoft.com/office/drawing/2014/main" id="{7C0CB160-494A-8A4D-8C9F-CBA2E72DD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Line 40">
                <a:extLst>
                  <a:ext uri="{FF2B5EF4-FFF2-40B4-BE49-F238E27FC236}">
                    <a16:creationId xmlns:a16="http://schemas.microsoft.com/office/drawing/2014/main" id="{1D29683B-7D3A-2632-DC19-AE79036C4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Rectangle 41">
                <a:extLst>
                  <a:ext uri="{FF2B5EF4-FFF2-40B4-BE49-F238E27FC236}">
                    <a16:creationId xmlns:a16="http://schemas.microsoft.com/office/drawing/2014/main" id="{DDD13FFA-E214-6FF9-3E95-F48634977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" name="Line 42">
                <a:extLst>
                  <a:ext uri="{FF2B5EF4-FFF2-40B4-BE49-F238E27FC236}">
                    <a16:creationId xmlns:a16="http://schemas.microsoft.com/office/drawing/2014/main" id="{B75B957D-6EB5-4B1E-F409-572A8EE83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Rectangle 43">
                <a:extLst>
                  <a:ext uri="{FF2B5EF4-FFF2-40B4-BE49-F238E27FC236}">
                    <a16:creationId xmlns:a16="http://schemas.microsoft.com/office/drawing/2014/main" id="{B8697818-9B2F-3C79-BBCC-389521934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" name="Line 44">
                <a:extLst>
                  <a:ext uri="{FF2B5EF4-FFF2-40B4-BE49-F238E27FC236}">
                    <a16:creationId xmlns:a16="http://schemas.microsoft.com/office/drawing/2014/main" id="{8F4CE7C4-1122-5425-25A7-5EE7B8453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Rectangle 45">
                <a:extLst>
                  <a:ext uri="{FF2B5EF4-FFF2-40B4-BE49-F238E27FC236}">
                    <a16:creationId xmlns:a16="http://schemas.microsoft.com/office/drawing/2014/main" id="{B8289A03-9652-93D3-7C69-F233F8D43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" name="Line 46">
                <a:extLst>
                  <a:ext uri="{FF2B5EF4-FFF2-40B4-BE49-F238E27FC236}">
                    <a16:creationId xmlns:a16="http://schemas.microsoft.com/office/drawing/2014/main" id="{66123D69-219A-0597-88C5-5D25EA99F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Rectangle 47">
                <a:extLst>
                  <a:ext uri="{FF2B5EF4-FFF2-40B4-BE49-F238E27FC236}">
                    <a16:creationId xmlns:a16="http://schemas.microsoft.com/office/drawing/2014/main" id="{0136EBA1-2764-64FB-85E7-A57A85540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" name="Line 48">
                <a:extLst>
                  <a:ext uri="{FF2B5EF4-FFF2-40B4-BE49-F238E27FC236}">
                    <a16:creationId xmlns:a16="http://schemas.microsoft.com/office/drawing/2014/main" id="{F3CC2DB7-443A-806F-0CD8-A67E92223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49">
                <a:extLst>
                  <a:ext uri="{FF2B5EF4-FFF2-40B4-BE49-F238E27FC236}">
                    <a16:creationId xmlns:a16="http://schemas.microsoft.com/office/drawing/2014/main" id="{CA89ACD7-E978-DF62-64C6-04CCF6861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1" name="Line 50">
                <a:extLst>
                  <a:ext uri="{FF2B5EF4-FFF2-40B4-BE49-F238E27FC236}">
                    <a16:creationId xmlns:a16="http://schemas.microsoft.com/office/drawing/2014/main" id="{9CD299DA-4F2A-B7F1-1FC4-8D61C42B8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Rectangle 51">
                <a:extLst>
                  <a:ext uri="{FF2B5EF4-FFF2-40B4-BE49-F238E27FC236}">
                    <a16:creationId xmlns:a16="http://schemas.microsoft.com/office/drawing/2014/main" id="{A6B8D498-1CB3-3760-F438-382560E4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3" name="Line 52">
                <a:extLst>
                  <a:ext uri="{FF2B5EF4-FFF2-40B4-BE49-F238E27FC236}">
                    <a16:creationId xmlns:a16="http://schemas.microsoft.com/office/drawing/2014/main" id="{30FFCDFA-4E53-3059-E223-E958C00C6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5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Rectangle 53">
                <a:extLst>
                  <a:ext uri="{FF2B5EF4-FFF2-40B4-BE49-F238E27FC236}">
                    <a16:creationId xmlns:a16="http://schemas.microsoft.com/office/drawing/2014/main" id="{2FDEC154-BFDA-4741-3539-270CA2FD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3195"/>
                <a:ext cx="21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Cycle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5" name="Line 54">
                <a:extLst>
                  <a:ext uri="{FF2B5EF4-FFF2-40B4-BE49-F238E27FC236}">
                    <a16:creationId xmlns:a16="http://schemas.microsoft.com/office/drawing/2014/main" id="{860BAA5C-ADC2-5E4F-0038-6CFD7833E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962"/>
                <a:ext cx="0" cy="2123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55">
                <a:extLst>
                  <a:ext uri="{FF2B5EF4-FFF2-40B4-BE49-F238E27FC236}">
                    <a16:creationId xmlns:a16="http://schemas.microsoft.com/office/drawing/2014/main" id="{D0137855-EF7E-E1CE-E34B-CDC0B827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949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7" name="Line 56">
                <a:extLst>
                  <a:ext uri="{FF2B5EF4-FFF2-40B4-BE49-F238E27FC236}">
                    <a16:creationId xmlns:a16="http://schemas.microsoft.com/office/drawing/2014/main" id="{049A4BA3-1A37-AB79-6C0E-80A6F6DFA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98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Rectangle 57">
                <a:extLst>
                  <a:ext uri="{FF2B5EF4-FFF2-40B4-BE49-F238E27FC236}">
                    <a16:creationId xmlns:a16="http://schemas.microsoft.com/office/drawing/2014/main" id="{16524372-AAC9-9B16-005C-DCBEED763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762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9" name="Line 58">
                <a:extLst>
                  <a:ext uri="{FF2B5EF4-FFF2-40B4-BE49-F238E27FC236}">
                    <a16:creationId xmlns:a16="http://schemas.microsoft.com/office/drawing/2014/main" id="{3750CC2C-1CA6-1024-015F-CFEAF007F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794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59">
                <a:extLst>
                  <a:ext uri="{FF2B5EF4-FFF2-40B4-BE49-F238E27FC236}">
                    <a16:creationId xmlns:a16="http://schemas.microsoft.com/office/drawing/2014/main" id="{779D5969-A99A-E7FC-727F-D3A777544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574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1" name="Line 60">
                <a:extLst>
                  <a:ext uri="{FF2B5EF4-FFF2-40B4-BE49-F238E27FC236}">
                    <a16:creationId xmlns:a16="http://schemas.microsoft.com/office/drawing/2014/main" id="{24395628-1CAF-0160-B503-DE2B2F7E9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60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61">
                <a:extLst>
                  <a:ext uri="{FF2B5EF4-FFF2-40B4-BE49-F238E27FC236}">
                    <a16:creationId xmlns:a16="http://schemas.microsoft.com/office/drawing/2014/main" id="{BB54E498-A708-6B66-0BA9-82CEEBD7A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386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3" name="Line 62">
                <a:extLst>
                  <a:ext uri="{FF2B5EF4-FFF2-40B4-BE49-F238E27FC236}">
                    <a16:creationId xmlns:a16="http://schemas.microsoft.com/office/drawing/2014/main" id="{1CE6EA15-29C6-82E0-5DB7-85AD8218E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41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63">
                <a:extLst>
                  <a:ext uri="{FF2B5EF4-FFF2-40B4-BE49-F238E27FC236}">
                    <a16:creationId xmlns:a16="http://schemas.microsoft.com/office/drawing/2014/main" id="{E8325EC6-4965-7168-6881-0DDF77673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198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5" name="Line 64">
                <a:extLst>
                  <a:ext uri="{FF2B5EF4-FFF2-40B4-BE49-F238E27FC236}">
                    <a16:creationId xmlns:a16="http://schemas.microsoft.com/office/drawing/2014/main" id="{39046288-8A8C-47E3-F113-B3F8021F2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22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65">
                <a:extLst>
                  <a:ext uri="{FF2B5EF4-FFF2-40B4-BE49-F238E27FC236}">
                    <a16:creationId xmlns:a16="http://schemas.microsoft.com/office/drawing/2014/main" id="{7FB9787B-7746-00AC-7481-61FF3FA39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010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7" name="Line 66">
                <a:extLst>
                  <a:ext uri="{FF2B5EF4-FFF2-40B4-BE49-F238E27FC236}">
                    <a16:creationId xmlns:a16="http://schemas.microsoft.com/office/drawing/2014/main" id="{32AA91E3-4881-93C2-E748-69495762B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2041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Rectangle 67">
                <a:extLst>
                  <a:ext uri="{FF2B5EF4-FFF2-40B4-BE49-F238E27FC236}">
                    <a16:creationId xmlns:a16="http://schemas.microsoft.com/office/drawing/2014/main" id="{45AAAB4A-539C-80CD-4F1A-FEEECE28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822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9" name="Line 68">
                <a:extLst>
                  <a:ext uri="{FF2B5EF4-FFF2-40B4-BE49-F238E27FC236}">
                    <a16:creationId xmlns:a16="http://schemas.microsoft.com/office/drawing/2014/main" id="{2B4FA39A-7D28-DCFE-665C-95CDEBA1F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85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Rectangle 69">
                <a:extLst>
                  <a:ext uri="{FF2B5EF4-FFF2-40B4-BE49-F238E27FC236}">
                    <a16:creationId xmlns:a16="http://schemas.microsoft.com/office/drawing/2014/main" id="{DEF6BB43-EF20-19C6-0023-59D09EFB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634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Line 70">
                <a:extLst>
                  <a:ext uri="{FF2B5EF4-FFF2-40B4-BE49-F238E27FC236}">
                    <a16:creationId xmlns:a16="http://schemas.microsoft.com/office/drawing/2014/main" id="{C483AFB4-935C-0931-7F28-DB1146F63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66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71">
                <a:extLst>
                  <a:ext uri="{FF2B5EF4-FFF2-40B4-BE49-F238E27FC236}">
                    <a16:creationId xmlns:a16="http://schemas.microsoft.com/office/drawing/2014/main" id="{DAD4FDB3-5D64-3A74-F7B2-D7E97E10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444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Line 72">
                <a:extLst>
                  <a:ext uri="{FF2B5EF4-FFF2-40B4-BE49-F238E27FC236}">
                    <a16:creationId xmlns:a16="http://schemas.microsoft.com/office/drawing/2014/main" id="{667FFC70-9954-642B-A4BD-AC478E78D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477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73">
                <a:extLst>
                  <a:ext uri="{FF2B5EF4-FFF2-40B4-BE49-F238E27FC236}">
                    <a16:creationId xmlns:a16="http://schemas.microsoft.com/office/drawing/2014/main" id="{F09908CC-9B1F-677E-F9B5-B4B358C1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256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4.5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Line 74">
                <a:extLst>
                  <a:ext uri="{FF2B5EF4-FFF2-40B4-BE49-F238E27FC236}">
                    <a16:creationId xmlns:a16="http://schemas.microsoft.com/office/drawing/2014/main" id="{FF1E2C37-ACD5-12A6-A167-14724DFF7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28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75">
                <a:extLst>
                  <a:ext uri="{FF2B5EF4-FFF2-40B4-BE49-F238E27FC236}">
                    <a16:creationId xmlns:a16="http://schemas.microsoft.com/office/drawing/2014/main" id="{54EC6AC5-7BE9-7F31-32DC-7481779B7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1069"/>
                <a:ext cx="11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Line 76">
                <a:extLst>
                  <a:ext uri="{FF2B5EF4-FFF2-40B4-BE49-F238E27FC236}">
                    <a16:creationId xmlns:a16="http://schemas.microsoft.com/office/drawing/2014/main" id="{50826334-FEF6-FFB3-100C-01F03F23B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10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Line 78">
                <a:extLst>
                  <a:ext uri="{FF2B5EF4-FFF2-40B4-BE49-F238E27FC236}">
                    <a16:creationId xmlns:a16="http://schemas.microsoft.com/office/drawing/2014/main" id="{4C59750B-85B2-0BEB-D128-EDEF926FF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79">
                <a:extLst>
                  <a:ext uri="{FF2B5EF4-FFF2-40B4-BE49-F238E27FC236}">
                    <a16:creationId xmlns:a16="http://schemas.microsoft.com/office/drawing/2014/main" id="{E2439880-7F1F-32F7-754F-78CD2282C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80">
                <a:extLst>
                  <a:ext uri="{FF2B5EF4-FFF2-40B4-BE49-F238E27FC236}">
                    <a16:creationId xmlns:a16="http://schemas.microsoft.com/office/drawing/2014/main" id="{0C23FC2E-6D9A-324E-B9FB-73F0A3DAF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81">
                <a:extLst>
                  <a:ext uri="{FF2B5EF4-FFF2-40B4-BE49-F238E27FC236}">
                    <a16:creationId xmlns:a16="http://schemas.microsoft.com/office/drawing/2014/main" id="{6AB4588B-DB17-CACA-5C2D-E861C50C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82">
                <a:extLst>
                  <a:ext uri="{FF2B5EF4-FFF2-40B4-BE49-F238E27FC236}">
                    <a16:creationId xmlns:a16="http://schemas.microsoft.com/office/drawing/2014/main" id="{A69E65AB-0CC3-77C6-FEF1-FC157FB84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83">
                <a:extLst>
                  <a:ext uri="{FF2B5EF4-FFF2-40B4-BE49-F238E27FC236}">
                    <a16:creationId xmlns:a16="http://schemas.microsoft.com/office/drawing/2014/main" id="{C6F3971C-A2A8-DA41-4F38-9CFC9E9C1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84">
                <a:extLst>
                  <a:ext uri="{FF2B5EF4-FFF2-40B4-BE49-F238E27FC236}">
                    <a16:creationId xmlns:a16="http://schemas.microsoft.com/office/drawing/2014/main" id="{4FCFEFB5-0AF6-314A-686E-37CCBF3C3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85">
                <a:extLst>
                  <a:ext uri="{FF2B5EF4-FFF2-40B4-BE49-F238E27FC236}">
                    <a16:creationId xmlns:a16="http://schemas.microsoft.com/office/drawing/2014/main" id="{DF2AFF07-3257-9676-6D7D-3730AA6D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86">
                <a:extLst>
                  <a:ext uri="{FF2B5EF4-FFF2-40B4-BE49-F238E27FC236}">
                    <a16:creationId xmlns:a16="http://schemas.microsoft.com/office/drawing/2014/main" id="{6112853C-2663-C1AB-114B-99EB10CB9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87">
                <a:extLst>
                  <a:ext uri="{FF2B5EF4-FFF2-40B4-BE49-F238E27FC236}">
                    <a16:creationId xmlns:a16="http://schemas.microsoft.com/office/drawing/2014/main" id="{3896E6E3-0221-3CCA-0B2E-F4980F54A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Line 88">
                <a:extLst>
                  <a:ext uri="{FF2B5EF4-FFF2-40B4-BE49-F238E27FC236}">
                    <a16:creationId xmlns:a16="http://schemas.microsoft.com/office/drawing/2014/main" id="{43DB5327-9F2F-7952-65A1-5ED17AD9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Line 89">
                <a:extLst>
                  <a:ext uri="{FF2B5EF4-FFF2-40B4-BE49-F238E27FC236}">
                    <a16:creationId xmlns:a16="http://schemas.microsoft.com/office/drawing/2014/main" id="{A967C5CA-3972-F7BC-50C1-815BCCE2F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Line 90">
                <a:extLst>
                  <a:ext uri="{FF2B5EF4-FFF2-40B4-BE49-F238E27FC236}">
                    <a16:creationId xmlns:a16="http://schemas.microsoft.com/office/drawing/2014/main" id="{35ED6D72-A8E1-1511-E1D9-16277580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Line 91">
                <a:extLst>
                  <a:ext uri="{FF2B5EF4-FFF2-40B4-BE49-F238E27FC236}">
                    <a16:creationId xmlns:a16="http://schemas.microsoft.com/office/drawing/2014/main" id="{967169EC-4952-1767-2A7B-B739D0796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Line 92">
                <a:extLst>
                  <a:ext uri="{FF2B5EF4-FFF2-40B4-BE49-F238E27FC236}">
                    <a16:creationId xmlns:a16="http://schemas.microsoft.com/office/drawing/2014/main" id="{5CAC1874-AB64-B7E8-75FD-A7C059473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Line 93">
                <a:extLst>
                  <a:ext uri="{FF2B5EF4-FFF2-40B4-BE49-F238E27FC236}">
                    <a16:creationId xmlns:a16="http://schemas.microsoft.com/office/drawing/2014/main" id="{B0448E92-2A69-C782-7F6D-79F01E7D1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Line 94">
                <a:extLst>
                  <a:ext uri="{FF2B5EF4-FFF2-40B4-BE49-F238E27FC236}">
                    <a16:creationId xmlns:a16="http://schemas.microsoft.com/office/drawing/2014/main" id="{7C21F8D3-497D-B804-2B7B-05EA7547A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Line 95">
                <a:extLst>
                  <a:ext uri="{FF2B5EF4-FFF2-40B4-BE49-F238E27FC236}">
                    <a16:creationId xmlns:a16="http://schemas.microsoft.com/office/drawing/2014/main" id="{C2EFAE63-F063-5100-E8F9-7A1ACEBDA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Line 96">
                <a:extLst>
                  <a:ext uri="{FF2B5EF4-FFF2-40B4-BE49-F238E27FC236}">
                    <a16:creationId xmlns:a16="http://schemas.microsoft.com/office/drawing/2014/main" id="{EE1B69E0-E7C6-91BF-D703-CCD843202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Line 97">
                <a:extLst>
                  <a:ext uri="{FF2B5EF4-FFF2-40B4-BE49-F238E27FC236}">
                    <a16:creationId xmlns:a16="http://schemas.microsoft.com/office/drawing/2014/main" id="{37D76728-D338-B879-4EAE-1FED3AB30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Line 98">
                <a:extLst>
                  <a:ext uri="{FF2B5EF4-FFF2-40B4-BE49-F238E27FC236}">
                    <a16:creationId xmlns:a16="http://schemas.microsoft.com/office/drawing/2014/main" id="{3BE0CAD0-6035-D5EC-88D3-2DC07128D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Line 99">
                <a:extLst>
                  <a:ext uri="{FF2B5EF4-FFF2-40B4-BE49-F238E27FC236}">
                    <a16:creationId xmlns:a16="http://schemas.microsoft.com/office/drawing/2014/main" id="{1AA99CC1-6120-0175-4661-18C98BB13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82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Line 100">
                <a:extLst>
                  <a:ext uri="{FF2B5EF4-FFF2-40B4-BE49-F238E27FC236}">
                    <a16:creationId xmlns:a16="http://schemas.microsoft.com/office/drawing/2014/main" id="{FBAA2BCF-47DD-C9FE-DE4E-6A9DC8275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794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Line 101">
                <a:extLst>
                  <a:ext uri="{FF2B5EF4-FFF2-40B4-BE49-F238E27FC236}">
                    <a16:creationId xmlns:a16="http://schemas.microsoft.com/office/drawing/2014/main" id="{5E04C945-5687-BC42-F0FF-9E79DB093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60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Line 102">
                <a:extLst>
                  <a:ext uri="{FF2B5EF4-FFF2-40B4-BE49-F238E27FC236}">
                    <a16:creationId xmlns:a16="http://schemas.microsoft.com/office/drawing/2014/main" id="{076EE189-5713-1A3C-DC51-26FC5F71E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417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Line 103">
                <a:extLst>
                  <a:ext uri="{FF2B5EF4-FFF2-40B4-BE49-F238E27FC236}">
                    <a16:creationId xmlns:a16="http://schemas.microsoft.com/office/drawing/2014/main" id="{67D6E708-F7BF-EB0A-3137-AC256C405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229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Line 104">
                <a:extLst>
                  <a:ext uri="{FF2B5EF4-FFF2-40B4-BE49-F238E27FC236}">
                    <a16:creationId xmlns:a16="http://schemas.microsoft.com/office/drawing/2014/main" id="{9737E484-3F5A-11E4-1502-4192FF533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041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Line 105">
                <a:extLst>
                  <a:ext uri="{FF2B5EF4-FFF2-40B4-BE49-F238E27FC236}">
                    <a16:creationId xmlns:a16="http://schemas.microsoft.com/office/drawing/2014/main" id="{2918397C-55D9-77B1-7AAE-854A47560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853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Line 106">
                <a:extLst>
                  <a:ext uri="{FF2B5EF4-FFF2-40B4-BE49-F238E27FC236}">
                    <a16:creationId xmlns:a16="http://schemas.microsoft.com/office/drawing/2014/main" id="{E5A7E7B2-CDF9-C10F-525D-F465D649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665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Line 107">
                <a:extLst>
                  <a:ext uri="{FF2B5EF4-FFF2-40B4-BE49-F238E27FC236}">
                    <a16:creationId xmlns:a16="http://schemas.microsoft.com/office/drawing/2014/main" id="{BED6B319-FD1B-3C34-EC5A-9D51F142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477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Line 108">
                <a:extLst>
                  <a:ext uri="{FF2B5EF4-FFF2-40B4-BE49-F238E27FC236}">
                    <a16:creationId xmlns:a16="http://schemas.microsoft.com/office/drawing/2014/main" id="{21C44DDE-9FCA-7989-E8A5-B67FFA2B6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289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Line 109">
                <a:extLst>
                  <a:ext uri="{FF2B5EF4-FFF2-40B4-BE49-F238E27FC236}">
                    <a16:creationId xmlns:a16="http://schemas.microsoft.com/office/drawing/2014/main" id="{E55C757C-8BCE-BD9A-1A51-65E89D381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1100"/>
                <a:ext cx="391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Line 110">
                <a:extLst>
                  <a:ext uri="{FF2B5EF4-FFF2-40B4-BE49-F238E27FC236}">
                    <a16:creationId xmlns:a16="http://schemas.microsoft.com/office/drawing/2014/main" id="{D154F4A9-7B04-2364-A768-41B9535E1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76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Line 111">
                <a:extLst>
                  <a:ext uri="{FF2B5EF4-FFF2-40B4-BE49-F238E27FC236}">
                    <a16:creationId xmlns:a16="http://schemas.microsoft.com/office/drawing/2014/main" id="{55EFE610-A21F-291D-A3D1-0BCAC1C30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6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Line 112">
                <a:extLst>
                  <a:ext uri="{FF2B5EF4-FFF2-40B4-BE49-F238E27FC236}">
                    <a16:creationId xmlns:a16="http://schemas.microsoft.com/office/drawing/2014/main" id="{A573CA94-DD45-9C1B-738A-09687A95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9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Line 113">
                <a:extLst>
                  <a:ext uri="{FF2B5EF4-FFF2-40B4-BE49-F238E27FC236}">
                    <a16:creationId xmlns:a16="http://schemas.microsoft.com/office/drawing/2014/main" id="{33AFB8A7-AE63-5DC3-C644-4E44BA273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Line 114">
                <a:extLst>
                  <a:ext uri="{FF2B5EF4-FFF2-40B4-BE49-F238E27FC236}">
                    <a16:creationId xmlns:a16="http://schemas.microsoft.com/office/drawing/2014/main" id="{A2FF2915-EC52-7B57-D5F7-11B0C1B70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Line 115">
                <a:extLst>
                  <a:ext uri="{FF2B5EF4-FFF2-40B4-BE49-F238E27FC236}">
                    <a16:creationId xmlns:a16="http://schemas.microsoft.com/office/drawing/2014/main" id="{66D274AA-D202-0B15-1089-54E4148AE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Line 116">
                <a:extLst>
                  <a:ext uri="{FF2B5EF4-FFF2-40B4-BE49-F238E27FC236}">
                    <a16:creationId xmlns:a16="http://schemas.microsoft.com/office/drawing/2014/main" id="{F03F143A-B6FD-58B5-2536-103BAAE39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0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Line 117">
                <a:extLst>
                  <a:ext uri="{FF2B5EF4-FFF2-40B4-BE49-F238E27FC236}">
                    <a16:creationId xmlns:a16="http://schemas.microsoft.com/office/drawing/2014/main" id="{2AB08BCA-8F36-6243-33A0-E59990A39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79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Line 118">
                <a:extLst>
                  <a:ext uri="{FF2B5EF4-FFF2-40B4-BE49-F238E27FC236}">
                    <a16:creationId xmlns:a16="http://schemas.microsoft.com/office/drawing/2014/main" id="{D8705191-B6E5-8996-37DF-B7B3641A2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79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Line 119">
                <a:extLst>
                  <a:ext uri="{FF2B5EF4-FFF2-40B4-BE49-F238E27FC236}">
                    <a16:creationId xmlns:a16="http://schemas.microsoft.com/office/drawing/2014/main" id="{EB0EECF0-E0E5-CFDC-A5F6-CD828EF08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Line 120">
                <a:extLst>
                  <a:ext uri="{FF2B5EF4-FFF2-40B4-BE49-F238E27FC236}">
                    <a16:creationId xmlns:a16="http://schemas.microsoft.com/office/drawing/2014/main" id="{8B7AA15F-B6D8-4382-9DA4-2AA73F818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Line 121">
                <a:extLst>
                  <a:ext uri="{FF2B5EF4-FFF2-40B4-BE49-F238E27FC236}">
                    <a16:creationId xmlns:a16="http://schemas.microsoft.com/office/drawing/2014/main" id="{0C686E87-BDE3-80BD-751D-0FD0C9C24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Line 122">
                <a:extLst>
                  <a:ext uri="{FF2B5EF4-FFF2-40B4-BE49-F238E27FC236}">
                    <a16:creationId xmlns:a16="http://schemas.microsoft.com/office/drawing/2014/main" id="{6FBD6E65-5B93-08D7-04AD-4730DD30E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Line 123">
                <a:extLst>
                  <a:ext uri="{FF2B5EF4-FFF2-40B4-BE49-F238E27FC236}">
                    <a16:creationId xmlns:a16="http://schemas.microsoft.com/office/drawing/2014/main" id="{4DFD7640-8612-F32A-6622-1E27529F1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Line 124">
                <a:extLst>
                  <a:ext uri="{FF2B5EF4-FFF2-40B4-BE49-F238E27FC236}">
                    <a16:creationId xmlns:a16="http://schemas.microsoft.com/office/drawing/2014/main" id="{A98274BD-77F0-B1DC-CE37-A7C9F168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Line 125">
                <a:extLst>
                  <a:ext uri="{FF2B5EF4-FFF2-40B4-BE49-F238E27FC236}">
                    <a16:creationId xmlns:a16="http://schemas.microsoft.com/office/drawing/2014/main" id="{45D2C6BD-2351-D4FD-023C-7872FC776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Line 126">
                <a:extLst>
                  <a:ext uri="{FF2B5EF4-FFF2-40B4-BE49-F238E27FC236}">
                    <a16:creationId xmlns:a16="http://schemas.microsoft.com/office/drawing/2014/main" id="{9E69AE4F-5A45-1483-A095-61437E783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Line 127">
                <a:extLst>
                  <a:ext uri="{FF2B5EF4-FFF2-40B4-BE49-F238E27FC236}">
                    <a16:creationId xmlns:a16="http://schemas.microsoft.com/office/drawing/2014/main" id="{1DE66B52-C3AB-0653-B21F-F151C56B2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Line 128">
                <a:extLst>
                  <a:ext uri="{FF2B5EF4-FFF2-40B4-BE49-F238E27FC236}">
                    <a16:creationId xmlns:a16="http://schemas.microsoft.com/office/drawing/2014/main" id="{E48040DE-CEA4-CB7E-549A-55B603C54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Line 129">
                <a:extLst>
                  <a:ext uri="{FF2B5EF4-FFF2-40B4-BE49-F238E27FC236}">
                    <a16:creationId xmlns:a16="http://schemas.microsoft.com/office/drawing/2014/main" id="{6276B6E4-6AD6-DC80-570D-7E7567929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Line 130">
                <a:extLst>
                  <a:ext uri="{FF2B5EF4-FFF2-40B4-BE49-F238E27FC236}">
                    <a16:creationId xmlns:a16="http://schemas.microsoft.com/office/drawing/2014/main" id="{BC89EEAC-FFDD-8630-F8A3-1ECB79CF2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Line 131">
                <a:extLst>
                  <a:ext uri="{FF2B5EF4-FFF2-40B4-BE49-F238E27FC236}">
                    <a16:creationId xmlns:a16="http://schemas.microsoft.com/office/drawing/2014/main" id="{27C5A7C4-C47F-24E3-3068-4FE4816B7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7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Line 132">
                <a:extLst>
                  <a:ext uri="{FF2B5EF4-FFF2-40B4-BE49-F238E27FC236}">
                    <a16:creationId xmlns:a16="http://schemas.microsoft.com/office/drawing/2014/main" id="{FA199657-5C92-9A60-0ADC-F18972CDB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70"/>
                <a:ext cx="96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Line 133">
                <a:extLst>
                  <a:ext uri="{FF2B5EF4-FFF2-40B4-BE49-F238E27FC236}">
                    <a16:creationId xmlns:a16="http://schemas.microsoft.com/office/drawing/2014/main" id="{EA8F3485-A32B-365A-2229-60A17DEA7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0"/>
                <a:ext cx="95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Line 134">
                <a:extLst>
                  <a:ext uri="{FF2B5EF4-FFF2-40B4-BE49-F238E27FC236}">
                    <a16:creationId xmlns:a16="http://schemas.microsoft.com/office/drawing/2014/main" id="{9CDE12AC-782F-9924-1EB6-C2684B1CE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3"/>
                <a:ext cx="96" cy="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Line 135">
                <a:extLst>
                  <a:ext uri="{FF2B5EF4-FFF2-40B4-BE49-F238E27FC236}">
                    <a16:creationId xmlns:a16="http://schemas.microsoft.com/office/drawing/2014/main" id="{68FA2595-0756-E1C9-FC52-4613DE114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12"/>
                <a:ext cx="95" cy="3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Line 136">
                <a:extLst>
                  <a:ext uri="{FF2B5EF4-FFF2-40B4-BE49-F238E27FC236}">
                    <a16:creationId xmlns:a16="http://schemas.microsoft.com/office/drawing/2014/main" id="{5C3B598A-A39F-603C-C2BD-31A719055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50"/>
                <a:ext cx="96" cy="6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Line 137">
                <a:extLst>
                  <a:ext uri="{FF2B5EF4-FFF2-40B4-BE49-F238E27FC236}">
                    <a16:creationId xmlns:a16="http://schemas.microsoft.com/office/drawing/2014/main" id="{4B05B73B-492B-FEA8-07AB-CB58ABA43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45"/>
                <a:ext cx="95" cy="10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Line 138">
                <a:extLst>
                  <a:ext uri="{FF2B5EF4-FFF2-40B4-BE49-F238E27FC236}">
                    <a16:creationId xmlns:a16="http://schemas.microsoft.com/office/drawing/2014/main" id="{30EACD64-A47D-808B-4E7E-D9B2BF638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582"/>
                <a:ext cx="96" cy="16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Line 139">
                <a:extLst>
                  <a:ext uri="{FF2B5EF4-FFF2-40B4-BE49-F238E27FC236}">
                    <a16:creationId xmlns:a16="http://schemas.microsoft.com/office/drawing/2014/main" id="{3B5A4A16-9B8F-B289-6058-1FC840F62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395"/>
                <a:ext cx="95" cy="18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Line 140">
                <a:extLst>
                  <a:ext uri="{FF2B5EF4-FFF2-40B4-BE49-F238E27FC236}">
                    <a16:creationId xmlns:a16="http://schemas.microsoft.com/office/drawing/2014/main" id="{ED71AC07-E844-492D-AA3B-40748F3D3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44"/>
                <a:ext cx="96" cy="15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Line 141">
                <a:extLst>
                  <a:ext uri="{FF2B5EF4-FFF2-40B4-BE49-F238E27FC236}">
                    <a16:creationId xmlns:a16="http://schemas.microsoft.com/office/drawing/2014/main" id="{27987F13-A7DF-6F0A-044E-E65844074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21"/>
                <a:ext cx="96" cy="1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Line 142">
                <a:extLst>
                  <a:ext uri="{FF2B5EF4-FFF2-40B4-BE49-F238E27FC236}">
                    <a16:creationId xmlns:a16="http://schemas.microsoft.com/office/drawing/2014/main" id="{7A8137BC-CA90-5CFB-C923-22A6CDC0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17"/>
                <a:ext cx="95" cy="10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Line 143">
                <a:extLst>
                  <a:ext uri="{FF2B5EF4-FFF2-40B4-BE49-F238E27FC236}">
                    <a16:creationId xmlns:a16="http://schemas.microsoft.com/office/drawing/2014/main" id="{BD9368A1-3D59-4232-0679-6FDA7EF9D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942"/>
                <a:ext cx="96" cy="7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Line 144">
                <a:extLst>
                  <a:ext uri="{FF2B5EF4-FFF2-40B4-BE49-F238E27FC236}">
                    <a16:creationId xmlns:a16="http://schemas.microsoft.com/office/drawing/2014/main" id="{1D0BC758-688F-FC16-4F18-470F0FEC8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890"/>
                <a:ext cx="95" cy="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Line 145">
                <a:extLst>
                  <a:ext uri="{FF2B5EF4-FFF2-40B4-BE49-F238E27FC236}">
                    <a16:creationId xmlns:a16="http://schemas.microsoft.com/office/drawing/2014/main" id="{E24D1A94-810B-C461-1A82-75246E519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45"/>
                <a:ext cx="96" cy="4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Line 146">
                <a:extLst>
                  <a:ext uri="{FF2B5EF4-FFF2-40B4-BE49-F238E27FC236}">
                    <a16:creationId xmlns:a16="http://schemas.microsoft.com/office/drawing/2014/main" id="{D571F05D-A94C-68D3-2179-B7605568F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10"/>
                <a:ext cx="95" cy="3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Line 147">
                <a:extLst>
                  <a:ext uri="{FF2B5EF4-FFF2-40B4-BE49-F238E27FC236}">
                    <a16:creationId xmlns:a16="http://schemas.microsoft.com/office/drawing/2014/main" id="{C4D7763F-1990-F54A-16FE-7FA2E488E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780"/>
                <a:ext cx="96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Line 148">
                <a:extLst>
                  <a:ext uri="{FF2B5EF4-FFF2-40B4-BE49-F238E27FC236}">
                    <a16:creationId xmlns:a16="http://schemas.microsoft.com/office/drawing/2014/main" id="{8A397924-AD7B-6228-E0CB-462E4AB82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51"/>
                <a:ext cx="95" cy="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Line 149">
                <a:extLst>
                  <a:ext uri="{FF2B5EF4-FFF2-40B4-BE49-F238E27FC236}">
                    <a16:creationId xmlns:a16="http://schemas.microsoft.com/office/drawing/2014/main" id="{42C86F65-B934-DD35-9E09-198D67693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28"/>
                <a:ext cx="96" cy="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Line 150">
                <a:extLst>
                  <a:ext uri="{FF2B5EF4-FFF2-40B4-BE49-F238E27FC236}">
                    <a16:creationId xmlns:a16="http://schemas.microsoft.com/office/drawing/2014/main" id="{C21AE668-895C-17B9-CA5C-48687FC0F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22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Line 151">
                <a:extLst>
                  <a:ext uri="{FF2B5EF4-FFF2-40B4-BE49-F238E27FC236}">
                    <a16:creationId xmlns:a16="http://schemas.microsoft.com/office/drawing/2014/main" id="{D93ABD1E-3182-3441-E6E5-959760964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Line 152">
                <a:extLst>
                  <a:ext uri="{FF2B5EF4-FFF2-40B4-BE49-F238E27FC236}">
                    <a16:creationId xmlns:a16="http://schemas.microsoft.com/office/drawing/2014/main" id="{1B2C5B58-6683-DD20-6C93-5B75577F0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0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Line 153">
                <a:extLst>
                  <a:ext uri="{FF2B5EF4-FFF2-40B4-BE49-F238E27FC236}">
                    <a16:creationId xmlns:a16="http://schemas.microsoft.com/office/drawing/2014/main" id="{F06447B6-F9A1-4A47-78B9-30E7F708D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Line 154">
                <a:extLst>
                  <a:ext uri="{FF2B5EF4-FFF2-40B4-BE49-F238E27FC236}">
                    <a16:creationId xmlns:a16="http://schemas.microsoft.com/office/drawing/2014/main" id="{E410BBC0-7112-E823-6241-F62BB070B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Line 155">
                <a:extLst>
                  <a:ext uri="{FF2B5EF4-FFF2-40B4-BE49-F238E27FC236}">
                    <a16:creationId xmlns:a16="http://schemas.microsoft.com/office/drawing/2014/main" id="{A229DF54-3EDB-6B9F-9CD0-8D0088647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Line 156">
                <a:extLst>
                  <a:ext uri="{FF2B5EF4-FFF2-40B4-BE49-F238E27FC236}">
                    <a16:creationId xmlns:a16="http://schemas.microsoft.com/office/drawing/2014/main" id="{4360F351-D43E-10CB-73BB-C4F6377C5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Line 157">
                <a:extLst>
                  <a:ext uri="{FF2B5EF4-FFF2-40B4-BE49-F238E27FC236}">
                    <a16:creationId xmlns:a16="http://schemas.microsoft.com/office/drawing/2014/main" id="{A7BA018F-09EC-5717-4F17-838D86A0A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Line 158">
                <a:extLst>
                  <a:ext uri="{FF2B5EF4-FFF2-40B4-BE49-F238E27FC236}">
                    <a16:creationId xmlns:a16="http://schemas.microsoft.com/office/drawing/2014/main" id="{F1EB0C09-FFC5-89A8-6954-9E5F1CF10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Line 159">
                <a:extLst>
                  <a:ext uri="{FF2B5EF4-FFF2-40B4-BE49-F238E27FC236}">
                    <a16:creationId xmlns:a16="http://schemas.microsoft.com/office/drawing/2014/main" id="{24605ACD-9FA5-5899-4311-41847D1EC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Line 160">
                <a:extLst>
                  <a:ext uri="{FF2B5EF4-FFF2-40B4-BE49-F238E27FC236}">
                    <a16:creationId xmlns:a16="http://schemas.microsoft.com/office/drawing/2014/main" id="{74B6A799-B1CC-27C1-6C0A-CC07D6966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Line 161">
                <a:extLst>
                  <a:ext uri="{FF2B5EF4-FFF2-40B4-BE49-F238E27FC236}">
                    <a16:creationId xmlns:a16="http://schemas.microsoft.com/office/drawing/2014/main" id="{72FB69C2-7226-A104-5DDA-4D66686DF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Line 162">
                <a:extLst>
                  <a:ext uri="{FF2B5EF4-FFF2-40B4-BE49-F238E27FC236}">
                    <a16:creationId xmlns:a16="http://schemas.microsoft.com/office/drawing/2014/main" id="{FCF421BC-5F6C-0CC4-78BF-FEF42ABA7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Line 163">
                <a:extLst>
                  <a:ext uri="{FF2B5EF4-FFF2-40B4-BE49-F238E27FC236}">
                    <a16:creationId xmlns:a16="http://schemas.microsoft.com/office/drawing/2014/main" id="{63E73B37-F021-BFFA-E967-16910F304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Line 164">
                <a:extLst>
                  <a:ext uri="{FF2B5EF4-FFF2-40B4-BE49-F238E27FC236}">
                    <a16:creationId xmlns:a16="http://schemas.microsoft.com/office/drawing/2014/main" id="{4212CF13-36C8-633E-2CD2-C5501F375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4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Line 165">
                <a:extLst>
                  <a:ext uri="{FF2B5EF4-FFF2-40B4-BE49-F238E27FC236}">
                    <a16:creationId xmlns:a16="http://schemas.microsoft.com/office/drawing/2014/main" id="{E9068F26-E2EB-545B-F431-00EA6E77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4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Line 166">
                <a:extLst>
                  <a:ext uri="{FF2B5EF4-FFF2-40B4-BE49-F238E27FC236}">
                    <a16:creationId xmlns:a16="http://schemas.microsoft.com/office/drawing/2014/main" id="{6EBAF6DF-3253-FDF0-0366-7838C8F72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Line 167">
                <a:extLst>
                  <a:ext uri="{FF2B5EF4-FFF2-40B4-BE49-F238E27FC236}">
                    <a16:creationId xmlns:a16="http://schemas.microsoft.com/office/drawing/2014/main" id="{3FE9F4F3-0FAE-CB26-31C2-316F64DC2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Line 168">
                <a:extLst>
                  <a:ext uri="{FF2B5EF4-FFF2-40B4-BE49-F238E27FC236}">
                    <a16:creationId xmlns:a16="http://schemas.microsoft.com/office/drawing/2014/main" id="{9FEBA7FE-54EB-452B-B07E-6CB7FE61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Line 169">
                <a:extLst>
                  <a:ext uri="{FF2B5EF4-FFF2-40B4-BE49-F238E27FC236}">
                    <a16:creationId xmlns:a16="http://schemas.microsoft.com/office/drawing/2014/main" id="{24EC956B-DDA8-5107-E9E3-1F296FC66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Line 170">
                <a:extLst>
                  <a:ext uri="{FF2B5EF4-FFF2-40B4-BE49-F238E27FC236}">
                    <a16:creationId xmlns:a16="http://schemas.microsoft.com/office/drawing/2014/main" id="{6CBE3990-84CF-B115-CB86-41D336E88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Line 171">
                <a:extLst>
                  <a:ext uri="{FF2B5EF4-FFF2-40B4-BE49-F238E27FC236}">
                    <a16:creationId xmlns:a16="http://schemas.microsoft.com/office/drawing/2014/main" id="{75618625-327D-434F-2AE8-4B204AEAE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5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Line 172">
                <a:extLst>
                  <a:ext uri="{FF2B5EF4-FFF2-40B4-BE49-F238E27FC236}">
                    <a16:creationId xmlns:a16="http://schemas.microsoft.com/office/drawing/2014/main" id="{7C2C62C5-9AE2-5B76-A8F5-03FCB5153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1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Line 173">
                <a:extLst>
                  <a:ext uri="{FF2B5EF4-FFF2-40B4-BE49-F238E27FC236}">
                    <a16:creationId xmlns:a16="http://schemas.microsoft.com/office/drawing/2014/main" id="{369A0060-01C0-1477-AD89-AF77B853D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65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Line 174">
                <a:extLst>
                  <a:ext uri="{FF2B5EF4-FFF2-40B4-BE49-F238E27FC236}">
                    <a16:creationId xmlns:a16="http://schemas.microsoft.com/office/drawing/2014/main" id="{8702C68D-D832-218C-CE6F-CFAD0CA1A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54"/>
                <a:ext cx="95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Line 175">
                <a:extLst>
                  <a:ext uri="{FF2B5EF4-FFF2-40B4-BE49-F238E27FC236}">
                    <a16:creationId xmlns:a16="http://schemas.microsoft.com/office/drawing/2014/main" id="{BB1A133F-7055-45DA-3494-1B6719EEA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34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Line 176">
                <a:extLst>
                  <a:ext uri="{FF2B5EF4-FFF2-40B4-BE49-F238E27FC236}">
                    <a16:creationId xmlns:a16="http://schemas.microsoft.com/office/drawing/2014/main" id="{559A3775-B85C-1B27-1BE4-6DF208E4E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896"/>
                <a:ext cx="95" cy="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Line 177">
                <a:extLst>
                  <a:ext uri="{FF2B5EF4-FFF2-40B4-BE49-F238E27FC236}">
                    <a16:creationId xmlns:a16="http://schemas.microsoft.com/office/drawing/2014/main" id="{17A4679A-48F3-6382-6ACF-1EC154239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31"/>
                <a:ext cx="96" cy="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Line 178">
                <a:extLst>
                  <a:ext uri="{FF2B5EF4-FFF2-40B4-BE49-F238E27FC236}">
                    <a16:creationId xmlns:a16="http://schemas.microsoft.com/office/drawing/2014/main" id="{00413755-9C2C-2E96-AC8F-F945C9A80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20"/>
                <a:ext cx="95" cy="1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Line 179">
                <a:extLst>
                  <a:ext uri="{FF2B5EF4-FFF2-40B4-BE49-F238E27FC236}">
                    <a16:creationId xmlns:a16="http://schemas.microsoft.com/office/drawing/2014/main" id="{91D4576A-B72C-8BC8-52A8-A5C50E97A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558"/>
                <a:ext cx="96" cy="16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Line 180">
                <a:extLst>
                  <a:ext uri="{FF2B5EF4-FFF2-40B4-BE49-F238E27FC236}">
                    <a16:creationId xmlns:a16="http://schemas.microsoft.com/office/drawing/2014/main" id="{DB8D3350-7971-AB10-444D-6C8157B17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381"/>
                <a:ext cx="95" cy="1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Line 181">
                <a:extLst>
                  <a:ext uri="{FF2B5EF4-FFF2-40B4-BE49-F238E27FC236}">
                    <a16:creationId xmlns:a16="http://schemas.microsoft.com/office/drawing/2014/main" id="{549F06E2-042F-54CA-E0CF-0B4B0ACC9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43"/>
                <a:ext cx="96" cy="1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Line 182">
                <a:extLst>
                  <a:ext uri="{FF2B5EF4-FFF2-40B4-BE49-F238E27FC236}">
                    <a16:creationId xmlns:a16="http://schemas.microsoft.com/office/drawing/2014/main" id="{E79899B6-9D62-5DF7-6EF2-F87F7F289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25"/>
                <a:ext cx="96" cy="1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Line 183">
                <a:extLst>
                  <a:ext uri="{FF2B5EF4-FFF2-40B4-BE49-F238E27FC236}">
                    <a16:creationId xmlns:a16="http://schemas.microsoft.com/office/drawing/2014/main" id="{BCD888A3-84EF-1319-2F1F-2064854EA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30"/>
                <a:ext cx="95" cy="9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Line 184">
                <a:extLst>
                  <a:ext uri="{FF2B5EF4-FFF2-40B4-BE49-F238E27FC236}">
                    <a16:creationId xmlns:a16="http://schemas.microsoft.com/office/drawing/2014/main" id="{A3D22938-5394-A6BA-4173-B7750616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962"/>
                <a:ext cx="96" cy="6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Line 185">
                <a:extLst>
                  <a:ext uri="{FF2B5EF4-FFF2-40B4-BE49-F238E27FC236}">
                    <a16:creationId xmlns:a16="http://schemas.microsoft.com/office/drawing/2014/main" id="{A341233D-280F-64AE-A895-2C83E7BB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14"/>
                <a:ext cx="95" cy="4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Line 186">
                <a:extLst>
                  <a:ext uri="{FF2B5EF4-FFF2-40B4-BE49-F238E27FC236}">
                    <a16:creationId xmlns:a16="http://schemas.microsoft.com/office/drawing/2014/main" id="{4BCBBDA2-4C33-8F40-DC5D-D37B86C7F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77"/>
                <a:ext cx="96" cy="3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Line 187">
                <a:extLst>
                  <a:ext uri="{FF2B5EF4-FFF2-40B4-BE49-F238E27FC236}">
                    <a16:creationId xmlns:a16="http://schemas.microsoft.com/office/drawing/2014/main" id="{0A7B25DC-82BB-C2DF-304C-35A475BA1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45"/>
                <a:ext cx="95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Line 188">
                <a:extLst>
                  <a:ext uri="{FF2B5EF4-FFF2-40B4-BE49-F238E27FC236}">
                    <a16:creationId xmlns:a16="http://schemas.microsoft.com/office/drawing/2014/main" id="{2AFA6BE2-CD61-E1CB-85C0-C483BB3E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17"/>
                <a:ext cx="96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Line 189">
                <a:extLst>
                  <a:ext uri="{FF2B5EF4-FFF2-40B4-BE49-F238E27FC236}">
                    <a16:creationId xmlns:a16="http://schemas.microsoft.com/office/drawing/2014/main" id="{AA05E1E9-6B44-E725-9825-3A9DD1DE2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91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Line 190">
                <a:extLst>
                  <a:ext uri="{FF2B5EF4-FFF2-40B4-BE49-F238E27FC236}">
                    <a16:creationId xmlns:a16="http://schemas.microsoft.com/office/drawing/2014/main" id="{3EF335A6-05D9-535F-E40F-36ADAAA39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69"/>
                <a:ext cx="96" cy="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Line 191">
                <a:extLst>
                  <a:ext uri="{FF2B5EF4-FFF2-40B4-BE49-F238E27FC236}">
                    <a16:creationId xmlns:a16="http://schemas.microsoft.com/office/drawing/2014/main" id="{C3D4B458-65B9-323B-916F-5A9A9F85F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60"/>
                <a:ext cx="96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Line 192">
                <a:extLst>
                  <a:ext uri="{FF2B5EF4-FFF2-40B4-BE49-F238E27FC236}">
                    <a16:creationId xmlns:a16="http://schemas.microsoft.com/office/drawing/2014/main" id="{B42EAC48-80B9-745A-C006-07A00700E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8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Line 193">
                <a:extLst>
                  <a:ext uri="{FF2B5EF4-FFF2-40B4-BE49-F238E27FC236}">
                    <a16:creationId xmlns:a16="http://schemas.microsoft.com/office/drawing/2014/main" id="{32429222-F6C4-5AF3-06B0-D131FFA96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9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Line 194">
                <a:extLst>
                  <a:ext uri="{FF2B5EF4-FFF2-40B4-BE49-F238E27FC236}">
                    <a16:creationId xmlns:a16="http://schemas.microsoft.com/office/drawing/2014/main" id="{EA1519AF-6690-DB4B-DF06-DB3FB994B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Line 195">
                <a:extLst>
                  <a:ext uri="{FF2B5EF4-FFF2-40B4-BE49-F238E27FC236}">
                    <a16:creationId xmlns:a16="http://schemas.microsoft.com/office/drawing/2014/main" id="{7D48E0EE-C134-B20A-C3BA-E58B0C0EA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Line 196">
                <a:extLst>
                  <a:ext uri="{FF2B5EF4-FFF2-40B4-BE49-F238E27FC236}">
                    <a16:creationId xmlns:a16="http://schemas.microsoft.com/office/drawing/2014/main" id="{766577D2-2A4B-1A9F-3BA5-969CB052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Line 197">
                <a:extLst>
                  <a:ext uri="{FF2B5EF4-FFF2-40B4-BE49-F238E27FC236}">
                    <a16:creationId xmlns:a16="http://schemas.microsoft.com/office/drawing/2014/main" id="{D532E3A7-1EE2-22CF-97FE-94A52A610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Line 198">
                <a:extLst>
                  <a:ext uri="{FF2B5EF4-FFF2-40B4-BE49-F238E27FC236}">
                    <a16:creationId xmlns:a16="http://schemas.microsoft.com/office/drawing/2014/main" id="{6DB668CC-6B7C-7CEA-AD4C-9512447EC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Line 199">
                <a:extLst>
                  <a:ext uri="{FF2B5EF4-FFF2-40B4-BE49-F238E27FC236}">
                    <a16:creationId xmlns:a16="http://schemas.microsoft.com/office/drawing/2014/main" id="{FEA001FB-2E05-CBAD-C915-CCC7823C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Line 200">
                <a:extLst>
                  <a:ext uri="{FF2B5EF4-FFF2-40B4-BE49-F238E27FC236}">
                    <a16:creationId xmlns:a16="http://schemas.microsoft.com/office/drawing/2014/main" id="{4B9A4C4A-E766-95F6-9A92-03E4D9B53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Line 201">
                <a:extLst>
                  <a:ext uri="{FF2B5EF4-FFF2-40B4-BE49-F238E27FC236}">
                    <a16:creationId xmlns:a16="http://schemas.microsoft.com/office/drawing/2014/main" id="{40F97CD2-603F-5C81-8839-20E0EFE47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Line 202">
                <a:extLst>
                  <a:ext uri="{FF2B5EF4-FFF2-40B4-BE49-F238E27FC236}">
                    <a16:creationId xmlns:a16="http://schemas.microsoft.com/office/drawing/2014/main" id="{DABEA00E-74EC-11B2-2B61-9621E6055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Line 203">
                <a:extLst>
                  <a:ext uri="{FF2B5EF4-FFF2-40B4-BE49-F238E27FC236}">
                    <a16:creationId xmlns:a16="http://schemas.microsoft.com/office/drawing/2014/main" id="{E869E6AA-2DE0-E838-D9B3-8C2B84988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0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Line 204">
                <a:extLst>
                  <a:ext uri="{FF2B5EF4-FFF2-40B4-BE49-F238E27FC236}">
                    <a16:creationId xmlns:a16="http://schemas.microsoft.com/office/drawing/2014/main" id="{95468F49-39C3-27D9-7D7A-4EB91154F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406">
              <a:extLst>
                <a:ext uri="{FF2B5EF4-FFF2-40B4-BE49-F238E27FC236}">
                  <a16:creationId xmlns:a16="http://schemas.microsoft.com/office/drawing/2014/main" id="{E70757A4-A4F7-D7E4-D5E6-F67399E6C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560"/>
              <a:ext cx="3918" cy="1424"/>
              <a:chOff x="2037" y="1560"/>
              <a:chExt cx="3918" cy="1424"/>
            </a:xfrm>
          </p:grpSpPr>
          <p:sp>
            <p:nvSpPr>
              <p:cNvPr id="286" name="Line 206">
                <a:extLst>
                  <a:ext uri="{FF2B5EF4-FFF2-40B4-BE49-F238E27FC236}">
                    <a16:creationId xmlns:a16="http://schemas.microsoft.com/office/drawing/2014/main" id="{AA8248B4-5DD9-A0F1-92EE-80BF5761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Line 207">
                <a:extLst>
                  <a:ext uri="{FF2B5EF4-FFF2-40B4-BE49-F238E27FC236}">
                    <a16:creationId xmlns:a16="http://schemas.microsoft.com/office/drawing/2014/main" id="{69AA3F59-0825-77DA-FC43-E2CEE2C49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Line 208">
                <a:extLst>
                  <a:ext uri="{FF2B5EF4-FFF2-40B4-BE49-F238E27FC236}">
                    <a16:creationId xmlns:a16="http://schemas.microsoft.com/office/drawing/2014/main" id="{C2AADEEC-6D88-5EA2-E698-E0E41D502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Line 209">
                <a:extLst>
                  <a:ext uri="{FF2B5EF4-FFF2-40B4-BE49-F238E27FC236}">
                    <a16:creationId xmlns:a16="http://schemas.microsoft.com/office/drawing/2014/main" id="{94048443-E192-F6FA-11E7-87E9166F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2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Line 210">
                <a:extLst>
                  <a:ext uri="{FF2B5EF4-FFF2-40B4-BE49-F238E27FC236}">
                    <a16:creationId xmlns:a16="http://schemas.microsoft.com/office/drawing/2014/main" id="{8659EAE8-E8B8-09F9-44B6-1EF8CEA9A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Line 211">
                <a:extLst>
                  <a:ext uri="{FF2B5EF4-FFF2-40B4-BE49-F238E27FC236}">
                    <a16:creationId xmlns:a16="http://schemas.microsoft.com/office/drawing/2014/main" id="{AF726418-BF40-8281-893D-12689FD59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Line 212">
                <a:extLst>
                  <a:ext uri="{FF2B5EF4-FFF2-40B4-BE49-F238E27FC236}">
                    <a16:creationId xmlns:a16="http://schemas.microsoft.com/office/drawing/2014/main" id="{7AB007DD-FC1D-5E76-A28F-EE6C05AF8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Line 213">
                <a:extLst>
                  <a:ext uri="{FF2B5EF4-FFF2-40B4-BE49-F238E27FC236}">
                    <a16:creationId xmlns:a16="http://schemas.microsoft.com/office/drawing/2014/main" id="{C7EF23B9-AA67-4006-434F-2443705C0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8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Line 214">
                <a:extLst>
                  <a:ext uri="{FF2B5EF4-FFF2-40B4-BE49-F238E27FC236}">
                    <a16:creationId xmlns:a16="http://schemas.microsoft.com/office/drawing/2014/main" id="{095CF9A5-438D-1516-BFF8-EDFE1DE96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4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Line 215">
                <a:extLst>
                  <a:ext uri="{FF2B5EF4-FFF2-40B4-BE49-F238E27FC236}">
                    <a16:creationId xmlns:a16="http://schemas.microsoft.com/office/drawing/2014/main" id="{01468FCE-6B8F-B7DE-1938-0CF525EED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69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Line 216">
                <a:extLst>
                  <a:ext uri="{FF2B5EF4-FFF2-40B4-BE49-F238E27FC236}">
                    <a16:creationId xmlns:a16="http://schemas.microsoft.com/office/drawing/2014/main" id="{A2A46A5E-B0C1-5970-6658-74DA4EAEA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1"/>
                <a:ext cx="95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Line 217">
                <a:extLst>
                  <a:ext uri="{FF2B5EF4-FFF2-40B4-BE49-F238E27FC236}">
                    <a16:creationId xmlns:a16="http://schemas.microsoft.com/office/drawing/2014/main" id="{2E254CA7-A92D-3278-3E47-18AF255D6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7"/>
                <a:ext cx="96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Line 218">
                <a:extLst>
                  <a:ext uri="{FF2B5EF4-FFF2-40B4-BE49-F238E27FC236}">
                    <a16:creationId xmlns:a16="http://schemas.microsoft.com/office/drawing/2014/main" id="{3279411F-CD38-DF75-C35F-43BBEDB9E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17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Line 219">
                <a:extLst>
                  <a:ext uri="{FF2B5EF4-FFF2-40B4-BE49-F238E27FC236}">
                    <a16:creationId xmlns:a16="http://schemas.microsoft.com/office/drawing/2014/main" id="{EBB17E36-602F-90A7-B47E-F7E489864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62"/>
                <a:ext cx="96" cy="5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Line 220">
                <a:extLst>
                  <a:ext uri="{FF2B5EF4-FFF2-40B4-BE49-F238E27FC236}">
                    <a16:creationId xmlns:a16="http://schemas.microsoft.com/office/drawing/2014/main" id="{98F83327-E6C7-E278-4A22-3D7EEF648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69"/>
                <a:ext cx="95" cy="9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Line 221">
                <a:extLst>
                  <a:ext uri="{FF2B5EF4-FFF2-40B4-BE49-F238E27FC236}">
                    <a16:creationId xmlns:a16="http://schemas.microsoft.com/office/drawing/2014/main" id="{175C279D-C311-1DEE-DB7D-7A4296380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623"/>
                <a:ext cx="96" cy="14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Line 222">
                <a:extLst>
                  <a:ext uri="{FF2B5EF4-FFF2-40B4-BE49-F238E27FC236}">
                    <a16:creationId xmlns:a16="http://schemas.microsoft.com/office/drawing/2014/main" id="{69A1834D-5C93-8AA6-9258-9EE92F4EB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49"/>
                <a:ext cx="95" cy="17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Line 223">
                <a:extLst>
                  <a:ext uri="{FF2B5EF4-FFF2-40B4-BE49-F238E27FC236}">
                    <a16:creationId xmlns:a16="http://schemas.microsoft.com/office/drawing/2014/main" id="{1408F493-BB9B-B740-8C59-431670703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305"/>
                <a:ext cx="96" cy="1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Line 224">
                <a:extLst>
                  <a:ext uri="{FF2B5EF4-FFF2-40B4-BE49-F238E27FC236}">
                    <a16:creationId xmlns:a16="http://schemas.microsoft.com/office/drawing/2014/main" id="{723A0FFB-1652-1893-80A0-E99E3EF5B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82"/>
                <a:ext cx="96" cy="1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Line 225">
                <a:extLst>
                  <a:ext uri="{FF2B5EF4-FFF2-40B4-BE49-F238E27FC236}">
                    <a16:creationId xmlns:a16="http://schemas.microsoft.com/office/drawing/2014/main" id="{D58F2B91-749C-3C15-A3B5-D81713A10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79"/>
                <a:ext cx="95" cy="10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Line 226">
                <a:extLst>
                  <a:ext uri="{FF2B5EF4-FFF2-40B4-BE49-F238E27FC236}">
                    <a16:creationId xmlns:a16="http://schemas.microsoft.com/office/drawing/2014/main" id="{7D198045-2CB4-C3EF-3D97-95824E11B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02"/>
                <a:ext cx="96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Line 227">
                <a:extLst>
                  <a:ext uri="{FF2B5EF4-FFF2-40B4-BE49-F238E27FC236}">
                    <a16:creationId xmlns:a16="http://schemas.microsoft.com/office/drawing/2014/main" id="{A17AA648-F190-06F0-83EA-1C91CA9D3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44"/>
                <a:ext cx="95" cy="5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Line 228">
                <a:extLst>
                  <a:ext uri="{FF2B5EF4-FFF2-40B4-BE49-F238E27FC236}">
                    <a16:creationId xmlns:a16="http://schemas.microsoft.com/office/drawing/2014/main" id="{982E7A78-0A54-7C1F-CAC9-70FE14A31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97"/>
                <a:ext cx="96" cy="4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Line 229">
                <a:extLst>
                  <a:ext uri="{FF2B5EF4-FFF2-40B4-BE49-F238E27FC236}">
                    <a16:creationId xmlns:a16="http://schemas.microsoft.com/office/drawing/2014/main" id="{9982A706-5B10-AC3A-A24E-B33B8E509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61"/>
                <a:ext cx="95" cy="3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Line 230">
                <a:extLst>
                  <a:ext uri="{FF2B5EF4-FFF2-40B4-BE49-F238E27FC236}">
                    <a16:creationId xmlns:a16="http://schemas.microsoft.com/office/drawing/2014/main" id="{85972BB0-27E5-C013-93A9-B7859C137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29"/>
                <a:ext cx="96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Line 231">
                <a:extLst>
                  <a:ext uri="{FF2B5EF4-FFF2-40B4-BE49-F238E27FC236}">
                    <a16:creationId xmlns:a16="http://schemas.microsoft.com/office/drawing/2014/main" id="{321A070F-4290-5E78-2785-9DB4E1449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02"/>
                <a:ext cx="95" cy="2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Line 232">
                <a:extLst>
                  <a:ext uri="{FF2B5EF4-FFF2-40B4-BE49-F238E27FC236}">
                    <a16:creationId xmlns:a16="http://schemas.microsoft.com/office/drawing/2014/main" id="{0DDECECD-12ED-4FAD-71EE-219EFBA29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84"/>
                <a:ext cx="96" cy="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Line 233">
                <a:extLst>
                  <a:ext uri="{FF2B5EF4-FFF2-40B4-BE49-F238E27FC236}">
                    <a16:creationId xmlns:a16="http://schemas.microsoft.com/office/drawing/2014/main" id="{453AB124-A914-FA60-DC83-A79B31F27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772"/>
                <a:ext cx="96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Line 234">
                <a:extLst>
                  <a:ext uri="{FF2B5EF4-FFF2-40B4-BE49-F238E27FC236}">
                    <a16:creationId xmlns:a16="http://schemas.microsoft.com/office/drawing/2014/main" id="{49654D0F-1790-8811-88ED-8BDEDA7BB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6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235">
                <a:extLst>
                  <a:ext uri="{FF2B5EF4-FFF2-40B4-BE49-F238E27FC236}">
                    <a16:creationId xmlns:a16="http://schemas.microsoft.com/office/drawing/2014/main" id="{ADD06CFC-E64A-00A3-9BF1-7D03DC892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8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Line 236">
                <a:extLst>
                  <a:ext uri="{FF2B5EF4-FFF2-40B4-BE49-F238E27FC236}">
                    <a16:creationId xmlns:a16="http://schemas.microsoft.com/office/drawing/2014/main" id="{BFFBE80E-6FBF-5850-4049-4A59B617C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9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Line 237">
                <a:extLst>
                  <a:ext uri="{FF2B5EF4-FFF2-40B4-BE49-F238E27FC236}">
                    <a16:creationId xmlns:a16="http://schemas.microsoft.com/office/drawing/2014/main" id="{3072B112-4CC6-3B1F-3AF6-C96857D08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0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Line 238">
                <a:extLst>
                  <a:ext uri="{FF2B5EF4-FFF2-40B4-BE49-F238E27FC236}">
                    <a16:creationId xmlns:a16="http://schemas.microsoft.com/office/drawing/2014/main" id="{52C6E0CF-F275-E30A-D1CB-656E91B77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239">
                <a:extLst>
                  <a:ext uri="{FF2B5EF4-FFF2-40B4-BE49-F238E27FC236}">
                    <a16:creationId xmlns:a16="http://schemas.microsoft.com/office/drawing/2014/main" id="{7D63F1BC-0D98-C4D9-4E58-61EF515F1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Line 240">
                <a:extLst>
                  <a:ext uri="{FF2B5EF4-FFF2-40B4-BE49-F238E27FC236}">
                    <a16:creationId xmlns:a16="http://schemas.microsoft.com/office/drawing/2014/main" id="{481702C9-B1DA-FF92-368D-B3D2794B4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241">
                <a:extLst>
                  <a:ext uri="{FF2B5EF4-FFF2-40B4-BE49-F238E27FC236}">
                    <a16:creationId xmlns:a16="http://schemas.microsoft.com/office/drawing/2014/main" id="{BBCD885F-54FC-5BB4-2CE0-7BB369C61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242">
                <a:extLst>
                  <a:ext uri="{FF2B5EF4-FFF2-40B4-BE49-F238E27FC236}">
                    <a16:creationId xmlns:a16="http://schemas.microsoft.com/office/drawing/2014/main" id="{584E3A93-715B-D48B-12C8-ED31FED7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Line 243">
                <a:extLst>
                  <a:ext uri="{FF2B5EF4-FFF2-40B4-BE49-F238E27FC236}">
                    <a16:creationId xmlns:a16="http://schemas.microsoft.com/office/drawing/2014/main" id="{30A85DF5-EFAD-9FD1-D934-B73A0716C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Line 244">
                <a:extLst>
                  <a:ext uri="{FF2B5EF4-FFF2-40B4-BE49-F238E27FC236}">
                    <a16:creationId xmlns:a16="http://schemas.microsoft.com/office/drawing/2014/main" id="{530D23CB-66BB-B9A7-4E4C-746366B09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Line 245">
                <a:extLst>
                  <a:ext uri="{FF2B5EF4-FFF2-40B4-BE49-F238E27FC236}">
                    <a16:creationId xmlns:a16="http://schemas.microsoft.com/office/drawing/2014/main" id="{618D4C37-8678-7C33-DE76-3EFB5D71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2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Line 246">
                <a:extLst>
                  <a:ext uri="{FF2B5EF4-FFF2-40B4-BE49-F238E27FC236}">
                    <a16:creationId xmlns:a16="http://schemas.microsoft.com/office/drawing/2014/main" id="{4D7354A5-A5DC-8D83-5C2F-B88E7C0F2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Line 247">
                <a:extLst>
                  <a:ext uri="{FF2B5EF4-FFF2-40B4-BE49-F238E27FC236}">
                    <a16:creationId xmlns:a16="http://schemas.microsoft.com/office/drawing/2014/main" id="{F0E02764-06DB-F459-72D4-8CF79199A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Line 248">
                <a:extLst>
                  <a:ext uri="{FF2B5EF4-FFF2-40B4-BE49-F238E27FC236}">
                    <a16:creationId xmlns:a16="http://schemas.microsoft.com/office/drawing/2014/main" id="{F0083B09-F794-91F9-7BBC-09ECC7689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Line 249">
                <a:extLst>
                  <a:ext uri="{FF2B5EF4-FFF2-40B4-BE49-F238E27FC236}">
                    <a16:creationId xmlns:a16="http://schemas.microsoft.com/office/drawing/2014/main" id="{FB3E0893-1AAE-60C9-D5DB-AA8708F0A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Line 250">
                <a:extLst>
                  <a:ext uri="{FF2B5EF4-FFF2-40B4-BE49-F238E27FC236}">
                    <a16:creationId xmlns:a16="http://schemas.microsoft.com/office/drawing/2014/main" id="{E67B2D7E-338C-B411-3E51-8BF5945BE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Line 251">
                <a:extLst>
                  <a:ext uri="{FF2B5EF4-FFF2-40B4-BE49-F238E27FC236}">
                    <a16:creationId xmlns:a16="http://schemas.microsoft.com/office/drawing/2014/main" id="{65C7F58E-45E9-F9D0-2119-A0D33B617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Line 252">
                <a:extLst>
                  <a:ext uri="{FF2B5EF4-FFF2-40B4-BE49-F238E27FC236}">
                    <a16:creationId xmlns:a16="http://schemas.microsoft.com/office/drawing/2014/main" id="{5321A0EC-F165-62C4-4C47-52415E89A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Line 253">
                <a:extLst>
                  <a:ext uri="{FF2B5EF4-FFF2-40B4-BE49-F238E27FC236}">
                    <a16:creationId xmlns:a16="http://schemas.microsoft.com/office/drawing/2014/main" id="{9386C64F-87FB-8598-C12C-BC1F1ED75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Line 254">
                <a:extLst>
                  <a:ext uri="{FF2B5EF4-FFF2-40B4-BE49-F238E27FC236}">
                    <a16:creationId xmlns:a16="http://schemas.microsoft.com/office/drawing/2014/main" id="{833CF72A-24F7-A610-941E-5549488F9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Line 255">
                <a:extLst>
                  <a:ext uri="{FF2B5EF4-FFF2-40B4-BE49-F238E27FC236}">
                    <a16:creationId xmlns:a16="http://schemas.microsoft.com/office/drawing/2014/main" id="{640BB947-81E5-30FE-19D7-4E86ADAD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4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Line 256">
                <a:extLst>
                  <a:ext uri="{FF2B5EF4-FFF2-40B4-BE49-F238E27FC236}">
                    <a16:creationId xmlns:a16="http://schemas.microsoft.com/office/drawing/2014/main" id="{6545B9CE-0296-2A16-7511-C20B89864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70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Line 257">
                <a:extLst>
                  <a:ext uri="{FF2B5EF4-FFF2-40B4-BE49-F238E27FC236}">
                    <a16:creationId xmlns:a16="http://schemas.microsoft.com/office/drawing/2014/main" id="{37361C82-8BE7-199E-90C2-A9A371E9F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4"/>
                <a:ext cx="95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Line 258">
                <a:extLst>
                  <a:ext uri="{FF2B5EF4-FFF2-40B4-BE49-F238E27FC236}">
                    <a16:creationId xmlns:a16="http://schemas.microsoft.com/office/drawing/2014/main" id="{ECECD1B2-CDCF-780B-3947-9BAA917A6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9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Line 259">
                <a:extLst>
                  <a:ext uri="{FF2B5EF4-FFF2-40B4-BE49-F238E27FC236}">
                    <a16:creationId xmlns:a16="http://schemas.microsoft.com/office/drawing/2014/main" id="{ECD42603-A0F6-453B-39E4-C3E0393C0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21"/>
                <a:ext cx="95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Line 260">
                <a:extLst>
                  <a:ext uri="{FF2B5EF4-FFF2-40B4-BE49-F238E27FC236}">
                    <a16:creationId xmlns:a16="http://schemas.microsoft.com/office/drawing/2014/main" id="{10EA9504-431E-A246-895A-8431337FE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69"/>
                <a:ext cx="96" cy="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Line 261">
                <a:extLst>
                  <a:ext uri="{FF2B5EF4-FFF2-40B4-BE49-F238E27FC236}">
                    <a16:creationId xmlns:a16="http://schemas.microsoft.com/office/drawing/2014/main" id="{504CBC4A-0DD1-A18B-2124-E7C2248AA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78"/>
                <a:ext cx="95" cy="9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Line 262">
                <a:extLst>
                  <a:ext uri="{FF2B5EF4-FFF2-40B4-BE49-F238E27FC236}">
                    <a16:creationId xmlns:a16="http://schemas.microsoft.com/office/drawing/2014/main" id="{6DE4A631-E32B-8FDE-9C4E-ADE7D7ED5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642"/>
                <a:ext cx="96" cy="13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Line 263">
                <a:extLst>
                  <a:ext uri="{FF2B5EF4-FFF2-40B4-BE49-F238E27FC236}">
                    <a16:creationId xmlns:a16="http://schemas.microsoft.com/office/drawing/2014/main" id="{60D1AC4A-46E0-F6B4-A150-A080B33F0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76"/>
                <a:ext cx="95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Line 264">
                <a:extLst>
                  <a:ext uri="{FF2B5EF4-FFF2-40B4-BE49-F238E27FC236}">
                    <a16:creationId xmlns:a16="http://schemas.microsoft.com/office/drawing/2014/main" id="{DB09DFDD-875D-B09D-23C4-C99B86D89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336"/>
                <a:ext cx="96" cy="1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Line 265">
                <a:extLst>
                  <a:ext uri="{FF2B5EF4-FFF2-40B4-BE49-F238E27FC236}">
                    <a16:creationId xmlns:a16="http://schemas.microsoft.com/office/drawing/2014/main" id="{3B43097D-2FFF-F002-BF01-00C71A294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229"/>
                <a:ext cx="96" cy="10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Line 266">
                <a:extLst>
                  <a:ext uri="{FF2B5EF4-FFF2-40B4-BE49-F238E27FC236}">
                    <a16:creationId xmlns:a16="http://schemas.microsoft.com/office/drawing/2014/main" id="{E6BE95CE-41FD-9506-B65A-0FD650685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135"/>
                <a:ext cx="95" cy="9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Line 267">
                <a:extLst>
                  <a:ext uri="{FF2B5EF4-FFF2-40B4-BE49-F238E27FC236}">
                    <a16:creationId xmlns:a16="http://schemas.microsoft.com/office/drawing/2014/main" id="{DA0A814E-427A-B980-7802-DDB4FF444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58"/>
                <a:ext cx="96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Line 268">
                <a:extLst>
                  <a:ext uri="{FF2B5EF4-FFF2-40B4-BE49-F238E27FC236}">
                    <a16:creationId xmlns:a16="http://schemas.microsoft.com/office/drawing/2014/main" id="{74B7AD08-2B98-31F6-E9B5-0E8B026A6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004"/>
                <a:ext cx="95" cy="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Line 269">
                <a:extLst>
                  <a:ext uri="{FF2B5EF4-FFF2-40B4-BE49-F238E27FC236}">
                    <a16:creationId xmlns:a16="http://schemas.microsoft.com/office/drawing/2014/main" id="{1B6B3378-C7BF-272F-3F6B-8BC625E12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64"/>
                <a:ext cx="96" cy="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Line 270">
                <a:extLst>
                  <a:ext uri="{FF2B5EF4-FFF2-40B4-BE49-F238E27FC236}">
                    <a16:creationId xmlns:a16="http://schemas.microsoft.com/office/drawing/2014/main" id="{15A78282-5173-A02B-4271-B4CB2AAB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34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Line 271">
                <a:extLst>
                  <a:ext uri="{FF2B5EF4-FFF2-40B4-BE49-F238E27FC236}">
                    <a16:creationId xmlns:a16="http://schemas.microsoft.com/office/drawing/2014/main" id="{3DEC4B76-2EF6-DEC5-6E73-57D024A6C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909"/>
                <a:ext cx="96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Line 272">
                <a:extLst>
                  <a:ext uri="{FF2B5EF4-FFF2-40B4-BE49-F238E27FC236}">
                    <a16:creationId xmlns:a16="http://schemas.microsoft.com/office/drawing/2014/main" id="{27814EBD-A63B-C2B2-41A8-04558998D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83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Line 273">
                <a:extLst>
                  <a:ext uri="{FF2B5EF4-FFF2-40B4-BE49-F238E27FC236}">
                    <a16:creationId xmlns:a16="http://schemas.microsoft.com/office/drawing/2014/main" id="{C999DA75-7B5E-BC8B-08BA-2CD0954CD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63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Line 274">
                <a:extLst>
                  <a:ext uri="{FF2B5EF4-FFF2-40B4-BE49-F238E27FC236}">
                    <a16:creationId xmlns:a16="http://schemas.microsoft.com/office/drawing/2014/main" id="{D135E38D-F29C-1644-B3BF-6606E99D3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857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Line 275">
                <a:extLst>
                  <a:ext uri="{FF2B5EF4-FFF2-40B4-BE49-F238E27FC236}">
                    <a16:creationId xmlns:a16="http://schemas.microsoft.com/office/drawing/2014/main" id="{0BDA2F68-5B8D-E391-133E-68A66974B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Line 276">
                <a:extLst>
                  <a:ext uri="{FF2B5EF4-FFF2-40B4-BE49-F238E27FC236}">
                    <a16:creationId xmlns:a16="http://schemas.microsoft.com/office/drawing/2014/main" id="{263671F3-CAC5-EDE3-2180-D117477A1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Line 277">
                <a:extLst>
                  <a:ext uri="{FF2B5EF4-FFF2-40B4-BE49-F238E27FC236}">
                    <a16:creationId xmlns:a16="http://schemas.microsoft.com/office/drawing/2014/main" id="{839980C3-EAF7-7212-6252-F8D9E81F3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Line 278">
                <a:extLst>
                  <a:ext uri="{FF2B5EF4-FFF2-40B4-BE49-F238E27FC236}">
                    <a16:creationId xmlns:a16="http://schemas.microsoft.com/office/drawing/2014/main" id="{3CDAEEAE-13A7-DAA6-C8FA-5704C22E0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Line 279">
                <a:extLst>
                  <a:ext uri="{FF2B5EF4-FFF2-40B4-BE49-F238E27FC236}">
                    <a16:creationId xmlns:a16="http://schemas.microsoft.com/office/drawing/2014/main" id="{204024A8-4A69-1184-66C9-A604A3C52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Line 280">
                <a:extLst>
                  <a:ext uri="{FF2B5EF4-FFF2-40B4-BE49-F238E27FC236}">
                    <a16:creationId xmlns:a16="http://schemas.microsoft.com/office/drawing/2014/main" id="{1D74F529-C855-9293-FC3B-841226D22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Line 281">
                <a:extLst>
                  <a:ext uri="{FF2B5EF4-FFF2-40B4-BE49-F238E27FC236}">
                    <a16:creationId xmlns:a16="http://schemas.microsoft.com/office/drawing/2014/main" id="{91DDAA53-5CC1-00B5-8865-DB319CE3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Line 282">
                <a:extLst>
                  <a:ext uri="{FF2B5EF4-FFF2-40B4-BE49-F238E27FC236}">
                    <a16:creationId xmlns:a16="http://schemas.microsoft.com/office/drawing/2014/main" id="{A20118C0-07F9-CCEB-EADE-8BC25A2A7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Line 283">
                <a:extLst>
                  <a:ext uri="{FF2B5EF4-FFF2-40B4-BE49-F238E27FC236}">
                    <a16:creationId xmlns:a16="http://schemas.microsoft.com/office/drawing/2014/main" id="{18FFCFDC-0777-29EB-18FF-C802317A4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Line 284">
                <a:extLst>
                  <a:ext uri="{FF2B5EF4-FFF2-40B4-BE49-F238E27FC236}">
                    <a16:creationId xmlns:a16="http://schemas.microsoft.com/office/drawing/2014/main" id="{9AB776DA-C910-42D6-EDD5-9EF57EC1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Line 285">
                <a:extLst>
                  <a:ext uri="{FF2B5EF4-FFF2-40B4-BE49-F238E27FC236}">
                    <a16:creationId xmlns:a16="http://schemas.microsoft.com/office/drawing/2014/main" id="{10CD8B90-1118-CF92-B93C-817CC4B7A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Line 286">
                <a:extLst>
                  <a:ext uri="{FF2B5EF4-FFF2-40B4-BE49-F238E27FC236}">
                    <a16:creationId xmlns:a16="http://schemas.microsoft.com/office/drawing/2014/main" id="{A072EF0B-5ADB-9E7D-0999-4765D693B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Line 287">
                <a:extLst>
                  <a:ext uri="{FF2B5EF4-FFF2-40B4-BE49-F238E27FC236}">
                    <a16:creationId xmlns:a16="http://schemas.microsoft.com/office/drawing/2014/main" id="{525FC783-98E0-88A7-8182-8BA35D7D4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Line 288">
                <a:extLst>
                  <a:ext uri="{FF2B5EF4-FFF2-40B4-BE49-F238E27FC236}">
                    <a16:creationId xmlns:a16="http://schemas.microsoft.com/office/drawing/2014/main" id="{98A4EE80-60AA-BFDD-29C5-21DFD681C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Line 289">
                <a:extLst>
                  <a:ext uri="{FF2B5EF4-FFF2-40B4-BE49-F238E27FC236}">
                    <a16:creationId xmlns:a16="http://schemas.microsoft.com/office/drawing/2014/main" id="{E332ED50-891E-9530-809A-10344014F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Line 290">
                <a:extLst>
                  <a:ext uri="{FF2B5EF4-FFF2-40B4-BE49-F238E27FC236}">
                    <a16:creationId xmlns:a16="http://schemas.microsoft.com/office/drawing/2014/main" id="{A8F55A66-39E9-608B-5148-D9B8236D2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Line 291">
                <a:extLst>
                  <a:ext uri="{FF2B5EF4-FFF2-40B4-BE49-F238E27FC236}">
                    <a16:creationId xmlns:a16="http://schemas.microsoft.com/office/drawing/2014/main" id="{E3ABE5AC-D2ED-57D5-57BA-75F6214E4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Line 292">
                <a:extLst>
                  <a:ext uri="{FF2B5EF4-FFF2-40B4-BE49-F238E27FC236}">
                    <a16:creationId xmlns:a16="http://schemas.microsoft.com/office/drawing/2014/main" id="{C96F9620-8928-F1D5-FCD8-5035F26A5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Line 293">
                <a:extLst>
                  <a:ext uri="{FF2B5EF4-FFF2-40B4-BE49-F238E27FC236}">
                    <a16:creationId xmlns:a16="http://schemas.microsoft.com/office/drawing/2014/main" id="{04FAF7CD-6AAC-490C-764F-76DEE4ADD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Line 294">
                <a:extLst>
                  <a:ext uri="{FF2B5EF4-FFF2-40B4-BE49-F238E27FC236}">
                    <a16:creationId xmlns:a16="http://schemas.microsoft.com/office/drawing/2014/main" id="{623B20F4-5427-9160-2BEE-61C6D2FC0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0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Line 295">
                <a:extLst>
                  <a:ext uri="{FF2B5EF4-FFF2-40B4-BE49-F238E27FC236}">
                    <a16:creationId xmlns:a16="http://schemas.microsoft.com/office/drawing/2014/main" id="{DBF2BCD3-6365-512E-C2A6-F8313CD5A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7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Line 296">
                <a:extLst>
                  <a:ext uri="{FF2B5EF4-FFF2-40B4-BE49-F238E27FC236}">
                    <a16:creationId xmlns:a16="http://schemas.microsoft.com/office/drawing/2014/main" id="{F243CA0E-EBE7-7BA2-7AA5-458D3A37C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6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Line 297">
                <a:extLst>
                  <a:ext uri="{FF2B5EF4-FFF2-40B4-BE49-F238E27FC236}">
                    <a16:creationId xmlns:a16="http://schemas.microsoft.com/office/drawing/2014/main" id="{0D6E752C-4794-3A66-FFE9-83BA04F32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72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Line 298">
                <a:extLst>
                  <a:ext uri="{FF2B5EF4-FFF2-40B4-BE49-F238E27FC236}">
                    <a16:creationId xmlns:a16="http://schemas.microsoft.com/office/drawing/2014/main" id="{FED989C6-E999-F398-ED6B-9CD6F7E6D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65"/>
                <a:ext cx="95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Line 299">
                <a:extLst>
                  <a:ext uri="{FF2B5EF4-FFF2-40B4-BE49-F238E27FC236}">
                    <a16:creationId xmlns:a16="http://schemas.microsoft.com/office/drawing/2014/main" id="{C0B75CCF-9776-1B10-4616-10E698879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50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Line 300">
                <a:extLst>
                  <a:ext uri="{FF2B5EF4-FFF2-40B4-BE49-F238E27FC236}">
                    <a16:creationId xmlns:a16="http://schemas.microsoft.com/office/drawing/2014/main" id="{4E4DD8F5-05AE-6FB6-19BF-61A2B2AAE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21"/>
                <a:ext cx="95" cy="2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Line 301">
                <a:extLst>
                  <a:ext uri="{FF2B5EF4-FFF2-40B4-BE49-F238E27FC236}">
                    <a16:creationId xmlns:a16="http://schemas.microsoft.com/office/drawing/2014/main" id="{ADE0C565-5D3D-1987-F7DE-72630A262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68"/>
                <a:ext cx="96" cy="5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Line 302">
                <a:extLst>
                  <a:ext uri="{FF2B5EF4-FFF2-40B4-BE49-F238E27FC236}">
                    <a16:creationId xmlns:a16="http://schemas.microsoft.com/office/drawing/2014/main" id="{4BA35013-E811-BA16-38F2-42FFFE39F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74"/>
                <a:ext cx="95" cy="9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Line 303">
                <a:extLst>
                  <a:ext uri="{FF2B5EF4-FFF2-40B4-BE49-F238E27FC236}">
                    <a16:creationId xmlns:a16="http://schemas.microsoft.com/office/drawing/2014/main" id="{B9027E75-0ABF-1D58-8293-E0AFFD825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634"/>
                <a:ext cx="96" cy="1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Line 304">
                <a:extLst>
                  <a:ext uri="{FF2B5EF4-FFF2-40B4-BE49-F238E27FC236}">
                    <a16:creationId xmlns:a16="http://schemas.microsoft.com/office/drawing/2014/main" id="{6852E308-C2AB-D4F7-50FA-45FAABB66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56"/>
                <a:ext cx="95" cy="17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Line 305">
                <a:extLst>
                  <a:ext uri="{FF2B5EF4-FFF2-40B4-BE49-F238E27FC236}">
                    <a16:creationId xmlns:a16="http://schemas.microsoft.com/office/drawing/2014/main" id="{A933C1B6-7D27-5BDA-7D27-C9D6CD440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90"/>
                <a:ext cx="96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Line 306">
                <a:extLst>
                  <a:ext uri="{FF2B5EF4-FFF2-40B4-BE49-F238E27FC236}">
                    <a16:creationId xmlns:a16="http://schemas.microsoft.com/office/drawing/2014/main" id="{AD7F9748-CF9A-C177-DDF1-F01FBDCEE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76"/>
                <a:ext cx="96" cy="1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Line 307">
                <a:extLst>
                  <a:ext uri="{FF2B5EF4-FFF2-40B4-BE49-F238E27FC236}">
                    <a16:creationId xmlns:a16="http://schemas.microsoft.com/office/drawing/2014/main" id="{3DFBA1D2-2FE3-B3DC-517D-61AAEC85F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099"/>
                <a:ext cx="95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Line 308">
                <a:extLst>
                  <a:ext uri="{FF2B5EF4-FFF2-40B4-BE49-F238E27FC236}">
                    <a16:creationId xmlns:a16="http://schemas.microsoft.com/office/drawing/2014/main" id="{468F3C1E-CBD2-87A4-DF89-06C36FFF1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39"/>
                <a:ext cx="96" cy="6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Line 309">
                <a:extLst>
                  <a:ext uri="{FF2B5EF4-FFF2-40B4-BE49-F238E27FC236}">
                    <a16:creationId xmlns:a16="http://schemas.microsoft.com/office/drawing/2014/main" id="{E529FA23-2123-3F5D-0BD5-25940FA50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89"/>
                <a:ext cx="95" cy="5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Line 310">
                <a:extLst>
                  <a:ext uri="{FF2B5EF4-FFF2-40B4-BE49-F238E27FC236}">
                    <a16:creationId xmlns:a16="http://schemas.microsoft.com/office/drawing/2014/main" id="{4935E0FA-4F57-3F0A-B5C1-1C31DCA72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45"/>
                <a:ext cx="96" cy="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Line 311">
                <a:extLst>
                  <a:ext uri="{FF2B5EF4-FFF2-40B4-BE49-F238E27FC236}">
                    <a16:creationId xmlns:a16="http://schemas.microsoft.com/office/drawing/2014/main" id="{C28D464D-1D11-94B4-0BF0-972E76E9F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11"/>
                <a:ext cx="95" cy="3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Line 312">
                <a:extLst>
                  <a:ext uri="{FF2B5EF4-FFF2-40B4-BE49-F238E27FC236}">
                    <a16:creationId xmlns:a16="http://schemas.microsoft.com/office/drawing/2014/main" id="{2B0FCDEE-E910-ADA0-3339-2ABD4EF58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87"/>
                <a:ext cx="96" cy="2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313">
                <a:extLst>
                  <a:ext uri="{FF2B5EF4-FFF2-40B4-BE49-F238E27FC236}">
                    <a16:creationId xmlns:a16="http://schemas.microsoft.com/office/drawing/2014/main" id="{59DD9369-0C31-9979-744F-93D0AD3BA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861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314">
                <a:extLst>
                  <a:ext uri="{FF2B5EF4-FFF2-40B4-BE49-F238E27FC236}">
                    <a16:creationId xmlns:a16="http://schemas.microsoft.com/office/drawing/2014/main" id="{741E24DD-5500-A223-DAAE-C12327611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41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315">
                <a:extLst>
                  <a:ext uri="{FF2B5EF4-FFF2-40B4-BE49-F238E27FC236}">
                    <a16:creationId xmlns:a16="http://schemas.microsoft.com/office/drawing/2014/main" id="{4217B7B1-8B09-A343-515A-A882CD443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832"/>
                <a:ext cx="96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316">
                <a:extLst>
                  <a:ext uri="{FF2B5EF4-FFF2-40B4-BE49-F238E27FC236}">
                    <a16:creationId xmlns:a16="http://schemas.microsoft.com/office/drawing/2014/main" id="{76FB6EC4-AA07-3282-7BC9-8648B3222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317">
                <a:extLst>
                  <a:ext uri="{FF2B5EF4-FFF2-40B4-BE49-F238E27FC236}">
                    <a16:creationId xmlns:a16="http://schemas.microsoft.com/office/drawing/2014/main" id="{F43C7DA6-EC42-2897-1F7C-FA36A32B3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318">
                <a:extLst>
                  <a:ext uri="{FF2B5EF4-FFF2-40B4-BE49-F238E27FC236}">
                    <a16:creationId xmlns:a16="http://schemas.microsoft.com/office/drawing/2014/main" id="{E1BF8028-E662-1542-D652-0BD801728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319">
                <a:extLst>
                  <a:ext uri="{FF2B5EF4-FFF2-40B4-BE49-F238E27FC236}">
                    <a16:creationId xmlns:a16="http://schemas.microsoft.com/office/drawing/2014/main" id="{9B3DA296-5E41-82F7-C37B-84194E588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320">
                <a:extLst>
                  <a:ext uri="{FF2B5EF4-FFF2-40B4-BE49-F238E27FC236}">
                    <a16:creationId xmlns:a16="http://schemas.microsoft.com/office/drawing/2014/main" id="{E9F9B02A-AB75-F8DC-DDEE-4115D2FB2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321">
                <a:extLst>
                  <a:ext uri="{FF2B5EF4-FFF2-40B4-BE49-F238E27FC236}">
                    <a16:creationId xmlns:a16="http://schemas.microsoft.com/office/drawing/2014/main" id="{C4039445-2BD9-CCB1-023E-7F1726C00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322">
                <a:extLst>
                  <a:ext uri="{FF2B5EF4-FFF2-40B4-BE49-F238E27FC236}">
                    <a16:creationId xmlns:a16="http://schemas.microsoft.com/office/drawing/2014/main" id="{E5E46A3C-F474-8CF2-82B8-513158EBD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323">
                <a:extLst>
                  <a:ext uri="{FF2B5EF4-FFF2-40B4-BE49-F238E27FC236}">
                    <a16:creationId xmlns:a16="http://schemas.microsoft.com/office/drawing/2014/main" id="{4ECE7200-87A5-455D-3970-92EB9A4CA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324">
                <a:extLst>
                  <a:ext uri="{FF2B5EF4-FFF2-40B4-BE49-F238E27FC236}">
                    <a16:creationId xmlns:a16="http://schemas.microsoft.com/office/drawing/2014/main" id="{EB4B0C00-8BDC-0999-1268-A00A2A98E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325">
                <a:extLst>
                  <a:ext uri="{FF2B5EF4-FFF2-40B4-BE49-F238E27FC236}">
                    <a16:creationId xmlns:a16="http://schemas.microsoft.com/office/drawing/2014/main" id="{31FC6254-00A4-69B5-A798-E17CF3777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7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326">
                <a:extLst>
                  <a:ext uri="{FF2B5EF4-FFF2-40B4-BE49-F238E27FC236}">
                    <a16:creationId xmlns:a16="http://schemas.microsoft.com/office/drawing/2014/main" id="{49D02462-C2AF-4911-98DA-B40965397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327">
                <a:extLst>
                  <a:ext uri="{FF2B5EF4-FFF2-40B4-BE49-F238E27FC236}">
                    <a16:creationId xmlns:a16="http://schemas.microsoft.com/office/drawing/2014/main" id="{2D94325B-FA07-BCFD-366D-BC189F477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328">
                <a:extLst>
                  <a:ext uri="{FF2B5EF4-FFF2-40B4-BE49-F238E27FC236}">
                    <a16:creationId xmlns:a16="http://schemas.microsoft.com/office/drawing/2014/main" id="{E7258606-4468-3BEA-324F-C256DBE54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329">
                <a:extLst>
                  <a:ext uri="{FF2B5EF4-FFF2-40B4-BE49-F238E27FC236}">
                    <a16:creationId xmlns:a16="http://schemas.microsoft.com/office/drawing/2014/main" id="{E6A56BC6-7E05-1C98-B2CD-47B882FEE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330">
                <a:extLst>
                  <a:ext uri="{FF2B5EF4-FFF2-40B4-BE49-F238E27FC236}">
                    <a16:creationId xmlns:a16="http://schemas.microsoft.com/office/drawing/2014/main" id="{375AB173-6B9B-C205-1C41-D07E41B4F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331">
                <a:extLst>
                  <a:ext uri="{FF2B5EF4-FFF2-40B4-BE49-F238E27FC236}">
                    <a16:creationId xmlns:a16="http://schemas.microsoft.com/office/drawing/2014/main" id="{2E4C575C-34BE-9510-6EEC-AD578C9EC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332">
                <a:extLst>
                  <a:ext uri="{FF2B5EF4-FFF2-40B4-BE49-F238E27FC236}">
                    <a16:creationId xmlns:a16="http://schemas.microsoft.com/office/drawing/2014/main" id="{054B1DE8-E835-A841-A066-FAC415FA4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333">
                <a:extLst>
                  <a:ext uri="{FF2B5EF4-FFF2-40B4-BE49-F238E27FC236}">
                    <a16:creationId xmlns:a16="http://schemas.microsoft.com/office/drawing/2014/main" id="{73C971F6-7B27-6274-AD05-6B0F6845F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334">
                <a:extLst>
                  <a:ext uri="{FF2B5EF4-FFF2-40B4-BE49-F238E27FC236}">
                    <a16:creationId xmlns:a16="http://schemas.microsoft.com/office/drawing/2014/main" id="{9807DF54-1812-C08D-5C71-2A02E7C7D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335">
                <a:extLst>
                  <a:ext uri="{FF2B5EF4-FFF2-40B4-BE49-F238E27FC236}">
                    <a16:creationId xmlns:a16="http://schemas.microsoft.com/office/drawing/2014/main" id="{A927FEEA-A26E-CB34-DF6C-AA2494788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76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336">
                <a:extLst>
                  <a:ext uri="{FF2B5EF4-FFF2-40B4-BE49-F238E27FC236}">
                    <a16:creationId xmlns:a16="http://schemas.microsoft.com/office/drawing/2014/main" id="{A6704E53-3906-FEC9-1A3C-88F7DA74D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3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Line 337">
                <a:extLst>
                  <a:ext uri="{FF2B5EF4-FFF2-40B4-BE49-F238E27FC236}">
                    <a16:creationId xmlns:a16="http://schemas.microsoft.com/office/drawing/2014/main" id="{FC728148-1D4B-9FA3-607E-55CEB5728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7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Line 338">
                <a:extLst>
                  <a:ext uri="{FF2B5EF4-FFF2-40B4-BE49-F238E27FC236}">
                    <a16:creationId xmlns:a16="http://schemas.microsoft.com/office/drawing/2014/main" id="{C4B956F7-BCD9-5BAE-6AD8-9DBF9D035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65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Line 339">
                <a:extLst>
                  <a:ext uri="{FF2B5EF4-FFF2-40B4-BE49-F238E27FC236}">
                    <a16:creationId xmlns:a16="http://schemas.microsoft.com/office/drawing/2014/main" id="{EA405F70-6C69-8293-63A0-FDF479963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53"/>
                <a:ext cx="95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Line 340">
                <a:extLst>
                  <a:ext uri="{FF2B5EF4-FFF2-40B4-BE49-F238E27FC236}">
                    <a16:creationId xmlns:a16="http://schemas.microsoft.com/office/drawing/2014/main" id="{34375F51-21F4-DDD4-14C6-29039392F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33"/>
                <a:ext cx="96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Line 341">
                <a:extLst>
                  <a:ext uri="{FF2B5EF4-FFF2-40B4-BE49-F238E27FC236}">
                    <a16:creationId xmlns:a16="http://schemas.microsoft.com/office/drawing/2014/main" id="{5B75DBF0-07BC-3AEE-66F7-7951D8A93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895"/>
                <a:ext cx="95" cy="3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Line 342">
                <a:extLst>
                  <a:ext uri="{FF2B5EF4-FFF2-40B4-BE49-F238E27FC236}">
                    <a16:creationId xmlns:a16="http://schemas.microsoft.com/office/drawing/2014/main" id="{2AC908AF-433A-3414-19A0-F5E9167A7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830"/>
                <a:ext cx="96" cy="6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Line 343">
                <a:extLst>
                  <a:ext uri="{FF2B5EF4-FFF2-40B4-BE49-F238E27FC236}">
                    <a16:creationId xmlns:a16="http://schemas.microsoft.com/office/drawing/2014/main" id="{0FF1EA36-D6E8-563C-E6A5-E8E19EBBB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718"/>
                <a:ext cx="95" cy="1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Line 344">
                <a:extLst>
                  <a:ext uri="{FF2B5EF4-FFF2-40B4-BE49-F238E27FC236}">
                    <a16:creationId xmlns:a16="http://schemas.microsoft.com/office/drawing/2014/main" id="{251B877D-3132-8865-DCF5-575F6B501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561"/>
                <a:ext cx="96" cy="15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Line 345">
                <a:extLst>
                  <a:ext uri="{FF2B5EF4-FFF2-40B4-BE49-F238E27FC236}">
                    <a16:creationId xmlns:a16="http://schemas.microsoft.com/office/drawing/2014/main" id="{C3B184D1-02CD-1C9D-0A41-6DDE7B901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406"/>
                <a:ext cx="95" cy="15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Line 346">
                <a:extLst>
                  <a:ext uri="{FF2B5EF4-FFF2-40B4-BE49-F238E27FC236}">
                    <a16:creationId xmlns:a16="http://schemas.microsoft.com/office/drawing/2014/main" id="{B422B077-C792-59E3-2D9D-8101457C3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292"/>
                <a:ext cx="96" cy="1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Line 347">
                <a:extLst>
                  <a:ext uri="{FF2B5EF4-FFF2-40B4-BE49-F238E27FC236}">
                    <a16:creationId xmlns:a16="http://schemas.microsoft.com/office/drawing/2014/main" id="{FB1FEEB9-0D65-D285-3562-43A5D0706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191"/>
                <a:ext cx="96" cy="10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Line 348">
                <a:extLst>
                  <a:ext uri="{FF2B5EF4-FFF2-40B4-BE49-F238E27FC236}">
                    <a16:creationId xmlns:a16="http://schemas.microsoft.com/office/drawing/2014/main" id="{CDEDD62E-3404-BA1C-34B2-816BD01A3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114"/>
                <a:ext cx="95" cy="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Line 349">
                <a:extLst>
                  <a:ext uri="{FF2B5EF4-FFF2-40B4-BE49-F238E27FC236}">
                    <a16:creationId xmlns:a16="http://schemas.microsoft.com/office/drawing/2014/main" id="{D34529E8-B86D-039C-E634-BED8608C7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56"/>
                <a:ext cx="96" cy="5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350">
                <a:extLst>
                  <a:ext uri="{FF2B5EF4-FFF2-40B4-BE49-F238E27FC236}">
                    <a16:creationId xmlns:a16="http://schemas.microsoft.com/office/drawing/2014/main" id="{C6AD1B57-96E7-71BC-145D-BB6320F42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014"/>
                <a:ext cx="95" cy="4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351">
                <a:extLst>
                  <a:ext uri="{FF2B5EF4-FFF2-40B4-BE49-F238E27FC236}">
                    <a16:creationId xmlns:a16="http://schemas.microsoft.com/office/drawing/2014/main" id="{28F63424-D0A4-E72F-387D-123EB81A6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981"/>
                <a:ext cx="96" cy="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352">
                <a:extLst>
                  <a:ext uri="{FF2B5EF4-FFF2-40B4-BE49-F238E27FC236}">
                    <a16:creationId xmlns:a16="http://schemas.microsoft.com/office/drawing/2014/main" id="{9D9A38CE-E083-3DED-FB7E-B559BA2A6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51"/>
                <a:ext cx="95" cy="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353">
                <a:extLst>
                  <a:ext uri="{FF2B5EF4-FFF2-40B4-BE49-F238E27FC236}">
                    <a16:creationId xmlns:a16="http://schemas.microsoft.com/office/drawing/2014/main" id="{E4288068-C7A8-8770-8468-D1F7FA339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926"/>
                <a:ext cx="96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354">
                <a:extLst>
                  <a:ext uri="{FF2B5EF4-FFF2-40B4-BE49-F238E27FC236}">
                    <a16:creationId xmlns:a16="http://schemas.microsoft.com/office/drawing/2014/main" id="{FDA6628D-C0B6-627F-9F46-92800CAC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907"/>
                <a:ext cx="95" cy="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355">
                <a:extLst>
                  <a:ext uri="{FF2B5EF4-FFF2-40B4-BE49-F238E27FC236}">
                    <a16:creationId xmlns:a16="http://schemas.microsoft.com/office/drawing/2014/main" id="{1D0F0B0C-E1E2-7C69-9BC5-CEE260D68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889"/>
                <a:ext cx="96" cy="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356">
                <a:extLst>
                  <a:ext uri="{FF2B5EF4-FFF2-40B4-BE49-F238E27FC236}">
                    <a16:creationId xmlns:a16="http://schemas.microsoft.com/office/drawing/2014/main" id="{E78D26DD-D691-BAD7-5F46-6EDBD5D5F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879"/>
                <a:ext cx="96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357">
                <a:extLst>
                  <a:ext uri="{FF2B5EF4-FFF2-40B4-BE49-F238E27FC236}">
                    <a16:creationId xmlns:a16="http://schemas.microsoft.com/office/drawing/2014/main" id="{20F830C2-C25C-5845-98C1-87968EFA2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77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358">
                <a:extLst>
                  <a:ext uri="{FF2B5EF4-FFF2-40B4-BE49-F238E27FC236}">
                    <a16:creationId xmlns:a16="http://schemas.microsoft.com/office/drawing/2014/main" id="{9AC2308D-3787-4DD9-185E-DA809227B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7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359">
                <a:extLst>
                  <a:ext uri="{FF2B5EF4-FFF2-40B4-BE49-F238E27FC236}">
                    <a16:creationId xmlns:a16="http://schemas.microsoft.com/office/drawing/2014/main" id="{65F34328-BDF3-93B6-13D4-26F8C5F48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78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360">
                <a:extLst>
                  <a:ext uri="{FF2B5EF4-FFF2-40B4-BE49-F238E27FC236}">
                    <a16:creationId xmlns:a16="http://schemas.microsoft.com/office/drawing/2014/main" id="{FA032F6D-592C-0E90-F1C5-5A0CBC1F3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Line 361">
                <a:extLst>
                  <a:ext uri="{FF2B5EF4-FFF2-40B4-BE49-F238E27FC236}">
                    <a16:creationId xmlns:a16="http://schemas.microsoft.com/office/drawing/2014/main" id="{E5CD8DD0-B7B2-A93A-9044-8AEFD33B9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1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Line 362">
                <a:extLst>
                  <a:ext uri="{FF2B5EF4-FFF2-40B4-BE49-F238E27FC236}">
                    <a16:creationId xmlns:a16="http://schemas.microsoft.com/office/drawing/2014/main" id="{57BD742F-F313-93D3-0635-D47208D99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5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Line 363">
                <a:extLst>
                  <a:ext uri="{FF2B5EF4-FFF2-40B4-BE49-F238E27FC236}">
                    <a16:creationId xmlns:a16="http://schemas.microsoft.com/office/drawing/2014/main" id="{4FEA5342-A7B8-5C52-A306-D1CD54C52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Line 364">
                <a:extLst>
                  <a:ext uri="{FF2B5EF4-FFF2-40B4-BE49-F238E27FC236}">
                    <a16:creationId xmlns:a16="http://schemas.microsoft.com/office/drawing/2014/main" id="{B604CB6F-8C91-8EEF-4C7B-80F8148CC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Line 365">
                <a:extLst>
                  <a:ext uri="{FF2B5EF4-FFF2-40B4-BE49-F238E27FC236}">
                    <a16:creationId xmlns:a16="http://schemas.microsoft.com/office/drawing/2014/main" id="{881A04A8-B2F4-2DE7-D9F2-DA60BB70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Line 366">
                <a:extLst>
                  <a:ext uri="{FF2B5EF4-FFF2-40B4-BE49-F238E27FC236}">
                    <a16:creationId xmlns:a16="http://schemas.microsoft.com/office/drawing/2014/main" id="{8A187F5E-1048-130C-CBF8-C8BDFBEE1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Line 367">
                <a:extLst>
                  <a:ext uri="{FF2B5EF4-FFF2-40B4-BE49-F238E27FC236}">
                    <a16:creationId xmlns:a16="http://schemas.microsoft.com/office/drawing/2014/main" id="{47D0F439-8296-0154-9648-9A524F619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Line 368">
                <a:extLst>
                  <a:ext uri="{FF2B5EF4-FFF2-40B4-BE49-F238E27FC236}">
                    <a16:creationId xmlns:a16="http://schemas.microsoft.com/office/drawing/2014/main" id="{714C65EE-F553-5EE7-DA65-5563416AD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Line 369">
                <a:extLst>
                  <a:ext uri="{FF2B5EF4-FFF2-40B4-BE49-F238E27FC236}">
                    <a16:creationId xmlns:a16="http://schemas.microsoft.com/office/drawing/2014/main" id="{F483B516-D5BC-FF4A-FAFF-94522A804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Line 370">
                <a:extLst>
                  <a:ext uri="{FF2B5EF4-FFF2-40B4-BE49-F238E27FC236}">
                    <a16:creationId xmlns:a16="http://schemas.microsoft.com/office/drawing/2014/main" id="{81E37338-DED9-9A3D-B4D9-B7253ABC0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Line 371">
                <a:extLst>
                  <a:ext uri="{FF2B5EF4-FFF2-40B4-BE49-F238E27FC236}">
                    <a16:creationId xmlns:a16="http://schemas.microsoft.com/office/drawing/2014/main" id="{BA784425-3C0A-C713-01D8-65F98DE3E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Line 372">
                <a:extLst>
                  <a:ext uri="{FF2B5EF4-FFF2-40B4-BE49-F238E27FC236}">
                    <a16:creationId xmlns:a16="http://schemas.microsoft.com/office/drawing/2014/main" id="{9E0E9E82-D93A-797A-D313-50F7687EB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Line 373">
                <a:extLst>
                  <a:ext uri="{FF2B5EF4-FFF2-40B4-BE49-F238E27FC236}">
                    <a16:creationId xmlns:a16="http://schemas.microsoft.com/office/drawing/2014/main" id="{C40EDE2D-2B6B-207F-0CAC-0FBFA5CE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Line 374">
                <a:extLst>
                  <a:ext uri="{FF2B5EF4-FFF2-40B4-BE49-F238E27FC236}">
                    <a16:creationId xmlns:a16="http://schemas.microsoft.com/office/drawing/2014/main" id="{59A059CD-08D2-12B2-05CB-F9E52D1D3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Line 375">
                <a:extLst>
                  <a:ext uri="{FF2B5EF4-FFF2-40B4-BE49-F238E27FC236}">
                    <a16:creationId xmlns:a16="http://schemas.microsoft.com/office/drawing/2014/main" id="{EA0C01EE-B574-4937-5205-6DFF47EAC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78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Line 376">
                <a:extLst>
                  <a:ext uri="{FF2B5EF4-FFF2-40B4-BE49-F238E27FC236}">
                    <a16:creationId xmlns:a16="http://schemas.microsoft.com/office/drawing/2014/main" id="{9A23F11E-1843-0438-7EC9-7566BA6E0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77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Line 377">
                <a:extLst>
                  <a:ext uri="{FF2B5EF4-FFF2-40B4-BE49-F238E27FC236}">
                    <a16:creationId xmlns:a16="http://schemas.microsoft.com/office/drawing/2014/main" id="{5972E280-499C-851E-B9D0-2C50E2C73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3"/>
                <a:ext cx="95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378">
                <a:extLst>
                  <a:ext uri="{FF2B5EF4-FFF2-40B4-BE49-F238E27FC236}">
                    <a16:creationId xmlns:a16="http://schemas.microsoft.com/office/drawing/2014/main" id="{08EDC4B5-1F95-1F02-8779-E4C2EC2F2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67"/>
                <a:ext cx="96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379">
                <a:extLst>
                  <a:ext uri="{FF2B5EF4-FFF2-40B4-BE49-F238E27FC236}">
                    <a16:creationId xmlns:a16="http://schemas.microsoft.com/office/drawing/2014/main" id="{34834AFD-FCF7-D80C-ABC9-86526AEA4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57"/>
                <a:ext cx="96" cy="1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Line 380">
                <a:extLst>
                  <a:ext uri="{FF2B5EF4-FFF2-40B4-BE49-F238E27FC236}">
                    <a16:creationId xmlns:a16="http://schemas.microsoft.com/office/drawing/2014/main" id="{5AEFC24C-C22E-5BC2-0CDD-6E091C3E0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42"/>
                <a:ext cx="95" cy="1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Line 381">
                <a:extLst>
                  <a:ext uri="{FF2B5EF4-FFF2-40B4-BE49-F238E27FC236}">
                    <a16:creationId xmlns:a16="http://schemas.microsoft.com/office/drawing/2014/main" id="{85E2564D-9E76-212D-6D80-DBAE0502B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14"/>
                <a:ext cx="96" cy="2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Line 382">
                <a:extLst>
                  <a:ext uri="{FF2B5EF4-FFF2-40B4-BE49-F238E27FC236}">
                    <a16:creationId xmlns:a16="http://schemas.microsoft.com/office/drawing/2014/main" id="{4C18C676-E4FF-9027-158E-EADFB9422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860"/>
                <a:ext cx="95" cy="5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Line 383">
                <a:extLst>
                  <a:ext uri="{FF2B5EF4-FFF2-40B4-BE49-F238E27FC236}">
                    <a16:creationId xmlns:a16="http://schemas.microsoft.com/office/drawing/2014/main" id="{E0F98490-8F09-0150-F11C-FEC8A10E2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772"/>
                <a:ext cx="96" cy="8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384">
                <a:extLst>
                  <a:ext uri="{FF2B5EF4-FFF2-40B4-BE49-F238E27FC236}">
                    <a16:creationId xmlns:a16="http://schemas.microsoft.com/office/drawing/2014/main" id="{7F86977F-B778-D927-A5B1-73AB2B256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641"/>
                <a:ext cx="95" cy="13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385">
                <a:extLst>
                  <a:ext uri="{FF2B5EF4-FFF2-40B4-BE49-F238E27FC236}">
                    <a16:creationId xmlns:a16="http://schemas.microsoft.com/office/drawing/2014/main" id="{C55EA526-1122-6C46-3752-0B399019B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470"/>
                <a:ext cx="96" cy="17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Line 386">
                <a:extLst>
                  <a:ext uri="{FF2B5EF4-FFF2-40B4-BE49-F238E27FC236}">
                    <a16:creationId xmlns:a16="http://schemas.microsoft.com/office/drawing/2014/main" id="{A3E12DF2-9146-3ADB-88AA-1F2D54BF6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280"/>
                <a:ext cx="95" cy="19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Line 387">
                <a:extLst>
                  <a:ext uri="{FF2B5EF4-FFF2-40B4-BE49-F238E27FC236}">
                    <a16:creationId xmlns:a16="http://schemas.microsoft.com/office/drawing/2014/main" id="{AAB79415-8253-E3ED-72AD-88C9582C6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113"/>
                <a:ext cx="96" cy="16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Line 388">
                <a:extLst>
                  <a:ext uri="{FF2B5EF4-FFF2-40B4-BE49-F238E27FC236}">
                    <a16:creationId xmlns:a16="http://schemas.microsoft.com/office/drawing/2014/main" id="{75503762-B259-5F6E-CF49-B4C2EBBC0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1977"/>
                <a:ext cx="96" cy="13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Line 389">
                <a:extLst>
                  <a:ext uri="{FF2B5EF4-FFF2-40B4-BE49-F238E27FC236}">
                    <a16:creationId xmlns:a16="http://schemas.microsoft.com/office/drawing/2014/main" id="{D858BCBF-7273-246D-9ADF-B677572E8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1868"/>
                <a:ext cx="95" cy="10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Line 390">
                <a:extLst>
                  <a:ext uri="{FF2B5EF4-FFF2-40B4-BE49-F238E27FC236}">
                    <a16:creationId xmlns:a16="http://schemas.microsoft.com/office/drawing/2014/main" id="{2F16B5F9-C869-FB27-5CCA-9D44BFAD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783"/>
                <a:ext cx="96" cy="8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Line 391">
                <a:extLst>
                  <a:ext uri="{FF2B5EF4-FFF2-40B4-BE49-F238E27FC236}">
                    <a16:creationId xmlns:a16="http://schemas.microsoft.com/office/drawing/2014/main" id="{9F820708-7AB8-7FF9-FB7F-1626CFEA8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725"/>
                <a:ext cx="95" cy="5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Line 392">
                <a:extLst>
                  <a:ext uri="{FF2B5EF4-FFF2-40B4-BE49-F238E27FC236}">
                    <a16:creationId xmlns:a16="http://schemas.microsoft.com/office/drawing/2014/main" id="{B0382992-EC96-94A5-ACAA-346D1F277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686"/>
                <a:ext cx="96" cy="3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393">
                <a:extLst>
                  <a:ext uri="{FF2B5EF4-FFF2-40B4-BE49-F238E27FC236}">
                    <a16:creationId xmlns:a16="http://schemas.microsoft.com/office/drawing/2014/main" id="{7F0D94ED-477F-8692-6D6D-3C9F0E99F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650"/>
                <a:ext cx="95" cy="3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394">
                <a:extLst>
                  <a:ext uri="{FF2B5EF4-FFF2-40B4-BE49-F238E27FC236}">
                    <a16:creationId xmlns:a16="http://schemas.microsoft.com/office/drawing/2014/main" id="{11F3AD73-7550-4631-7BC1-EA1A002D0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615"/>
                <a:ext cx="96" cy="3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Line 395">
                <a:extLst>
                  <a:ext uri="{FF2B5EF4-FFF2-40B4-BE49-F238E27FC236}">
                    <a16:creationId xmlns:a16="http://schemas.microsoft.com/office/drawing/2014/main" id="{61A5A9CE-77D8-6F27-611F-2CA7E4B65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591"/>
                <a:ext cx="95" cy="2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Line 396">
                <a:extLst>
                  <a:ext uri="{FF2B5EF4-FFF2-40B4-BE49-F238E27FC236}">
                    <a16:creationId xmlns:a16="http://schemas.microsoft.com/office/drawing/2014/main" id="{B4DD323D-0E18-90B0-D65F-DC9CE0BB1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576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Line 397">
                <a:extLst>
                  <a:ext uri="{FF2B5EF4-FFF2-40B4-BE49-F238E27FC236}">
                    <a16:creationId xmlns:a16="http://schemas.microsoft.com/office/drawing/2014/main" id="{5EF4354C-6A88-854B-0FE8-E91092909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560"/>
                <a:ext cx="96" cy="1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Line 398">
                <a:extLst>
                  <a:ext uri="{FF2B5EF4-FFF2-40B4-BE49-F238E27FC236}">
                    <a16:creationId xmlns:a16="http://schemas.microsoft.com/office/drawing/2014/main" id="{0ECA1935-C2CE-BB45-1539-9379CD1FE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79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Line 399">
                <a:extLst>
                  <a:ext uri="{FF2B5EF4-FFF2-40B4-BE49-F238E27FC236}">
                    <a16:creationId xmlns:a16="http://schemas.microsoft.com/office/drawing/2014/main" id="{B1E89968-3D9F-DE6B-EF36-09882732F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979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Line 400">
                <a:extLst>
                  <a:ext uri="{FF2B5EF4-FFF2-40B4-BE49-F238E27FC236}">
                    <a16:creationId xmlns:a16="http://schemas.microsoft.com/office/drawing/2014/main" id="{A3AC5544-0BF7-FB2E-BB9F-DA01EE65B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Line 401">
                <a:extLst>
                  <a:ext uri="{FF2B5EF4-FFF2-40B4-BE49-F238E27FC236}">
                    <a16:creationId xmlns:a16="http://schemas.microsoft.com/office/drawing/2014/main" id="{88BF95C8-28CA-EDF0-B4DA-9BD6ACC8F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Line 402">
                <a:extLst>
                  <a:ext uri="{FF2B5EF4-FFF2-40B4-BE49-F238E27FC236}">
                    <a16:creationId xmlns:a16="http://schemas.microsoft.com/office/drawing/2014/main" id="{264662AD-0B12-D06D-306B-C5F7D60EF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Line 403">
                <a:extLst>
                  <a:ext uri="{FF2B5EF4-FFF2-40B4-BE49-F238E27FC236}">
                    <a16:creationId xmlns:a16="http://schemas.microsoft.com/office/drawing/2014/main" id="{1F288580-CBA1-3C99-E060-DF801E829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Line 404">
                <a:extLst>
                  <a:ext uri="{FF2B5EF4-FFF2-40B4-BE49-F238E27FC236}">
                    <a16:creationId xmlns:a16="http://schemas.microsoft.com/office/drawing/2014/main" id="{1935DECD-D046-A66A-DA43-B51A68DE4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Line 405">
                <a:extLst>
                  <a:ext uri="{FF2B5EF4-FFF2-40B4-BE49-F238E27FC236}">
                    <a16:creationId xmlns:a16="http://schemas.microsoft.com/office/drawing/2014/main" id="{EE32304E-E6F3-FE12-90F9-47C94A926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1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607">
              <a:extLst>
                <a:ext uri="{FF2B5EF4-FFF2-40B4-BE49-F238E27FC236}">
                  <a16:creationId xmlns:a16="http://schemas.microsoft.com/office/drawing/2014/main" id="{6047B26D-B3AD-7CF2-7228-21A265F79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579"/>
              <a:ext cx="3918" cy="1424"/>
              <a:chOff x="2037" y="1579"/>
              <a:chExt cx="3918" cy="1424"/>
            </a:xfrm>
          </p:grpSpPr>
          <p:sp>
            <p:nvSpPr>
              <p:cNvPr id="86" name="Line 407">
                <a:extLst>
                  <a:ext uri="{FF2B5EF4-FFF2-40B4-BE49-F238E27FC236}">
                    <a16:creationId xmlns:a16="http://schemas.microsoft.com/office/drawing/2014/main" id="{0EE094BB-7A0E-CBC2-F1F2-BB139CBEE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408">
                <a:extLst>
                  <a:ext uri="{FF2B5EF4-FFF2-40B4-BE49-F238E27FC236}">
                    <a16:creationId xmlns:a16="http://schemas.microsoft.com/office/drawing/2014/main" id="{F58D4EA6-4D7E-5528-9179-F81BBD50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7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409">
                <a:extLst>
                  <a:ext uri="{FF2B5EF4-FFF2-40B4-BE49-F238E27FC236}">
                    <a16:creationId xmlns:a16="http://schemas.microsoft.com/office/drawing/2014/main" id="{3262C827-A739-27BA-F3CB-9354742B6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410">
                <a:extLst>
                  <a:ext uri="{FF2B5EF4-FFF2-40B4-BE49-F238E27FC236}">
                    <a16:creationId xmlns:a16="http://schemas.microsoft.com/office/drawing/2014/main" id="{D208D06D-5509-3D34-E4EF-3E96A5678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3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411">
                <a:extLst>
                  <a:ext uri="{FF2B5EF4-FFF2-40B4-BE49-F238E27FC236}">
                    <a16:creationId xmlns:a16="http://schemas.microsoft.com/office/drawing/2014/main" id="{647653B4-91A8-5D64-C503-707747FC7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412">
                <a:extLst>
                  <a:ext uri="{FF2B5EF4-FFF2-40B4-BE49-F238E27FC236}">
                    <a16:creationId xmlns:a16="http://schemas.microsoft.com/office/drawing/2014/main" id="{37E77178-D2AC-C16B-6E6F-50B269A83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413">
                <a:extLst>
                  <a:ext uri="{FF2B5EF4-FFF2-40B4-BE49-F238E27FC236}">
                    <a16:creationId xmlns:a16="http://schemas.microsoft.com/office/drawing/2014/main" id="{61D27201-9C61-B549-1446-6C23382CF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78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414">
                <a:extLst>
                  <a:ext uri="{FF2B5EF4-FFF2-40B4-BE49-F238E27FC236}">
                    <a16:creationId xmlns:a16="http://schemas.microsoft.com/office/drawing/2014/main" id="{63F6EFEA-5D5C-3803-AA2E-47984AEFA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415">
                <a:extLst>
                  <a:ext uri="{FF2B5EF4-FFF2-40B4-BE49-F238E27FC236}">
                    <a16:creationId xmlns:a16="http://schemas.microsoft.com/office/drawing/2014/main" id="{C29F7F44-AABC-6CC9-6542-AEECBE15F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0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416">
                <a:extLst>
                  <a:ext uri="{FF2B5EF4-FFF2-40B4-BE49-F238E27FC236}">
                    <a16:creationId xmlns:a16="http://schemas.microsoft.com/office/drawing/2014/main" id="{5C458B63-D6D2-2706-3435-DC5C6BB48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417">
                <a:extLst>
                  <a:ext uri="{FF2B5EF4-FFF2-40B4-BE49-F238E27FC236}">
                    <a16:creationId xmlns:a16="http://schemas.microsoft.com/office/drawing/2014/main" id="{82F96866-A9B8-43C7-CC52-5F4F92C57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77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418">
                <a:extLst>
                  <a:ext uri="{FF2B5EF4-FFF2-40B4-BE49-F238E27FC236}">
                    <a16:creationId xmlns:a16="http://schemas.microsoft.com/office/drawing/2014/main" id="{E5635290-A9E2-746A-C575-76ACABDDE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74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419">
                <a:extLst>
                  <a:ext uri="{FF2B5EF4-FFF2-40B4-BE49-F238E27FC236}">
                    <a16:creationId xmlns:a16="http://schemas.microsoft.com/office/drawing/2014/main" id="{C51E8254-6EAE-D1AC-2C34-101286E1B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70"/>
                <a:ext cx="95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420">
                <a:extLst>
                  <a:ext uri="{FF2B5EF4-FFF2-40B4-BE49-F238E27FC236}">
                    <a16:creationId xmlns:a16="http://schemas.microsoft.com/office/drawing/2014/main" id="{43CEACA7-1586-E487-D198-210514E7C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63"/>
                <a:ext cx="96" cy="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421">
                <a:extLst>
                  <a:ext uri="{FF2B5EF4-FFF2-40B4-BE49-F238E27FC236}">
                    <a16:creationId xmlns:a16="http://schemas.microsoft.com/office/drawing/2014/main" id="{E4869B2B-A15C-F70F-1F1C-665D50D52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47"/>
                <a:ext cx="96" cy="1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422">
                <a:extLst>
                  <a:ext uri="{FF2B5EF4-FFF2-40B4-BE49-F238E27FC236}">
                    <a16:creationId xmlns:a16="http://schemas.microsoft.com/office/drawing/2014/main" id="{9A0E46DE-63C2-4F87-F85D-2520F88BD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21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423">
                <a:extLst>
                  <a:ext uri="{FF2B5EF4-FFF2-40B4-BE49-F238E27FC236}">
                    <a16:creationId xmlns:a16="http://schemas.microsoft.com/office/drawing/2014/main" id="{C3D6F62B-FB10-14FE-C4B5-82AA5179D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871"/>
                <a:ext cx="96" cy="5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424">
                <a:extLst>
                  <a:ext uri="{FF2B5EF4-FFF2-40B4-BE49-F238E27FC236}">
                    <a16:creationId xmlns:a16="http://schemas.microsoft.com/office/drawing/2014/main" id="{B4EEB74B-8057-32EF-A2BA-C27CED449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784"/>
                <a:ext cx="95" cy="8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425">
                <a:extLst>
                  <a:ext uri="{FF2B5EF4-FFF2-40B4-BE49-F238E27FC236}">
                    <a16:creationId xmlns:a16="http://schemas.microsoft.com/office/drawing/2014/main" id="{6F7B7E2A-F548-ECD9-25A5-5D47354B5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655"/>
                <a:ext cx="96" cy="12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426">
                <a:extLst>
                  <a:ext uri="{FF2B5EF4-FFF2-40B4-BE49-F238E27FC236}">
                    <a16:creationId xmlns:a16="http://schemas.microsoft.com/office/drawing/2014/main" id="{EC714C66-9716-81C3-F9EC-0B011711E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487"/>
                <a:ext cx="95" cy="16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427">
                <a:extLst>
                  <a:ext uri="{FF2B5EF4-FFF2-40B4-BE49-F238E27FC236}">
                    <a16:creationId xmlns:a16="http://schemas.microsoft.com/office/drawing/2014/main" id="{31F94D70-7010-FCF2-F8DC-2CBE2DB57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305"/>
                <a:ext cx="96" cy="18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428">
                <a:extLst>
                  <a:ext uri="{FF2B5EF4-FFF2-40B4-BE49-F238E27FC236}">
                    <a16:creationId xmlns:a16="http://schemas.microsoft.com/office/drawing/2014/main" id="{E4A3036E-FE8A-61A7-946E-2D194893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145"/>
                <a:ext cx="95" cy="16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429">
                <a:extLst>
                  <a:ext uri="{FF2B5EF4-FFF2-40B4-BE49-F238E27FC236}">
                    <a16:creationId xmlns:a16="http://schemas.microsoft.com/office/drawing/2014/main" id="{0A9B3AE4-696A-6B04-F17F-417184E0C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018"/>
                <a:ext cx="96" cy="12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430">
                <a:extLst>
                  <a:ext uri="{FF2B5EF4-FFF2-40B4-BE49-F238E27FC236}">
                    <a16:creationId xmlns:a16="http://schemas.microsoft.com/office/drawing/2014/main" id="{477008B9-2E56-899E-ECE5-7295AC97A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1918"/>
                <a:ext cx="96" cy="10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431">
                <a:extLst>
                  <a:ext uri="{FF2B5EF4-FFF2-40B4-BE49-F238E27FC236}">
                    <a16:creationId xmlns:a16="http://schemas.microsoft.com/office/drawing/2014/main" id="{315B79EA-A56B-5224-BF18-704653167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1842"/>
                <a:ext cx="95" cy="7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432">
                <a:extLst>
                  <a:ext uri="{FF2B5EF4-FFF2-40B4-BE49-F238E27FC236}">
                    <a16:creationId xmlns:a16="http://schemas.microsoft.com/office/drawing/2014/main" id="{C41DFDE4-CE82-6811-F779-9C8870F8D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783"/>
                <a:ext cx="96" cy="5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433">
                <a:extLst>
                  <a:ext uri="{FF2B5EF4-FFF2-40B4-BE49-F238E27FC236}">
                    <a16:creationId xmlns:a16="http://schemas.microsoft.com/office/drawing/2014/main" id="{50B2DA71-E432-EC98-106C-69238ACA7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731"/>
                <a:ext cx="95" cy="5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434">
                <a:extLst>
                  <a:ext uri="{FF2B5EF4-FFF2-40B4-BE49-F238E27FC236}">
                    <a16:creationId xmlns:a16="http://schemas.microsoft.com/office/drawing/2014/main" id="{CFBEB8ED-DFD4-C8E3-9E8C-937E0469E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693"/>
                <a:ext cx="96" cy="3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435">
                <a:extLst>
                  <a:ext uri="{FF2B5EF4-FFF2-40B4-BE49-F238E27FC236}">
                    <a16:creationId xmlns:a16="http://schemas.microsoft.com/office/drawing/2014/main" id="{94185810-827D-1ED1-4A49-8693E57EB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661"/>
                <a:ext cx="95" cy="3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436">
                <a:extLst>
                  <a:ext uri="{FF2B5EF4-FFF2-40B4-BE49-F238E27FC236}">
                    <a16:creationId xmlns:a16="http://schemas.microsoft.com/office/drawing/2014/main" id="{2F7F57EA-6AD9-0E10-3486-A2CC6A90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636"/>
                <a:ext cx="96" cy="2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437">
                <a:extLst>
                  <a:ext uri="{FF2B5EF4-FFF2-40B4-BE49-F238E27FC236}">
                    <a16:creationId xmlns:a16="http://schemas.microsoft.com/office/drawing/2014/main" id="{8E4114AB-62E4-BE1B-0DA2-82B8E8F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609"/>
                <a:ext cx="95" cy="2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Line 438">
                <a:extLst>
                  <a:ext uri="{FF2B5EF4-FFF2-40B4-BE49-F238E27FC236}">
                    <a16:creationId xmlns:a16="http://schemas.microsoft.com/office/drawing/2014/main" id="{1A6D2920-C1C0-C06D-C0F8-D7FB4D78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588"/>
                <a:ext cx="96" cy="2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439">
                <a:extLst>
                  <a:ext uri="{FF2B5EF4-FFF2-40B4-BE49-F238E27FC236}">
                    <a16:creationId xmlns:a16="http://schemas.microsoft.com/office/drawing/2014/main" id="{199CD9B9-341F-51B8-1FEC-3C1EA6B7A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579"/>
                <a:ext cx="96" cy="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440">
                <a:extLst>
                  <a:ext uri="{FF2B5EF4-FFF2-40B4-BE49-F238E27FC236}">
                    <a16:creationId xmlns:a16="http://schemas.microsoft.com/office/drawing/2014/main" id="{36E4432D-739B-A233-5C62-BE2C624A5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441">
                <a:extLst>
                  <a:ext uri="{FF2B5EF4-FFF2-40B4-BE49-F238E27FC236}">
                    <a16:creationId xmlns:a16="http://schemas.microsoft.com/office/drawing/2014/main" id="{1D4856EB-C669-7695-6E46-A6C849889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Line 442">
                <a:extLst>
                  <a:ext uri="{FF2B5EF4-FFF2-40B4-BE49-F238E27FC236}">
                    <a16:creationId xmlns:a16="http://schemas.microsoft.com/office/drawing/2014/main" id="{B098C521-C55C-6534-C7FE-BF2AC5616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Line 443">
                <a:extLst>
                  <a:ext uri="{FF2B5EF4-FFF2-40B4-BE49-F238E27FC236}">
                    <a16:creationId xmlns:a16="http://schemas.microsoft.com/office/drawing/2014/main" id="{41A82762-B602-B01A-4F28-FF7764213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2980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444">
                <a:extLst>
                  <a:ext uri="{FF2B5EF4-FFF2-40B4-BE49-F238E27FC236}">
                    <a16:creationId xmlns:a16="http://schemas.microsoft.com/office/drawing/2014/main" id="{AFB9CE79-BC43-A8C0-D039-A3A27A417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445">
                <a:extLst>
                  <a:ext uri="{FF2B5EF4-FFF2-40B4-BE49-F238E27FC236}">
                    <a16:creationId xmlns:a16="http://schemas.microsoft.com/office/drawing/2014/main" id="{39771D55-CA9A-DE1B-9D1D-B7E51BD6E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446">
                <a:extLst>
                  <a:ext uri="{FF2B5EF4-FFF2-40B4-BE49-F238E27FC236}">
                    <a16:creationId xmlns:a16="http://schemas.microsoft.com/office/drawing/2014/main" id="{73D80077-429E-0F6B-A976-C690A56C0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447">
                <a:extLst>
                  <a:ext uri="{FF2B5EF4-FFF2-40B4-BE49-F238E27FC236}">
                    <a16:creationId xmlns:a16="http://schemas.microsoft.com/office/drawing/2014/main" id="{FD2F99CB-EC3D-6B3A-1C6F-6509122E3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448">
                <a:extLst>
                  <a:ext uri="{FF2B5EF4-FFF2-40B4-BE49-F238E27FC236}">
                    <a16:creationId xmlns:a16="http://schemas.microsoft.com/office/drawing/2014/main" id="{818D7965-D839-E27A-9ABD-F75B2C921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449">
                <a:extLst>
                  <a:ext uri="{FF2B5EF4-FFF2-40B4-BE49-F238E27FC236}">
                    <a16:creationId xmlns:a16="http://schemas.microsoft.com/office/drawing/2014/main" id="{06A77E98-DB8A-B251-107C-B244CE388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450">
                <a:extLst>
                  <a:ext uri="{FF2B5EF4-FFF2-40B4-BE49-F238E27FC236}">
                    <a16:creationId xmlns:a16="http://schemas.microsoft.com/office/drawing/2014/main" id="{E6CF7F61-08FE-0473-C3B7-921516F4E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451">
                <a:extLst>
                  <a:ext uri="{FF2B5EF4-FFF2-40B4-BE49-F238E27FC236}">
                    <a16:creationId xmlns:a16="http://schemas.microsoft.com/office/drawing/2014/main" id="{3DB5678B-FA8A-2366-1454-B88CCD203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Line 452">
                <a:extLst>
                  <a:ext uri="{FF2B5EF4-FFF2-40B4-BE49-F238E27FC236}">
                    <a16:creationId xmlns:a16="http://schemas.microsoft.com/office/drawing/2014/main" id="{DB3DF1E8-D685-1D3A-9949-9FD9881A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Line 453">
                <a:extLst>
                  <a:ext uri="{FF2B5EF4-FFF2-40B4-BE49-F238E27FC236}">
                    <a16:creationId xmlns:a16="http://schemas.microsoft.com/office/drawing/2014/main" id="{FCA93030-F99F-95D8-02B0-4C6C387C2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454">
                <a:extLst>
                  <a:ext uri="{FF2B5EF4-FFF2-40B4-BE49-F238E27FC236}">
                    <a16:creationId xmlns:a16="http://schemas.microsoft.com/office/drawing/2014/main" id="{E47B1AEF-8E44-B03A-8DFA-1ED3EA3FA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Line 455">
                <a:extLst>
                  <a:ext uri="{FF2B5EF4-FFF2-40B4-BE49-F238E27FC236}">
                    <a16:creationId xmlns:a16="http://schemas.microsoft.com/office/drawing/2014/main" id="{1AB1F024-B240-E9BA-CC19-C07EB8CE3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0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Line 456">
                <a:extLst>
                  <a:ext uri="{FF2B5EF4-FFF2-40B4-BE49-F238E27FC236}">
                    <a16:creationId xmlns:a16="http://schemas.microsoft.com/office/drawing/2014/main" id="{AD2633DD-CF3F-F407-B48A-D4AD52166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6" y="2978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457">
                <a:extLst>
                  <a:ext uri="{FF2B5EF4-FFF2-40B4-BE49-F238E27FC236}">
                    <a16:creationId xmlns:a16="http://schemas.microsoft.com/office/drawing/2014/main" id="{FDA44EB6-2131-E2B1-2EA8-8C2F72043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1" y="2974"/>
                <a:ext cx="96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458">
                <a:extLst>
                  <a:ext uri="{FF2B5EF4-FFF2-40B4-BE49-F238E27FC236}">
                    <a16:creationId xmlns:a16="http://schemas.microsoft.com/office/drawing/2014/main" id="{ED1E335C-66DF-EFE1-268A-C1510239E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71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459">
                <a:extLst>
                  <a:ext uri="{FF2B5EF4-FFF2-40B4-BE49-F238E27FC236}">
                    <a16:creationId xmlns:a16="http://schemas.microsoft.com/office/drawing/2014/main" id="{25737E76-7B1B-D0B4-7EA2-3FB15D4AA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66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460">
                <a:extLst>
                  <a:ext uri="{FF2B5EF4-FFF2-40B4-BE49-F238E27FC236}">
                    <a16:creationId xmlns:a16="http://schemas.microsoft.com/office/drawing/2014/main" id="{21039F3D-E0D8-7C88-6DD6-0813A9D34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58"/>
                <a:ext cx="95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461">
                <a:extLst>
                  <a:ext uri="{FF2B5EF4-FFF2-40B4-BE49-F238E27FC236}">
                    <a16:creationId xmlns:a16="http://schemas.microsoft.com/office/drawing/2014/main" id="{4F417C28-E297-90AD-1204-F61CFE8DD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41"/>
                <a:ext cx="96" cy="1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462">
                <a:extLst>
                  <a:ext uri="{FF2B5EF4-FFF2-40B4-BE49-F238E27FC236}">
                    <a16:creationId xmlns:a16="http://schemas.microsoft.com/office/drawing/2014/main" id="{C8697419-DA5B-B0AD-6329-6A91905F6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08"/>
                <a:ext cx="96" cy="3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463">
                <a:extLst>
                  <a:ext uri="{FF2B5EF4-FFF2-40B4-BE49-F238E27FC236}">
                    <a16:creationId xmlns:a16="http://schemas.microsoft.com/office/drawing/2014/main" id="{C7260B5A-C958-AEB4-7BF9-2BF9C935C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851"/>
                <a:ext cx="95" cy="5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464">
                <a:extLst>
                  <a:ext uri="{FF2B5EF4-FFF2-40B4-BE49-F238E27FC236}">
                    <a16:creationId xmlns:a16="http://schemas.microsoft.com/office/drawing/2014/main" id="{5A02B0CB-FEA5-8239-CDF3-663116962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758"/>
                <a:ext cx="96" cy="9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465">
                <a:extLst>
                  <a:ext uri="{FF2B5EF4-FFF2-40B4-BE49-F238E27FC236}">
                    <a16:creationId xmlns:a16="http://schemas.microsoft.com/office/drawing/2014/main" id="{134C37D5-0260-0B98-6807-53A814036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622"/>
                <a:ext cx="95" cy="13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466">
                <a:extLst>
                  <a:ext uri="{FF2B5EF4-FFF2-40B4-BE49-F238E27FC236}">
                    <a16:creationId xmlns:a16="http://schemas.microsoft.com/office/drawing/2014/main" id="{FB782FE0-EF01-C497-B702-5B488B14A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455"/>
                <a:ext cx="96" cy="16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467">
                <a:extLst>
                  <a:ext uri="{FF2B5EF4-FFF2-40B4-BE49-F238E27FC236}">
                    <a16:creationId xmlns:a16="http://schemas.microsoft.com/office/drawing/2014/main" id="{5CF35285-05EE-7931-5BD9-B22B8B07A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279"/>
                <a:ext cx="95" cy="17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468">
                <a:extLst>
                  <a:ext uri="{FF2B5EF4-FFF2-40B4-BE49-F238E27FC236}">
                    <a16:creationId xmlns:a16="http://schemas.microsoft.com/office/drawing/2014/main" id="{ABECE850-16F1-F3C6-B3A8-0063F3584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126"/>
                <a:ext cx="96" cy="15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Line 469">
                <a:extLst>
                  <a:ext uri="{FF2B5EF4-FFF2-40B4-BE49-F238E27FC236}">
                    <a16:creationId xmlns:a16="http://schemas.microsoft.com/office/drawing/2014/main" id="{CBC95521-BFBE-8A40-3AF2-3A37E59CA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007"/>
                <a:ext cx="95" cy="11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470">
                <a:extLst>
                  <a:ext uri="{FF2B5EF4-FFF2-40B4-BE49-F238E27FC236}">
                    <a16:creationId xmlns:a16="http://schemas.microsoft.com/office/drawing/2014/main" id="{4BC987F9-899F-DCD8-04B3-82BDC92F4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1917"/>
                <a:ext cx="96" cy="9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471">
                <a:extLst>
                  <a:ext uri="{FF2B5EF4-FFF2-40B4-BE49-F238E27FC236}">
                    <a16:creationId xmlns:a16="http://schemas.microsoft.com/office/drawing/2014/main" id="{756B2A70-383F-4D63-A96B-AD969EC75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1851"/>
                <a:ext cx="96" cy="6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472">
                <a:extLst>
                  <a:ext uri="{FF2B5EF4-FFF2-40B4-BE49-F238E27FC236}">
                    <a16:creationId xmlns:a16="http://schemas.microsoft.com/office/drawing/2014/main" id="{E1BF78AE-DA46-BD6F-F82D-81C278C64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1801"/>
                <a:ext cx="95" cy="5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473">
                <a:extLst>
                  <a:ext uri="{FF2B5EF4-FFF2-40B4-BE49-F238E27FC236}">
                    <a16:creationId xmlns:a16="http://schemas.microsoft.com/office/drawing/2014/main" id="{D56C39CC-6853-1B04-1E48-00E52DDF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752"/>
                <a:ext cx="96" cy="4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Line 474">
                <a:extLst>
                  <a:ext uri="{FF2B5EF4-FFF2-40B4-BE49-F238E27FC236}">
                    <a16:creationId xmlns:a16="http://schemas.microsoft.com/office/drawing/2014/main" id="{CA83120E-FD18-D799-769E-4F3F6012E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713"/>
                <a:ext cx="95" cy="3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475">
                <a:extLst>
                  <a:ext uri="{FF2B5EF4-FFF2-40B4-BE49-F238E27FC236}">
                    <a16:creationId xmlns:a16="http://schemas.microsoft.com/office/drawing/2014/main" id="{005C5BA8-AA50-09D7-D854-F023591BA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685"/>
                <a:ext cx="96" cy="2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476">
                <a:extLst>
                  <a:ext uri="{FF2B5EF4-FFF2-40B4-BE49-F238E27FC236}">
                    <a16:creationId xmlns:a16="http://schemas.microsoft.com/office/drawing/2014/main" id="{D6FD30C3-F28D-5051-0BED-46D5E8A62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659"/>
                <a:ext cx="95" cy="2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477">
                <a:extLst>
                  <a:ext uri="{FF2B5EF4-FFF2-40B4-BE49-F238E27FC236}">
                    <a16:creationId xmlns:a16="http://schemas.microsoft.com/office/drawing/2014/main" id="{782452B6-42F6-3599-A4E2-98753A36E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642"/>
                <a:ext cx="96" cy="1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478">
                <a:extLst>
                  <a:ext uri="{FF2B5EF4-FFF2-40B4-BE49-F238E27FC236}">
                    <a16:creationId xmlns:a16="http://schemas.microsoft.com/office/drawing/2014/main" id="{2CBF4474-0EBA-70AF-97D2-ADC7AB65F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631"/>
                <a:ext cx="95" cy="1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479">
                <a:extLst>
                  <a:ext uri="{FF2B5EF4-FFF2-40B4-BE49-F238E27FC236}">
                    <a16:creationId xmlns:a16="http://schemas.microsoft.com/office/drawing/2014/main" id="{C6916A50-133E-9D93-0A60-B2460FB2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620"/>
                <a:ext cx="96" cy="1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480">
                <a:extLst>
                  <a:ext uri="{FF2B5EF4-FFF2-40B4-BE49-F238E27FC236}">
                    <a16:creationId xmlns:a16="http://schemas.microsoft.com/office/drawing/2014/main" id="{75D83AC7-0FEE-8499-C736-3833AFAD2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609"/>
                <a:ext cx="96" cy="1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481">
                <a:extLst>
                  <a:ext uri="{FF2B5EF4-FFF2-40B4-BE49-F238E27FC236}">
                    <a16:creationId xmlns:a16="http://schemas.microsoft.com/office/drawing/2014/main" id="{F9E540F5-2A8A-ED23-88CA-705A03056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5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482">
                <a:extLst>
                  <a:ext uri="{FF2B5EF4-FFF2-40B4-BE49-F238E27FC236}">
                    <a16:creationId xmlns:a16="http://schemas.microsoft.com/office/drawing/2014/main" id="{3394F6C5-32AB-3F1A-54F0-4741B2B5A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2984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483">
                <a:extLst>
                  <a:ext uri="{FF2B5EF4-FFF2-40B4-BE49-F238E27FC236}">
                    <a16:creationId xmlns:a16="http://schemas.microsoft.com/office/drawing/2014/main" id="{900728D7-4047-E9C2-CBB2-429D5268A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484">
                <a:extLst>
                  <a:ext uri="{FF2B5EF4-FFF2-40B4-BE49-F238E27FC236}">
                    <a16:creationId xmlns:a16="http://schemas.microsoft.com/office/drawing/2014/main" id="{8B0985B9-FFEF-5177-9949-C1EDD7EEF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4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Line 485">
                <a:extLst>
                  <a:ext uri="{FF2B5EF4-FFF2-40B4-BE49-F238E27FC236}">
                    <a16:creationId xmlns:a16="http://schemas.microsoft.com/office/drawing/2014/main" id="{EE4D8C75-37F8-DBBC-7901-9CA043A01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0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486">
                <a:extLst>
                  <a:ext uri="{FF2B5EF4-FFF2-40B4-BE49-F238E27FC236}">
                    <a16:creationId xmlns:a16="http://schemas.microsoft.com/office/drawing/2014/main" id="{5DE70D9D-6C7D-2AF0-0FBD-4AF105B86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487">
                <a:extLst>
                  <a:ext uri="{FF2B5EF4-FFF2-40B4-BE49-F238E27FC236}">
                    <a16:creationId xmlns:a16="http://schemas.microsoft.com/office/drawing/2014/main" id="{09B586EC-5040-E0CC-EF14-7BA2C1097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488">
                <a:extLst>
                  <a:ext uri="{FF2B5EF4-FFF2-40B4-BE49-F238E27FC236}">
                    <a16:creationId xmlns:a16="http://schemas.microsoft.com/office/drawing/2014/main" id="{108C4F46-AAE1-39A3-0347-BE86EE947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Line 489">
                <a:extLst>
                  <a:ext uri="{FF2B5EF4-FFF2-40B4-BE49-F238E27FC236}">
                    <a16:creationId xmlns:a16="http://schemas.microsoft.com/office/drawing/2014/main" id="{627B9109-1DFE-FDAD-6D0E-0E4FC18A4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490">
                <a:extLst>
                  <a:ext uri="{FF2B5EF4-FFF2-40B4-BE49-F238E27FC236}">
                    <a16:creationId xmlns:a16="http://schemas.microsoft.com/office/drawing/2014/main" id="{8B7A86C6-E410-DB12-B6B1-45BD54AEE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Line 491">
                <a:extLst>
                  <a:ext uri="{FF2B5EF4-FFF2-40B4-BE49-F238E27FC236}">
                    <a16:creationId xmlns:a16="http://schemas.microsoft.com/office/drawing/2014/main" id="{7E76CE5D-F23D-6BB8-1536-42F3F19CC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Line 492">
                <a:extLst>
                  <a:ext uri="{FF2B5EF4-FFF2-40B4-BE49-F238E27FC236}">
                    <a16:creationId xmlns:a16="http://schemas.microsoft.com/office/drawing/2014/main" id="{CE333B4A-63E4-6BC8-E888-DC5BFC007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Line 493">
                <a:extLst>
                  <a:ext uri="{FF2B5EF4-FFF2-40B4-BE49-F238E27FC236}">
                    <a16:creationId xmlns:a16="http://schemas.microsoft.com/office/drawing/2014/main" id="{BA7DC80C-62CC-384F-BA10-6428F2948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Line 494">
                <a:extLst>
                  <a:ext uri="{FF2B5EF4-FFF2-40B4-BE49-F238E27FC236}">
                    <a16:creationId xmlns:a16="http://schemas.microsoft.com/office/drawing/2014/main" id="{DA28427A-5D79-915D-D84B-7EBB88A84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Line 495">
                <a:extLst>
                  <a:ext uri="{FF2B5EF4-FFF2-40B4-BE49-F238E27FC236}">
                    <a16:creationId xmlns:a16="http://schemas.microsoft.com/office/drawing/2014/main" id="{FB4F3989-2BA7-338B-7667-A47FB3B25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Line 496">
                <a:extLst>
                  <a:ext uri="{FF2B5EF4-FFF2-40B4-BE49-F238E27FC236}">
                    <a16:creationId xmlns:a16="http://schemas.microsoft.com/office/drawing/2014/main" id="{CB04BBEF-022C-5337-C85D-6B23CC082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Line 497">
                <a:extLst>
                  <a:ext uri="{FF2B5EF4-FFF2-40B4-BE49-F238E27FC236}">
                    <a16:creationId xmlns:a16="http://schemas.microsoft.com/office/drawing/2014/main" id="{E11D883E-85B6-1337-B704-16E5DA0E7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Line 498">
                <a:extLst>
                  <a:ext uri="{FF2B5EF4-FFF2-40B4-BE49-F238E27FC236}">
                    <a16:creationId xmlns:a16="http://schemas.microsoft.com/office/drawing/2014/main" id="{13375619-9297-479A-E3A1-5F91FF8CC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Line 499">
                <a:extLst>
                  <a:ext uri="{FF2B5EF4-FFF2-40B4-BE49-F238E27FC236}">
                    <a16:creationId xmlns:a16="http://schemas.microsoft.com/office/drawing/2014/main" id="{11782A9D-3E48-20E3-3F63-842E102E2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3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Line 500">
                <a:extLst>
                  <a:ext uri="{FF2B5EF4-FFF2-40B4-BE49-F238E27FC236}">
                    <a16:creationId xmlns:a16="http://schemas.microsoft.com/office/drawing/2014/main" id="{628A68E8-5BB3-5898-A4D6-316A6279F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Line 501">
                <a:extLst>
                  <a:ext uri="{FF2B5EF4-FFF2-40B4-BE49-F238E27FC236}">
                    <a16:creationId xmlns:a16="http://schemas.microsoft.com/office/drawing/2014/main" id="{43907C99-A604-AD01-9BA0-ED2C68C67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8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502">
                <a:extLst>
                  <a:ext uri="{FF2B5EF4-FFF2-40B4-BE49-F238E27FC236}">
                    <a16:creationId xmlns:a16="http://schemas.microsoft.com/office/drawing/2014/main" id="{F241C2DA-1F93-A205-0ACC-93AD69643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Line 503">
                <a:extLst>
                  <a:ext uri="{FF2B5EF4-FFF2-40B4-BE49-F238E27FC236}">
                    <a16:creationId xmlns:a16="http://schemas.microsoft.com/office/drawing/2014/main" id="{A192EE13-4A0F-AA8F-412C-27A933D56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504">
                <a:extLst>
                  <a:ext uri="{FF2B5EF4-FFF2-40B4-BE49-F238E27FC236}">
                    <a16:creationId xmlns:a16="http://schemas.microsoft.com/office/drawing/2014/main" id="{F1A8632D-9139-FA84-8B4A-05274C6F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80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Line 505">
                <a:extLst>
                  <a:ext uri="{FF2B5EF4-FFF2-40B4-BE49-F238E27FC236}">
                    <a16:creationId xmlns:a16="http://schemas.microsoft.com/office/drawing/2014/main" id="{5FEEE7CD-C20E-6B78-6D64-7238D3FA4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78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506">
                <a:extLst>
                  <a:ext uri="{FF2B5EF4-FFF2-40B4-BE49-F238E27FC236}">
                    <a16:creationId xmlns:a16="http://schemas.microsoft.com/office/drawing/2014/main" id="{B04B13F6-0998-33EA-6D93-BA47FBC7E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77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507">
                <a:extLst>
                  <a:ext uri="{FF2B5EF4-FFF2-40B4-BE49-F238E27FC236}">
                    <a16:creationId xmlns:a16="http://schemas.microsoft.com/office/drawing/2014/main" id="{3788377E-A6AE-221E-0EE6-DBFEABC66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972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Line 508">
                <a:extLst>
                  <a:ext uri="{FF2B5EF4-FFF2-40B4-BE49-F238E27FC236}">
                    <a16:creationId xmlns:a16="http://schemas.microsoft.com/office/drawing/2014/main" id="{1FD38091-4912-8F2D-6908-C07DC75DD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965"/>
                <a:ext cx="95" cy="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Line 509">
                <a:extLst>
                  <a:ext uri="{FF2B5EF4-FFF2-40B4-BE49-F238E27FC236}">
                    <a16:creationId xmlns:a16="http://schemas.microsoft.com/office/drawing/2014/main" id="{B13717E7-A63C-6598-5FAC-335A8187D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951"/>
                <a:ext cx="96" cy="1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510">
                <a:extLst>
                  <a:ext uri="{FF2B5EF4-FFF2-40B4-BE49-F238E27FC236}">
                    <a16:creationId xmlns:a16="http://schemas.microsoft.com/office/drawing/2014/main" id="{323306C2-1EC0-9CDF-CE84-F5663F8CE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920"/>
                <a:ext cx="95" cy="3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Line 511">
                <a:extLst>
                  <a:ext uri="{FF2B5EF4-FFF2-40B4-BE49-F238E27FC236}">
                    <a16:creationId xmlns:a16="http://schemas.microsoft.com/office/drawing/2014/main" id="{50B32592-4511-408B-D61E-31F1F66D9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861"/>
                <a:ext cx="96" cy="5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512">
                <a:extLst>
                  <a:ext uri="{FF2B5EF4-FFF2-40B4-BE49-F238E27FC236}">
                    <a16:creationId xmlns:a16="http://schemas.microsoft.com/office/drawing/2014/main" id="{E79D9731-1AC2-6C10-4BFE-F02519604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760"/>
                <a:ext cx="96" cy="10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513">
                <a:extLst>
                  <a:ext uri="{FF2B5EF4-FFF2-40B4-BE49-F238E27FC236}">
                    <a16:creationId xmlns:a16="http://schemas.microsoft.com/office/drawing/2014/main" id="{A09458E3-C23E-A21D-1FA8-55ADFCCF2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601"/>
                <a:ext cx="95" cy="15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514">
                <a:extLst>
                  <a:ext uri="{FF2B5EF4-FFF2-40B4-BE49-F238E27FC236}">
                    <a16:creationId xmlns:a16="http://schemas.microsoft.com/office/drawing/2014/main" id="{9D135322-EFE1-255B-3810-E5A58A16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393"/>
                <a:ext cx="96" cy="208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515">
                <a:extLst>
                  <a:ext uri="{FF2B5EF4-FFF2-40B4-BE49-F238E27FC236}">
                    <a16:creationId xmlns:a16="http://schemas.microsoft.com/office/drawing/2014/main" id="{D9EA4B9D-2DE1-D4F6-ED2A-4BF3E332E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180"/>
                <a:ext cx="95" cy="21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516">
                <a:extLst>
                  <a:ext uri="{FF2B5EF4-FFF2-40B4-BE49-F238E27FC236}">
                    <a16:creationId xmlns:a16="http://schemas.microsoft.com/office/drawing/2014/main" id="{FC66387A-2F1F-3837-B96D-0D59108A0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2009"/>
                <a:ext cx="96" cy="17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517">
                <a:extLst>
                  <a:ext uri="{FF2B5EF4-FFF2-40B4-BE49-F238E27FC236}">
                    <a16:creationId xmlns:a16="http://schemas.microsoft.com/office/drawing/2014/main" id="{F266CDAC-663A-A6FC-6218-C05D5C97D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887"/>
                <a:ext cx="95" cy="12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518">
                <a:extLst>
                  <a:ext uri="{FF2B5EF4-FFF2-40B4-BE49-F238E27FC236}">
                    <a16:creationId xmlns:a16="http://schemas.microsoft.com/office/drawing/2014/main" id="{EDDBDA04-F9DA-B6F0-20FB-577A073E6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00"/>
                <a:ext cx="96" cy="8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Line 519">
                <a:extLst>
                  <a:ext uri="{FF2B5EF4-FFF2-40B4-BE49-F238E27FC236}">
                    <a16:creationId xmlns:a16="http://schemas.microsoft.com/office/drawing/2014/main" id="{8F70C1E1-26FE-1B4D-6410-716F6F88C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40"/>
                <a:ext cx="95" cy="6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Line 520">
                <a:extLst>
                  <a:ext uri="{FF2B5EF4-FFF2-40B4-BE49-F238E27FC236}">
                    <a16:creationId xmlns:a16="http://schemas.microsoft.com/office/drawing/2014/main" id="{B364EB10-173C-3D86-6D95-0DE840E8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09"/>
                <a:ext cx="96" cy="3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Line 521">
                <a:extLst>
                  <a:ext uri="{FF2B5EF4-FFF2-40B4-BE49-F238E27FC236}">
                    <a16:creationId xmlns:a16="http://schemas.microsoft.com/office/drawing/2014/main" id="{47AA83D3-CFB3-0B1D-6F44-0AF293B76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694"/>
                <a:ext cx="96" cy="1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Line 522">
                <a:extLst>
                  <a:ext uri="{FF2B5EF4-FFF2-40B4-BE49-F238E27FC236}">
                    <a16:creationId xmlns:a16="http://schemas.microsoft.com/office/drawing/2014/main" id="{74249668-5C59-DE4A-1B75-0455C17DF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2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Line 523">
                <a:extLst>
                  <a:ext uri="{FF2B5EF4-FFF2-40B4-BE49-F238E27FC236}">
                    <a16:creationId xmlns:a16="http://schemas.microsoft.com/office/drawing/2014/main" id="{A3D971F4-E19C-01E6-B897-C08CED256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Line 524">
                <a:extLst>
                  <a:ext uri="{FF2B5EF4-FFF2-40B4-BE49-F238E27FC236}">
                    <a16:creationId xmlns:a16="http://schemas.microsoft.com/office/drawing/2014/main" id="{147F3BE1-3D1D-E825-FC78-09584EA8E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Line 525">
                <a:extLst>
                  <a:ext uri="{FF2B5EF4-FFF2-40B4-BE49-F238E27FC236}">
                    <a16:creationId xmlns:a16="http://schemas.microsoft.com/office/drawing/2014/main" id="{FEF78C8E-4B5C-E0B2-B971-D41B6111B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0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Line 526">
                <a:extLst>
                  <a:ext uri="{FF2B5EF4-FFF2-40B4-BE49-F238E27FC236}">
                    <a16:creationId xmlns:a16="http://schemas.microsoft.com/office/drawing/2014/main" id="{180935D6-48F0-3DF2-542A-9F8F982B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Line 527">
                <a:extLst>
                  <a:ext uri="{FF2B5EF4-FFF2-40B4-BE49-F238E27FC236}">
                    <a16:creationId xmlns:a16="http://schemas.microsoft.com/office/drawing/2014/main" id="{CC71804C-76E5-C04C-B909-3909699A3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Line 528">
                <a:extLst>
                  <a:ext uri="{FF2B5EF4-FFF2-40B4-BE49-F238E27FC236}">
                    <a16:creationId xmlns:a16="http://schemas.microsoft.com/office/drawing/2014/main" id="{C0EC2FC7-5632-5D58-FBCD-55A95C21D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Line 529">
                <a:extLst>
                  <a:ext uri="{FF2B5EF4-FFF2-40B4-BE49-F238E27FC236}">
                    <a16:creationId xmlns:a16="http://schemas.microsoft.com/office/drawing/2014/main" id="{EA02CF34-AF66-C2BB-F24B-65EB2E449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3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Line 530">
                <a:extLst>
                  <a:ext uri="{FF2B5EF4-FFF2-40B4-BE49-F238E27FC236}">
                    <a16:creationId xmlns:a16="http://schemas.microsoft.com/office/drawing/2014/main" id="{249F3996-AFBD-52C9-FA6B-BEE0C7A51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Line 531">
                <a:extLst>
                  <a:ext uri="{FF2B5EF4-FFF2-40B4-BE49-F238E27FC236}">
                    <a16:creationId xmlns:a16="http://schemas.microsoft.com/office/drawing/2014/main" id="{E0967C98-01D3-CFC1-4711-14230C1D7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Line 532">
                <a:extLst>
                  <a:ext uri="{FF2B5EF4-FFF2-40B4-BE49-F238E27FC236}">
                    <a16:creationId xmlns:a16="http://schemas.microsoft.com/office/drawing/2014/main" id="{A46ABD69-026D-976B-3C0F-925F6BE6D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2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Line 533">
                <a:extLst>
                  <a:ext uri="{FF2B5EF4-FFF2-40B4-BE49-F238E27FC236}">
                    <a16:creationId xmlns:a16="http://schemas.microsoft.com/office/drawing/2014/main" id="{C91D7791-D520-A4DE-547F-055878714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3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Line 534">
                <a:extLst>
                  <a:ext uri="{FF2B5EF4-FFF2-40B4-BE49-F238E27FC236}">
                    <a16:creationId xmlns:a16="http://schemas.microsoft.com/office/drawing/2014/main" id="{B472B571-4E70-FE6E-A5B4-BA2987257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3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Line 535">
                <a:extLst>
                  <a:ext uri="{FF2B5EF4-FFF2-40B4-BE49-F238E27FC236}">
                    <a16:creationId xmlns:a16="http://schemas.microsoft.com/office/drawing/2014/main" id="{390AA6F8-F14D-61A7-E68D-39C847BC1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Line 536">
                <a:extLst>
                  <a:ext uri="{FF2B5EF4-FFF2-40B4-BE49-F238E27FC236}">
                    <a16:creationId xmlns:a16="http://schemas.microsoft.com/office/drawing/2014/main" id="{EDFC392A-99BA-DADE-3E13-8F0CF3F60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Line 537">
                <a:extLst>
                  <a:ext uri="{FF2B5EF4-FFF2-40B4-BE49-F238E27FC236}">
                    <a16:creationId xmlns:a16="http://schemas.microsoft.com/office/drawing/2014/main" id="{B83CB90C-0F7A-95A5-5088-ED9C056B9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Line 538">
                <a:extLst>
                  <a:ext uri="{FF2B5EF4-FFF2-40B4-BE49-F238E27FC236}">
                    <a16:creationId xmlns:a16="http://schemas.microsoft.com/office/drawing/2014/main" id="{DEABAFA2-AC28-4DF3-6712-5C8989DF2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Line 539">
                <a:extLst>
                  <a:ext uri="{FF2B5EF4-FFF2-40B4-BE49-F238E27FC236}">
                    <a16:creationId xmlns:a16="http://schemas.microsoft.com/office/drawing/2014/main" id="{A1275271-DC8D-D5FA-B66F-7091A789F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540">
                <a:extLst>
                  <a:ext uri="{FF2B5EF4-FFF2-40B4-BE49-F238E27FC236}">
                    <a16:creationId xmlns:a16="http://schemas.microsoft.com/office/drawing/2014/main" id="{03E5B2AC-E99A-D101-9CBE-04CE9106B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541">
                <a:extLst>
                  <a:ext uri="{FF2B5EF4-FFF2-40B4-BE49-F238E27FC236}">
                    <a16:creationId xmlns:a16="http://schemas.microsoft.com/office/drawing/2014/main" id="{A3B6B3DD-C3C1-2A62-ACCD-027377FD2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2982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542">
                <a:extLst>
                  <a:ext uri="{FF2B5EF4-FFF2-40B4-BE49-F238E27FC236}">
                    <a16:creationId xmlns:a16="http://schemas.microsoft.com/office/drawing/2014/main" id="{4434F52B-EEA2-7A28-23B3-240543785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543">
                <a:extLst>
                  <a:ext uri="{FF2B5EF4-FFF2-40B4-BE49-F238E27FC236}">
                    <a16:creationId xmlns:a16="http://schemas.microsoft.com/office/drawing/2014/main" id="{7802C50E-A88E-AC45-93EB-8DB616BC6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544">
                <a:extLst>
                  <a:ext uri="{FF2B5EF4-FFF2-40B4-BE49-F238E27FC236}">
                    <a16:creationId xmlns:a16="http://schemas.microsoft.com/office/drawing/2014/main" id="{CD146E4D-5A0E-F365-B58C-B7A3C89C2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545">
                <a:extLst>
                  <a:ext uri="{FF2B5EF4-FFF2-40B4-BE49-F238E27FC236}">
                    <a16:creationId xmlns:a16="http://schemas.microsoft.com/office/drawing/2014/main" id="{192AA7D3-EDBB-385D-0867-DE7DDBB5F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78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546">
                <a:extLst>
                  <a:ext uri="{FF2B5EF4-FFF2-40B4-BE49-F238E27FC236}">
                    <a16:creationId xmlns:a16="http://schemas.microsoft.com/office/drawing/2014/main" id="{B9F613CB-174D-B9D1-5894-67A1F8399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73"/>
                <a:ext cx="96" cy="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547">
                <a:extLst>
                  <a:ext uri="{FF2B5EF4-FFF2-40B4-BE49-F238E27FC236}">
                    <a16:creationId xmlns:a16="http://schemas.microsoft.com/office/drawing/2014/main" id="{65D2E279-480F-555B-77D9-9A3D8814F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67"/>
                <a:ext cx="95" cy="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Line 548">
                <a:extLst>
                  <a:ext uri="{FF2B5EF4-FFF2-40B4-BE49-F238E27FC236}">
                    <a16:creationId xmlns:a16="http://schemas.microsoft.com/office/drawing/2014/main" id="{A0F3A94D-7A6B-E95F-1FC5-898471353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955"/>
                <a:ext cx="96" cy="1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549">
                <a:extLst>
                  <a:ext uri="{FF2B5EF4-FFF2-40B4-BE49-F238E27FC236}">
                    <a16:creationId xmlns:a16="http://schemas.microsoft.com/office/drawing/2014/main" id="{335B4C74-E006-4BFB-1F0E-4956EB09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933"/>
                <a:ext cx="95" cy="2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Line 550">
                <a:extLst>
                  <a:ext uri="{FF2B5EF4-FFF2-40B4-BE49-F238E27FC236}">
                    <a16:creationId xmlns:a16="http://schemas.microsoft.com/office/drawing/2014/main" id="{E820C6A9-A456-3A51-634D-CA01B967E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886"/>
                <a:ext cx="96" cy="4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Line 551">
                <a:extLst>
                  <a:ext uri="{FF2B5EF4-FFF2-40B4-BE49-F238E27FC236}">
                    <a16:creationId xmlns:a16="http://schemas.microsoft.com/office/drawing/2014/main" id="{1ADC72FF-0866-FEFE-0B47-CDF0F97EB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804"/>
                <a:ext cx="95" cy="8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552">
                <a:extLst>
                  <a:ext uri="{FF2B5EF4-FFF2-40B4-BE49-F238E27FC236}">
                    <a16:creationId xmlns:a16="http://schemas.microsoft.com/office/drawing/2014/main" id="{B8C4CE6A-D507-9559-3413-34ABBE76F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667"/>
                <a:ext cx="96" cy="13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553">
                <a:extLst>
                  <a:ext uri="{FF2B5EF4-FFF2-40B4-BE49-F238E27FC236}">
                    <a16:creationId xmlns:a16="http://schemas.microsoft.com/office/drawing/2014/main" id="{23DF3691-17F7-7D5A-8013-6C7979F77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476"/>
                <a:ext cx="96" cy="19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Line 554">
                <a:extLst>
                  <a:ext uri="{FF2B5EF4-FFF2-40B4-BE49-F238E27FC236}">
                    <a16:creationId xmlns:a16="http://schemas.microsoft.com/office/drawing/2014/main" id="{6DBE8C20-9985-E7EB-1F39-BD5652B40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257"/>
                <a:ext cx="95" cy="21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Line 555">
                <a:extLst>
                  <a:ext uri="{FF2B5EF4-FFF2-40B4-BE49-F238E27FC236}">
                    <a16:creationId xmlns:a16="http://schemas.microsoft.com/office/drawing/2014/main" id="{5442A3AB-3C80-58DD-160D-0CAD8C610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064"/>
                <a:ext cx="96" cy="19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Line 556">
                <a:extLst>
                  <a:ext uri="{FF2B5EF4-FFF2-40B4-BE49-F238E27FC236}">
                    <a16:creationId xmlns:a16="http://schemas.microsoft.com/office/drawing/2014/main" id="{3F6B4F74-0921-865C-FAFD-77D5C4CE5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1927"/>
                <a:ext cx="95" cy="13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Line 557">
                <a:extLst>
                  <a:ext uri="{FF2B5EF4-FFF2-40B4-BE49-F238E27FC236}">
                    <a16:creationId xmlns:a16="http://schemas.microsoft.com/office/drawing/2014/main" id="{FBC012CB-35E7-61D1-8232-D49D337E7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1836"/>
                <a:ext cx="96" cy="9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Line 558">
                <a:extLst>
                  <a:ext uri="{FF2B5EF4-FFF2-40B4-BE49-F238E27FC236}">
                    <a16:creationId xmlns:a16="http://schemas.microsoft.com/office/drawing/2014/main" id="{E077D9CE-3466-87E8-18C7-D92EE5FEB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772"/>
                <a:ext cx="95" cy="64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Line 559">
                <a:extLst>
                  <a:ext uri="{FF2B5EF4-FFF2-40B4-BE49-F238E27FC236}">
                    <a16:creationId xmlns:a16="http://schemas.microsoft.com/office/drawing/2014/main" id="{5F8CE749-E2F0-C5DE-03A1-858D798B1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730"/>
                <a:ext cx="96" cy="4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Line 560">
                <a:extLst>
                  <a:ext uri="{FF2B5EF4-FFF2-40B4-BE49-F238E27FC236}">
                    <a16:creationId xmlns:a16="http://schemas.microsoft.com/office/drawing/2014/main" id="{CB5BE2C5-AC33-CC1B-0C85-F449DD83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693"/>
                <a:ext cx="95" cy="3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Line 561">
                <a:extLst>
                  <a:ext uri="{FF2B5EF4-FFF2-40B4-BE49-F238E27FC236}">
                    <a16:creationId xmlns:a16="http://schemas.microsoft.com/office/drawing/2014/main" id="{27DBE029-17AE-FA9F-0058-9F247AD1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661"/>
                <a:ext cx="96" cy="3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Line 562">
                <a:extLst>
                  <a:ext uri="{FF2B5EF4-FFF2-40B4-BE49-F238E27FC236}">
                    <a16:creationId xmlns:a16="http://schemas.microsoft.com/office/drawing/2014/main" id="{43FBC61F-C623-92CB-D3EB-BA9912D9E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650"/>
                <a:ext cx="96" cy="1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Line 563">
                <a:extLst>
                  <a:ext uri="{FF2B5EF4-FFF2-40B4-BE49-F238E27FC236}">
                    <a16:creationId xmlns:a16="http://schemas.microsoft.com/office/drawing/2014/main" id="{0FDFE62B-29FE-6E7E-CCB9-7696F37DF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7" y="2981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Line 564">
                <a:extLst>
                  <a:ext uri="{FF2B5EF4-FFF2-40B4-BE49-F238E27FC236}">
                    <a16:creationId xmlns:a16="http://schemas.microsoft.com/office/drawing/2014/main" id="{90DA78E8-F795-682E-FF09-8512B944C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Line 565">
                <a:extLst>
                  <a:ext uri="{FF2B5EF4-FFF2-40B4-BE49-F238E27FC236}">
                    <a16:creationId xmlns:a16="http://schemas.microsoft.com/office/drawing/2014/main" id="{3ECCEBBD-68D5-C365-F5C6-858060E0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980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Line 566">
                <a:extLst>
                  <a:ext uri="{FF2B5EF4-FFF2-40B4-BE49-F238E27FC236}">
                    <a16:creationId xmlns:a16="http://schemas.microsoft.com/office/drawing/2014/main" id="{5458169A-7C38-AB29-A313-857D1655F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Line 567">
                <a:extLst>
                  <a:ext uri="{FF2B5EF4-FFF2-40B4-BE49-F238E27FC236}">
                    <a16:creationId xmlns:a16="http://schemas.microsoft.com/office/drawing/2014/main" id="{21059C85-A81D-5577-E851-1E976C665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81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Line 568">
                <a:extLst>
                  <a:ext uri="{FF2B5EF4-FFF2-40B4-BE49-F238E27FC236}">
                    <a16:creationId xmlns:a16="http://schemas.microsoft.com/office/drawing/2014/main" id="{A174B2F1-CD1F-C52C-9E2F-C781E9E51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Line 569">
                <a:extLst>
                  <a:ext uri="{FF2B5EF4-FFF2-40B4-BE49-F238E27FC236}">
                    <a16:creationId xmlns:a16="http://schemas.microsoft.com/office/drawing/2014/main" id="{1BB902DE-21F7-5820-10BC-FBC9DCB02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Line 570">
                <a:extLst>
                  <a:ext uri="{FF2B5EF4-FFF2-40B4-BE49-F238E27FC236}">
                    <a16:creationId xmlns:a16="http://schemas.microsoft.com/office/drawing/2014/main" id="{CBD8D49C-74AA-E101-5A6D-E81BEC0B4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2982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Line 571">
                <a:extLst>
                  <a:ext uri="{FF2B5EF4-FFF2-40B4-BE49-F238E27FC236}">
                    <a16:creationId xmlns:a16="http://schemas.microsoft.com/office/drawing/2014/main" id="{6E67FD9F-065A-241C-0DDB-154A8BA64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Line 572">
                <a:extLst>
                  <a:ext uri="{FF2B5EF4-FFF2-40B4-BE49-F238E27FC236}">
                    <a16:creationId xmlns:a16="http://schemas.microsoft.com/office/drawing/2014/main" id="{001610E8-AEDF-6681-C3FB-530A87086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Line 573">
                <a:extLst>
                  <a:ext uri="{FF2B5EF4-FFF2-40B4-BE49-F238E27FC236}">
                    <a16:creationId xmlns:a16="http://schemas.microsoft.com/office/drawing/2014/main" id="{7E5B7E3E-89D9-C08F-3614-1734F88D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Line 574">
                <a:extLst>
                  <a:ext uri="{FF2B5EF4-FFF2-40B4-BE49-F238E27FC236}">
                    <a16:creationId xmlns:a16="http://schemas.microsoft.com/office/drawing/2014/main" id="{C4A689B7-67C9-00B2-73A9-6AFE0EDBE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Line 575">
                <a:extLst>
                  <a:ext uri="{FF2B5EF4-FFF2-40B4-BE49-F238E27FC236}">
                    <a16:creationId xmlns:a16="http://schemas.microsoft.com/office/drawing/2014/main" id="{131F660C-7EE8-4F3A-231B-956D26249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" y="2983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Line 576">
                <a:extLst>
                  <a:ext uri="{FF2B5EF4-FFF2-40B4-BE49-F238E27FC236}">
                    <a16:creationId xmlns:a16="http://schemas.microsoft.com/office/drawing/2014/main" id="{E575943B-C450-0ED5-C791-C7832A7C4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9" y="2981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Line 577">
                <a:extLst>
                  <a:ext uri="{FF2B5EF4-FFF2-40B4-BE49-F238E27FC236}">
                    <a16:creationId xmlns:a16="http://schemas.microsoft.com/office/drawing/2014/main" id="{7A7DA5B2-7538-BD08-6EC6-9A73EF70C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2981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Line 578">
                <a:extLst>
                  <a:ext uri="{FF2B5EF4-FFF2-40B4-BE49-F238E27FC236}">
                    <a16:creationId xmlns:a16="http://schemas.microsoft.com/office/drawing/2014/main" id="{B2D0E791-8E7F-B376-700A-1A0863383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981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Line 579">
                <a:extLst>
                  <a:ext uri="{FF2B5EF4-FFF2-40B4-BE49-F238E27FC236}">
                    <a16:creationId xmlns:a16="http://schemas.microsoft.com/office/drawing/2014/main" id="{84AE5BD3-E1A1-A2D2-AC6F-9384CB979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82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Line 580">
                <a:extLst>
                  <a:ext uri="{FF2B5EF4-FFF2-40B4-BE49-F238E27FC236}">
                    <a16:creationId xmlns:a16="http://schemas.microsoft.com/office/drawing/2014/main" id="{DD015244-26B8-FB89-F954-986ABEA51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983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Line 581">
                <a:extLst>
                  <a:ext uri="{FF2B5EF4-FFF2-40B4-BE49-F238E27FC236}">
                    <a16:creationId xmlns:a16="http://schemas.microsoft.com/office/drawing/2014/main" id="{2F278297-B842-07D7-AE12-6355B2D4D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2984"/>
                <a:ext cx="95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Line 582">
                <a:extLst>
                  <a:ext uri="{FF2B5EF4-FFF2-40B4-BE49-F238E27FC236}">
                    <a16:creationId xmlns:a16="http://schemas.microsoft.com/office/drawing/2014/main" id="{2A71C986-E568-E249-8AB1-E90C6A880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2" y="2982"/>
                <a:ext cx="96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Line 583">
                <a:extLst>
                  <a:ext uri="{FF2B5EF4-FFF2-40B4-BE49-F238E27FC236}">
                    <a16:creationId xmlns:a16="http://schemas.microsoft.com/office/drawing/2014/main" id="{56DB332E-3BF4-6A1A-8D42-2BB4E31E5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2981"/>
                <a:ext cx="95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Line 584">
                <a:extLst>
                  <a:ext uri="{FF2B5EF4-FFF2-40B4-BE49-F238E27FC236}">
                    <a16:creationId xmlns:a16="http://schemas.microsoft.com/office/drawing/2014/main" id="{D865AA38-6FDB-07F1-B0C4-298036BD7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2981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Line 585">
                <a:extLst>
                  <a:ext uri="{FF2B5EF4-FFF2-40B4-BE49-F238E27FC236}">
                    <a16:creationId xmlns:a16="http://schemas.microsoft.com/office/drawing/2014/main" id="{45CBC143-4CF3-ADF9-5EF1-3404995C0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9" y="2984"/>
                <a:ext cx="96" cy="0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Line 586">
                <a:extLst>
                  <a:ext uri="{FF2B5EF4-FFF2-40B4-BE49-F238E27FC236}">
                    <a16:creationId xmlns:a16="http://schemas.microsoft.com/office/drawing/2014/main" id="{CA95CF56-F765-282E-0648-4769B2C61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5" y="2981"/>
                <a:ext cx="95" cy="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Line 587">
                <a:extLst>
                  <a:ext uri="{FF2B5EF4-FFF2-40B4-BE49-F238E27FC236}">
                    <a16:creationId xmlns:a16="http://schemas.microsoft.com/office/drawing/2014/main" id="{7430C6DC-FE3E-B9AB-D3F0-2C55B5C52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78"/>
                <a:ext cx="96" cy="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Line 588">
                <a:extLst>
                  <a:ext uri="{FF2B5EF4-FFF2-40B4-BE49-F238E27FC236}">
                    <a16:creationId xmlns:a16="http://schemas.microsoft.com/office/drawing/2014/main" id="{A0943305-CF1F-7348-6A38-2EEF1610B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6" y="2976"/>
                <a:ext cx="95" cy="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Line 589">
                <a:extLst>
                  <a:ext uri="{FF2B5EF4-FFF2-40B4-BE49-F238E27FC236}">
                    <a16:creationId xmlns:a16="http://schemas.microsoft.com/office/drawing/2014/main" id="{658DB99B-7B64-1BF6-1670-FFADED459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1" y="2975"/>
                <a:ext cx="96" cy="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Line 590">
                <a:extLst>
                  <a:ext uri="{FF2B5EF4-FFF2-40B4-BE49-F238E27FC236}">
                    <a16:creationId xmlns:a16="http://schemas.microsoft.com/office/drawing/2014/main" id="{3C057433-F6C1-F5AE-88E2-5CE8BB22A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2970"/>
                <a:ext cx="95" cy="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Line 591">
                <a:extLst>
                  <a:ext uri="{FF2B5EF4-FFF2-40B4-BE49-F238E27FC236}">
                    <a16:creationId xmlns:a16="http://schemas.microsoft.com/office/drawing/2014/main" id="{D194746D-76BE-46FE-2EDB-94247D132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2958"/>
                <a:ext cx="96" cy="1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Line 592">
                <a:extLst>
                  <a:ext uri="{FF2B5EF4-FFF2-40B4-BE49-F238E27FC236}">
                    <a16:creationId xmlns:a16="http://schemas.microsoft.com/office/drawing/2014/main" id="{32BC8E90-4F6F-8B23-0A25-A00F713F6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935"/>
                <a:ext cx="95" cy="2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Line 593">
                <a:extLst>
                  <a:ext uri="{FF2B5EF4-FFF2-40B4-BE49-F238E27FC236}">
                    <a16:creationId xmlns:a16="http://schemas.microsoft.com/office/drawing/2014/main" id="{556D84D8-C361-5924-CE8F-0AF08950D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3" y="2890"/>
                <a:ext cx="96" cy="45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Line 594">
                <a:extLst>
                  <a:ext uri="{FF2B5EF4-FFF2-40B4-BE49-F238E27FC236}">
                    <a16:creationId xmlns:a16="http://schemas.microsoft.com/office/drawing/2014/main" id="{F5093F82-0C25-A8B0-E3AB-74A76AF66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9" y="2811"/>
                <a:ext cx="96" cy="79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Line 595">
                <a:extLst>
                  <a:ext uri="{FF2B5EF4-FFF2-40B4-BE49-F238E27FC236}">
                    <a16:creationId xmlns:a16="http://schemas.microsoft.com/office/drawing/2014/main" id="{E22A6926-49F9-81C4-FB34-235FCB5F4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5" y="2678"/>
                <a:ext cx="95" cy="13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Line 596">
                <a:extLst>
                  <a:ext uri="{FF2B5EF4-FFF2-40B4-BE49-F238E27FC236}">
                    <a16:creationId xmlns:a16="http://schemas.microsoft.com/office/drawing/2014/main" id="{49FA366D-4BAE-3B6C-1426-629BF6448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486"/>
                <a:ext cx="96" cy="19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Line 597">
                <a:extLst>
                  <a:ext uri="{FF2B5EF4-FFF2-40B4-BE49-F238E27FC236}">
                    <a16:creationId xmlns:a16="http://schemas.microsoft.com/office/drawing/2014/main" id="{2A811EC5-01AA-73C0-AAE0-E04DC0855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6" y="2260"/>
                <a:ext cx="95" cy="22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Line 598">
                <a:extLst>
                  <a:ext uri="{FF2B5EF4-FFF2-40B4-BE49-F238E27FC236}">
                    <a16:creationId xmlns:a16="http://schemas.microsoft.com/office/drawing/2014/main" id="{2D2955F6-367C-92F5-68DA-C2B80F608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1" y="2057"/>
                <a:ext cx="96" cy="203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Line 599">
                <a:extLst>
                  <a:ext uri="{FF2B5EF4-FFF2-40B4-BE49-F238E27FC236}">
                    <a16:creationId xmlns:a16="http://schemas.microsoft.com/office/drawing/2014/main" id="{E9BB8001-2713-2D23-F5BA-DCF2A53A1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7" y="1916"/>
                <a:ext cx="95" cy="141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Line 600">
                <a:extLst>
                  <a:ext uri="{FF2B5EF4-FFF2-40B4-BE49-F238E27FC236}">
                    <a16:creationId xmlns:a16="http://schemas.microsoft.com/office/drawing/2014/main" id="{C9B670C2-9D37-4300-4E85-F4F9BDD09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2" y="1820"/>
                <a:ext cx="96" cy="9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Line 601">
                <a:extLst>
                  <a:ext uri="{FF2B5EF4-FFF2-40B4-BE49-F238E27FC236}">
                    <a16:creationId xmlns:a16="http://schemas.microsoft.com/office/drawing/2014/main" id="{EE2FF356-5C1A-6180-79B5-A7E31F597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8" y="1753"/>
                <a:ext cx="95" cy="67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Line 602">
                <a:extLst>
                  <a:ext uri="{FF2B5EF4-FFF2-40B4-BE49-F238E27FC236}">
                    <a16:creationId xmlns:a16="http://schemas.microsoft.com/office/drawing/2014/main" id="{F144906B-A337-D3B8-FC17-0D5686435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3" y="1707"/>
                <a:ext cx="96" cy="46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Line 603">
                <a:extLst>
                  <a:ext uri="{FF2B5EF4-FFF2-40B4-BE49-F238E27FC236}">
                    <a16:creationId xmlns:a16="http://schemas.microsoft.com/office/drawing/2014/main" id="{6F3273F1-18E2-6176-7328-10AEDE702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9" y="1675"/>
                <a:ext cx="96" cy="32"/>
              </a:xfrm>
              <a:prstGeom prst="line">
                <a:avLst/>
              </a:prstGeom>
              <a:noFill/>
              <a:ln w="9525" cap="sq">
                <a:solidFill>
                  <a:srgbClr val="8B897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Rectangle 604">
                <a:extLst>
                  <a:ext uri="{FF2B5EF4-FFF2-40B4-BE49-F238E27FC236}">
                    <a16:creationId xmlns:a16="http://schemas.microsoft.com/office/drawing/2014/main" id="{C8DB8010-3E77-D95B-3A4A-218E33A05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97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Rectangle 605">
                <a:extLst>
                  <a:ext uri="{FF2B5EF4-FFF2-40B4-BE49-F238E27FC236}">
                    <a16:creationId xmlns:a16="http://schemas.microsoft.com/office/drawing/2014/main" id="{BE9F4CA9-6A6B-411A-1BC3-46098DB01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2979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Rectangle 606">
                <a:extLst>
                  <a:ext uri="{FF2B5EF4-FFF2-40B4-BE49-F238E27FC236}">
                    <a16:creationId xmlns:a16="http://schemas.microsoft.com/office/drawing/2014/main" id="{68CD504F-36E7-48D6-45BD-A9D9B453B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297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Rectangle 608">
              <a:extLst>
                <a:ext uri="{FF2B5EF4-FFF2-40B4-BE49-F238E27FC236}">
                  <a16:creationId xmlns:a16="http://schemas.microsoft.com/office/drawing/2014/main" id="{81D052EC-7155-F205-16AF-DD5A1BC16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09">
              <a:extLst>
                <a:ext uri="{FF2B5EF4-FFF2-40B4-BE49-F238E27FC236}">
                  <a16:creationId xmlns:a16="http://schemas.microsoft.com/office/drawing/2014/main" id="{11BF34E3-39A0-95F6-07CB-47A7A46D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980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10">
              <a:extLst>
                <a:ext uri="{FF2B5EF4-FFF2-40B4-BE49-F238E27FC236}">
                  <a16:creationId xmlns:a16="http://schemas.microsoft.com/office/drawing/2014/main" id="{62AF20BD-D70B-49D5-229D-75E0BD3EE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611">
              <a:extLst>
                <a:ext uri="{FF2B5EF4-FFF2-40B4-BE49-F238E27FC236}">
                  <a16:creationId xmlns:a16="http://schemas.microsoft.com/office/drawing/2014/main" id="{B5A59031-7B93-3876-4A15-3F2BB426C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3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12">
              <a:extLst>
                <a:ext uri="{FF2B5EF4-FFF2-40B4-BE49-F238E27FC236}">
                  <a16:creationId xmlns:a16="http://schemas.microsoft.com/office/drawing/2014/main" id="{6464A0BE-F407-CFA6-0F07-EC224D03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3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613">
              <a:extLst>
                <a:ext uri="{FF2B5EF4-FFF2-40B4-BE49-F238E27FC236}">
                  <a16:creationId xmlns:a16="http://schemas.microsoft.com/office/drawing/2014/main" id="{3DAE24E8-02A4-2CB5-8B38-ACA6F726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3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614">
              <a:extLst>
                <a:ext uri="{FF2B5EF4-FFF2-40B4-BE49-F238E27FC236}">
                  <a16:creationId xmlns:a16="http://schemas.microsoft.com/office/drawing/2014/main" id="{2B602B00-0203-C4A9-65CC-10F7C91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615">
              <a:extLst>
                <a:ext uri="{FF2B5EF4-FFF2-40B4-BE49-F238E27FC236}">
                  <a16:creationId xmlns:a16="http://schemas.microsoft.com/office/drawing/2014/main" id="{A368775A-EF45-6D73-CEC5-77AA7BCD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80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616">
              <a:extLst>
                <a:ext uri="{FF2B5EF4-FFF2-40B4-BE49-F238E27FC236}">
                  <a16:creationId xmlns:a16="http://schemas.microsoft.com/office/drawing/2014/main" id="{01842BFC-AABC-CFE9-0CDB-757A68DC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617">
              <a:extLst>
                <a:ext uri="{FF2B5EF4-FFF2-40B4-BE49-F238E27FC236}">
                  <a16:creationId xmlns:a16="http://schemas.microsoft.com/office/drawing/2014/main" id="{4A7EED91-0208-78BD-77E1-E7AFC50B8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618">
              <a:extLst>
                <a:ext uri="{FF2B5EF4-FFF2-40B4-BE49-F238E27FC236}">
                  <a16:creationId xmlns:a16="http://schemas.microsoft.com/office/drawing/2014/main" id="{B5F02DAD-DDEE-D96E-7024-A0F0CC4B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19">
              <a:extLst>
                <a:ext uri="{FF2B5EF4-FFF2-40B4-BE49-F238E27FC236}">
                  <a16:creationId xmlns:a16="http://schemas.microsoft.com/office/drawing/2014/main" id="{B177A5D7-A6A3-E0E4-CAAD-81D8CE0A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20">
              <a:extLst>
                <a:ext uri="{FF2B5EF4-FFF2-40B4-BE49-F238E27FC236}">
                  <a16:creationId xmlns:a16="http://schemas.microsoft.com/office/drawing/2014/main" id="{3D95B38E-D6B6-9897-EEE9-E73B0BB3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621">
              <a:extLst>
                <a:ext uri="{FF2B5EF4-FFF2-40B4-BE49-F238E27FC236}">
                  <a16:creationId xmlns:a16="http://schemas.microsoft.com/office/drawing/2014/main" id="{1C7CABB3-3B21-86BC-D1A5-748DD4DAA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981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622">
              <a:extLst>
                <a:ext uri="{FF2B5EF4-FFF2-40B4-BE49-F238E27FC236}">
                  <a16:creationId xmlns:a16="http://schemas.microsoft.com/office/drawing/2014/main" id="{175A4950-9BCB-5195-E00D-8DBAAEEBA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623">
              <a:extLst>
                <a:ext uri="{FF2B5EF4-FFF2-40B4-BE49-F238E27FC236}">
                  <a16:creationId xmlns:a16="http://schemas.microsoft.com/office/drawing/2014/main" id="{33C84B00-0ED6-27F4-DA0C-A0EB49C1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79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624">
              <a:extLst>
                <a:ext uri="{FF2B5EF4-FFF2-40B4-BE49-F238E27FC236}">
                  <a16:creationId xmlns:a16="http://schemas.microsoft.com/office/drawing/2014/main" id="{827F9150-7050-2EF0-2641-336163817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9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25">
              <a:extLst>
                <a:ext uri="{FF2B5EF4-FFF2-40B4-BE49-F238E27FC236}">
                  <a16:creationId xmlns:a16="http://schemas.microsoft.com/office/drawing/2014/main" id="{F61C6194-8A1F-25BC-1D4C-464CB7760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9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90FC64D9-F17A-4D12-914F-13DC6F01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627">
              <a:extLst>
                <a:ext uri="{FF2B5EF4-FFF2-40B4-BE49-F238E27FC236}">
                  <a16:creationId xmlns:a16="http://schemas.microsoft.com/office/drawing/2014/main" id="{203756BD-DC55-F002-D3F5-2DC8988E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981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28">
              <a:extLst>
                <a:ext uri="{FF2B5EF4-FFF2-40B4-BE49-F238E27FC236}">
                  <a16:creationId xmlns:a16="http://schemas.microsoft.com/office/drawing/2014/main" id="{DB6353A3-3A60-228D-F4CA-F7934E7B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629">
              <a:extLst>
                <a:ext uri="{FF2B5EF4-FFF2-40B4-BE49-F238E27FC236}">
                  <a16:creationId xmlns:a16="http://schemas.microsoft.com/office/drawing/2014/main" id="{F25B21B4-77E6-3285-FE7A-63FE04E0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630">
              <a:extLst>
                <a:ext uri="{FF2B5EF4-FFF2-40B4-BE49-F238E27FC236}">
                  <a16:creationId xmlns:a16="http://schemas.microsoft.com/office/drawing/2014/main" id="{C9296DB6-3B1C-8EA0-4B64-A46D56C1A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31">
              <a:extLst>
                <a:ext uri="{FF2B5EF4-FFF2-40B4-BE49-F238E27FC236}">
                  <a16:creationId xmlns:a16="http://schemas.microsoft.com/office/drawing/2014/main" id="{0873D8CE-FAE3-75AD-19E0-A26951E8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32">
              <a:extLst>
                <a:ext uri="{FF2B5EF4-FFF2-40B4-BE49-F238E27FC236}">
                  <a16:creationId xmlns:a16="http://schemas.microsoft.com/office/drawing/2014/main" id="{5BF334F4-7E43-16D8-155A-D76B5F4D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977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33">
              <a:extLst>
                <a:ext uri="{FF2B5EF4-FFF2-40B4-BE49-F238E27FC236}">
                  <a16:creationId xmlns:a16="http://schemas.microsoft.com/office/drawing/2014/main" id="{C38FD184-5508-4E9A-A325-CE23946D5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977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634">
              <a:extLst>
                <a:ext uri="{FF2B5EF4-FFF2-40B4-BE49-F238E27FC236}">
                  <a16:creationId xmlns:a16="http://schemas.microsoft.com/office/drawing/2014/main" id="{6FBF618D-6BFD-70D8-3328-47CAF041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977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635">
              <a:extLst>
                <a:ext uri="{FF2B5EF4-FFF2-40B4-BE49-F238E27FC236}">
                  <a16:creationId xmlns:a16="http://schemas.microsoft.com/office/drawing/2014/main" id="{322A1CDB-E654-3048-8EAE-601E34B5E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636">
              <a:extLst>
                <a:ext uri="{FF2B5EF4-FFF2-40B4-BE49-F238E27FC236}">
                  <a16:creationId xmlns:a16="http://schemas.microsoft.com/office/drawing/2014/main" id="{D25D6263-B580-4DEA-5645-B531BE79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637">
              <a:extLst>
                <a:ext uri="{FF2B5EF4-FFF2-40B4-BE49-F238E27FC236}">
                  <a16:creationId xmlns:a16="http://schemas.microsoft.com/office/drawing/2014/main" id="{8778CDE3-0317-5EC5-9649-62293CAD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638">
              <a:extLst>
                <a:ext uri="{FF2B5EF4-FFF2-40B4-BE49-F238E27FC236}">
                  <a16:creationId xmlns:a16="http://schemas.microsoft.com/office/drawing/2014/main" id="{2487EFAA-3DA1-C5B2-F953-18D862AAE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639">
              <a:extLst>
                <a:ext uri="{FF2B5EF4-FFF2-40B4-BE49-F238E27FC236}">
                  <a16:creationId xmlns:a16="http://schemas.microsoft.com/office/drawing/2014/main" id="{23DC2095-F8EC-CEC4-EABB-3740326EE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2981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640">
              <a:extLst>
                <a:ext uri="{FF2B5EF4-FFF2-40B4-BE49-F238E27FC236}">
                  <a16:creationId xmlns:a16="http://schemas.microsoft.com/office/drawing/2014/main" id="{D9776556-85A7-F354-0C49-85F07911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641">
              <a:extLst>
                <a:ext uri="{FF2B5EF4-FFF2-40B4-BE49-F238E27FC236}">
                  <a16:creationId xmlns:a16="http://schemas.microsoft.com/office/drawing/2014/main" id="{A953303E-79E8-DEB4-DC7A-0864739A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642">
              <a:extLst>
                <a:ext uri="{FF2B5EF4-FFF2-40B4-BE49-F238E27FC236}">
                  <a16:creationId xmlns:a16="http://schemas.microsoft.com/office/drawing/2014/main" id="{730EC631-014C-5AFD-5688-E0F98F960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8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643">
              <a:extLst>
                <a:ext uri="{FF2B5EF4-FFF2-40B4-BE49-F238E27FC236}">
                  <a16:creationId xmlns:a16="http://schemas.microsoft.com/office/drawing/2014/main" id="{AD36FE8D-4A6B-B73A-64A4-F05A2F49B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644">
              <a:extLst>
                <a:ext uri="{FF2B5EF4-FFF2-40B4-BE49-F238E27FC236}">
                  <a16:creationId xmlns:a16="http://schemas.microsoft.com/office/drawing/2014/main" id="{33B2CAB7-6056-5EC7-3BF4-E1225F2CC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645">
              <a:extLst>
                <a:ext uri="{FF2B5EF4-FFF2-40B4-BE49-F238E27FC236}">
                  <a16:creationId xmlns:a16="http://schemas.microsoft.com/office/drawing/2014/main" id="{35C32A58-8EF5-7111-01DB-10471AF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78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46">
              <a:extLst>
                <a:ext uri="{FF2B5EF4-FFF2-40B4-BE49-F238E27FC236}">
                  <a16:creationId xmlns:a16="http://schemas.microsoft.com/office/drawing/2014/main" id="{1FDBE590-F5D2-6AC6-C932-3107686BC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647">
              <a:extLst>
                <a:ext uri="{FF2B5EF4-FFF2-40B4-BE49-F238E27FC236}">
                  <a16:creationId xmlns:a16="http://schemas.microsoft.com/office/drawing/2014/main" id="{9F459115-5350-4718-1FEB-EA2798DE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648">
              <a:extLst>
                <a:ext uri="{FF2B5EF4-FFF2-40B4-BE49-F238E27FC236}">
                  <a16:creationId xmlns:a16="http://schemas.microsoft.com/office/drawing/2014/main" id="{4EF9F6AD-CBBB-6099-6ECD-72BA7C93F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49">
              <a:extLst>
                <a:ext uri="{FF2B5EF4-FFF2-40B4-BE49-F238E27FC236}">
                  <a16:creationId xmlns:a16="http://schemas.microsoft.com/office/drawing/2014/main" id="{D978A9BF-9EA4-401C-4AFF-92AB84864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650">
              <a:extLst>
                <a:ext uri="{FF2B5EF4-FFF2-40B4-BE49-F238E27FC236}">
                  <a16:creationId xmlns:a16="http://schemas.microsoft.com/office/drawing/2014/main" id="{85B769CC-4F61-DE0A-B917-0A1C9087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51">
              <a:extLst>
                <a:ext uri="{FF2B5EF4-FFF2-40B4-BE49-F238E27FC236}">
                  <a16:creationId xmlns:a16="http://schemas.microsoft.com/office/drawing/2014/main" id="{6CB1D1CE-0205-46C0-0091-63B1A21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982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652">
              <a:extLst>
                <a:ext uri="{FF2B5EF4-FFF2-40B4-BE49-F238E27FC236}">
                  <a16:creationId xmlns:a16="http://schemas.microsoft.com/office/drawing/2014/main" id="{C5FF9281-C4E6-6E6B-B0C3-76AFEBA4A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982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53">
              <a:extLst>
                <a:ext uri="{FF2B5EF4-FFF2-40B4-BE49-F238E27FC236}">
                  <a16:creationId xmlns:a16="http://schemas.microsoft.com/office/drawing/2014/main" id="{BF2553A2-C2B9-D522-1369-E7C74223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654">
              <a:extLst>
                <a:ext uri="{FF2B5EF4-FFF2-40B4-BE49-F238E27FC236}">
                  <a16:creationId xmlns:a16="http://schemas.microsoft.com/office/drawing/2014/main" id="{00A8C766-213C-B9D9-A6D1-F31937726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55">
              <a:extLst>
                <a:ext uri="{FF2B5EF4-FFF2-40B4-BE49-F238E27FC236}">
                  <a16:creationId xmlns:a16="http://schemas.microsoft.com/office/drawing/2014/main" id="{DDE5900D-B256-C30E-5A8B-D610560CA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656">
              <a:extLst>
                <a:ext uri="{FF2B5EF4-FFF2-40B4-BE49-F238E27FC236}">
                  <a16:creationId xmlns:a16="http://schemas.microsoft.com/office/drawing/2014/main" id="{3273E0D6-174E-6B8C-93A0-E0BC89BBA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657">
              <a:extLst>
                <a:ext uri="{FF2B5EF4-FFF2-40B4-BE49-F238E27FC236}">
                  <a16:creationId xmlns:a16="http://schemas.microsoft.com/office/drawing/2014/main" id="{F7962C21-EEFA-37F3-EF12-CA6EB5CC8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980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58">
              <a:extLst>
                <a:ext uri="{FF2B5EF4-FFF2-40B4-BE49-F238E27FC236}">
                  <a16:creationId xmlns:a16="http://schemas.microsoft.com/office/drawing/2014/main" id="{F985B1E9-6977-1E55-43B5-50453E4E7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659">
              <a:extLst>
                <a:ext uri="{FF2B5EF4-FFF2-40B4-BE49-F238E27FC236}">
                  <a16:creationId xmlns:a16="http://schemas.microsoft.com/office/drawing/2014/main" id="{CF93BFA5-4DEF-4C18-D3D8-217D3243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4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660">
              <a:extLst>
                <a:ext uri="{FF2B5EF4-FFF2-40B4-BE49-F238E27FC236}">
                  <a16:creationId xmlns:a16="http://schemas.microsoft.com/office/drawing/2014/main" id="{F74E7A33-F9AA-E8F2-EE09-87A054FB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4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661">
              <a:extLst>
                <a:ext uri="{FF2B5EF4-FFF2-40B4-BE49-F238E27FC236}">
                  <a16:creationId xmlns:a16="http://schemas.microsoft.com/office/drawing/2014/main" id="{9A94672C-BA24-4E1F-13FF-BB8ADAA8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4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662">
              <a:extLst>
                <a:ext uri="{FF2B5EF4-FFF2-40B4-BE49-F238E27FC236}">
                  <a16:creationId xmlns:a16="http://schemas.microsoft.com/office/drawing/2014/main" id="{825FB096-E186-E88E-B96F-582499B85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663">
              <a:extLst>
                <a:ext uri="{FF2B5EF4-FFF2-40B4-BE49-F238E27FC236}">
                  <a16:creationId xmlns:a16="http://schemas.microsoft.com/office/drawing/2014/main" id="{5F71186F-8452-9D19-CEED-AD8ADFB0C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978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664">
              <a:extLst>
                <a:ext uri="{FF2B5EF4-FFF2-40B4-BE49-F238E27FC236}">
                  <a16:creationId xmlns:a16="http://schemas.microsoft.com/office/drawing/2014/main" id="{4F7E2C7A-89AB-C0F2-53D2-17AC6AC78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978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665">
              <a:extLst>
                <a:ext uri="{FF2B5EF4-FFF2-40B4-BE49-F238E27FC236}">
                  <a16:creationId xmlns:a16="http://schemas.microsoft.com/office/drawing/2014/main" id="{1D87837A-8796-0624-128F-9ACBED4B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666">
              <a:extLst>
                <a:ext uri="{FF2B5EF4-FFF2-40B4-BE49-F238E27FC236}">
                  <a16:creationId xmlns:a16="http://schemas.microsoft.com/office/drawing/2014/main" id="{3FA46A04-3D8D-9B19-D7CD-126C93966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67">
              <a:extLst>
                <a:ext uri="{FF2B5EF4-FFF2-40B4-BE49-F238E27FC236}">
                  <a16:creationId xmlns:a16="http://schemas.microsoft.com/office/drawing/2014/main" id="{E40EFBD9-D388-D295-9257-67459465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68">
              <a:extLst>
                <a:ext uri="{FF2B5EF4-FFF2-40B4-BE49-F238E27FC236}">
                  <a16:creationId xmlns:a16="http://schemas.microsoft.com/office/drawing/2014/main" id="{62A8A4D3-9A8F-F544-D289-FE57188A4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69">
              <a:extLst>
                <a:ext uri="{FF2B5EF4-FFF2-40B4-BE49-F238E27FC236}">
                  <a16:creationId xmlns:a16="http://schemas.microsoft.com/office/drawing/2014/main" id="{9EEEEBBB-184A-3E72-768A-60D43097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980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670">
              <a:extLst>
                <a:ext uri="{FF2B5EF4-FFF2-40B4-BE49-F238E27FC236}">
                  <a16:creationId xmlns:a16="http://schemas.microsoft.com/office/drawing/2014/main" id="{354AA147-217E-7068-A059-95485EF9B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71">
              <a:extLst>
                <a:ext uri="{FF2B5EF4-FFF2-40B4-BE49-F238E27FC236}">
                  <a16:creationId xmlns:a16="http://schemas.microsoft.com/office/drawing/2014/main" id="{E5AEB0FA-FB92-B1DF-DA40-3BAB369D3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72">
              <a:extLst>
                <a:ext uri="{FF2B5EF4-FFF2-40B4-BE49-F238E27FC236}">
                  <a16:creationId xmlns:a16="http://schemas.microsoft.com/office/drawing/2014/main" id="{4A1E84AD-06FF-D9CC-9C75-41E74FCAD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673">
              <a:extLst>
                <a:ext uri="{FF2B5EF4-FFF2-40B4-BE49-F238E27FC236}">
                  <a16:creationId xmlns:a16="http://schemas.microsoft.com/office/drawing/2014/main" id="{B69F8CD9-59F6-C1E7-60BC-AEE8974F8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980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74">
              <a:extLst>
                <a:ext uri="{FF2B5EF4-FFF2-40B4-BE49-F238E27FC236}">
                  <a16:creationId xmlns:a16="http://schemas.microsoft.com/office/drawing/2014/main" id="{F50134F7-E218-BF5B-D1D2-A2A113818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2976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75">
              <a:extLst>
                <a:ext uri="{FF2B5EF4-FFF2-40B4-BE49-F238E27FC236}">
                  <a16:creationId xmlns:a16="http://schemas.microsoft.com/office/drawing/2014/main" id="{302EB603-0B83-FEA9-5E65-63841957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2976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76">
              <a:extLst>
                <a:ext uri="{FF2B5EF4-FFF2-40B4-BE49-F238E27FC236}">
                  <a16:creationId xmlns:a16="http://schemas.microsoft.com/office/drawing/2014/main" id="{D096132C-BA4A-0C8C-DEEE-E38964C9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2976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677">
              <a:extLst>
                <a:ext uri="{FF2B5EF4-FFF2-40B4-BE49-F238E27FC236}">
                  <a16:creationId xmlns:a16="http://schemas.microsoft.com/office/drawing/2014/main" id="{5DB63D37-6256-C83E-9B0C-780314732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962"/>
              <a:ext cx="3918" cy="2123"/>
            </a:xfrm>
            <a:prstGeom prst="rect">
              <a:avLst/>
            </a:prstGeom>
            <a:noFill/>
            <a:ln w="4763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678">
              <a:extLst>
                <a:ext uri="{FF2B5EF4-FFF2-40B4-BE49-F238E27FC236}">
                  <a16:creationId xmlns:a16="http://schemas.microsoft.com/office/drawing/2014/main" id="{84C56149-225C-60F2-95B3-99330ECAD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679">
              <a:extLst>
                <a:ext uri="{FF2B5EF4-FFF2-40B4-BE49-F238E27FC236}">
                  <a16:creationId xmlns:a16="http://schemas.microsoft.com/office/drawing/2014/main" id="{FDCE85FC-D171-175C-C69D-C85847B9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680">
              <a:extLst>
                <a:ext uri="{FF2B5EF4-FFF2-40B4-BE49-F238E27FC236}">
                  <a16:creationId xmlns:a16="http://schemas.microsoft.com/office/drawing/2014/main" id="{36A93073-D88E-CDA5-4256-B0D710F7B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3483"/>
              <a:ext cx="72" cy="72"/>
            </a:xfrm>
            <a:prstGeom prst="rect">
              <a:avLst/>
            </a:prstGeom>
            <a:solidFill>
              <a:srgbClr val="8B897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681">
              <a:extLst>
                <a:ext uri="{FF2B5EF4-FFF2-40B4-BE49-F238E27FC236}">
                  <a16:creationId xmlns:a16="http://schemas.microsoft.com/office/drawing/2014/main" id="{97BAC1C9-7F15-19FC-7530-F40A8F32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479"/>
              <a:ext cx="33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Roboto Regular" charset="0"/>
                </a:rPr>
                <a:t>BEAS-2B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682">
              <a:extLst>
                <a:ext uri="{FF2B5EF4-FFF2-40B4-BE49-F238E27FC236}">
                  <a16:creationId xmlns:a16="http://schemas.microsoft.com/office/drawing/2014/main" id="{830190F5-2AC2-F471-4686-30C21733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3488"/>
              <a:ext cx="72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683">
              <a:extLst>
                <a:ext uri="{FF2B5EF4-FFF2-40B4-BE49-F238E27FC236}">
                  <a16:creationId xmlns:a16="http://schemas.microsoft.com/office/drawing/2014/main" id="{CA46C09A-1B5B-4BA5-EC0A-5066CABE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3484"/>
              <a:ext cx="12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GD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684">
              <a:extLst>
                <a:ext uri="{FF2B5EF4-FFF2-40B4-BE49-F238E27FC236}">
                  <a16:creationId xmlns:a16="http://schemas.microsoft.com/office/drawing/2014/main" id="{A02E9C52-4F1B-5CBA-DCA8-26B27434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3483"/>
              <a:ext cx="73" cy="72"/>
            </a:xfrm>
            <a:prstGeom prst="rect">
              <a:avLst/>
            </a:prstGeom>
            <a:solidFill>
              <a:srgbClr val="B0171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685">
              <a:extLst>
                <a:ext uri="{FF2B5EF4-FFF2-40B4-BE49-F238E27FC236}">
                  <a16:creationId xmlns:a16="http://schemas.microsoft.com/office/drawing/2014/main" id="{70269595-9D08-7B1A-21C1-1740DF40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3479"/>
              <a:ext cx="23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Roboto Regular" charset="0"/>
                </a:rPr>
                <a:t>H1299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2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52F732-4DBB-CFF1-D438-6CCD600F9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451659" y="215900"/>
            <a:ext cx="109728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D8BE44C0-5E3D-E0D1-44CF-6057B7622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1238" y="1042988"/>
            <a:ext cx="7629525" cy="4772025"/>
            <a:chOff x="1437" y="657"/>
            <a:chExt cx="4806" cy="300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035BAC8F-8794-9BA7-0668-A50FD9D4E4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7" y="657"/>
              <a:ext cx="4806" cy="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82ED933B-4508-910D-2682-D2BB6CB06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657"/>
              <a:ext cx="4806" cy="3006"/>
              <a:chOff x="1437" y="657"/>
              <a:chExt cx="4806" cy="3006"/>
            </a:xfrm>
          </p:grpSpPr>
          <p:sp>
            <p:nvSpPr>
              <p:cNvPr id="459" name="Rectangle 5">
                <a:extLst>
                  <a:ext uri="{FF2B5EF4-FFF2-40B4-BE49-F238E27FC236}">
                    <a16:creationId xmlns:a16="http://schemas.microsoft.com/office/drawing/2014/main" id="{970D9274-7E7B-28F9-E629-686181042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57"/>
                <a:ext cx="4806" cy="300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6">
                <a:extLst>
                  <a:ext uri="{FF2B5EF4-FFF2-40B4-BE49-F238E27FC236}">
                    <a16:creationId xmlns:a16="http://schemas.microsoft.com/office/drawing/2014/main" id="{C09E4EDA-F041-1611-9FC1-C0864090D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7">
                <a:extLst>
                  <a:ext uri="{FF2B5EF4-FFF2-40B4-BE49-F238E27FC236}">
                    <a16:creationId xmlns:a16="http://schemas.microsoft.com/office/drawing/2014/main" id="{EB769B40-0E7A-5369-D534-6F015B59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795"/>
                <a:ext cx="4326" cy="252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8">
                <a:extLst>
                  <a:ext uri="{FF2B5EF4-FFF2-40B4-BE49-F238E27FC236}">
                    <a16:creationId xmlns:a16="http://schemas.microsoft.com/office/drawing/2014/main" id="{325A3FB8-EA0D-1BE8-A740-5A3419730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02"/>
                <a:ext cx="106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 Bold" panose="020B0804030504040204" pitchFamily="34" charset="0"/>
                  </a:rPr>
                  <a:t>Amplification Plot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" name="Rectangle 9">
                <a:extLst>
                  <a:ext uri="{FF2B5EF4-FFF2-40B4-BE49-F238E27FC236}">
                    <a16:creationId xmlns:a16="http://schemas.microsoft.com/office/drawing/2014/main" id="{C7FB328A-B2CB-3690-4B0E-C6A900C02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" y="962"/>
                <a:ext cx="3938" cy="212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10">
                <a:extLst>
                  <a:ext uri="{FF2B5EF4-FFF2-40B4-BE49-F238E27FC236}">
                    <a16:creationId xmlns:a16="http://schemas.microsoft.com/office/drawing/2014/main" id="{08B3C8A2-F23B-7637-E736-46A06234F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3085"/>
                <a:ext cx="3938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Rectangle 11">
                <a:extLst>
                  <a:ext uri="{FF2B5EF4-FFF2-40B4-BE49-F238E27FC236}">
                    <a16:creationId xmlns:a16="http://schemas.microsoft.com/office/drawing/2014/main" id="{63F680E2-DCA2-DC17-3D96-1A50F5BA9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6" name="Line 12">
                <a:extLst>
                  <a:ext uri="{FF2B5EF4-FFF2-40B4-BE49-F238E27FC236}">
                    <a16:creationId xmlns:a16="http://schemas.microsoft.com/office/drawing/2014/main" id="{DB80D445-D2B8-D342-979C-2D83FF26F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Rectangle 13">
                <a:extLst>
                  <a:ext uri="{FF2B5EF4-FFF2-40B4-BE49-F238E27FC236}">
                    <a16:creationId xmlns:a16="http://schemas.microsoft.com/office/drawing/2014/main" id="{D9C2EE4C-7D1D-B0EC-D889-E62E3EA12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8" name="Line 14">
                <a:extLst>
                  <a:ext uri="{FF2B5EF4-FFF2-40B4-BE49-F238E27FC236}">
                    <a16:creationId xmlns:a16="http://schemas.microsoft.com/office/drawing/2014/main" id="{E89AB082-E329-D6E6-B728-41DB4E074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Rectangle 15">
                <a:extLst>
                  <a:ext uri="{FF2B5EF4-FFF2-40B4-BE49-F238E27FC236}">
                    <a16:creationId xmlns:a16="http://schemas.microsoft.com/office/drawing/2014/main" id="{4F9B24CE-131B-E6AC-15F2-2A8161A06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9" y="3113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0" name="Line 16">
                <a:extLst>
                  <a:ext uri="{FF2B5EF4-FFF2-40B4-BE49-F238E27FC236}">
                    <a16:creationId xmlns:a16="http://schemas.microsoft.com/office/drawing/2014/main" id="{7BB0EDFF-A189-4F7B-CBA2-865B3D6EC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Rectangle 17">
                <a:extLst>
                  <a:ext uri="{FF2B5EF4-FFF2-40B4-BE49-F238E27FC236}">
                    <a16:creationId xmlns:a16="http://schemas.microsoft.com/office/drawing/2014/main" id="{53BBADF0-49D3-C28C-1C88-45F396C5D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3113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" name="Line 18">
                <a:extLst>
                  <a:ext uri="{FF2B5EF4-FFF2-40B4-BE49-F238E27FC236}">
                    <a16:creationId xmlns:a16="http://schemas.microsoft.com/office/drawing/2014/main" id="{38B95DC8-772E-7F33-4A23-B8935557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9">
                <a:extLst>
                  <a:ext uri="{FF2B5EF4-FFF2-40B4-BE49-F238E27FC236}">
                    <a16:creationId xmlns:a16="http://schemas.microsoft.com/office/drawing/2014/main" id="{6B008546-AB17-7DB1-0C1E-0A0B9D863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4" name="Line 20">
                <a:extLst>
                  <a:ext uri="{FF2B5EF4-FFF2-40B4-BE49-F238E27FC236}">
                    <a16:creationId xmlns:a16="http://schemas.microsoft.com/office/drawing/2014/main" id="{4DFCECE2-8BC5-3486-3E8B-061399F82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21">
                <a:extLst>
                  <a:ext uri="{FF2B5EF4-FFF2-40B4-BE49-F238E27FC236}">
                    <a16:creationId xmlns:a16="http://schemas.microsoft.com/office/drawing/2014/main" id="{76D20D55-53BB-9852-62FB-B2018AF37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" name="Line 22">
                <a:extLst>
                  <a:ext uri="{FF2B5EF4-FFF2-40B4-BE49-F238E27FC236}">
                    <a16:creationId xmlns:a16="http://schemas.microsoft.com/office/drawing/2014/main" id="{02B5DEDF-6BE9-AC97-DC88-D0DAE75FD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23">
                <a:extLst>
                  <a:ext uri="{FF2B5EF4-FFF2-40B4-BE49-F238E27FC236}">
                    <a16:creationId xmlns:a16="http://schemas.microsoft.com/office/drawing/2014/main" id="{4C0ACBFA-8272-0765-0E3F-D8F851507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" name="Line 24">
                <a:extLst>
                  <a:ext uri="{FF2B5EF4-FFF2-40B4-BE49-F238E27FC236}">
                    <a16:creationId xmlns:a16="http://schemas.microsoft.com/office/drawing/2014/main" id="{11328E24-E819-7765-AB0F-5BD48CF4C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25">
                <a:extLst>
                  <a:ext uri="{FF2B5EF4-FFF2-40B4-BE49-F238E27FC236}">
                    <a16:creationId xmlns:a16="http://schemas.microsoft.com/office/drawing/2014/main" id="{171F93FF-FF2C-FA2B-55C1-E1E1D19C9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" name="Line 26">
                <a:extLst>
                  <a:ext uri="{FF2B5EF4-FFF2-40B4-BE49-F238E27FC236}">
                    <a16:creationId xmlns:a16="http://schemas.microsoft.com/office/drawing/2014/main" id="{0A58EB47-59BF-4810-474E-DA7874A85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27">
                <a:extLst>
                  <a:ext uri="{FF2B5EF4-FFF2-40B4-BE49-F238E27FC236}">
                    <a16:creationId xmlns:a16="http://schemas.microsoft.com/office/drawing/2014/main" id="{80BF4F48-72D3-2FF7-29E8-F8103D91A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Line 28">
                <a:extLst>
                  <a:ext uri="{FF2B5EF4-FFF2-40B4-BE49-F238E27FC236}">
                    <a16:creationId xmlns:a16="http://schemas.microsoft.com/office/drawing/2014/main" id="{3CDB6EC3-0AC3-60FF-7204-198A5E20C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29">
                <a:extLst>
                  <a:ext uri="{FF2B5EF4-FFF2-40B4-BE49-F238E27FC236}">
                    <a16:creationId xmlns:a16="http://schemas.microsoft.com/office/drawing/2014/main" id="{16A81BFD-7AA8-4FC3-CB83-91FC466DF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Line 30">
                <a:extLst>
                  <a:ext uri="{FF2B5EF4-FFF2-40B4-BE49-F238E27FC236}">
                    <a16:creationId xmlns:a16="http://schemas.microsoft.com/office/drawing/2014/main" id="{71F9E4C5-E5CE-BFC2-3F91-0B7E6CC5E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31">
                <a:extLst>
                  <a:ext uri="{FF2B5EF4-FFF2-40B4-BE49-F238E27FC236}">
                    <a16:creationId xmlns:a16="http://schemas.microsoft.com/office/drawing/2014/main" id="{ED6D9A28-F341-19CA-4719-0F3FE63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" name="Line 32">
                <a:extLst>
                  <a:ext uri="{FF2B5EF4-FFF2-40B4-BE49-F238E27FC236}">
                    <a16:creationId xmlns:a16="http://schemas.microsoft.com/office/drawing/2014/main" id="{738284B3-57D8-C90F-DD3D-3FE32AEB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33">
                <a:extLst>
                  <a:ext uri="{FF2B5EF4-FFF2-40B4-BE49-F238E27FC236}">
                    <a16:creationId xmlns:a16="http://schemas.microsoft.com/office/drawing/2014/main" id="{630FAF56-E06D-2199-5716-4D3F6A1F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" name="Line 34">
                <a:extLst>
                  <a:ext uri="{FF2B5EF4-FFF2-40B4-BE49-F238E27FC236}">
                    <a16:creationId xmlns:a16="http://schemas.microsoft.com/office/drawing/2014/main" id="{1057B751-BF4B-4987-15DC-16CB0F773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35">
                <a:extLst>
                  <a:ext uri="{FF2B5EF4-FFF2-40B4-BE49-F238E27FC236}">
                    <a16:creationId xmlns:a16="http://schemas.microsoft.com/office/drawing/2014/main" id="{8355A5DB-FD5C-0D79-8D91-9A7CD920B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Line 36">
                <a:extLst>
                  <a:ext uri="{FF2B5EF4-FFF2-40B4-BE49-F238E27FC236}">
                    <a16:creationId xmlns:a16="http://schemas.microsoft.com/office/drawing/2014/main" id="{4F2FFCCF-1815-309A-FF33-3CCB6E3D7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37">
                <a:extLst>
                  <a:ext uri="{FF2B5EF4-FFF2-40B4-BE49-F238E27FC236}">
                    <a16:creationId xmlns:a16="http://schemas.microsoft.com/office/drawing/2014/main" id="{AE759E3F-357C-65B7-FF56-4148501D1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Line 38">
                <a:extLst>
                  <a:ext uri="{FF2B5EF4-FFF2-40B4-BE49-F238E27FC236}">
                    <a16:creationId xmlns:a16="http://schemas.microsoft.com/office/drawing/2014/main" id="{4246C8BA-594D-E419-4E79-17652A476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39">
                <a:extLst>
                  <a:ext uri="{FF2B5EF4-FFF2-40B4-BE49-F238E27FC236}">
                    <a16:creationId xmlns:a16="http://schemas.microsoft.com/office/drawing/2014/main" id="{DB5990C0-EE8F-68D0-A73B-DC70AFF47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Line 40">
                <a:extLst>
                  <a:ext uri="{FF2B5EF4-FFF2-40B4-BE49-F238E27FC236}">
                    <a16:creationId xmlns:a16="http://schemas.microsoft.com/office/drawing/2014/main" id="{257962F3-D0C4-6BB2-C5B4-FED97F020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41">
                <a:extLst>
                  <a:ext uri="{FF2B5EF4-FFF2-40B4-BE49-F238E27FC236}">
                    <a16:creationId xmlns:a16="http://schemas.microsoft.com/office/drawing/2014/main" id="{74DDC5EA-5F83-E83B-6899-E227E2360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" name="Line 42">
                <a:extLst>
                  <a:ext uri="{FF2B5EF4-FFF2-40B4-BE49-F238E27FC236}">
                    <a16:creationId xmlns:a16="http://schemas.microsoft.com/office/drawing/2014/main" id="{4231B73A-12B0-D444-EDBD-05B73B533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43">
                <a:extLst>
                  <a:ext uri="{FF2B5EF4-FFF2-40B4-BE49-F238E27FC236}">
                    <a16:creationId xmlns:a16="http://schemas.microsoft.com/office/drawing/2014/main" id="{D229F4CF-F379-4945-F1C2-C92FB303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3113"/>
                <a:ext cx="7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8" name="Line 44">
                <a:extLst>
                  <a:ext uri="{FF2B5EF4-FFF2-40B4-BE49-F238E27FC236}">
                    <a16:creationId xmlns:a16="http://schemas.microsoft.com/office/drawing/2014/main" id="{C6E48DA1-B8DD-8E3D-D270-83BCFBDA8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Rectangle 45">
                <a:extLst>
                  <a:ext uri="{FF2B5EF4-FFF2-40B4-BE49-F238E27FC236}">
                    <a16:creationId xmlns:a16="http://schemas.microsoft.com/office/drawing/2014/main" id="{05B890F7-ECF5-DBB1-9466-EACD1739A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0" name="Line 46">
                <a:extLst>
                  <a:ext uri="{FF2B5EF4-FFF2-40B4-BE49-F238E27FC236}">
                    <a16:creationId xmlns:a16="http://schemas.microsoft.com/office/drawing/2014/main" id="{C9F698FE-43A2-2E96-E536-DA0C0CBFC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Rectangle 47">
                <a:extLst>
                  <a:ext uri="{FF2B5EF4-FFF2-40B4-BE49-F238E27FC236}">
                    <a16:creationId xmlns:a16="http://schemas.microsoft.com/office/drawing/2014/main" id="{9E95176E-BE20-33CE-CBDD-B75066FF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2" name="Line 48">
                <a:extLst>
                  <a:ext uri="{FF2B5EF4-FFF2-40B4-BE49-F238E27FC236}">
                    <a16:creationId xmlns:a16="http://schemas.microsoft.com/office/drawing/2014/main" id="{ADE5C006-7525-BFB1-0F0D-BCF4AFDD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Rectangle 49">
                <a:extLst>
                  <a:ext uri="{FF2B5EF4-FFF2-40B4-BE49-F238E27FC236}">
                    <a16:creationId xmlns:a16="http://schemas.microsoft.com/office/drawing/2014/main" id="{D7DEF6E2-47CE-AA22-8C4D-F2870F12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8" y="31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" name="Line 50">
                <a:extLst>
                  <a:ext uri="{FF2B5EF4-FFF2-40B4-BE49-F238E27FC236}">
                    <a16:creationId xmlns:a16="http://schemas.microsoft.com/office/drawing/2014/main" id="{BAC07547-6BE4-E334-D8E0-5197EC804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55" y="3085"/>
                <a:ext cx="0" cy="12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Rectangle 51">
                <a:extLst>
                  <a:ext uri="{FF2B5EF4-FFF2-40B4-BE49-F238E27FC236}">
                    <a16:creationId xmlns:a16="http://schemas.microsoft.com/office/drawing/2014/main" id="{F1C50968-54E1-F06D-6A5D-0CDFF0C85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195"/>
                <a:ext cx="21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Cycle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6" name="Line 52">
                <a:extLst>
                  <a:ext uri="{FF2B5EF4-FFF2-40B4-BE49-F238E27FC236}">
                    <a16:creationId xmlns:a16="http://schemas.microsoft.com/office/drawing/2014/main" id="{7FE88F1C-AAF9-AB4B-472A-CC2C2054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962"/>
                <a:ext cx="0" cy="2123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Rectangle 53">
                <a:extLst>
                  <a:ext uri="{FF2B5EF4-FFF2-40B4-BE49-F238E27FC236}">
                    <a16:creationId xmlns:a16="http://schemas.microsoft.com/office/drawing/2014/main" id="{827021B2-CC72-6197-C03D-CA06A20FE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942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Line 54">
                <a:extLst>
                  <a:ext uri="{FF2B5EF4-FFF2-40B4-BE49-F238E27FC236}">
                    <a16:creationId xmlns:a16="http://schemas.microsoft.com/office/drawing/2014/main" id="{3948FA54-4502-9A05-1CBD-78546609E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97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55">
                <a:extLst>
                  <a:ext uri="{FF2B5EF4-FFF2-40B4-BE49-F238E27FC236}">
                    <a16:creationId xmlns:a16="http://schemas.microsoft.com/office/drawing/2014/main" id="{AEE12B72-36BD-8CB8-C803-43ECDEFCD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749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Line 56">
                <a:extLst>
                  <a:ext uri="{FF2B5EF4-FFF2-40B4-BE49-F238E27FC236}">
                    <a16:creationId xmlns:a16="http://schemas.microsoft.com/office/drawing/2014/main" id="{8BA1C846-C801-82B5-E961-C8E63170B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780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Rectangle 57">
                <a:extLst>
                  <a:ext uri="{FF2B5EF4-FFF2-40B4-BE49-F238E27FC236}">
                    <a16:creationId xmlns:a16="http://schemas.microsoft.com/office/drawing/2014/main" id="{AA4B6C00-7599-8866-D4F8-F2E2B01C0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555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Line 58">
                <a:extLst>
                  <a:ext uri="{FF2B5EF4-FFF2-40B4-BE49-F238E27FC236}">
                    <a16:creationId xmlns:a16="http://schemas.microsoft.com/office/drawing/2014/main" id="{F876507C-1D66-4214-426D-DFA5D60D2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586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Rectangle 59">
                <a:extLst>
                  <a:ext uri="{FF2B5EF4-FFF2-40B4-BE49-F238E27FC236}">
                    <a16:creationId xmlns:a16="http://schemas.microsoft.com/office/drawing/2014/main" id="{862F14AC-11EC-DB87-005A-39362D7F4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360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Line 60">
                <a:extLst>
                  <a:ext uri="{FF2B5EF4-FFF2-40B4-BE49-F238E27FC236}">
                    <a16:creationId xmlns:a16="http://schemas.microsoft.com/office/drawing/2014/main" id="{CA820E55-4074-2571-7528-9BA14FF8B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393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Rectangle 61">
                <a:extLst>
                  <a:ext uri="{FF2B5EF4-FFF2-40B4-BE49-F238E27FC236}">
                    <a16:creationId xmlns:a16="http://schemas.microsoft.com/office/drawing/2014/main" id="{61CF67C6-A4E3-7249-9066-EFC5496C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168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Line 62">
                <a:extLst>
                  <a:ext uri="{FF2B5EF4-FFF2-40B4-BE49-F238E27FC236}">
                    <a16:creationId xmlns:a16="http://schemas.microsoft.com/office/drawing/2014/main" id="{22FA58B5-3472-1DDF-1CAE-BDD3C6317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19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Rectangle 63">
                <a:extLst>
                  <a:ext uri="{FF2B5EF4-FFF2-40B4-BE49-F238E27FC236}">
                    <a16:creationId xmlns:a16="http://schemas.microsoft.com/office/drawing/2014/main" id="{08A70C60-8AD2-AABE-41ED-260670303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973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Line 64">
                <a:extLst>
                  <a:ext uri="{FF2B5EF4-FFF2-40B4-BE49-F238E27FC236}">
                    <a16:creationId xmlns:a16="http://schemas.microsoft.com/office/drawing/2014/main" id="{DAF5000B-28B7-FE2D-294E-AAE59BF00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2006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Rectangle 65">
                <a:extLst>
                  <a:ext uri="{FF2B5EF4-FFF2-40B4-BE49-F238E27FC236}">
                    <a16:creationId xmlns:a16="http://schemas.microsoft.com/office/drawing/2014/main" id="{3EF64DAD-1542-3968-BA04-54ACCBF7B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781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" name="Line 66">
                <a:extLst>
                  <a:ext uri="{FF2B5EF4-FFF2-40B4-BE49-F238E27FC236}">
                    <a16:creationId xmlns:a16="http://schemas.microsoft.com/office/drawing/2014/main" id="{DCC69B71-C4A7-39C4-D9F9-E0E9F04E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81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Rectangle 67">
                <a:extLst>
                  <a:ext uri="{FF2B5EF4-FFF2-40B4-BE49-F238E27FC236}">
                    <a16:creationId xmlns:a16="http://schemas.microsoft.com/office/drawing/2014/main" id="{7B917BE8-A269-12B6-9078-F9A8A3197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586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2" name="Line 68">
                <a:extLst>
                  <a:ext uri="{FF2B5EF4-FFF2-40B4-BE49-F238E27FC236}">
                    <a16:creationId xmlns:a16="http://schemas.microsoft.com/office/drawing/2014/main" id="{69D59CE4-5CFF-21F0-7EAD-7C6288F8B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619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Rectangle 69">
                <a:extLst>
                  <a:ext uri="{FF2B5EF4-FFF2-40B4-BE49-F238E27FC236}">
                    <a16:creationId xmlns:a16="http://schemas.microsoft.com/office/drawing/2014/main" id="{9FCFCCED-6FD8-7177-D5FE-62BE68434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394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" name="Line 70">
                <a:extLst>
                  <a:ext uri="{FF2B5EF4-FFF2-40B4-BE49-F238E27FC236}">
                    <a16:creationId xmlns:a16="http://schemas.microsoft.com/office/drawing/2014/main" id="{37BD4393-65A8-D06F-6470-E457E4059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425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Rectangle 71">
                <a:extLst>
                  <a:ext uri="{FF2B5EF4-FFF2-40B4-BE49-F238E27FC236}">
                    <a16:creationId xmlns:a16="http://schemas.microsoft.com/office/drawing/2014/main" id="{BEF38D24-99CB-7016-7689-10CFECD7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199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" name="Line 72">
                <a:extLst>
                  <a:ext uri="{FF2B5EF4-FFF2-40B4-BE49-F238E27FC236}">
                    <a16:creationId xmlns:a16="http://schemas.microsoft.com/office/drawing/2014/main" id="{B2717B57-712E-4136-FC3A-90961993C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232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Rectangle 73">
                <a:extLst>
                  <a:ext uri="{FF2B5EF4-FFF2-40B4-BE49-F238E27FC236}">
                    <a16:creationId xmlns:a16="http://schemas.microsoft.com/office/drawing/2014/main" id="{D17DDC52-A66F-E45E-8E56-2BC468194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007"/>
                <a:ext cx="15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2.50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" name="Line 74">
                <a:extLst>
                  <a:ext uri="{FF2B5EF4-FFF2-40B4-BE49-F238E27FC236}">
                    <a16:creationId xmlns:a16="http://schemas.microsoft.com/office/drawing/2014/main" id="{C9E0062A-3CEB-30CE-EE32-D0A6D2525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038"/>
                <a:ext cx="12" cy="0"/>
              </a:xfrm>
              <a:prstGeom prst="line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Line 76">
                <a:extLst>
                  <a:ext uri="{FF2B5EF4-FFF2-40B4-BE49-F238E27FC236}">
                    <a16:creationId xmlns:a16="http://schemas.microsoft.com/office/drawing/2014/main" id="{B5411288-9F79-BB8A-274A-539E6D0F4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77">
                <a:extLst>
                  <a:ext uri="{FF2B5EF4-FFF2-40B4-BE49-F238E27FC236}">
                    <a16:creationId xmlns:a16="http://schemas.microsoft.com/office/drawing/2014/main" id="{9EFFA237-4250-5B2F-C1A9-EC5B64EAE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78">
                <a:extLst>
                  <a:ext uri="{FF2B5EF4-FFF2-40B4-BE49-F238E27FC236}">
                    <a16:creationId xmlns:a16="http://schemas.microsoft.com/office/drawing/2014/main" id="{D6B9DDE8-13AB-1BA8-9315-9221395E9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79">
                <a:extLst>
                  <a:ext uri="{FF2B5EF4-FFF2-40B4-BE49-F238E27FC236}">
                    <a16:creationId xmlns:a16="http://schemas.microsoft.com/office/drawing/2014/main" id="{F27E52C4-E360-D469-EFBB-B43EF957E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80">
                <a:extLst>
                  <a:ext uri="{FF2B5EF4-FFF2-40B4-BE49-F238E27FC236}">
                    <a16:creationId xmlns:a16="http://schemas.microsoft.com/office/drawing/2014/main" id="{966C5486-1071-A920-AA3B-DDB8E0737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81">
                <a:extLst>
                  <a:ext uri="{FF2B5EF4-FFF2-40B4-BE49-F238E27FC236}">
                    <a16:creationId xmlns:a16="http://schemas.microsoft.com/office/drawing/2014/main" id="{52ADE63C-3C50-93F0-2B07-546A2E20A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82">
                <a:extLst>
                  <a:ext uri="{FF2B5EF4-FFF2-40B4-BE49-F238E27FC236}">
                    <a16:creationId xmlns:a16="http://schemas.microsoft.com/office/drawing/2014/main" id="{1120A0C4-2857-A237-0137-B03AB34D2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83">
                <a:extLst>
                  <a:ext uri="{FF2B5EF4-FFF2-40B4-BE49-F238E27FC236}">
                    <a16:creationId xmlns:a16="http://schemas.microsoft.com/office/drawing/2014/main" id="{1C4A3851-ED64-F78C-E529-6701647EB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84">
                <a:extLst>
                  <a:ext uri="{FF2B5EF4-FFF2-40B4-BE49-F238E27FC236}">
                    <a16:creationId xmlns:a16="http://schemas.microsoft.com/office/drawing/2014/main" id="{C83F3529-478C-D1A9-4112-5C72EC542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85">
                <a:extLst>
                  <a:ext uri="{FF2B5EF4-FFF2-40B4-BE49-F238E27FC236}">
                    <a16:creationId xmlns:a16="http://schemas.microsoft.com/office/drawing/2014/main" id="{79B8718F-4879-0F20-723D-42C513858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86">
                <a:extLst>
                  <a:ext uri="{FF2B5EF4-FFF2-40B4-BE49-F238E27FC236}">
                    <a16:creationId xmlns:a16="http://schemas.microsoft.com/office/drawing/2014/main" id="{F7970FC7-EEA5-555A-C5DC-2BF9BBB77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87">
                <a:extLst>
                  <a:ext uri="{FF2B5EF4-FFF2-40B4-BE49-F238E27FC236}">
                    <a16:creationId xmlns:a16="http://schemas.microsoft.com/office/drawing/2014/main" id="{025F28AF-C2A2-E384-6448-4BB77A40F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88">
                <a:extLst>
                  <a:ext uri="{FF2B5EF4-FFF2-40B4-BE49-F238E27FC236}">
                    <a16:creationId xmlns:a16="http://schemas.microsoft.com/office/drawing/2014/main" id="{1530F105-4288-03FD-9984-56E425C7C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89">
                <a:extLst>
                  <a:ext uri="{FF2B5EF4-FFF2-40B4-BE49-F238E27FC236}">
                    <a16:creationId xmlns:a16="http://schemas.microsoft.com/office/drawing/2014/main" id="{EF6C199E-4D12-8E9D-F35F-36A30D69E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90">
                <a:extLst>
                  <a:ext uri="{FF2B5EF4-FFF2-40B4-BE49-F238E27FC236}">
                    <a16:creationId xmlns:a16="http://schemas.microsoft.com/office/drawing/2014/main" id="{95800FF0-A51F-D9BA-3ED9-2B5501449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91">
                <a:extLst>
                  <a:ext uri="{FF2B5EF4-FFF2-40B4-BE49-F238E27FC236}">
                    <a16:creationId xmlns:a16="http://schemas.microsoft.com/office/drawing/2014/main" id="{CF3747F7-DC70-CEB6-57D0-0FAE7732B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92">
                <a:extLst>
                  <a:ext uri="{FF2B5EF4-FFF2-40B4-BE49-F238E27FC236}">
                    <a16:creationId xmlns:a16="http://schemas.microsoft.com/office/drawing/2014/main" id="{7B6FE3D3-8DCD-6A0F-D7E8-1C36C33C7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Line 93">
                <a:extLst>
                  <a:ext uri="{FF2B5EF4-FFF2-40B4-BE49-F238E27FC236}">
                    <a16:creationId xmlns:a16="http://schemas.microsoft.com/office/drawing/2014/main" id="{9D1DA8CE-DBE6-CF06-D660-55A71775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Line 94">
                <a:extLst>
                  <a:ext uri="{FF2B5EF4-FFF2-40B4-BE49-F238E27FC236}">
                    <a16:creationId xmlns:a16="http://schemas.microsoft.com/office/drawing/2014/main" id="{70FA7D49-DC8B-92FF-CB1C-44F994552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Line 95">
                <a:extLst>
                  <a:ext uri="{FF2B5EF4-FFF2-40B4-BE49-F238E27FC236}">
                    <a16:creationId xmlns:a16="http://schemas.microsoft.com/office/drawing/2014/main" id="{6C2855BF-55C7-674D-8F5E-373B60ACC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5" y="962"/>
                <a:ext cx="0" cy="2123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Line 96">
                <a:extLst>
                  <a:ext uri="{FF2B5EF4-FFF2-40B4-BE49-F238E27FC236}">
                    <a16:creationId xmlns:a16="http://schemas.microsoft.com/office/drawing/2014/main" id="{B488CCE7-D03E-43D3-F47F-FDFCECD37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73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Line 97">
                <a:extLst>
                  <a:ext uri="{FF2B5EF4-FFF2-40B4-BE49-F238E27FC236}">
                    <a16:creationId xmlns:a16="http://schemas.microsoft.com/office/drawing/2014/main" id="{F9EFA0D5-2D64-3F36-AB1B-F84743B98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780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Line 98">
                <a:extLst>
                  <a:ext uri="{FF2B5EF4-FFF2-40B4-BE49-F238E27FC236}">
                    <a16:creationId xmlns:a16="http://schemas.microsoft.com/office/drawing/2014/main" id="{4840DF45-416F-96EC-90A4-C640CC5D3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586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Line 99">
                <a:extLst>
                  <a:ext uri="{FF2B5EF4-FFF2-40B4-BE49-F238E27FC236}">
                    <a16:creationId xmlns:a16="http://schemas.microsoft.com/office/drawing/2014/main" id="{4CA6AD2D-A4FF-BE03-D23B-3F539F512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393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Line 100">
                <a:extLst>
                  <a:ext uri="{FF2B5EF4-FFF2-40B4-BE49-F238E27FC236}">
                    <a16:creationId xmlns:a16="http://schemas.microsoft.com/office/drawing/2014/main" id="{7DD09F19-3476-641B-C519-22612250B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199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Line 101">
                <a:extLst>
                  <a:ext uri="{FF2B5EF4-FFF2-40B4-BE49-F238E27FC236}">
                    <a16:creationId xmlns:a16="http://schemas.microsoft.com/office/drawing/2014/main" id="{BC767D8F-0954-D627-EC45-D4FF9D2E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006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Line 102">
                <a:extLst>
                  <a:ext uri="{FF2B5EF4-FFF2-40B4-BE49-F238E27FC236}">
                    <a16:creationId xmlns:a16="http://schemas.microsoft.com/office/drawing/2014/main" id="{14A6A9F8-7201-574E-E155-DA39A8DCF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812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Line 103">
                <a:extLst>
                  <a:ext uri="{FF2B5EF4-FFF2-40B4-BE49-F238E27FC236}">
                    <a16:creationId xmlns:a16="http://schemas.microsoft.com/office/drawing/2014/main" id="{BC34C9B6-AD49-AB02-AF40-9DE8B0212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619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Line 104">
                <a:extLst>
                  <a:ext uri="{FF2B5EF4-FFF2-40B4-BE49-F238E27FC236}">
                    <a16:creationId xmlns:a16="http://schemas.microsoft.com/office/drawing/2014/main" id="{DB78A244-5273-64F3-E955-8CD66A6FF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425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Line 105">
                <a:extLst>
                  <a:ext uri="{FF2B5EF4-FFF2-40B4-BE49-F238E27FC236}">
                    <a16:creationId xmlns:a16="http://schemas.microsoft.com/office/drawing/2014/main" id="{22F2A38C-CB99-26B3-1240-C368BCD3D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232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106">
                <a:extLst>
                  <a:ext uri="{FF2B5EF4-FFF2-40B4-BE49-F238E27FC236}">
                    <a16:creationId xmlns:a16="http://schemas.microsoft.com/office/drawing/2014/main" id="{8076775C-3F84-3648-CBA3-53575960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038"/>
                <a:ext cx="3938" cy="0"/>
              </a:xfrm>
              <a:prstGeom prst="line">
                <a:avLst/>
              </a:prstGeom>
              <a:noFill/>
              <a:ln w="3175" cap="sq">
                <a:solidFill>
                  <a:srgbClr val="C0C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107">
                <a:extLst>
                  <a:ext uri="{FF2B5EF4-FFF2-40B4-BE49-F238E27FC236}">
                    <a16:creationId xmlns:a16="http://schemas.microsoft.com/office/drawing/2014/main" id="{F97BE0CF-A6E4-C962-2BC8-6AD90A3A7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108">
                <a:extLst>
                  <a:ext uri="{FF2B5EF4-FFF2-40B4-BE49-F238E27FC236}">
                    <a16:creationId xmlns:a16="http://schemas.microsoft.com/office/drawing/2014/main" id="{5BC74D28-9C8C-AB0C-6F36-E31182327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109">
                <a:extLst>
                  <a:ext uri="{FF2B5EF4-FFF2-40B4-BE49-F238E27FC236}">
                    <a16:creationId xmlns:a16="http://schemas.microsoft.com/office/drawing/2014/main" id="{1C4323FE-6412-FFC8-D45A-40C4B7D0D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110">
                <a:extLst>
                  <a:ext uri="{FF2B5EF4-FFF2-40B4-BE49-F238E27FC236}">
                    <a16:creationId xmlns:a16="http://schemas.microsoft.com/office/drawing/2014/main" id="{65B28736-80A4-9851-441F-A46F21890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111">
                <a:extLst>
                  <a:ext uri="{FF2B5EF4-FFF2-40B4-BE49-F238E27FC236}">
                    <a16:creationId xmlns:a16="http://schemas.microsoft.com/office/drawing/2014/main" id="{2F0392EF-5E83-CBA5-B450-1A94DDCB3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112">
                <a:extLst>
                  <a:ext uri="{FF2B5EF4-FFF2-40B4-BE49-F238E27FC236}">
                    <a16:creationId xmlns:a16="http://schemas.microsoft.com/office/drawing/2014/main" id="{D81A0740-5D68-AC23-B061-3FF9C929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113">
                <a:extLst>
                  <a:ext uri="{FF2B5EF4-FFF2-40B4-BE49-F238E27FC236}">
                    <a16:creationId xmlns:a16="http://schemas.microsoft.com/office/drawing/2014/main" id="{AFAE8275-6B5D-1F34-5F63-EADE5D4D4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1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114">
                <a:extLst>
                  <a:ext uri="{FF2B5EF4-FFF2-40B4-BE49-F238E27FC236}">
                    <a16:creationId xmlns:a16="http://schemas.microsoft.com/office/drawing/2014/main" id="{D4B6978B-4253-60D1-188A-317669DBC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Line 115">
                <a:extLst>
                  <a:ext uri="{FF2B5EF4-FFF2-40B4-BE49-F238E27FC236}">
                    <a16:creationId xmlns:a16="http://schemas.microsoft.com/office/drawing/2014/main" id="{8A85C746-5F60-F3A1-C869-9C7C1E7F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6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Line 116">
                <a:extLst>
                  <a:ext uri="{FF2B5EF4-FFF2-40B4-BE49-F238E27FC236}">
                    <a16:creationId xmlns:a16="http://schemas.microsoft.com/office/drawing/2014/main" id="{3EDFF42B-BDD9-B353-7135-CFF467E54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6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Line 117">
                <a:extLst>
                  <a:ext uri="{FF2B5EF4-FFF2-40B4-BE49-F238E27FC236}">
                    <a16:creationId xmlns:a16="http://schemas.microsoft.com/office/drawing/2014/main" id="{1C8A5E0D-B43C-F607-7172-B3D5DC27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0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Line 118">
                <a:extLst>
                  <a:ext uri="{FF2B5EF4-FFF2-40B4-BE49-F238E27FC236}">
                    <a16:creationId xmlns:a16="http://schemas.microsoft.com/office/drawing/2014/main" id="{04A5F9D4-BCDD-C9F6-E619-A5425543F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973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Line 119">
                <a:extLst>
                  <a:ext uri="{FF2B5EF4-FFF2-40B4-BE49-F238E27FC236}">
                    <a16:creationId xmlns:a16="http://schemas.microsoft.com/office/drawing/2014/main" id="{A72F44B6-5BB2-47A5-70E7-3B682673F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Line 120">
                <a:extLst>
                  <a:ext uri="{FF2B5EF4-FFF2-40B4-BE49-F238E27FC236}">
                    <a16:creationId xmlns:a16="http://schemas.microsoft.com/office/drawing/2014/main" id="{D44FA729-86B6-F1CB-B1DD-AF75D1CC0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Line 121">
                <a:extLst>
                  <a:ext uri="{FF2B5EF4-FFF2-40B4-BE49-F238E27FC236}">
                    <a16:creationId xmlns:a16="http://schemas.microsoft.com/office/drawing/2014/main" id="{EC8A0FF4-3681-08B9-4FED-C9CE19D41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5"/>
                <a:ext cx="102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Line 122">
                <a:extLst>
                  <a:ext uri="{FF2B5EF4-FFF2-40B4-BE49-F238E27FC236}">
                    <a16:creationId xmlns:a16="http://schemas.microsoft.com/office/drawing/2014/main" id="{0FEDB47F-A0F6-9354-754E-0A14522CB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4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Line 123">
                <a:extLst>
                  <a:ext uri="{FF2B5EF4-FFF2-40B4-BE49-F238E27FC236}">
                    <a16:creationId xmlns:a16="http://schemas.microsoft.com/office/drawing/2014/main" id="{EFBA1D02-2A70-854D-8EBC-3E99497F8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69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Line 124">
                <a:extLst>
                  <a:ext uri="{FF2B5EF4-FFF2-40B4-BE49-F238E27FC236}">
                    <a16:creationId xmlns:a16="http://schemas.microsoft.com/office/drawing/2014/main" id="{F9B4CFF7-CA1F-3380-A11F-56B963809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969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Line 125">
                <a:extLst>
                  <a:ext uri="{FF2B5EF4-FFF2-40B4-BE49-F238E27FC236}">
                    <a16:creationId xmlns:a16="http://schemas.microsoft.com/office/drawing/2014/main" id="{6F53E2BF-03E8-A45E-ADD4-F185CB051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97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Line 126">
                <a:extLst>
                  <a:ext uri="{FF2B5EF4-FFF2-40B4-BE49-F238E27FC236}">
                    <a16:creationId xmlns:a16="http://schemas.microsoft.com/office/drawing/2014/main" id="{91061A1C-09D9-D01E-1401-7C8EE0FDA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7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Line 127">
                <a:extLst>
                  <a:ext uri="{FF2B5EF4-FFF2-40B4-BE49-F238E27FC236}">
                    <a16:creationId xmlns:a16="http://schemas.microsoft.com/office/drawing/2014/main" id="{215F2C01-CBA8-22E9-EC3B-D5CD3C808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297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Line 128">
                <a:extLst>
                  <a:ext uri="{FF2B5EF4-FFF2-40B4-BE49-F238E27FC236}">
                    <a16:creationId xmlns:a16="http://schemas.microsoft.com/office/drawing/2014/main" id="{F991B815-47BD-5771-303E-4CE3792E4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7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Line 129">
                <a:extLst>
                  <a:ext uri="{FF2B5EF4-FFF2-40B4-BE49-F238E27FC236}">
                    <a16:creationId xmlns:a16="http://schemas.microsoft.com/office/drawing/2014/main" id="{08008C53-8258-B369-4338-1422A4877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73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Line 130">
                <a:extLst>
                  <a:ext uri="{FF2B5EF4-FFF2-40B4-BE49-F238E27FC236}">
                    <a16:creationId xmlns:a16="http://schemas.microsoft.com/office/drawing/2014/main" id="{06712682-2BA8-22BC-FB18-51800D7E5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Line 131">
                <a:extLst>
                  <a:ext uri="{FF2B5EF4-FFF2-40B4-BE49-F238E27FC236}">
                    <a16:creationId xmlns:a16="http://schemas.microsoft.com/office/drawing/2014/main" id="{7A2B876C-3CE2-CFC8-623F-ABE783F88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Line 132">
                <a:extLst>
                  <a:ext uri="{FF2B5EF4-FFF2-40B4-BE49-F238E27FC236}">
                    <a16:creationId xmlns:a16="http://schemas.microsoft.com/office/drawing/2014/main" id="{0F414B5C-E9C3-638D-1BFD-3E277F8E5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Line 133">
                <a:extLst>
                  <a:ext uri="{FF2B5EF4-FFF2-40B4-BE49-F238E27FC236}">
                    <a16:creationId xmlns:a16="http://schemas.microsoft.com/office/drawing/2014/main" id="{EDD193B1-6E39-A6E8-E0A8-B4DF0DBCB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965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Line 134">
                <a:extLst>
                  <a:ext uri="{FF2B5EF4-FFF2-40B4-BE49-F238E27FC236}">
                    <a16:creationId xmlns:a16="http://schemas.microsoft.com/office/drawing/2014/main" id="{0F97F5E8-79E9-1EB1-3AA4-BF1B1419E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96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Line 135">
                <a:extLst>
                  <a:ext uri="{FF2B5EF4-FFF2-40B4-BE49-F238E27FC236}">
                    <a16:creationId xmlns:a16="http://schemas.microsoft.com/office/drawing/2014/main" id="{D2BFDE8E-A152-5138-22BA-2D113F891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956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Line 136">
                <a:extLst>
                  <a:ext uri="{FF2B5EF4-FFF2-40B4-BE49-F238E27FC236}">
                    <a16:creationId xmlns:a16="http://schemas.microsoft.com/office/drawing/2014/main" id="{C6744E7D-BDFC-8EF5-AD54-D9406ED54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2948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Line 137">
                <a:extLst>
                  <a:ext uri="{FF2B5EF4-FFF2-40B4-BE49-F238E27FC236}">
                    <a16:creationId xmlns:a16="http://schemas.microsoft.com/office/drawing/2014/main" id="{78A2F27A-97AF-D254-99EB-65A9CF4F2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2931"/>
                <a:ext cx="101" cy="1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Line 138">
                <a:extLst>
                  <a:ext uri="{FF2B5EF4-FFF2-40B4-BE49-F238E27FC236}">
                    <a16:creationId xmlns:a16="http://schemas.microsoft.com/office/drawing/2014/main" id="{4AA07571-3EB4-6A30-3F57-AF2660128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2899"/>
                <a:ext cx="101" cy="3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Line 139">
                <a:extLst>
                  <a:ext uri="{FF2B5EF4-FFF2-40B4-BE49-F238E27FC236}">
                    <a16:creationId xmlns:a16="http://schemas.microsoft.com/office/drawing/2014/main" id="{7B61D1CF-0AC2-E21B-AB4C-CF31095FD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2838"/>
                <a:ext cx="101" cy="6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Line 140">
                <a:extLst>
                  <a:ext uri="{FF2B5EF4-FFF2-40B4-BE49-F238E27FC236}">
                    <a16:creationId xmlns:a16="http://schemas.microsoft.com/office/drawing/2014/main" id="{DFDC4CBB-B604-210A-C617-2A5C776E9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2732"/>
                <a:ext cx="101" cy="10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Line 141">
                <a:extLst>
                  <a:ext uri="{FF2B5EF4-FFF2-40B4-BE49-F238E27FC236}">
                    <a16:creationId xmlns:a16="http://schemas.microsoft.com/office/drawing/2014/main" id="{78F67613-4C4F-15FB-125E-BAD6705CA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2569"/>
                <a:ext cx="101" cy="16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Line 142">
                <a:extLst>
                  <a:ext uri="{FF2B5EF4-FFF2-40B4-BE49-F238E27FC236}">
                    <a16:creationId xmlns:a16="http://schemas.microsoft.com/office/drawing/2014/main" id="{7EF62D12-2BB3-CD50-D51E-B8F47AD2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2335"/>
                <a:ext cx="101" cy="23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Line 143">
                <a:extLst>
                  <a:ext uri="{FF2B5EF4-FFF2-40B4-BE49-F238E27FC236}">
                    <a16:creationId xmlns:a16="http://schemas.microsoft.com/office/drawing/2014/main" id="{84DC8F44-CD15-E354-5F66-4BB5529D8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2079"/>
                <a:ext cx="101" cy="25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Line 144">
                <a:extLst>
                  <a:ext uri="{FF2B5EF4-FFF2-40B4-BE49-F238E27FC236}">
                    <a16:creationId xmlns:a16="http://schemas.microsoft.com/office/drawing/2014/main" id="{EDE94287-2D47-459D-6DD2-054B8D0C8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854"/>
                <a:ext cx="100" cy="22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Line 145">
                <a:extLst>
                  <a:ext uri="{FF2B5EF4-FFF2-40B4-BE49-F238E27FC236}">
                    <a16:creationId xmlns:a16="http://schemas.microsoft.com/office/drawing/2014/main" id="{F6488E97-032E-A5CF-8A95-BBA5CE16D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708"/>
                <a:ext cx="102" cy="14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Line 146">
                <a:extLst>
                  <a:ext uri="{FF2B5EF4-FFF2-40B4-BE49-F238E27FC236}">
                    <a16:creationId xmlns:a16="http://schemas.microsoft.com/office/drawing/2014/main" id="{1BA2B030-9BE4-DCAA-FA83-EACE89A42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69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Line 147">
                <a:extLst>
                  <a:ext uri="{FF2B5EF4-FFF2-40B4-BE49-F238E27FC236}">
                    <a16:creationId xmlns:a16="http://schemas.microsoft.com/office/drawing/2014/main" id="{67E683EA-FD20-41E4-5D3F-3A79F5E96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Line 148">
                <a:extLst>
                  <a:ext uri="{FF2B5EF4-FFF2-40B4-BE49-F238E27FC236}">
                    <a16:creationId xmlns:a16="http://schemas.microsoft.com/office/drawing/2014/main" id="{C1103921-D252-A82D-0A7C-D6E90BD06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0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Line 149">
                <a:extLst>
                  <a:ext uri="{FF2B5EF4-FFF2-40B4-BE49-F238E27FC236}">
                    <a16:creationId xmlns:a16="http://schemas.microsoft.com/office/drawing/2014/main" id="{60DC5F0A-2A55-DF43-4D1E-5684C974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Line 150">
                <a:extLst>
                  <a:ext uri="{FF2B5EF4-FFF2-40B4-BE49-F238E27FC236}">
                    <a16:creationId xmlns:a16="http://schemas.microsoft.com/office/drawing/2014/main" id="{C3A24566-89A0-8BC7-2502-2E1DCBECE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Line 151">
                <a:extLst>
                  <a:ext uri="{FF2B5EF4-FFF2-40B4-BE49-F238E27FC236}">
                    <a16:creationId xmlns:a16="http://schemas.microsoft.com/office/drawing/2014/main" id="{CD7A7BEF-C5BB-90F4-35B0-9C6D39B64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Line 152">
                <a:extLst>
                  <a:ext uri="{FF2B5EF4-FFF2-40B4-BE49-F238E27FC236}">
                    <a16:creationId xmlns:a16="http://schemas.microsoft.com/office/drawing/2014/main" id="{BBD54684-696A-6BD7-1BD9-13BF4C59F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Line 153">
                <a:extLst>
                  <a:ext uri="{FF2B5EF4-FFF2-40B4-BE49-F238E27FC236}">
                    <a16:creationId xmlns:a16="http://schemas.microsoft.com/office/drawing/2014/main" id="{4639D1A6-EE7D-84F8-5B15-C071CF5C9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1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Line 154">
                <a:extLst>
                  <a:ext uri="{FF2B5EF4-FFF2-40B4-BE49-F238E27FC236}">
                    <a16:creationId xmlns:a16="http://schemas.microsoft.com/office/drawing/2014/main" id="{50C7BB60-9600-8C71-0D78-0B3D6C1ED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74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Line 155">
                <a:extLst>
                  <a:ext uri="{FF2B5EF4-FFF2-40B4-BE49-F238E27FC236}">
                    <a16:creationId xmlns:a16="http://schemas.microsoft.com/office/drawing/2014/main" id="{FAAF4B47-93D7-23D7-B209-D91A7F1C9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4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Line 156">
                <a:extLst>
                  <a:ext uri="{FF2B5EF4-FFF2-40B4-BE49-F238E27FC236}">
                    <a16:creationId xmlns:a16="http://schemas.microsoft.com/office/drawing/2014/main" id="{53A4832B-D1D0-35F3-1B1D-9222B5CC3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Line 157">
                <a:extLst>
                  <a:ext uri="{FF2B5EF4-FFF2-40B4-BE49-F238E27FC236}">
                    <a16:creationId xmlns:a16="http://schemas.microsoft.com/office/drawing/2014/main" id="{ECEAC58F-472D-D202-75D4-F81E3513F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4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Line 158">
                <a:extLst>
                  <a:ext uri="{FF2B5EF4-FFF2-40B4-BE49-F238E27FC236}">
                    <a16:creationId xmlns:a16="http://schemas.microsoft.com/office/drawing/2014/main" id="{57B9E62F-F1C5-F9FA-0AF1-9F0A3308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71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Line 159">
                <a:extLst>
                  <a:ext uri="{FF2B5EF4-FFF2-40B4-BE49-F238E27FC236}">
                    <a16:creationId xmlns:a16="http://schemas.microsoft.com/office/drawing/2014/main" id="{88D8BD05-3951-6B52-ABB0-0DD7ECBA3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71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Line 160">
                <a:extLst>
                  <a:ext uri="{FF2B5EF4-FFF2-40B4-BE49-F238E27FC236}">
                    <a16:creationId xmlns:a16="http://schemas.microsoft.com/office/drawing/2014/main" id="{DBF07425-3622-EDBE-173E-3054CC2E5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976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Line 161">
                <a:extLst>
                  <a:ext uri="{FF2B5EF4-FFF2-40B4-BE49-F238E27FC236}">
                    <a16:creationId xmlns:a16="http://schemas.microsoft.com/office/drawing/2014/main" id="{9F72112D-8F23-83D2-049A-8B4A78513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5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Line 162">
                <a:extLst>
                  <a:ext uri="{FF2B5EF4-FFF2-40B4-BE49-F238E27FC236}">
                    <a16:creationId xmlns:a16="http://schemas.microsoft.com/office/drawing/2014/main" id="{FA7C9822-EDE2-39A9-A635-9CD71B5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Line 163">
                <a:extLst>
                  <a:ext uri="{FF2B5EF4-FFF2-40B4-BE49-F238E27FC236}">
                    <a16:creationId xmlns:a16="http://schemas.microsoft.com/office/drawing/2014/main" id="{A3DF5C88-E81B-0067-0F0C-C08A85A4A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Line 164">
                <a:extLst>
                  <a:ext uri="{FF2B5EF4-FFF2-40B4-BE49-F238E27FC236}">
                    <a16:creationId xmlns:a16="http://schemas.microsoft.com/office/drawing/2014/main" id="{866D0D62-A557-E199-F279-97E27FC7D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Line 165">
                <a:extLst>
                  <a:ext uri="{FF2B5EF4-FFF2-40B4-BE49-F238E27FC236}">
                    <a16:creationId xmlns:a16="http://schemas.microsoft.com/office/drawing/2014/main" id="{66B5B82B-4E92-DB42-EA65-8018E57B0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Line 166">
                <a:extLst>
                  <a:ext uri="{FF2B5EF4-FFF2-40B4-BE49-F238E27FC236}">
                    <a16:creationId xmlns:a16="http://schemas.microsoft.com/office/drawing/2014/main" id="{E6DFC248-D58A-59D2-D62B-239E1D375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Line 167">
                <a:extLst>
                  <a:ext uri="{FF2B5EF4-FFF2-40B4-BE49-F238E27FC236}">
                    <a16:creationId xmlns:a16="http://schemas.microsoft.com/office/drawing/2014/main" id="{6B1C05B3-ADE5-EFA5-8894-8F640DE24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64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Line 168">
                <a:extLst>
                  <a:ext uri="{FF2B5EF4-FFF2-40B4-BE49-F238E27FC236}">
                    <a16:creationId xmlns:a16="http://schemas.microsoft.com/office/drawing/2014/main" id="{75661186-3E74-EE08-C79D-410E6608C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49"/>
                <a:ext cx="101" cy="1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Line 169">
                <a:extLst>
                  <a:ext uri="{FF2B5EF4-FFF2-40B4-BE49-F238E27FC236}">
                    <a16:creationId xmlns:a16="http://schemas.microsoft.com/office/drawing/2014/main" id="{92393D53-7D50-C3E6-5E57-7C2B9D015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923"/>
                <a:ext cx="101" cy="2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Line 170">
                <a:extLst>
                  <a:ext uri="{FF2B5EF4-FFF2-40B4-BE49-F238E27FC236}">
                    <a16:creationId xmlns:a16="http://schemas.microsoft.com/office/drawing/2014/main" id="{DCC25A8A-9418-9B5C-9347-6CB8DCA14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872"/>
                <a:ext cx="101" cy="5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Line 171">
                <a:extLst>
                  <a:ext uri="{FF2B5EF4-FFF2-40B4-BE49-F238E27FC236}">
                    <a16:creationId xmlns:a16="http://schemas.microsoft.com/office/drawing/2014/main" id="{6A453135-3E17-EC43-DD8E-AD62D8C8A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788"/>
                <a:ext cx="101" cy="8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Line 172">
                <a:extLst>
                  <a:ext uri="{FF2B5EF4-FFF2-40B4-BE49-F238E27FC236}">
                    <a16:creationId xmlns:a16="http://schemas.microsoft.com/office/drawing/2014/main" id="{75D11048-D060-8541-807E-0245B2E50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652"/>
                <a:ext cx="101" cy="13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Line 173">
                <a:extLst>
                  <a:ext uri="{FF2B5EF4-FFF2-40B4-BE49-F238E27FC236}">
                    <a16:creationId xmlns:a16="http://schemas.microsoft.com/office/drawing/2014/main" id="{FF12C878-0AF6-0E46-7410-793F32C62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445"/>
                <a:ext cx="101" cy="20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Line 174">
                <a:extLst>
                  <a:ext uri="{FF2B5EF4-FFF2-40B4-BE49-F238E27FC236}">
                    <a16:creationId xmlns:a16="http://schemas.microsoft.com/office/drawing/2014/main" id="{760D5D96-2849-D02D-A764-FC9BFBFCF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193"/>
                <a:ext cx="101" cy="25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Line 175">
                <a:extLst>
                  <a:ext uri="{FF2B5EF4-FFF2-40B4-BE49-F238E27FC236}">
                    <a16:creationId xmlns:a16="http://schemas.microsoft.com/office/drawing/2014/main" id="{2BAF4940-6B09-4051-EB84-9C02EAB3D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939"/>
                <a:ext cx="101" cy="25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Line 176">
                <a:extLst>
                  <a:ext uri="{FF2B5EF4-FFF2-40B4-BE49-F238E27FC236}">
                    <a16:creationId xmlns:a16="http://schemas.microsoft.com/office/drawing/2014/main" id="{A3D8A678-8196-72D9-0DB5-F25468462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724"/>
                <a:ext cx="101" cy="21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Line 177">
                <a:extLst>
                  <a:ext uri="{FF2B5EF4-FFF2-40B4-BE49-F238E27FC236}">
                    <a16:creationId xmlns:a16="http://schemas.microsoft.com/office/drawing/2014/main" id="{FE141A52-81D2-FB10-707B-606623DB4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573"/>
                <a:ext cx="101" cy="15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Line 178">
                <a:extLst>
                  <a:ext uri="{FF2B5EF4-FFF2-40B4-BE49-F238E27FC236}">
                    <a16:creationId xmlns:a16="http://schemas.microsoft.com/office/drawing/2014/main" id="{963C4B01-459C-EC7C-2D53-B23FFDC34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476"/>
                <a:ext cx="101" cy="9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Line 179">
                <a:extLst>
                  <a:ext uri="{FF2B5EF4-FFF2-40B4-BE49-F238E27FC236}">
                    <a16:creationId xmlns:a16="http://schemas.microsoft.com/office/drawing/2014/main" id="{2C32888C-6924-115A-6D68-2C5F51E7B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411"/>
                <a:ext cx="101" cy="6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Line 180">
                <a:extLst>
                  <a:ext uri="{FF2B5EF4-FFF2-40B4-BE49-F238E27FC236}">
                    <a16:creationId xmlns:a16="http://schemas.microsoft.com/office/drawing/2014/main" id="{5A48EFC1-3317-0B89-A09A-B15142C4D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364"/>
                <a:ext cx="101" cy="4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Line 181">
                <a:extLst>
                  <a:ext uri="{FF2B5EF4-FFF2-40B4-BE49-F238E27FC236}">
                    <a16:creationId xmlns:a16="http://schemas.microsoft.com/office/drawing/2014/main" id="{F434C492-B407-01C9-F5CF-928E141DB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335"/>
                <a:ext cx="101" cy="2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Line 182">
                <a:extLst>
                  <a:ext uri="{FF2B5EF4-FFF2-40B4-BE49-F238E27FC236}">
                    <a16:creationId xmlns:a16="http://schemas.microsoft.com/office/drawing/2014/main" id="{56D6AFDD-371E-A14C-8116-1B58F471B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327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Line 183">
                <a:extLst>
                  <a:ext uri="{FF2B5EF4-FFF2-40B4-BE49-F238E27FC236}">
                    <a16:creationId xmlns:a16="http://schemas.microsoft.com/office/drawing/2014/main" id="{40903A2C-B500-67BF-1880-1C60C27AC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327"/>
                <a:ext cx="100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Line 184">
                <a:extLst>
                  <a:ext uri="{FF2B5EF4-FFF2-40B4-BE49-F238E27FC236}">
                    <a16:creationId xmlns:a16="http://schemas.microsoft.com/office/drawing/2014/main" id="{87329A71-EFB2-7319-3920-7D277F9C8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334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Line 185">
                <a:extLst>
                  <a:ext uri="{FF2B5EF4-FFF2-40B4-BE49-F238E27FC236}">
                    <a16:creationId xmlns:a16="http://schemas.microsoft.com/office/drawing/2014/main" id="{2E9B72F2-E59B-74E5-5BED-170CBAA16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Line 186">
                <a:extLst>
                  <a:ext uri="{FF2B5EF4-FFF2-40B4-BE49-F238E27FC236}">
                    <a16:creationId xmlns:a16="http://schemas.microsoft.com/office/drawing/2014/main" id="{9F73CB43-D9C5-3544-E10D-AD5E88329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Line 187">
                <a:extLst>
                  <a:ext uri="{FF2B5EF4-FFF2-40B4-BE49-F238E27FC236}">
                    <a16:creationId xmlns:a16="http://schemas.microsoft.com/office/drawing/2014/main" id="{716282C4-407E-99DB-1193-12CBF5832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69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Line 188">
                <a:extLst>
                  <a:ext uri="{FF2B5EF4-FFF2-40B4-BE49-F238E27FC236}">
                    <a16:creationId xmlns:a16="http://schemas.microsoft.com/office/drawing/2014/main" id="{71E52AE1-9097-BB90-3AB1-DF2597B01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69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Line 189">
                <a:extLst>
                  <a:ext uri="{FF2B5EF4-FFF2-40B4-BE49-F238E27FC236}">
                    <a16:creationId xmlns:a16="http://schemas.microsoft.com/office/drawing/2014/main" id="{0840AA31-E799-DDC2-EBF1-9B79E22B8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4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Line 190">
                <a:extLst>
                  <a:ext uri="{FF2B5EF4-FFF2-40B4-BE49-F238E27FC236}">
                    <a16:creationId xmlns:a16="http://schemas.microsoft.com/office/drawing/2014/main" id="{059E163A-F382-26AF-E859-25DA6CCA3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Line 191">
                <a:extLst>
                  <a:ext uri="{FF2B5EF4-FFF2-40B4-BE49-F238E27FC236}">
                    <a16:creationId xmlns:a16="http://schemas.microsoft.com/office/drawing/2014/main" id="{7EB2CA22-80E7-5652-77D0-85DF1FB80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Line 192">
                <a:extLst>
                  <a:ext uri="{FF2B5EF4-FFF2-40B4-BE49-F238E27FC236}">
                    <a16:creationId xmlns:a16="http://schemas.microsoft.com/office/drawing/2014/main" id="{7D8F7DD5-FB7B-5967-FC42-9C18F5ADE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Line 193">
                <a:extLst>
                  <a:ext uri="{FF2B5EF4-FFF2-40B4-BE49-F238E27FC236}">
                    <a16:creationId xmlns:a16="http://schemas.microsoft.com/office/drawing/2014/main" id="{8A82D053-AA8D-BD46-69C4-7E158FEA2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74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Line 194">
                <a:extLst>
                  <a:ext uri="{FF2B5EF4-FFF2-40B4-BE49-F238E27FC236}">
                    <a16:creationId xmlns:a16="http://schemas.microsoft.com/office/drawing/2014/main" id="{27809556-8C9C-F75A-9BAD-F9C4975A3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6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Line 195">
                <a:extLst>
                  <a:ext uri="{FF2B5EF4-FFF2-40B4-BE49-F238E27FC236}">
                    <a16:creationId xmlns:a16="http://schemas.microsoft.com/office/drawing/2014/main" id="{8C1649CE-CAC0-9919-AAFE-491E93749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Line 196">
                <a:extLst>
                  <a:ext uri="{FF2B5EF4-FFF2-40B4-BE49-F238E27FC236}">
                    <a16:creationId xmlns:a16="http://schemas.microsoft.com/office/drawing/2014/main" id="{11E92E28-97D4-46D0-CE2D-6EF7FD534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8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Line 197">
                <a:extLst>
                  <a:ext uri="{FF2B5EF4-FFF2-40B4-BE49-F238E27FC236}">
                    <a16:creationId xmlns:a16="http://schemas.microsoft.com/office/drawing/2014/main" id="{59CC3358-6D71-B652-8101-A34BC9F00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63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Line 198">
                <a:extLst>
                  <a:ext uri="{FF2B5EF4-FFF2-40B4-BE49-F238E27FC236}">
                    <a16:creationId xmlns:a16="http://schemas.microsoft.com/office/drawing/2014/main" id="{F7A8EFCA-FE89-9B54-DD20-2BCF8A316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54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Line 199">
                <a:extLst>
                  <a:ext uri="{FF2B5EF4-FFF2-40B4-BE49-F238E27FC236}">
                    <a16:creationId xmlns:a16="http://schemas.microsoft.com/office/drawing/2014/main" id="{E05F1294-3841-F715-B196-C8DF0A472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43"/>
                <a:ext cx="102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Line 200">
                <a:extLst>
                  <a:ext uri="{FF2B5EF4-FFF2-40B4-BE49-F238E27FC236}">
                    <a16:creationId xmlns:a16="http://schemas.microsoft.com/office/drawing/2014/main" id="{A2A54E75-C085-5F2A-DDC6-F0B5D76AC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26"/>
                <a:ext cx="100" cy="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Line 201">
                <a:extLst>
                  <a:ext uri="{FF2B5EF4-FFF2-40B4-BE49-F238E27FC236}">
                    <a16:creationId xmlns:a16="http://schemas.microsoft.com/office/drawing/2014/main" id="{F001D280-5E3B-E9B5-D44E-F18E957CA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885"/>
                <a:ext cx="101" cy="4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Line 202">
                <a:extLst>
                  <a:ext uri="{FF2B5EF4-FFF2-40B4-BE49-F238E27FC236}">
                    <a16:creationId xmlns:a16="http://schemas.microsoft.com/office/drawing/2014/main" id="{1CB80D9F-7A02-38C5-2394-7FB5104BA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814"/>
                <a:ext cx="101" cy="7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Line 203">
                <a:extLst>
                  <a:ext uri="{FF2B5EF4-FFF2-40B4-BE49-F238E27FC236}">
                    <a16:creationId xmlns:a16="http://schemas.microsoft.com/office/drawing/2014/main" id="{F86CFC8A-5623-2B72-9D60-B306E951D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692"/>
                <a:ext cx="101" cy="1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Line 204">
                <a:extLst>
                  <a:ext uri="{FF2B5EF4-FFF2-40B4-BE49-F238E27FC236}">
                    <a16:creationId xmlns:a16="http://schemas.microsoft.com/office/drawing/2014/main" id="{3453C965-C08C-D679-1B14-93D5E4149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508"/>
                <a:ext cx="101" cy="1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406">
              <a:extLst>
                <a:ext uri="{FF2B5EF4-FFF2-40B4-BE49-F238E27FC236}">
                  <a16:creationId xmlns:a16="http://schemas.microsoft.com/office/drawing/2014/main" id="{610D59D9-7C06-A922-618F-932B76CB5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7" y="1171"/>
              <a:ext cx="3938" cy="1812"/>
              <a:chOff x="2017" y="1171"/>
              <a:chExt cx="3938" cy="1812"/>
            </a:xfrm>
          </p:grpSpPr>
          <p:sp>
            <p:nvSpPr>
              <p:cNvPr id="259" name="Line 206">
                <a:extLst>
                  <a:ext uri="{FF2B5EF4-FFF2-40B4-BE49-F238E27FC236}">
                    <a16:creationId xmlns:a16="http://schemas.microsoft.com/office/drawing/2014/main" id="{271AEBD3-FDED-9BFF-1D7E-58B576E04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274"/>
                <a:ext cx="101" cy="23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Line 207">
                <a:extLst>
                  <a:ext uri="{FF2B5EF4-FFF2-40B4-BE49-F238E27FC236}">
                    <a16:creationId xmlns:a16="http://schemas.microsoft.com/office/drawing/2014/main" id="{F1AA2D95-5F57-1829-448C-DC49AA7B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024"/>
                <a:ext cx="101" cy="25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Line 208">
                <a:extLst>
                  <a:ext uri="{FF2B5EF4-FFF2-40B4-BE49-F238E27FC236}">
                    <a16:creationId xmlns:a16="http://schemas.microsoft.com/office/drawing/2014/main" id="{8D3B3159-2690-CE40-57B2-81C76E42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802"/>
                <a:ext cx="101" cy="2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Line 209">
                <a:extLst>
                  <a:ext uri="{FF2B5EF4-FFF2-40B4-BE49-F238E27FC236}">
                    <a16:creationId xmlns:a16="http://schemas.microsoft.com/office/drawing/2014/main" id="{189B0406-4E4F-94A8-3E18-B6F9D98E1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628"/>
                <a:ext cx="101" cy="17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Line 210">
                <a:extLst>
                  <a:ext uri="{FF2B5EF4-FFF2-40B4-BE49-F238E27FC236}">
                    <a16:creationId xmlns:a16="http://schemas.microsoft.com/office/drawing/2014/main" id="{FC65A756-BAAE-F65F-27C8-AC1AF8D5E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510"/>
                <a:ext cx="101" cy="1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Line 211">
                <a:extLst>
                  <a:ext uri="{FF2B5EF4-FFF2-40B4-BE49-F238E27FC236}">
                    <a16:creationId xmlns:a16="http://schemas.microsoft.com/office/drawing/2014/main" id="{31DD2475-1BAF-7D0D-39E1-F7A060ADE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429"/>
                <a:ext cx="101" cy="8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Line 212">
                <a:extLst>
                  <a:ext uri="{FF2B5EF4-FFF2-40B4-BE49-F238E27FC236}">
                    <a16:creationId xmlns:a16="http://schemas.microsoft.com/office/drawing/2014/main" id="{7D54A0B6-35B4-E778-E1AA-951D0A6D1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377"/>
                <a:ext cx="101" cy="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Line 213">
                <a:extLst>
                  <a:ext uri="{FF2B5EF4-FFF2-40B4-BE49-F238E27FC236}">
                    <a16:creationId xmlns:a16="http://schemas.microsoft.com/office/drawing/2014/main" id="{D813F4BF-F8A3-E448-7F68-34E9BDB1D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344"/>
                <a:ext cx="101" cy="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Line 214">
                <a:extLst>
                  <a:ext uri="{FF2B5EF4-FFF2-40B4-BE49-F238E27FC236}">
                    <a16:creationId xmlns:a16="http://schemas.microsoft.com/office/drawing/2014/main" id="{0AB5A6C8-80DF-5E38-0BB0-912B5698B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321"/>
                <a:ext cx="101" cy="2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Line 215">
                <a:extLst>
                  <a:ext uri="{FF2B5EF4-FFF2-40B4-BE49-F238E27FC236}">
                    <a16:creationId xmlns:a16="http://schemas.microsoft.com/office/drawing/2014/main" id="{34F54F9F-57B6-3990-E012-D387C30B8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306"/>
                <a:ext cx="101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Line 216">
                <a:extLst>
                  <a:ext uri="{FF2B5EF4-FFF2-40B4-BE49-F238E27FC236}">
                    <a16:creationId xmlns:a16="http://schemas.microsoft.com/office/drawing/2014/main" id="{54467E98-DD77-5CFE-B92E-9E48EBEAD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296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Line 217">
                <a:extLst>
                  <a:ext uri="{FF2B5EF4-FFF2-40B4-BE49-F238E27FC236}">
                    <a16:creationId xmlns:a16="http://schemas.microsoft.com/office/drawing/2014/main" id="{3F7430C1-4D66-47E8-E902-20192202E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" y="129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Line 218">
                <a:extLst>
                  <a:ext uri="{FF2B5EF4-FFF2-40B4-BE49-F238E27FC236}">
                    <a16:creationId xmlns:a16="http://schemas.microsoft.com/office/drawing/2014/main" id="{CDE289D5-F53B-B5D3-7FD8-BE47D191E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29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Line 219">
                <a:extLst>
                  <a:ext uri="{FF2B5EF4-FFF2-40B4-BE49-F238E27FC236}">
                    <a16:creationId xmlns:a16="http://schemas.microsoft.com/office/drawing/2014/main" id="{A7FE760F-28E4-78AE-999E-67856D831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29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Line 220">
                <a:extLst>
                  <a:ext uri="{FF2B5EF4-FFF2-40B4-BE49-F238E27FC236}">
                    <a16:creationId xmlns:a16="http://schemas.microsoft.com/office/drawing/2014/main" id="{D6876832-D372-0DBD-D8C5-391881887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290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Line 221">
                <a:extLst>
                  <a:ext uri="{FF2B5EF4-FFF2-40B4-BE49-F238E27FC236}">
                    <a16:creationId xmlns:a16="http://schemas.microsoft.com/office/drawing/2014/main" id="{D8F52023-9901-963B-6F31-2718BD368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28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Line 222">
                <a:extLst>
                  <a:ext uri="{FF2B5EF4-FFF2-40B4-BE49-F238E27FC236}">
                    <a16:creationId xmlns:a16="http://schemas.microsoft.com/office/drawing/2014/main" id="{C1609229-03F3-E177-2DB8-82E21BF46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281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Line 223">
                <a:extLst>
                  <a:ext uri="{FF2B5EF4-FFF2-40B4-BE49-F238E27FC236}">
                    <a16:creationId xmlns:a16="http://schemas.microsoft.com/office/drawing/2014/main" id="{97E73D88-8D56-D9AC-B228-AC997B73F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277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Line 224">
                <a:extLst>
                  <a:ext uri="{FF2B5EF4-FFF2-40B4-BE49-F238E27FC236}">
                    <a16:creationId xmlns:a16="http://schemas.microsoft.com/office/drawing/2014/main" id="{C7ADC16C-AE03-8A3E-54E8-E1DDF0077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277"/>
                <a:ext cx="102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Line 225">
                <a:extLst>
                  <a:ext uri="{FF2B5EF4-FFF2-40B4-BE49-F238E27FC236}">
                    <a16:creationId xmlns:a16="http://schemas.microsoft.com/office/drawing/2014/main" id="{835C51B7-B49B-773B-AC9D-05347396B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73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Line 226">
                <a:extLst>
                  <a:ext uri="{FF2B5EF4-FFF2-40B4-BE49-F238E27FC236}">
                    <a16:creationId xmlns:a16="http://schemas.microsoft.com/office/drawing/2014/main" id="{2A84C1A1-A065-185F-A4C6-35958CF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7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Line 227">
                <a:extLst>
                  <a:ext uri="{FF2B5EF4-FFF2-40B4-BE49-F238E27FC236}">
                    <a16:creationId xmlns:a16="http://schemas.microsoft.com/office/drawing/2014/main" id="{BD51EF5F-A4CF-A0FF-F338-775FA86D1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69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Line 228">
                <a:extLst>
                  <a:ext uri="{FF2B5EF4-FFF2-40B4-BE49-F238E27FC236}">
                    <a16:creationId xmlns:a16="http://schemas.microsoft.com/office/drawing/2014/main" id="{FF98E1BA-F6A0-EC60-4C30-92EC9D1F1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Line 229">
                <a:extLst>
                  <a:ext uri="{FF2B5EF4-FFF2-40B4-BE49-F238E27FC236}">
                    <a16:creationId xmlns:a16="http://schemas.microsoft.com/office/drawing/2014/main" id="{E131AC95-3A60-BB95-9D5D-D0C5CA3E1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Line 230">
                <a:extLst>
                  <a:ext uri="{FF2B5EF4-FFF2-40B4-BE49-F238E27FC236}">
                    <a16:creationId xmlns:a16="http://schemas.microsoft.com/office/drawing/2014/main" id="{17105046-77B0-6DEA-2FF5-B2BAF8892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Line 231">
                <a:extLst>
                  <a:ext uri="{FF2B5EF4-FFF2-40B4-BE49-F238E27FC236}">
                    <a16:creationId xmlns:a16="http://schemas.microsoft.com/office/drawing/2014/main" id="{D124C2FF-65FF-9A29-31DE-A8F2A8C14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Line 232">
                <a:extLst>
                  <a:ext uri="{FF2B5EF4-FFF2-40B4-BE49-F238E27FC236}">
                    <a16:creationId xmlns:a16="http://schemas.microsoft.com/office/drawing/2014/main" id="{6E63DD13-B9AF-CB56-7319-B28DB70BB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Line 233">
                <a:extLst>
                  <a:ext uri="{FF2B5EF4-FFF2-40B4-BE49-F238E27FC236}">
                    <a16:creationId xmlns:a16="http://schemas.microsoft.com/office/drawing/2014/main" id="{4FE7158E-B6EE-9D2F-8848-C1479603E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Line 234">
                <a:extLst>
                  <a:ext uri="{FF2B5EF4-FFF2-40B4-BE49-F238E27FC236}">
                    <a16:creationId xmlns:a16="http://schemas.microsoft.com/office/drawing/2014/main" id="{7F8DA7F3-D5E7-ED34-020B-AB8DB28AC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Line 235">
                <a:extLst>
                  <a:ext uri="{FF2B5EF4-FFF2-40B4-BE49-F238E27FC236}">
                    <a16:creationId xmlns:a16="http://schemas.microsoft.com/office/drawing/2014/main" id="{D0F1A9AF-34C8-84CF-295B-37B04C713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Line 236">
                <a:extLst>
                  <a:ext uri="{FF2B5EF4-FFF2-40B4-BE49-F238E27FC236}">
                    <a16:creationId xmlns:a16="http://schemas.microsoft.com/office/drawing/2014/main" id="{38339476-55AD-AEA5-47CF-6A7134F06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971"/>
                <a:ext cx="100" cy="6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Line 237">
                <a:extLst>
                  <a:ext uri="{FF2B5EF4-FFF2-40B4-BE49-F238E27FC236}">
                    <a16:creationId xmlns:a16="http://schemas.microsoft.com/office/drawing/2014/main" id="{38F3A286-7897-3BFA-A03F-77EFF787E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Line 238">
                <a:extLst>
                  <a:ext uri="{FF2B5EF4-FFF2-40B4-BE49-F238E27FC236}">
                    <a16:creationId xmlns:a16="http://schemas.microsoft.com/office/drawing/2014/main" id="{525B6FB2-875A-78E3-06D8-C15958014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7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Line 239">
                <a:extLst>
                  <a:ext uri="{FF2B5EF4-FFF2-40B4-BE49-F238E27FC236}">
                    <a16:creationId xmlns:a16="http://schemas.microsoft.com/office/drawing/2014/main" id="{9546349E-D556-EACA-F4B2-57B9B9614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4"/>
                <a:ext cx="102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Line 240">
                <a:extLst>
                  <a:ext uri="{FF2B5EF4-FFF2-40B4-BE49-F238E27FC236}">
                    <a16:creationId xmlns:a16="http://schemas.microsoft.com/office/drawing/2014/main" id="{9C79B9D8-CDA2-A1E5-49AC-8063B59DB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2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Line 241">
                <a:extLst>
                  <a:ext uri="{FF2B5EF4-FFF2-40B4-BE49-F238E27FC236}">
                    <a16:creationId xmlns:a16="http://schemas.microsoft.com/office/drawing/2014/main" id="{4EA3DDA4-A55D-9D88-9703-338CDE958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Line 242">
                <a:extLst>
                  <a:ext uri="{FF2B5EF4-FFF2-40B4-BE49-F238E27FC236}">
                    <a16:creationId xmlns:a16="http://schemas.microsoft.com/office/drawing/2014/main" id="{4991049E-4426-CCF5-AA1D-F422611A9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Line 243">
                <a:extLst>
                  <a:ext uri="{FF2B5EF4-FFF2-40B4-BE49-F238E27FC236}">
                    <a16:creationId xmlns:a16="http://schemas.microsoft.com/office/drawing/2014/main" id="{3F385C03-F5E3-A45A-13DD-9FE748EC9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Line 244">
                <a:extLst>
                  <a:ext uri="{FF2B5EF4-FFF2-40B4-BE49-F238E27FC236}">
                    <a16:creationId xmlns:a16="http://schemas.microsoft.com/office/drawing/2014/main" id="{E30974F8-1FED-A862-86C1-A8271D23D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Line 245">
                <a:extLst>
                  <a:ext uri="{FF2B5EF4-FFF2-40B4-BE49-F238E27FC236}">
                    <a16:creationId xmlns:a16="http://schemas.microsoft.com/office/drawing/2014/main" id="{93EE5801-97D6-49C0-2797-F2420E50D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Line 246">
                <a:extLst>
                  <a:ext uri="{FF2B5EF4-FFF2-40B4-BE49-F238E27FC236}">
                    <a16:creationId xmlns:a16="http://schemas.microsoft.com/office/drawing/2014/main" id="{EA366E70-929C-99BD-60BA-E3F18BF5D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70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Line 247">
                <a:extLst>
                  <a:ext uri="{FF2B5EF4-FFF2-40B4-BE49-F238E27FC236}">
                    <a16:creationId xmlns:a16="http://schemas.microsoft.com/office/drawing/2014/main" id="{592F98D2-4D4B-397E-1798-0C8770948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8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Line 248">
                <a:extLst>
                  <a:ext uri="{FF2B5EF4-FFF2-40B4-BE49-F238E27FC236}">
                    <a16:creationId xmlns:a16="http://schemas.microsoft.com/office/drawing/2014/main" id="{07373D6C-CFA1-54ED-281F-EE18BC210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2972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Line 249">
                <a:extLst>
                  <a:ext uri="{FF2B5EF4-FFF2-40B4-BE49-F238E27FC236}">
                    <a16:creationId xmlns:a16="http://schemas.microsoft.com/office/drawing/2014/main" id="{C62999ED-DA74-F6CD-ABBE-96FC3CA4E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Line 250">
                <a:extLst>
                  <a:ext uri="{FF2B5EF4-FFF2-40B4-BE49-F238E27FC236}">
                    <a16:creationId xmlns:a16="http://schemas.microsoft.com/office/drawing/2014/main" id="{49DE9D98-F45E-1F77-6AE6-72DABABC3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970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Line 251">
                <a:extLst>
                  <a:ext uri="{FF2B5EF4-FFF2-40B4-BE49-F238E27FC236}">
                    <a16:creationId xmlns:a16="http://schemas.microsoft.com/office/drawing/2014/main" id="{E28C0610-2E6F-A3DC-BC56-8DCB5FAD1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2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Line 252">
                <a:extLst>
                  <a:ext uri="{FF2B5EF4-FFF2-40B4-BE49-F238E27FC236}">
                    <a16:creationId xmlns:a16="http://schemas.microsoft.com/office/drawing/2014/main" id="{454FFA5E-18F1-28F5-724E-EED2D25DC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Line 253">
                <a:extLst>
                  <a:ext uri="{FF2B5EF4-FFF2-40B4-BE49-F238E27FC236}">
                    <a16:creationId xmlns:a16="http://schemas.microsoft.com/office/drawing/2014/main" id="{2A526E2D-9C3D-4DFF-B690-DF142A65D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970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Line 254">
                <a:extLst>
                  <a:ext uri="{FF2B5EF4-FFF2-40B4-BE49-F238E27FC236}">
                    <a16:creationId xmlns:a16="http://schemas.microsoft.com/office/drawing/2014/main" id="{B2A4ACB9-1B1F-9EF5-73F3-E54CAF0A0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2961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Line 255">
                <a:extLst>
                  <a:ext uri="{FF2B5EF4-FFF2-40B4-BE49-F238E27FC236}">
                    <a16:creationId xmlns:a16="http://schemas.microsoft.com/office/drawing/2014/main" id="{3FAC1A3A-A705-537C-2E1F-108F668ED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2947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Line 256">
                <a:extLst>
                  <a:ext uri="{FF2B5EF4-FFF2-40B4-BE49-F238E27FC236}">
                    <a16:creationId xmlns:a16="http://schemas.microsoft.com/office/drawing/2014/main" id="{E9A4B354-B33B-3B8A-C5BE-AC79010D0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2925"/>
                <a:ext cx="101" cy="2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Line 257">
                <a:extLst>
                  <a:ext uri="{FF2B5EF4-FFF2-40B4-BE49-F238E27FC236}">
                    <a16:creationId xmlns:a16="http://schemas.microsoft.com/office/drawing/2014/main" id="{D2A549EA-22B7-90BC-C55C-561DE2E9A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2890"/>
                <a:ext cx="101" cy="3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Line 258">
                <a:extLst>
                  <a:ext uri="{FF2B5EF4-FFF2-40B4-BE49-F238E27FC236}">
                    <a16:creationId xmlns:a16="http://schemas.microsoft.com/office/drawing/2014/main" id="{EEC5D7D1-52A1-81F4-70FB-A97667ABC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2823"/>
                <a:ext cx="101" cy="6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Line 259">
                <a:extLst>
                  <a:ext uri="{FF2B5EF4-FFF2-40B4-BE49-F238E27FC236}">
                    <a16:creationId xmlns:a16="http://schemas.microsoft.com/office/drawing/2014/main" id="{A89FAA6E-B607-33E1-9E61-0F1344E7A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2706"/>
                <a:ext cx="101" cy="117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Line 260">
                <a:extLst>
                  <a:ext uri="{FF2B5EF4-FFF2-40B4-BE49-F238E27FC236}">
                    <a16:creationId xmlns:a16="http://schemas.microsoft.com/office/drawing/2014/main" id="{F1F835F3-E463-D4D8-C1A8-D3E2B7827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2524"/>
                <a:ext cx="101" cy="18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Line 261">
                <a:extLst>
                  <a:ext uri="{FF2B5EF4-FFF2-40B4-BE49-F238E27FC236}">
                    <a16:creationId xmlns:a16="http://schemas.microsoft.com/office/drawing/2014/main" id="{7295F8F0-133D-F35D-26C5-8821C5ED0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2272"/>
                <a:ext cx="101" cy="25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262">
                <a:extLst>
                  <a:ext uri="{FF2B5EF4-FFF2-40B4-BE49-F238E27FC236}">
                    <a16:creationId xmlns:a16="http://schemas.microsoft.com/office/drawing/2014/main" id="{A2FC9C4A-B5DE-A703-33A4-F6EEEFAEB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987"/>
                <a:ext cx="100" cy="28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Line 263">
                <a:extLst>
                  <a:ext uri="{FF2B5EF4-FFF2-40B4-BE49-F238E27FC236}">
                    <a16:creationId xmlns:a16="http://schemas.microsoft.com/office/drawing/2014/main" id="{9BE03505-A64C-0E30-FE07-A0D9B5C54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762"/>
                <a:ext cx="102" cy="22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Line 264">
                <a:extLst>
                  <a:ext uri="{FF2B5EF4-FFF2-40B4-BE49-F238E27FC236}">
                    <a16:creationId xmlns:a16="http://schemas.microsoft.com/office/drawing/2014/main" id="{B80F99B0-E9F1-B959-3346-ED8D937EB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7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Line 265">
                <a:extLst>
                  <a:ext uri="{FF2B5EF4-FFF2-40B4-BE49-F238E27FC236}">
                    <a16:creationId xmlns:a16="http://schemas.microsoft.com/office/drawing/2014/main" id="{96618C5C-2F67-199D-4548-EB91C6CC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8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266">
                <a:extLst>
                  <a:ext uri="{FF2B5EF4-FFF2-40B4-BE49-F238E27FC236}">
                    <a16:creationId xmlns:a16="http://schemas.microsoft.com/office/drawing/2014/main" id="{2CD907F1-2B60-7375-06D2-CF1BEFEF8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75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Line 267">
                <a:extLst>
                  <a:ext uri="{FF2B5EF4-FFF2-40B4-BE49-F238E27FC236}">
                    <a16:creationId xmlns:a16="http://schemas.microsoft.com/office/drawing/2014/main" id="{6338783E-220C-C05D-D5D3-DE24910F1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0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268">
                <a:extLst>
                  <a:ext uri="{FF2B5EF4-FFF2-40B4-BE49-F238E27FC236}">
                    <a16:creationId xmlns:a16="http://schemas.microsoft.com/office/drawing/2014/main" id="{10248D40-0DEB-2B78-ED2C-C1F7F1769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68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269">
                <a:extLst>
                  <a:ext uri="{FF2B5EF4-FFF2-40B4-BE49-F238E27FC236}">
                    <a16:creationId xmlns:a16="http://schemas.microsoft.com/office/drawing/2014/main" id="{859F18DD-78B9-0FB6-6A3B-3D0BD00DD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68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Line 270">
                <a:extLst>
                  <a:ext uri="{FF2B5EF4-FFF2-40B4-BE49-F238E27FC236}">
                    <a16:creationId xmlns:a16="http://schemas.microsoft.com/office/drawing/2014/main" id="{9A953A99-A73B-30E9-EF9D-FAF84C7A5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Line 271">
                <a:extLst>
                  <a:ext uri="{FF2B5EF4-FFF2-40B4-BE49-F238E27FC236}">
                    <a16:creationId xmlns:a16="http://schemas.microsoft.com/office/drawing/2014/main" id="{D3505338-1D13-D0A6-98E5-9D3102B3B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Line 272">
                <a:extLst>
                  <a:ext uri="{FF2B5EF4-FFF2-40B4-BE49-F238E27FC236}">
                    <a16:creationId xmlns:a16="http://schemas.microsoft.com/office/drawing/2014/main" id="{A874773E-7553-77C6-290C-16377A1F0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0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Line 273">
                <a:extLst>
                  <a:ext uri="{FF2B5EF4-FFF2-40B4-BE49-F238E27FC236}">
                    <a16:creationId xmlns:a16="http://schemas.microsoft.com/office/drawing/2014/main" id="{4EEF7DF1-77E2-240B-BE30-3154DFDAB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0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Line 274">
                <a:extLst>
                  <a:ext uri="{FF2B5EF4-FFF2-40B4-BE49-F238E27FC236}">
                    <a16:creationId xmlns:a16="http://schemas.microsoft.com/office/drawing/2014/main" id="{85D9B005-405E-5FEF-2E6A-FC6BE16A6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Line 275">
                <a:extLst>
                  <a:ext uri="{FF2B5EF4-FFF2-40B4-BE49-F238E27FC236}">
                    <a16:creationId xmlns:a16="http://schemas.microsoft.com/office/drawing/2014/main" id="{C0539ADD-5B52-28E7-814B-96C689D7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972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Line 276">
                <a:extLst>
                  <a:ext uri="{FF2B5EF4-FFF2-40B4-BE49-F238E27FC236}">
                    <a16:creationId xmlns:a16="http://schemas.microsoft.com/office/drawing/2014/main" id="{1BB0D93E-7AE1-EA42-A6BE-D53D1293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Line 277">
                <a:extLst>
                  <a:ext uri="{FF2B5EF4-FFF2-40B4-BE49-F238E27FC236}">
                    <a16:creationId xmlns:a16="http://schemas.microsoft.com/office/drawing/2014/main" id="{A8EF0AFA-EF62-87BE-42F9-45A576797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7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Line 278">
                <a:extLst>
                  <a:ext uri="{FF2B5EF4-FFF2-40B4-BE49-F238E27FC236}">
                    <a16:creationId xmlns:a16="http://schemas.microsoft.com/office/drawing/2014/main" id="{3E6BEFE2-5C3E-B7D2-DF82-68525C98C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8"/>
                <a:ext cx="102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Line 279">
                <a:extLst>
                  <a:ext uri="{FF2B5EF4-FFF2-40B4-BE49-F238E27FC236}">
                    <a16:creationId xmlns:a16="http://schemas.microsoft.com/office/drawing/2014/main" id="{37C868E7-BFB1-9E0B-201B-BC146E02A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4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Line 280">
                <a:extLst>
                  <a:ext uri="{FF2B5EF4-FFF2-40B4-BE49-F238E27FC236}">
                    <a16:creationId xmlns:a16="http://schemas.microsoft.com/office/drawing/2014/main" id="{F27773CE-5711-A964-4314-AFA56BE57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Line 281">
                <a:extLst>
                  <a:ext uri="{FF2B5EF4-FFF2-40B4-BE49-F238E27FC236}">
                    <a16:creationId xmlns:a16="http://schemas.microsoft.com/office/drawing/2014/main" id="{EC6D3E4B-5FB2-A8E7-0EE1-10D0088F8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975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Line 282">
                <a:extLst>
                  <a:ext uri="{FF2B5EF4-FFF2-40B4-BE49-F238E27FC236}">
                    <a16:creationId xmlns:a16="http://schemas.microsoft.com/office/drawing/2014/main" id="{C2DAA4C6-55F5-C85D-54AB-CFAB5834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7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Line 283">
                <a:extLst>
                  <a:ext uri="{FF2B5EF4-FFF2-40B4-BE49-F238E27FC236}">
                    <a16:creationId xmlns:a16="http://schemas.microsoft.com/office/drawing/2014/main" id="{F0A2F002-9278-E4BD-FA37-7069DF257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68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Line 284">
                <a:extLst>
                  <a:ext uri="{FF2B5EF4-FFF2-40B4-BE49-F238E27FC236}">
                    <a16:creationId xmlns:a16="http://schemas.microsoft.com/office/drawing/2014/main" id="{B08062CA-C879-721F-520D-BD669E2FD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67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Line 285">
                <a:extLst>
                  <a:ext uri="{FF2B5EF4-FFF2-40B4-BE49-F238E27FC236}">
                    <a16:creationId xmlns:a16="http://schemas.microsoft.com/office/drawing/2014/main" id="{644990A7-0919-D389-30B1-CB6F3964B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64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Line 286">
                <a:extLst>
                  <a:ext uri="{FF2B5EF4-FFF2-40B4-BE49-F238E27FC236}">
                    <a16:creationId xmlns:a16="http://schemas.microsoft.com/office/drawing/2014/main" id="{7BDD58E2-7554-41B0-514A-891E7DB20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942"/>
                <a:ext cx="101" cy="2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Line 287">
                <a:extLst>
                  <a:ext uri="{FF2B5EF4-FFF2-40B4-BE49-F238E27FC236}">
                    <a16:creationId xmlns:a16="http://schemas.microsoft.com/office/drawing/2014/main" id="{EFFDFD9E-EC5A-6231-92E3-65A51C5D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903"/>
                <a:ext cx="101" cy="3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Line 288">
                <a:extLst>
                  <a:ext uri="{FF2B5EF4-FFF2-40B4-BE49-F238E27FC236}">
                    <a16:creationId xmlns:a16="http://schemas.microsoft.com/office/drawing/2014/main" id="{C8CE3E15-AC52-851B-F689-C39BC1BB9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838"/>
                <a:ext cx="101" cy="6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Line 289">
                <a:extLst>
                  <a:ext uri="{FF2B5EF4-FFF2-40B4-BE49-F238E27FC236}">
                    <a16:creationId xmlns:a16="http://schemas.microsoft.com/office/drawing/2014/main" id="{596946C3-732C-7F73-9259-14582CB32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733"/>
                <a:ext cx="101" cy="10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Line 290">
                <a:extLst>
                  <a:ext uri="{FF2B5EF4-FFF2-40B4-BE49-F238E27FC236}">
                    <a16:creationId xmlns:a16="http://schemas.microsoft.com/office/drawing/2014/main" id="{80EF938F-7358-34EE-707E-84B4A19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560"/>
                <a:ext cx="101" cy="17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Line 291">
                <a:extLst>
                  <a:ext uri="{FF2B5EF4-FFF2-40B4-BE49-F238E27FC236}">
                    <a16:creationId xmlns:a16="http://schemas.microsoft.com/office/drawing/2014/main" id="{738C2D04-45FB-8B28-27C6-4DB9FAE88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316"/>
                <a:ext cx="101" cy="24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Line 292">
                <a:extLst>
                  <a:ext uri="{FF2B5EF4-FFF2-40B4-BE49-F238E27FC236}">
                    <a16:creationId xmlns:a16="http://schemas.microsoft.com/office/drawing/2014/main" id="{53A2A377-183E-E068-5850-70D1AB1C9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037"/>
                <a:ext cx="101" cy="279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Line 293">
                <a:extLst>
                  <a:ext uri="{FF2B5EF4-FFF2-40B4-BE49-F238E27FC236}">
                    <a16:creationId xmlns:a16="http://schemas.microsoft.com/office/drawing/2014/main" id="{CCAD7953-2ECF-E96F-4046-DBB3C0576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763"/>
                <a:ext cx="101" cy="27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Line 294">
                <a:extLst>
                  <a:ext uri="{FF2B5EF4-FFF2-40B4-BE49-F238E27FC236}">
                    <a16:creationId xmlns:a16="http://schemas.microsoft.com/office/drawing/2014/main" id="{AE346F49-C29A-97C7-797A-5FF60CF07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552"/>
                <a:ext cx="101" cy="21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Line 295">
                <a:extLst>
                  <a:ext uri="{FF2B5EF4-FFF2-40B4-BE49-F238E27FC236}">
                    <a16:creationId xmlns:a16="http://schemas.microsoft.com/office/drawing/2014/main" id="{C4E5A54A-F95F-BC07-693C-1F85106AD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402"/>
                <a:ext cx="101" cy="15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Line 296">
                <a:extLst>
                  <a:ext uri="{FF2B5EF4-FFF2-40B4-BE49-F238E27FC236}">
                    <a16:creationId xmlns:a16="http://schemas.microsoft.com/office/drawing/2014/main" id="{937FD32C-DDFA-3E74-D56F-8C2A6DE5C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300"/>
                <a:ext cx="101" cy="10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Line 297">
                <a:extLst>
                  <a:ext uri="{FF2B5EF4-FFF2-40B4-BE49-F238E27FC236}">
                    <a16:creationId xmlns:a16="http://schemas.microsoft.com/office/drawing/2014/main" id="{496A0648-77C3-D70B-1CFB-874F42683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237"/>
                <a:ext cx="101" cy="6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Line 298">
                <a:extLst>
                  <a:ext uri="{FF2B5EF4-FFF2-40B4-BE49-F238E27FC236}">
                    <a16:creationId xmlns:a16="http://schemas.microsoft.com/office/drawing/2014/main" id="{8E303433-41EC-0077-1B76-79D41D1A0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203"/>
                <a:ext cx="101" cy="3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Line 299">
                <a:extLst>
                  <a:ext uri="{FF2B5EF4-FFF2-40B4-BE49-F238E27FC236}">
                    <a16:creationId xmlns:a16="http://schemas.microsoft.com/office/drawing/2014/main" id="{7F84CF08-F89B-4068-BA9F-BB2FB07AE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78"/>
                <a:ext cx="101" cy="2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Line 300">
                <a:extLst>
                  <a:ext uri="{FF2B5EF4-FFF2-40B4-BE49-F238E27FC236}">
                    <a16:creationId xmlns:a16="http://schemas.microsoft.com/office/drawing/2014/main" id="{E4C7A373-E64A-6DE9-C6F8-4DEA4D531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171"/>
                <a:ext cx="101" cy="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Line 301">
                <a:extLst>
                  <a:ext uri="{FF2B5EF4-FFF2-40B4-BE49-F238E27FC236}">
                    <a16:creationId xmlns:a16="http://schemas.microsoft.com/office/drawing/2014/main" id="{48F7D86F-9BAC-1B8A-FB17-BF285773C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71"/>
                <a:ext cx="100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Line 302">
                <a:extLst>
                  <a:ext uri="{FF2B5EF4-FFF2-40B4-BE49-F238E27FC236}">
                    <a16:creationId xmlns:a16="http://schemas.microsoft.com/office/drawing/2014/main" id="{4F9A69D4-C9CB-F6F0-2F39-23E0182C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77"/>
                <a:ext cx="102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Line 303">
                <a:extLst>
                  <a:ext uri="{FF2B5EF4-FFF2-40B4-BE49-F238E27FC236}">
                    <a16:creationId xmlns:a16="http://schemas.microsoft.com/office/drawing/2014/main" id="{8D4071A4-1E35-0926-45DF-01E88801F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Line 304">
                <a:extLst>
                  <a:ext uri="{FF2B5EF4-FFF2-40B4-BE49-F238E27FC236}">
                    <a16:creationId xmlns:a16="http://schemas.microsoft.com/office/drawing/2014/main" id="{6F9A8BAE-2D06-800C-3950-9C0F09872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Line 305">
                <a:extLst>
                  <a:ext uri="{FF2B5EF4-FFF2-40B4-BE49-F238E27FC236}">
                    <a16:creationId xmlns:a16="http://schemas.microsoft.com/office/drawing/2014/main" id="{B50B627A-BE89-35A7-B5CA-7E2AFAF23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Line 306">
                <a:extLst>
                  <a:ext uri="{FF2B5EF4-FFF2-40B4-BE49-F238E27FC236}">
                    <a16:creationId xmlns:a16="http://schemas.microsoft.com/office/drawing/2014/main" id="{A73BC6ED-3A6D-8701-BA1A-E9FC04187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Line 307">
                <a:extLst>
                  <a:ext uri="{FF2B5EF4-FFF2-40B4-BE49-F238E27FC236}">
                    <a16:creationId xmlns:a16="http://schemas.microsoft.com/office/drawing/2014/main" id="{89CB70B6-2DC7-690C-6312-D0CB50541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Line 308">
                <a:extLst>
                  <a:ext uri="{FF2B5EF4-FFF2-40B4-BE49-F238E27FC236}">
                    <a16:creationId xmlns:a16="http://schemas.microsoft.com/office/drawing/2014/main" id="{610EFC05-3F15-D7FC-4420-F8852A76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97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Line 309">
                <a:extLst>
                  <a:ext uri="{FF2B5EF4-FFF2-40B4-BE49-F238E27FC236}">
                    <a16:creationId xmlns:a16="http://schemas.microsoft.com/office/drawing/2014/main" id="{F34D1B2E-0936-154B-02A9-C6E474078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Line 310">
                <a:extLst>
                  <a:ext uri="{FF2B5EF4-FFF2-40B4-BE49-F238E27FC236}">
                    <a16:creationId xmlns:a16="http://schemas.microsoft.com/office/drawing/2014/main" id="{CF48081C-C8D5-6831-7844-43B9E81FD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Line 311">
                <a:extLst>
                  <a:ext uri="{FF2B5EF4-FFF2-40B4-BE49-F238E27FC236}">
                    <a16:creationId xmlns:a16="http://schemas.microsoft.com/office/drawing/2014/main" id="{12AF6088-697B-4951-955F-98544D9C0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Line 312">
                <a:extLst>
                  <a:ext uri="{FF2B5EF4-FFF2-40B4-BE49-F238E27FC236}">
                    <a16:creationId xmlns:a16="http://schemas.microsoft.com/office/drawing/2014/main" id="{054BA41A-B2AC-EA36-77A7-F6DBFEB2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Line 313">
                <a:extLst>
                  <a:ext uri="{FF2B5EF4-FFF2-40B4-BE49-F238E27FC236}">
                    <a16:creationId xmlns:a16="http://schemas.microsoft.com/office/drawing/2014/main" id="{EA822BB4-D999-1976-118D-59B1B1BE6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Line 314">
                <a:extLst>
                  <a:ext uri="{FF2B5EF4-FFF2-40B4-BE49-F238E27FC236}">
                    <a16:creationId xmlns:a16="http://schemas.microsoft.com/office/drawing/2014/main" id="{DB0494F5-DC12-2ACE-57A3-F7CBECFA0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1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Line 315">
                <a:extLst>
                  <a:ext uri="{FF2B5EF4-FFF2-40B4-BE49-F238E27FC236}">
                    <a16:creationId xmlns:a16="http://schemas.microsoft.com/office/drawing/2014/main" id="{3A03929E-5F0E-A9FE-6A87-A52FB6067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68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Line 316">
                <a:extLst>
                  <a:ext uri="{FF2B5EF4-FFF2-40B4-BE49-F238E27FC236}">
                    <a16:creationId xmlns:a16="http://schemas.microsoft.com/office/drawing/2014/main" id="{A948226B-B487-0BD6-5AF1-535C4A46A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61"/>
                <a:ext cx="101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Line 317">
                <a:extLst>
                  <a:ext uri="{FF2B5EF4-FFF2-40B4-BE49-F238E27FC236}">
                    <a16:creationId xmlns:a16="http://schemas.microsoft.com/office/drawing/2014/main" id="{9F09A16D-525D-6E49-3B19-F596396C8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45"/>
                <a:ext cx="102" cy="1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Line 318">
                <a:extLst>
                  <a:ext uri="{FF2B5EF4-FFF2-40B4-BE49-F238E27FC236}">
                    <a16:creationId xmlns:a16="http://schemas.microsoft.com/office/drawing/2014/main" id="{E8EC78E2-1093-2AD3-3551-F3D9C39D2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20"/>
                <a:ext cx="100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Line 319">
                <a:extLst>
                  <a:ext uri="{FF2B5EF4-FFF2-40B4-BE49-F238E27FC236}">
                    <a16:creationId xmlns:a16="http://schemas.microsoft.com/office/drawing/2014/main" id="{BD2EA1F7-B085-D3C0-A7F0-B44CFDDC5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873"/>
                <a:ext cx="101" cy="4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Line 320">
                <a:extLst>
                  <a:ext uri="{FF2B5EF4-FFF2-40B4-BE49-F238E27FC236}">
                    <a16:creationId xmlns:a16="http://schemas.microsoft.com/office/drawing/2014/main" id="{633EF802-1081-A34F-2F3B-954DC129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792"/>
                <a:ext cx="101" cy="8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Line 321">
                <a:extLst>
                  <a:ext uri="{FF2B5EF4-FFF2-40B4-BE49-F238E27FC236}">
                    <a16:creationId xmlns:a16="http://schemas.microsoft.com/office/drawing/2014/main" id="{30F892A2-B59D-39BE-50C3-27F78B117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667"/>
                <a:ext cx="101" cy="1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Line 322">
                <a:extLst>
                  <a:ext uri="{FF2B5EF4-FFF2-40B4-BE49-F238E27FC236}">
                    <a16:creationId xmlns:a16="http://schemas.microsoft.com/office/drawing/2014/main" id="{091061FE-2B2E-C522-01BC-93C2E4CC0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466"/>
                <a:ext cx="101" cy="20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Line 323">
                <a:extLst>
                  <a:ext uri="{FF2B5EF4-FFF2-40B4-BE49-F238E27FC236}">
                    <a16:creationId xmlns:a16="http://schemas.microsoft.com/office/drawing/2014/main" id="{4B505D5E-F751-CFEB-C73D-3DFD64B5D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220"/>
                <a:ext cx="101" cy="24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Line 324">
                <a:extLst>
                  <a:ext uri="{FF2B5EF4-FFF2-40B4-BE49-F238E27FC236}">
                    <a16:creationId xmlns:a16="http://schemas.microsoft.com/office/drawing/2014/main" id="{D7F6DA73-8CEE-DAC0-4CE8-58BB69860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960"/>
                <a:ext cx="101" cy="26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Line 325">
                <a:extLst>
                  <a:ext uri="{FF2B5EF4-FFF2-40B4-BE49-F238E27FC236}">
                    <a16:creationId xmlns:a16="http://schemas.microsoft.com/office/drawing/2014/main" id="{07A85208-8DD8-8FBC-01B4-076B67638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727"/>
                <a:ext cx="101" cy="23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Line 326">
                <a:extLst>
                  <a:ext uri="{FF2B5EF4-FFF2-40B4-BE49-F238E27FC236}">
                    <a16:creationId xmlns:a16="http://schemas.microsoft.com/office/drawing/2014/main" id="{5F7AD323-CD3E-4755-2B7C-2F5C4B52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555"/>
                <a:ext cx="101" cy="17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Line 327">
                <a:extLst>
                  <a:ext uri="{FF2B5EF4-FFF2-40B4-BE49-F238E27FC236}">
                    <a16:creationId xmlns:a16="http://schemas.microsoft.com/office/drawing/2014/main" id="{DF42A86A-B6F5-8A3A-2967-2E6DB7E6D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436"/>
                <a:ext cx="101" cy="1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Line 328">
                <a:extLst>
                  <a:ext uri="{FF2B5EF4-FFF2-40B4-BE49-F238E27FC236}">
                    <a16:creationId xmlns:a16="http://schemas.microsoft.com/office/drawing/2014/main" id="{A7D0FBF4-C4CE-67A3-E619-0075092FF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347"/>
                <a:ext cx="101" cy="8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Line 329">
                <a:extLst>
                  <a:ext uri="{FF2B5EF4-FFF2-40B4-BE49-F238E27FC236}">
                    <a16:creationId xmlns:a16="http://schemas.microsoft.com/office/drawing/2014/main" id="{0E1C579D-47E4-1DE0-AC90-8483A48AB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295"/>
                <a:ext cx="101" cy="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Line 330">
                <a:extLst>
                  <a:ext uri="{FF2B5EF4-FFF2-40B4-BE49-F238E27FC236}">
                    <a16:creationId xmlns:a16="http://schemas.microsoft.com/office/drawing/2014/main" id="{EE2D23DB-2BA2-C1D3-9F39-4D718250F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258"/>
                <a:ext cx="101" cy="3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Line 331">
                <a:extLst>
                  <a:ext uri="{FF2B5EF4-FFF2-40B4-BE49-F238E27FC236}">
                    <a16:creationId xmlns:a16="http://schemas.microsoft.com/office/drawing/2014/main" id="{B6B315CF-55BE-E23D-3BE6-D27D1468A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236"/>
                <a:ext cx="101" cy="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Line 332">
                <a:extLst>
                  <a:ext uri="{FF2B5EF4-FFF2-40B4-BE49-F238E27FC236}">
                    <a16:creationId xmlns:a16="http://schemas.microsoft.com/office/drawing/2014/main" id="{33F8DA9D-5174-5191-3ACE-F8B1236B1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221"/>
                <a:ext cx="101" cy="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Line 333">
                <a:extLst>
                  <a:ext uri="{FF2B5EF4-FFF2-40B4-BE49-F238E27FC236}">
                    <a16:creationId xmlns:a16="http://schemas.microsoft.com/office/drawing/2014/main" id="{42299F52-663A-5D95-6BD5-0B1A19FC5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209"/>
                <a:ext cx="101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Line 334">
                <a:extLst>
                  <a:ext uri="{FF2B5EF4-FFF2-40B4-BE49-F238E27FC236}">
                    <a16:creationId xmlns:a16="http://schemas.microsoft.com/office/drawing/2014/main" id="{CB6C2203-39A5-F056-9761-F5217B31E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205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Line 335">
                <a:extLst>
                  <a:ext uri="{FF2B5EF4-FFF2-40B4-BE49-F238E27FC236}">
                    <a16:creationId xmlns:a16="http://schemas.microsoft.com/office/drawing/2014/main" id="{1312BBED-2547-3FBB-1DC5-7FFB82151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205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Line 336">
                <a:extLst>
                  <a:ext uri="{FF2B5EF4-FFF2-40B4-BE49-F238E27FC236}">
                    <a16:creationId xmlns:a16="http://schemas.microsoft.com/office/drawing/2014/main" id="{A36B0AFE-BBAC-9942-5E4C-EB992A4EA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" y="1215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Line 337">
                <a:extLst>
                  <a:ext uri="{FF2B5EF4-FFF2-40B4-BE49-F238E27FC236}">
                    <a16:creationId xmlns:a16="http://schemas.microsoft.com/office/drawing/2014/main" id="{94766541-D5EE-6690-7488-282E852F7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214"/>
                <a:ext cx="101" cy="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Line 338">
                <a:extLst>
                  <a:ext uri="{FF2B5EF4-FFF2-40B4-BE49-F238E27FC236}">
                    <a16:creationId xmlns:a16="http://schemas.microsoft.com/office/drawing/2014/main" id="{C417A6A9-1ADE-E710-E394-A136BB332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208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Line 339">
                <a:extLst>
                  <a:ext uri="{FF2B5EF4-FFF2-40B4-BE49-F238E27FC236}">
                    <a16:creationId xmlns:a16="http://schemas.microsoft.com/office/drawing/2014/main" id="{18E8AC3D-D02F-4D52-73B6-2218ACC35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1200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340">
                <a:extLst>
                  <a:ext uri="{FF2B5EF4-FFF2-40B4-BE49-F238E27FC236}">
                    <a16:creationId xmlns:a16="http://schemas.microsoft.com/office/drawing/2014/main" id="{50903782-E46F-FF36-8236-0307F9E01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200"/>
                <a:ext cx="100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341">
                <a:extLst>
                  <a:ext uri="{FF2B5EF4-FFF2-40B4-BE49-F238E27FC236}">
                    <a16:creationId xmlns:a16="http://schemas.microsoft.com/office/drawing/2014/main" id="{21039829-B502-D3A7-5B54-D257119A7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200"/>
                <a:ext cx="102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342">
                <a:extLst>
                  <a:ext uri="{FF2B5EF4-FFF2-40B4-BE49-F238E27FC236}">
                    <a16:creationId xmlns:a16="http://schemas.microsoft.com/office/drawing/2014/main" id="{594E89EC-8A6B-68EB-897C-9EE2F79FA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58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343">
                <a:extLst>
                  <a:ext uri="{FF2B5EF4-FFF2-40B4-BE49-F238E27FC236}">
                    <a16:creationId xmlns:a16="http://schemas.microsoft.com/office/drawing/2014/main" id="{4A81B3C3-BFE0-508D-D9A0-27F323A95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58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344">
                <a:extLst>
                  <a:ext uri="{FF2B5EF4-FFF2-40B4-BE49-F238E27FC236}">
                    <a16:creationId xmlns:a16="http://schemas.microsoft.com/office/drawing/2014/main" id="{B1B6DA86-44FE-4F4C-FF05-37A438BB4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6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345">
                <a:extLst>
                  <a:ext uri="{FF2B5EF4-FFF2-40B4-BE49-F238E27FC236}">
                    <a16:creationId xmlns:a16="http://schemas.microsoft.com/office/drawing/2014/main" id="{8555EDE9-F2B6-433D-69D3-E68251463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65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346">
                <a:extLst>
                  <a:ext uri="{FF2B5EF4-FFF2-40B4-BE49-F238E27FC236}">
                    <a16:creationId xmlns:a16="http://schemas.microsoft.com/office/drawing/2014/main" id="{450147F2-DDED-370E-FDB2-40656F840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69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347">
                <a:extLst>
                  <a:ext uri="{FF2B5EF4-FFF2-40B4-BE49-F238E27FC236}">
                    <a16:creationId xmlns:a16="http://schemas.microsoft.com/office/drawing/2014/main" id="{B3F14E34-C372-062A-FAE6-53D07B64A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348">
                <a:extLst>
                  <a:ext uri="{FF2B5EF4-FFF2-40B4-BE49-F238E27FC236}">
                    <a16:creationId xmlns:a16="http://schemas.microsoft.com/office/drawing/2014/main" id="{EF5B1F34-211F-6A58-8AE4-8D7BAC30A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349">
                <a:extLst>
                  <a:ext uri="{FF2B5EF4-FFF2-40B4-BE49-F238E27FC236}">
                    <a16:creationId xmlns:a16="http://schemas.microsoft.com/office/drawing/2014/main" id="{58035B0E-702A-6E36-A9C1-8C43EACB4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4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350">
                <a:extLst>
                  <a:ext uri="{FF2B5EF4-FFF2-40B4-BE49-F238E27FC236}">
                    <a16:creationId xmlns:a16="http://schemas.microsoft.com/office/drawing/2014/main" id="{F5C191C7-685D-50F0-A7AC-6908CE98A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351">
                <a:extLst>
                  <a:ext uri="{FF2B5EF4-FFF2-40B4-BE49-F238E27FC236}">
                    <a16:creationId xmlns:a16="http://schemas.microsoft.com/office/drawing/2014/main" id="{AEFA9DED-7757-A53A-C3BE-792E68A7D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352">
                <a:extLst>
                  <a:ext uri="{FF2B5EF4-FFF2-40B4-BE49-F238E27FC236}">
                    <a16:creationId xmlns:a16="http://schemas.microsoft.com/office/drawing/2014/main" id="{574F3073-CAE8-9EC2-D32C-976D16967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353">
                <a:extLst>
                  <a:ext uri="{FF2B5EF4-FFF2-40B4-BE49-F238E27FC236}">
                    <a16:creationId xmlns:a16="http://schemas.microsoft.com/office/drawing/2014/main" id="{947F2B01-86FA-7C9C-D895-2C44AAE3C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973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354">
                <a:extLst>
                  <a:ext uri="{FF2B5EF4-FFF2-40B4-BE49-F238E27FC236}">
                    <a16:creationId xmlns:a16="http://schemas.microsoft.com/office/drawing/2014/main" id="{04C462AE-543C-8AF3-CE3B-7C0B85EE6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8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355">
                <a:extLst>
                  <a:ext uri="{FF2B5EF4-FFF2-40B4-BE49-F238E27FC236}">
                    <a16:creationId xmlns:a16="http://schemas.microsoft.com/office/drawing/2014/main" id="{5322F1B0-8C79-D06D-F454-2FD71CCA4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9" y="298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356">
                <a:extLst>
                  <a:ext uri="{FF2B5EF4-FFF2-40B4-BE49-F238E27FC236}">
                    <a16:creationId xmlns:a16="http://schemas.microsoft.com/office/drawing/2014/main" id="{8CC0E000-FC67-078E-EBBD-05A11191B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81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357">
                <a:extLst>
                  <a:ext uri="{FF2B5EF4-FFF2-40B4-BE49-F238E27FC236}">
                    <a16:creationId xmlns:a16="http://schemas.microsoft.com/office/drawing/2014/main" id="{50C10C33-3CAB-64A7-C761-DECA42FF6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979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358">
                <a:extLst>
                  <a:ext uri="{FF2B5EF4-FFF2-40B4-BE49-F238E27FC236}">
                    <a16:creationId xmlns:a16="http://schemas.microsoft.com/office/drawing/2014/main" id="{8B84FBCB-229D-4397-04F3-ED317277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978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359">
                <a:extLst>
                  <a:ext uri="{FF2B5EF4-FFF2-40B4-BE49-F238E27FC236}">
                    <a16:creationId xmlns:a16="http://schemas.microsoft.com/office/drawing/2014/main" id="{CE191127-F0CC-8B1E-34C8-569883751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97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360">
                <a:extLst>
                  <a:ext uri="{FF2B5EF4-FFF2-40B4-BE49-F238E27FC236}">
                    <a16:creationId xmlns:a16="http://schemas.microsoft.com/office/drawing/2014/main" id="{458A922D-D9D8-6C03-27B1-F76FA2131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7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361">
                <a:extLst>
                  <a:ext uri="{FF2B5EF4-FFF2-40B4-BE49-F238E27FC236}">
                    <a16:creationId xmlns:a16="http://schemas.microsoft.com/office/drawing/2014/main" id="{9B32C963-7EBA-389E-3FBC-A5EDD427D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362">
                <a:extLst>
                  <a:ext uri="{FF2B5EF4-FFF2-40B4-BE49-F238E27FC236}">
                    <a16:creationId xmlns:a16="http://schemas.microsoft.com/office/drawing/2014/main" id="{D4D2E36A-41D4-3C47-F2C4-92A6B282E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363">
                <a:extLst>
                  <a:ext uri="{FF2B5EF4-FFF2-40B4-BE49-F238E27FC236}">
                    <a16:creationId xmlns:a16="http://schemas.microsoft.com/office/drawing/2014/main" id="{8CBC874C-A26A-77DA-58CF-DB07BF1FA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71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Line 364">
                <a:extLst>
                  <a:ext uri="{FF2B5EF4-FFF2-40B4-BE49-F238E27FC236}">
                    <a16:creationId xmlns:a16="http://schemas.microsoft.com/office/drawing/2014/main" id="{F99488E8-F250-18B6-3789-2FA47644F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8" y="2971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Line 365">
                <a:extLst>
                  <a:ext uri="{FF2B5EF4-FFF2-40B4-BE49-F238E27FC236}">
                    <a16:creationId xmlns:a16="http://schemas.microsoft.com/office/drawing/2014/main" id="{48B4E19A-70F9-6A8B-5650-7A126A4A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97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Line 366">
                <a:extLst>
                  <a:ext uri="{FF2B5EF4-FFF2-40B4-BE49-F238E27FC236}">
                    <a16:creationId xmlns:a16="http://schemas.microsoft.com/office/drawing/2014/main" id="{9275524E-C7F5-FDBD-781A-997EF9020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97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Line 367">
                <a:extLst>
                  <a:ext uri="{FF2B5EF4-FFF2-40B4-BE49-F238E27FC236}">
                    <a16:creationId xmlns:a16="http://schemas.microsoft.com/office/drawing/2014/main" id="{FAFB4967-CF43-C1A7-390D-3D90DF3D0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Line 368">
                <a:extLst>
                  <a:ext uri="{FF2B5EF4-FFF2-40B4-BE49-F238E27FC236}">
                    <a16:creationId xmlns:a16="http://schemas.microsoft.com/office/drawing/2014/main" id="{AB8E2762-BDCA-0643-E958-4C9440249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97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Line 369">
                <a:extLst>
                  <a:ext uri="{FF2B5EF4-FFF2-40B4-BE49-F238E27FC236}">
                    <a16:creationId xmlns:a16="http://schemas.microsoft.com/office/drawing/2014/main" id="{494E1722-BD48-6A4A-297D-04E1D1EF8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2967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Line 370">
                <a:extLst>
                  <a:ext uri="{FF2B5EF4-FFF2-40B4-BE49-F238E27FC236}">
                    <a16:creationId xmlns:a16="http://schemas.microsoft.com/office/drawing/2014/main" id="{F5A36343-7418-AEE7-0D21-FBC469551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2964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Line 371">
                <a:extLst>
                  <a:ext uri="{FF2B5EF4-FFF2-40B4-BE49-F238E27FC236}">
                    <a16:creationId xmlns:a16="http://schemas.microsoft.com/office/drawing/2014/main" id="{99E67929-3EA2-3A8D-8F5C-A6496297C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296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Line 372">
                <a:extLst>
                  <a:ext uri="{FF2B5EF4-FFF2-40B4-BE49-F238E27FC236}">
                    <a16:creationId xmlns:a16="http://schemas.microsoft.com/office/drawing/2014/main" id="{1C537C6D-6CB4-DF44-08D4-8ADB98101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2950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Line 373">
                <a:extLst>
                  <a:ext uri="{FF2B5EF4-FFF2-40B4-BE49-F238E27FC236}">
                    <a16:creationId xmlns:a16="http://schemas.microsoft.com/office/drawing/2014/main" id="{B13AE932-73BA-24EB-92BE-04228405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2930"/>
                <a:ext cx="101" cy="20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Line 374">
                <a:extLst>
                  <a:ext uri="{FF2B5EF4-FFF2-40B4-BE49-F238E27FC236}">
                    <a16:creationId xmlns:a16="http://schemas.microsoft.com/office/drawing/2014/main" id="{D60152B4-1212-0066-1EB8-694FD17B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2889"/>
                <a:ext cx="101" cy="41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Line 375">
                <a:extLst>
                  <a:ext uri="{FF2B5EF4-FFF2-40B4-BE49-F238E27FC236}">
                    <a16:creationId xmlns:a16="http://schemas.microsoft.com/office/drawing/2014/main" id="{4BFBF620-FD3B-5A14-893F-44E32863C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2820"/>
                <a:ext cx="101" cy="6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Line 376">
                <a:extLst>
                  <a:ext uri="{FF2B5EF4-FFF2-40B4-BE49-F238E27FC236}">
                    <a16:creationId xmlns:a16="http://schemas.microsoft.com/office/drawing/2014/main" id="{A8E9E9DD-BCC4-0A8E-EA68-7E265C0B0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2706"/>
                <a:ext cx="101" cy="11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377">
                <a:extLst>
                  <a:ext uri="{FF2B5EF4-FFF2-40B4-BE49-F238E27FC236}">
                    <a16:creationId xmlns:a16="http://schemas.microsoft.com/office/drawing/2014/main" id="{01E2CAA2-7C29-762A-364E-9F23C9D5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2533"/>
                <a:ext cx="101" cy="173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378">
                <a:extLst>
                  <a:ext uri="{FF2B5EF4-FFF2-40B4-BE49-F238E27FC236}">
                    <a16:creationId xmlns:a16="http://schemas.microsoft.com/office/drawing/2014/main" id="{1F94B7CB-B311-4DA5-5128-1580DD864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52" y="2294"/>
                <a:ext cx="101" cy="239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379">
                <a:extLst>
                  <a:ext uri="{FF2B5EF4-FFF2-40B4-BE49-F238E27FC236}">
                    <a16:creationId xmlns:a16="http://schemas.microsoft.com/office/drawing/2014/main" id="{423F2681-765B-C0EE-2E7E-67236AC5D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2030"/>
                <a:ext cx="100" cy="264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380">
                <a:extLst>
                  <a:ext uri="{FF2B5EF4-FFF2-40B4-BE49-F238E27FC236}">
                    <a16:creationId xmlns:a16="http://schemas.microsoft.com/office/drawing/2014/main" id="{DB1B0DEE-476E-4E12-1EB7-96EEBA0E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3" y="1828"/>
                <a:ext cx="102" cy="202"/>
              </a:xfrm>
              <a:prstGeom prst="line">
                <a:avLst/>
              </a:prstGeom>
              <a:noFill/>
              <a:ln w="9525" cap="sq">
                <a:solidFill>
                  <a:srgbClr val="EEEE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381">
                <a:extLst>
                  <a:ext uri="{FF2B5EF4-FFF2-40B4-BE49-F238E27FC236}">
                    <a16:creationId xmlns:a16="http://schemas.microsoft.com/office/drawing/2014/main" id="{3C4E1335-C66A-2FE2-92F6-B7EDE7F55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8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382">
                <a:extLst>
                  <a:ext uri="{FF2B5EF4-FFF2-40B4-BE49-F238E27FC236}">
                    <a16:creationId xmlns:a16="http://schemas.microsoft.com/office/drawing/2014/main" id="{103C20D9-7768-4091-438B-DE5668FB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75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383">
                <a:extLst>
                  <a:ext uri="{FF2B5EF4-FFF2-40B4-BE49-F238E27FC236}">
                    <a16:creationId xmlns:a16="http://schemas.microsoft.com/office/drawing/2014/main" id="{6AB58CF6-3D23-5425-9CAA-D2DFDA276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384">
                <a:extLst>
                  <a:ext uri="{FF2B5EF4-FFF2-40B4-BE49-F238E27FC236}">
                    <a16:creationId xmlns:a16="http://schemas.microsoft.com/office/drawing/2014/main" id="{5BC0A7B8-6E72-EE96-AC4F-5997A9C0D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385">
                <a:extLst>
                  <a:ext uri="{FF2B5EF4-FFF2-40B4-BE49-F238E27FC236}">
                    <a16:creationId xmlns:a16="http://schemas.microsoft.com/office/drawing/2014/main" id="{69DCFEFD-F7FF-075D-5758-4E128EE2F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386">
                <a:extLst>
                  <a:ext uri="{FF2B5EF4-FFF2-40B4-BE49-F238E27FC236}">
                    <a16:creationId xmlns:a16="http://schemas.microsoft.com/office/drawing/2014/main" id="{4F953BDA-D56C-9861-4CAC-669422F2C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387">
                <a:extLst>
                  <a:ext uri="{FF2B5EF4-FFF2-40B4-BE49-F238E27FC236}">
                    <a16:creationId xmlns:a16="http://schemas.microsoft.com/office/drawing/2014/main" id="{D14CC117-6837-AC67-3DC0-E7B7F0E55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5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Line 388">
                <a:extLst>
                  <a:ext uri="{FF2B5EF4-FFF2-40B4-BE49-F238E27FC236}">
                    <a16:creationId xmlns:a16="http://schemas.microsoft.com/office/drawing/2014/main" id="{7EAAC4ED-F254-BACA-E4CA-5C7140B3D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Line 389">
                <a:extLst>
                  <a:ext uri="{FF2B5EF4-FFF2-40B4-BE49-F238E27FC236}">
                    <a16:creationId xmlns:a16="http://schemas.microsoft.com/office/drawing/2014/main" id="{49AD50A6-04FA-CF4D-F673-28A17DBE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Line 390">
                <a:extLst>
                  <a:ext uri="{FF2B5EF4-FFF2-40B4-BE49-F238E27FC236}">
                    <a16:creationId xmlns:a16="http://schemas.microsoft.com/office/drawing/2014/main" id="{3FE6B304-B606-0E03-9350-CF95F0C33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Line 391">
                <a:extLst>
                  <a:ext uri="{FF2B5EF4-FFF2-40B4-BE49-F238E27FC236}">
                    <a16:creationId xmlns:a16="http://schemas.microsoft.com/office/drawing/2014/main" id="{06F9B9FA-093A-D470-7FD8-EC50CA195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Line 392">
                <a:extLst>
                  <a:ext uri="{FF2B5EF4-FFF2-40B4-BE49-F238E27FC236}">
                    <a16:creationId xmlns:a16="http://schemas.microsoft.com/office/drawing/2014/main" id="{17520BB0-2BC0-3AB6-7731-B3022F977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1"/>
                <a:ext cx="100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Line 393">
                <a:extLst>
                  <a:ext uri="{FF2B5EF4-FFF2-40B4-BE49-F238E27FC236}">
                    <a16:creationId xmlns:a16="http://schemas.microsoft.com/office/drawing/2014/main" id="{99385371-3D50-02E8-E7F6-6A41AD29A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Line 394">
                <a:extLst>
                  <a:ext uri="{FF2B5EF4-FFF2-40B4-BE49-F238E27FC236}">
                    <a16:creationId xmlns:a16="http://schemas.microsoft.com/office/drawing/2014/main" id="{1AC00E07-D25C-80E2-41A9-AFE8CD7F0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Line 395">
                <a:extLst>
                  <a:ext uri="{FF2B5EF4-FFF2-40B4-BE49-F238E27FC236}">
                    <a16:creationId xmlns:a16="http://schemas.microsoft.com/office/drawing/2014/main" id="{F3AE58F8-AA98-432D-D357-E8D420DCA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72"/>
                <a:ext cx="102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Line 396">
                <a:extLst>
                  <a:ext uri="{FF2B5EF4-FFF2-40B4-BE49-F238E27FC236}">
                    <a16:creationId xmlns:a16="http://schemas.microsoft.com/office/drawing/2014/main" id="{A1A33FA6-D45C-AB90-E132-8B6D633B1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2972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Line 397">
                <a:extLst>
                  <a:ext uri="{FF2B5EF4-FFF2-40B4-BE49-F238E27FC236}">
                    <a16:creationId xmlns:a16="http://schemas.microsoft.com/office/drawing/2014/main" id="{98347445-0033-4F6C-50A1-876E475D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Line 398">
                <a:extLst>
                  <a:ext uri="{FF2B5EF4-FFF2-40B4-BE49-F238E27FC236}">
                    <a16:creationId xmlns:a16="http://schemas.microsoft.com/office/drawing/2014/main" id="{760B3691-7859-4050-81BD-3C2CA4A48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Line 399">
                <a:extLst>
                  <a:ext uri="{FF2B5EF4-FFF2-40B4-BE49-F238E27FC236}">
                    <a16:creationId xmlns:a16="http://schemas.microsoft.com/office/drawing/2014/main" id="{02725A12-2A09-66EC-1316-6CF286FE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968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Line 400">
                <a:extLst>
                  <a:ext uri="{FF2B5EF4-FFF2-40B4-BE49-F238E27FC236}">
                    <a16:creationId xmlns:a16="http://schemas.microsoft.com/office/drawing/2014/main" id="{0564EF0F-7F1D-EF70-A596-85485403A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957"/>
                <a:ext cx="101" cy="11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Line 401">
                <a:extLst>
                  <a:ext uri="{FF2B5EF4-FFF2-40B4-BE49-F238E27FC236}">
                    <a16:creationId xmlns:a16="http://schemas.microsoft.com/office/drawing/2014/main" id="{C7981B30-A970-2E38-F1FA-B877D581A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2940"/>
                <a:ext cx="101" cy="1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Line 402">
                <a:extLst>
                  <a:ext uri="{FF2B5EF4-FFF2-40B4-BE49-F238E27FC236}">
                    <a16:creationId xmlns:a16="http://schemas.microsoft.com/office/drawing/2014/main" id="{BF30BEB8-9978-A22C-1BD3-F7193DF98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2906"/>
                <a:ext cx="101" cy="34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Line 403">
                <a:extLst>
                  <a:ext uri="{FF2B5EF4-FFF2-40B4-BE49-F238E27FC236}">
                    <a16:creationId xmlns:a16="http://schemas.microsoft.com/office/drawing/2014/main" id="{3361DD39-9632-2A06-DB3B-FA9A509B1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843"/>
                <a:ext cx="101" cy="6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Line 404">
                <a:extLst>
                  <a:ext uri="{FF2B5EF4-FFF2-40B4-BE49-F238E27FC236}">
                    <a16:creationId xmlns:a16="http://schemas.microsoft.com/office/drawing/2014/main" id="{D32E83EB-8164-55B2-50F5-876D5D587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2735"/>
                <a:ext cx="101" cy="10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405">
                <a:extLst>
                  <a:ext uri="{FF2B5EF4-FFF2-40B4-BE49-F238E27FC236}">
                    <a16:creationId xmlns:a16="http://schemas.microsoft.com/office/drawing/2014/main" id="{E7A19396-ABFF-233D-A892-1896C7252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2572"/>
                <a:ext cx="101" cy="16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607">
              <a:extLst>
                <a:ext uri="{FF2B5EF4-FFF2-40B4-BE49-F238E27FC236}">
                  <a16:creationId xmlns:a16="http://schemas.microsoft.com/office/drawing/2014/main" id="{0AAB3560-4E12-52B0-0A1C-40900172A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7" y="1102"/>
              <a:ext cx="3938" cy="1903"/>
              <a:chOff x="2017" y="1102"/>
              <a:chExt cx="3938" cy="1903"/>
            </a:xfrm>
          </p:grpSpPr>
          <p:sp>
            <p:nvSpPr>
              <p:cNvPr id="59" name="Line 407">
                <a:extLst>
                  <a:ext uri="{FF2B5EF4-FFF2-40B4-BE49-F238E27FC236}">
                    <a16:creationId xmlns:a16="http://schemas.microsoft.com/office/drawing/2014/main" id="{5CDDF211-C374-655F-0C20-80A76F23E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2340"/>
                <a:ext cx="101" cy="23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408">
                <a:extLst>
                  <a:ext uri="{FF2B5EF4-FFF2-40B4-BE49-F238E27FC236}">
                    <a16:creationId xmlns:a16="http://schemas.microsoft.com/office/drawing/2014/main" id="{3D2AADC4-343C-5FF6-BD2E-3528E526C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065"/>
                <a:ext cx="101" cy="275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409">
                <a:extLst>
                  <a:ext uri="{FF2B5EF4-FFF2-40B4-BE49-F238E27FC236}">
                    <a16:creationId xmlns:a16="http://schemas.microsoft.com/office/drawing/2014/main" id="{A17E1F64-47E3-F8F5-783B-F95A492DE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798"/>
                <a:ext cx="101" cy="26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410">
                <a:extLst>
                  <a:ext uri="{FF2B5EF4-FFF2-40B4-BE49-F238E27FC236}">
                    <a16:creationId xmlns:a16="http://schemas.microsoft.com/office/drawing/2014/main" id="{6F6F9EB5-683E-E187-BB0F-C68DA9E17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588"/>
                <a:ext cx="101" cy="21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411">
                <a:extLst>
                  <a:ext uri="{FF2B5EF4-FFF2-40B4-BE49-F238E27FC236}">
                    <a16:creationId xmlns:a16="http://schemas.microsoft.com/office/drawing/2014/main" id="{7367946D-AB13-FD71-4C69-212E05CA6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440"/>
                <a:ext cx="101" cy="14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412">
                <a:extLst>
                  <a:ext uri="{FF2B5EF4-FFF2-40B4-BE49-F238E27FC236}">
                    <a16:creationId xmlns:a16="http://schemas.microsoft.com/office/drawing/2014/main" id="{16EBEF95-C0BD-B407-5BD3-620A1B82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340"/>
                <a:ext cx="101" cy="10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413">
                <a:extLst>
                  <a:ext uri="{FF2B5EF4-FFF2-40B4-BE49-F238E27FC236}">
                    <a16:creationId xmlns:a16="http://schemas.microsoft.com/office/drawing/2014/main" id="{D1AE3B61-DF4C-C270-4BC5-2C6D823AC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283"/>
                <a:ext cx="101" cy="57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414">
                <a:extLst>
                  <a:ext uri="{FF2B5EF4-FFF2-40B4-BE49-F238E27FC236}">
                    <a16:creationId xmlns:a16="http://schemas.microsoft.com/office/drawing/2014/main" id="{169BCD84-8BD3-B8A7-04E0-9C0D9B056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243"/>
                <a:ext cx="101" cy="4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415">
                <a:extLst>
                  <a:ext uri="{FF2B5EF4-FFF2-40B4-BE49-F238E27FC236}">
                    <a16:creationId xmlns:a16="http://schemas.microsoft.com/office/drawing/2014/main" id="{EE0A3B46-ECE5-553D-27E5-F1CAB4F88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211"/>
                <a:ext cx="101" cy="32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416">
                <a:extLst>
                  <a:ext uri="{FF2B5EF4-FFF2-40B4-BE49-F238E27FC236}">
                    <a16:creationId xmlns:a16="http://schemas.microsoft.com/office/drawing/2014/main" id="{2B8A786C-33AA-E592-5440-131580D6F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203"/>
                <a:ext cx="101" cy="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417">
                <a:extLst>
                  <a:ext uri="{FF2B5EF4-FFF2-40B4-BE49-F238E27FC236}">
                    <a16:creationId xmlns:a16="http://schemas.microsoft.com/office/drawing/2014/main" id="{43006108-7EE8-D602-A5FE-A5277577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20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418">
                <a:extLst>
                  <a:ext uri="{FF2B5EF4-FFF2-40B4-BE49-F238E27FC236}">
                    <a16:creationId xmlns:a16="http://schemas.microsoft.com/office/drawing/2014/main" id="{0190EE6D-C261-178A-3765-EC3CD1792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206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419">
                <a:extLst>
                  <a:ext uri="{FF2B5EF4-FFF2-40B4-BE49-F238E27FC236}">
                    <a16:creationId xmlns:a16="http://schemas.microsoft.com/office/drawing/2014/main" id="{FC4943C2-5976-F239-C254-EA0C438E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3" y="1206"/>
                <a:ext cx="100" cy="0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420">
                <a:extLst>
                  <a:ext uri="{FF2B5EF4-FFF2-40B4-BE49-F238E27FC236}">
                    <a16:creationId xmlns:a16="http://schemas.microsoft.com/office/drawing/2014/main" id="{BCCCBCF6-40E6-233C-56F4-059AE4974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206"/>
                <a:ext cx="102" cy="3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421">
                <a:extLst>
                  <a:ext uri="{FF2B5EF4-FFF2-40B4-BE49-F238E27FC236}">
                    <a16:creationId xmlns:a16="http://schemas.microsoft.com/office/drawing/2014/main" id="{A85213E4-9136-BE69-D730-551EDF924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422">
                <a:extLst>
                  <a:ext uri="{FF2B5EF4-FFF2-40B4-BE49-F238E27FC236}">
                    <a16:creationId xmlns:a16="http://schemas.microsoft.com/office/drawing/2014/main" id="{9439A7F6-7CAB-709C-C51B-EEFCD7030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423">
                <a:extLst>
                  <a:ext uri="{FF2B5EF4-FFF2-40B4-BE49-F238E27FC236}">
                    <a16:creationId xmlns:a16="http://schemas.microsoft.com/office/drawing/2014/main" id="{A55B3EBE-15EB-0B42-48CC-F5392EEBD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424">
                <a:extLst>
                  <a:ext uri="{FF2B5EF4-FFF2-40B4-BE49-F238E27FC236}">
                    <a16:creationId xmlns:a16="http://schemas.microsoft.com/office/drawing/2014/main" id="{00408657-BF71-1E85-811C-619E488C0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425">
                <a:extLst>
                  <a:ext uri="{FF2B5EF4-FFF2-40B4-BE49-F238E27FC236}">
                    <a16:creationId xmlns:a16="http://schemas.microsoft.com/office/drawing/2014/main" id="{293C5241-50BF-048A-5139-1AF7814EB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1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426">
                <a:extLst>
                  <a:ext uri="{FF2B5EF4-FFF2-40B4-BE49-F238E27FC236}">
                    <a16:creationId xmlns:a16="http://schemas.microsoft.com/office/drawing/2014/main" id="{990FD0D3-F72F-F76C-0DFE-17809E0C8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1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427">
                <a:extLst>
                  <a:ext uri="{FF2B5EF4-FFF2-40B4-BE49-F238E27FC236}">
                    <a16:creationId xmlns:a16="http://schemas.microsoft.com/office/drawing/2014/main" id="{5C44E79F-7855-FC01-4AB3-BEA3D8560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428">
                <a:extLst>
                  <a:ext uri="{FF2B5EF4-FFF2-40B4-BE49-F238E27FC236}">
                    <a16:creationId xmlns:a16="http://schemas.microsoft.com/office/drawing/2014/main" id="{50AB80EF-43B9-8318-889D-29A73B278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7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429">
                <a:extLst>
                  <a:ext uri="{FF2B5EF4-FFF2-40B4-BE49-F238E27FC236}">
                    <a16:creationId xmlns:a16="http://schemas.microsoft.com/office/drawing/2014/main" id="{B330B030-816C-0D61-521D-2CD046DA2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430">
                <a:extLst>
                  <a:ext uri="{FF2B5EF4-FFF2-40B4-BE49-F238E27FC236}">
                    <a16:creationId xmlns:a16="http://schemas.microsoft.com/office/drawing/2014/main" id="{121F16B8-FAE1-6A4C-0FD0-E0D15367B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431">
                <a:extLst>
                  <a:ext uri="{FF2B5EF4-FFF2-40B4-BE49-F238E27FC236}">
                    <a16:creationId xmlns:a16="http://schemas.microsoft.com/office/drawing/2014/main" id="{70303034-70A2-B6BB-9229-5B783E7B6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432">
                <a:extLst>
                  <a:ext uri="{FF2B5EF4-FFF2-40B4-BE49-F238E27FC236}">
                    <a16:creationId xmlns:a16="http://schemas.microsoft.com/office/drawing/2014/main" id="{1E903CD1-772F-44B3-220E-A8A0BF80A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8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433">
                <a:extLst>
                  <a:ext uri="{FF2B5EF4-FFF2-40B4-BE49-F238E27FC236}">
                    <a16:creationId xmlns:a16="http://schemas.microsoft.com/office/drawing/2014/main" id="{6DB8842B-8D26-CA27-6510-32719D620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66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434">
                <a:extLst>
                  <a:ext uri="{FF2B5EF4-FFF2-40B4-BE49-F238E27FC236}">
                    <a16:creationId xmlns:a16="http://schemas.microsoft.com/office/drawing/2014/main" id="{FA8950BE-F537-C768-860F-6F734A77F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53"/>
                <a:ext cx="101" cy="1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435">
                <a:extLst>
                  <a:ext uri="{FF2B5EF4-FFF2-40B4-BE49-F238E27FC236}">
                    <a16:creationId xmlns:a16="http://schemas.microsoft.com/office/drawing/2014/main" id="{9F706C43-DF14-84F1-75D1-5D666033D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25"/>
                <a:ext cx="102" cy="2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436">
                <a:extLst>
                  <a:ext uri="{FF2B5EF4-FFF2-40B4-BE49-F238E27FC236}">
                    <a16:creationId xmlns:a16="http://schemas.microsoft.com/office/drawing/2014/main" id="{6E8C8410-5809-3A81-B814-2065A8901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71"/>
                <a:ext cx="100" cy="5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437">
                <a:extLst>
                  <a:ext uri="{FF2B5EF4-FFF2-40B4-BE49-F238E27FC236}">
                    <a16:creationId xmlns:a16="http://schemas.microsoft.com/office/drawing/2014/main" id="{7DB47029-A1E5-3E31-CF5F-1391C3052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78"/>
                <a:ext cx="101" cy="9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438">
                <a:extLst>
                  <a:ext uri="{FF2B5EF4-FFF2-40B4-BE49-F238E27FC236}">
                    <a16:creationId xmlns:a16="http://schemas.microsoft.com/office/drawing/2014/main" id="{36B33167-0B98-E9E4-D2DC-8F90FEA00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628"/>
                <a:ext cx="101" cy="15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439">
                <a:extLst>
                  <a:ext uri="{FF2B5EF4-FFF2-40B4-BE49-F238E27FC236}">
                    <a16:creationId xmlns:a16="http://schemas.microsoft.com/office/drawing/2014/main" id="{3732187F-6A4D-71D9-2838-1FC7EDA3E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413"/>
                <a:ext cx="101" cy="21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440">
                <a:extLst>
                  <a:ext uri="{FF2B5EF4-FFF2-40B4-BE49-F238E27FC236}">
                    <a16:creationId xmlns:a16="http://schemas.microsoft.com/office/drawing/2014/main" id="{5A8B0081-17EA-575B-6C4A-D3DCECAF5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150"/>
                <a:ext cx="101" cy="26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441">
                <a:extLst>
                  <a:ext uri="{FF2B5EF4-FFF2-40B4-BE49-F238E27FC236}">
                    <a16:creationId xmlns:a16="http://schemas.microsoft.com/office/drawing/2014/main" id="{608A95E9-0AAD-BECE-DCD1-CC136F52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878"/>
                <a:ext cx="101" cy="27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442">
                <a:extLst>
                  <a:ext uri="{FF2B5EF4-FFF2-40B4-BE49-F238E27FC236}">
                    <a16:creationId xmlns:a16="http://schemas.microsoft.com/office/drawing/2014/main" id="{EB04FBAE-E604-2B88-86D2-4BC024747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648"/>
                <a:ext cx="101" cy="23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443">
                <a:extLst>
                  <a:ext uri="{FF2B5EF4-FFF2-40B4-BE49-F238E27FC236}">
                    <a16:creationId xmlns:a16="http://schemas.microsoft.com/office/drawing/2014/main" id="{8B989B32-A4FB-1E23-AE67-F3D96D117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82"/>
                <a:ext cx="101" cy="16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444">
                <a:extLst>
                  <a:ext uri="{FF2B5EF4-FFF2-40B4-BE49-F238E27FC236}">
                    <a16:creationId xmlns:a16="http://schemas.microsoft.com/office/drawing/2014/main" id="{0CFFFB0E-B2CC-C362-670F-8027D64FC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64"/>
                <a:ext cx="101" cy="11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445">
                <a:extLst>
                  <a:ext uri="{FF2B5EF4-FFF2-40B4-BE49-F238E27FC236}">
                    <a16:creationId xmlns:a16="http://schemas.microsoft.com/office/drawing/2014/main" id="{51C939C4-AC84-ADD0-6A22-8E28644AE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80"/>
                <a:ext cx="101" cy="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446">
                <a:extLst>
                  <a:ext uri="{FF2B5EF4-FFF2-40B4-BE49-F238E27FC236}">
                    <a16:creationId xmlns:a16="http://schemas.microsoft.com/office/drawing/2014/main" id="{C39DF778-A1BA-C5C5-E8D0-4C45DD8E9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223"/>
                <a:ext cx="101" cy="5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447">
                <a:extLst>
                  <a:ext uri="{FF2B5EF4-FFF2-40B4-BE49-F238E27FC236}">
                    <a16:creationId xmlns:a16="http://schemas.microsoft.com/office/drawing/2014/main" id="{99CB0114-5F7F-94A5-EE4F-100E94751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88"/>
                <a:ext cx="101" cy="3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448">
                <a:extLst>
                  <a:ext uri="{FF2B5EF4-FFF2-40B4-BE49-F238E27FC236}">
                    <a16:creationId xmlns:a16="http://schemas.microsoft.com/office/drawing/2014/main" id="{FB5FDCE3-E840-4EC1-7DA1-111D4FED9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68"/>
                <a:ext cx="101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449">
                <a:extLst>
                  <a:ext uri="{FF2B5EF4-FFF2-40B4-BE49-F238E27FC236}">
                    <a16:creationId xmlns:a16="http://schemas.microsoft.com/office/drawing/2014/main" id="{8724B1C6-B139-AE15-459B-938DE2217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58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450">
                <a:extLst>
                  <a:ext uri="{FF2B5EF4-FFF2-40B4-BE49-F238E27FC236}">
                    <a16:creationId xmlns:a16="http://schemas.microsoft.com/office/drawing/2014/main" id="{01BCAD72-CA96-1F00-6E10-28B0F1EFB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58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451">
                <a:extLst>
                  <a:ext uri="{FF2B5EF4-FFF2-40B4-BE49-F238E27FC236}">
                    <a16:creationId xmlns:a16="http://schemas.microsoft.com/office/drawing/2014/main" id="{8D8AB9C7-A1D3-F4CE-54C1-3C18F2733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52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452">
                <a:extLst>
                  <a:ext uri="{FF2B5EF4-FFF2-40B4-BE49-F238E27FC236}">
                    <a16:creationId xmlns:a16="http://schemas.microsoft.com/office/drawing/2014/main" id="{049FC265-7A3E-F7B4-E053-39071EBA4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15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453">
                <a:extLst>
                  <a:ext uri="{FF2B5EF4-FFF2-40B4-BE49-F238E27FC236}">
                    <a16:creationId xmlns:a16="http://schemas.microsoft.com/office/drawing/2014/main" id="{FB77AAE0-E7AF-7A0A-738C-9FD4A39CB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5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454">
                <a:extLst>
                  <a:ext uri="{FF2B5EF4-FFF2-40B4-BE49-F238E27FC236}">
                    <a16:creationId xmlns:a16="http://schemas.microsoft.com/office/drawing/2014/main" id="{34C62309-CC88-D8AE-9D05-25439EEE4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5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455">
                <a:extLst>
                  <a:ext uri="{FF2B5EF4-FFF2-40B4-BE49-F238E27FC236}">
                    <a16:creationId xmlns:a16="http://schemas.microsoft.com/office/drawing/2014/main" id="{F65B776C-F26A-0459-E19B-97251F9A5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0" y="1150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456">
                <a:extLst>
                  <a:ext uri="{FF2B5EF4-FFF2-40B4-BE49-F238E27FC236}">
                    <a16:creationId xmlns:a16="http://schemas.microsoft.com/office/drawing/2014/main" id="{303C55D3-3C15-0B4A-9155-B5FC6E7C8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151"/>
                <a:ext cx="101" cy="1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457">
                <a:extLst>
                  <a:ext uri="{FF2B5EF4-FFF2-40B4-BE49-F238E27FC236}">
                    <a16:creationId xmlns:a16="http://schemas.microsoft.com/office/drawing/2014/main" id="{6354ECC6-C2E2-BFD0-4855-DAD3FC044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6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458">
                <a:extLst>
                  <a:ext uri="{FF2B5EF4-FFF2-40B4-BE49-F238E27FC236}">
                    <a16:creationId xmlns:a16="http://schemas.microsoft.com/office/drawing/2014/main" id="{72E4E49E-32C7-8120-6109-66986B2C6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66"/>
                <a:ext cx="100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459">
                <a:extLst>
                  <a:ext uri="{FF2B5EF4-FFF2-40B4-BE49-F238E27FC236}">
                    <a16:creationId xmlns:a16="http://schemas.microsoft.com/office/drawing/2014/main" id="{B7C2191F-9940-E590-3734-AB09BCB79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68"/>
                <a:ext cx="102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460">
                <a:extLst>
                  <a:ext uri="{FF2B5EF4-FFF2-40B4-BE49-F238E27FC236}">
                    <a16:creationId xmlns:a16="http://schemas.microsoft.com/office/drawing/2014/main" id="{23A7D5B1-2341-04E0-913D-64ABB2F7B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7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461">
                <a:extLst>
                  <a:ext uri="{FF2B5EF4-FFF2-40B4-BE49-F238E27FC236}">
                    <a16:creationId xmlns:a16="http://schemas.microsoft.com/office/drawing/2014/main" id="{BB5B9F6D-9D09-7724-50E0-E27D43AD0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72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462">
                <a:extLst>
                  <a:ext uri="{FF2B5EF4-FFF2-40B4-BE49-F238E27FC236}">
                    <a16:creationId xmlns:a16="http://schemas.microsoft.com/office/drawing/2014/main" id="{79A5A276-25A7-523A-F460-596AEBE3C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463">
                <a:extLst>
                  <a:ext uri="{FF2B5EF4-FFF2-40B4-BE49-F238E27FC236}">
                    <a16:creationId xmlns:a16="http://schemas.microsoft.com/office/drawing/2014/main" id="{E4D8AB2B-3DE9-9776-D8C3-A08D0F735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2973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464">
                <a:extLst>
                  <a:ext uri="{FF2B5EF4-FFF2-40B4-BE49-F238E27FC236}">
                    <a16:creationId xmlns:a16="http://schemas.microsoft.com/office/drawing/2014/main" id="{4F4EFB2F-A53B-0C9A-635A-49FB9F4A2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Line 465">
                <a:extLst>
                  <a:ext uri="{FF2B5EF4-FFF2-40B4-BE49-F238E27FC236}">
                    <a16:creationId xmlns:a16="http://schemas.microsoft.com/office/drawing/2014/main" id="{066805E8-7E64-A71D-B3CA-72202CB6A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466">
                <a:extLst>
                  <a:ext uri="{FF2B5EF4-FFF2-40B4-BE49-F238E27FC236}">
                    <a16:creationId xmlns:a16="http://schemas.microsoft.com/office/drawing/2014/main" id="{956AD7D3-4B17-DC1F-5EB7-49C25C39C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467">
                <a:extLst>
                  <a:ext uri="{FF2B5EF4-FFF2-40B4-BE49-F238E27FC236}">
                    <a16:creationId xmlns:a16="http://schemas.microsoft.com/office/drawing/2014/main" id="{4A089EC4-2ED8-DB2B-AD82-4A3888E90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468">
                <a:extLst>
                  <a:ext uri="{FF2B5EF4-FFF2-40B4-BE49-F238E27FC236}">
                    <a16:creationId xmlns:a16="http://schemas.microsoft.com/office/drawing/2014/main" id="{24521253-DDD1-9793-E22F-6CEB4C7F5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Line 469">
                <a:extLst>
                  <a:ext uri="{FF2B5EF4-FFF2-40B4-BE49-F238E27FC236}">
                    <a16:creationId xmlns:a16="http://schemas.microsoft.com/office/drawing/2014/main" id="{F08D968C-D074-5846-A232-3D2A43049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Line 470">
                <a:extLst>
                  <a:ext uri="{FF2B5EF4-FFF2-40B4-BE49-F238E27FC236}">
                    <a16:creationId xmlns:a16="http://schemas.microsoft.com/office/drawing/2014/main" id="{A677912B-1B13-9798-E38A-232DD0B29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471">
                <a:extLst>
                  <a:ext uri="{FF2B5EF4-FFF2-40B4-BE49-F238E27FC236}">
                    <a16:creationId xmlns:a16="http://schemas.microsoft.com/office/drawing/2014/main" id="{E4FB87D2-C8F3-86E5-7808-5B6856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1"/>
                <a:ext cx="100" cy="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472">
                <a:extLst>
                  <a:ext uri="{FF2B5EF4-FFF2-40B4-BE49-F238E27FC236}">
                    <a16:creationId xmlns:a16="http://schemas.microsoft.com/office/drawing/2014/main" id="{182A104B-D28D-3587-F000-6C143F4F3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5"/>
                <a:ext cx="101" cy="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473">
                <a:extLst>
                  <a:ext uri="{FF2B5EF4-FFF2-40B4-BE49-F238E27FC236}">
                    <a16:creationId xmlns:a16="http://schemas.microsoft.com/office/drawing/2014/main" id="{C60C7C0A-D190-8F79-053E-C9E6BF4B9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41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474">
                <a:extLst>
                  <a:ext uri="{FF2B5EF4-FFF2-40B4-BE49-F238E27FC236}">
                    <a16:creationId xmlns:a16="http://schemas.microsoft.com/office/drawing/2014/main" id="{6A8C5AC4-B1DC-F074-B1E1-2A86058A7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16"/>
                <a:ext cx="102" cy="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475">
                <a:extLst>
                  <a:ext uri="{FF2B5EF4-FFF2-40B4-BE49-F238E27FC236}">
                    <a16:creationId xmlns:a16="http://schemas.microsoft.com/office/drawing/2014/main" id="{C1E9778A-367E-1146-42AA-86E608BD7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66"/>
                <a:ext cx="100" cy="5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476">
                <a:extLst>
                  <a:ext uri="{FF2B5EF4-FFF2-40B4-BE49-F238E27FC236}">
                    <a16:creationId xmlns:a16="http://schemas.microsoft.com/office/drawing/2014/main" id="{FCA4E83E-D12D-D70C-F9B9-3C172B21A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75"/>
                <a:ext cx="101" cy="9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477">
                <a:extLst>
                  <a:ext uri="{FF2B5EF4-FFF2-40B4-BE49-F238E27FC236}">
                    <a16:creationId xmlns:a16="http://schemas.microsoft.com/office/drawing/2014/main" id="{1291F73D-9E31-8B02-D0A5-7AC419832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638"/>
                <a:ext cx="101" cy="13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478">
                <a:extLst>
                  <a:ext uri="{FF2B5EF4-FFF2-40B4-BE49-F238E27FC236}">
                    <a16:creationId xmlns:a16="http://schemas.microsoft.com/office/drawing/2014/main" id="{C3065A67-E83B-FC42-6A54-2C2CF956E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421"/>
                <a:ext cx="101" cy="2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Line 479">
                <a:extLst>
                  <a:ext uri="{FF2B5EF4-FFF2-40B4-BE49-F238E27FC236}">
                    <a16:creationId xmlns:a16="http://schemas.microsoft.com/office/drawing/2014/main" id="{17E61EAC-D009-2B88-16EC-4737B60FE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157"/>
                <a:ext cx="101" cy="26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Line 480">
                <a:extLst>
                  <a:ext uri="{FF2B5EF4-FFF2-40B4-BE49-F238E27FC236}">
                    <a16:creationId xmlns:a16="http://schemas.microsoft.com/office/drawing/2014/main" id="{7716281C-6649-B76B-5A6A-69228FAB0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880"/>
                <a:ext cx="101" cy="27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481">
                <a:extLst>
                  <a:ext uri="{FF2B5EF4-FFF2-40B4-BE49-F238E27FC236}">
                    <a16:creationId xmlns:a16="http://schemas.microsoft.com/office/drawing/2014/main" id="{F4CE2B31-1A61-7BE8-7470-1DC3CEED6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640"/>
                <a:ext cx="101" cy="24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Line 482">
                <a:extLst>
                  <a:ext uri="{FF2B5EF4-FFF2-40B4-BE49-F238E27FC236}">
                    <a16:creationId xmlns:a16="http://schemas.microsoft.com/office/drawing/2014/main" id="{8D2135EB-A90C-BE34-C7E0-ED3C29107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65"/>
                <a:ext cx="101" cy="17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Line 483">
                <a:extLst>
                  <a:ext uri="{FF2B5EF4-FFF2-40B4-BE49-F238E27FC236}">
                    <a16:creationId xmlns:a16="http://schemas.microsoft.com/office/drawing/2014/main" id="{7E8C58C3-3ACB-441A-BAA8-F282C060F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40"/>
                <a:ext cx="101" cy="12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484">
                <a:extLst>
                  <a:ext uri="{FF2B5EF4-FFF2-40B4-BE49-F238E27FC236}">
                    <a16:creationId xmlns:a16="http://schemas.microsoft.com/office/drawing/2014/main" id="{AC664F59-8E31-B747-64AD-22CF82091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44"/>
                <a:ext cx="101" cy="9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485">
                <a:extLst>
                  <a:ext uri="{FF2B5EF4-FFF2-40B4-BE49-F238E27FC236}">
                    <a16:creationId xmlns:a16="http://schemas.microsoft.com/office/drawing/2014/main" id="{7AD1FA6B-DCCC-23E0-BFA3-3F15C8B79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183"/>
                <a:ext cx="101" cy="6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486">
                <a:extLst>
                  <a:ext uri="{FF2B5EF4-FFF2-40B4-BE49-F238E27FC236}">
                    <a16:creationId xmlns:a16="http://schemas.microsoft.com/office/drawing/2014/main" id="{40B35E4E-8353-77E6-8A8B-DEACE9539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51"/>
                <a:ext cx="101" cy="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487">
                <a:extLst>
                  <a:ext uri="{FF2B5EF4-FFF2-40B4-BE49-F238E27FC236}">
                    <a16:creationId xmlns:a16="http://schemas.microsoft.com/office/drawing/2014/main" id="{A796D923-6BFF-F706-08FB-1B9AAB5EC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30"/>
                <a:ext cx="101" cy="2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488">
                <a:extLst>
                  <a:ext uri="{FF2B5EF4-FFF2-40B4-BE49-F238E27FC236}">
                    <a16:creationId xmlns:a16="http://schemas.microsoft.com/office/drawing/2014/main" id="{97F8CA8C-8BAB-2AB1-5A06-8283150CA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20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489">
                <a:extLst>
                  <a:ext uri="{FF2B5EF4-FFF2-40B4-BE49-F238E27FC236}">
                    <a16:creationId xmlns:a16="http://schemas.microsoft.com/office/drawing/2014/main" id="{8A9572E5-E296-24B9-6DDC-17B8EAC2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11"/>
                <a:ext cx="101" cy="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490">
                <a:extLst>
                  <a:ext uri="{FF2B5EF4-FFF2-40B4-BE49-F238E27FC236}">
                    <a16:creationId xmlns:a16="http://schemas.microsoft.com/office/drawing/2014/main" id="{2256FBC1-415F-6344-3084-8D605CD5A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0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491">
                <a:extLst>
                  <a:ext uri="{FF2B5EF4-FFF2-40B4-BE49-F238E27FC236}">
                    <a16:creationId xmlns:a16="http://schemas.microsoft.com/office/drawing/2014/main" id="{25637A15-A942-7B64-ECA1-025C1D763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10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492">
                <a:extLst>
                  <a:ext uri="{FF2B5EF4-FFF2-40B4-BE49-F238E27FC236}">
                    <a16:creationId xmlns:a16="http://schemas.microsoft.com/office/drawing/2014/main" id="{1AA5648C-2213-C187-94E4-912667AD3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06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493">
                <a:extLst>
                  <a:ext uri="{FF2B5EF4-FFF2-40B4-BE49-F238E27FC236}">
                    <a16:creationId xmlns:a16="http://schemas.microsoft.com/office/drawing/2014/main" id="{7ECE7318-538C-20D6-22D7-9B1B3687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0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494">
                <a:extLst>
                  <a:ext uri="{FF2B5EF4-FFF2-40B4-BE49-F238E27FC236}">
                    <a16:creationId xmlns:a16="http://schemas.microsoft.com/office/drawing/2014/main" id="{1247448E-D1DF-E15E-7E12-627BB54C0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0" y="110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495">
                <a:extLst>
                  <a:ext uri="{FF2B5EF4-FFF2-40B4-BE49-F238E27FC236}">
                    <a16:creationId xmlns:a16="http://schemas.microsoft.com/office/drawing/2014/main" id="{A41C9EC3-0FD6-BD03-5ADF-21037243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1" y="110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Line 496">
                <a:extLst>
                  <a:ext uri="{FF2B5EF4-FFF2-40B4-BE49-F238E27FC236}">
                    <a16:creationId xmlns:a16="http://schemas.microsoft.com/office/drawing/2014/main" id="{E32BC13F-D415-DF7E-044E-9D37E54F4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02"/>
                <a:ext cx="101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497">
                <a:extLst>
                  <a:ext uri="{FF2B5EF4-FFF2-40B4-BE49-F238E27FC236}">
                    <a16:creationId xmlns:a16="http://schemas.microsoft.com/office/drawing/2014/main" id="{0552084D-65C0-21EC-53BC-D6C20F4BC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07"/>
                <a:ext cx="100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498">
                <a:extLst>
                  <a:ext uri="{FF2B5EF4-FFF2-40B4-BE49-F238E27FC236}">
                    <a16:creationId xmlns:a16="http://schemas.microsoft.com/office/drawing/2014/main" id="{53A66050-EE4D-6FD2-5E95-98B988C6F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08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499">
                <a:extLst>
                  <a:ext uri="{FF2B5EF4-FFF2-40B4-BE49-F238E27FC236}">
                    <a16:creationId xmlns:a16="http://schemas.microsoft.com/office/drawing/2014/main" id="{5F221A85-0D44-A09A-2A30-1552F3472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8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500">
                <a:extLst>
                  <a:ext uri="{FF2B5EF4-FFF2-40B4-BE49-F238E27FC236}">
                    <a16:creationId xmlns:a16="http://schemas.microsoft.com/office/drawing/2014/main" id="{CC539AA2-5A7D-39EE-CCCC-0320003B4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Line 501">
                <a:extLst>
                  <a:ext uri="{FF2B5EF4-FFF2-40B4-BE49-F238E27FC236}">
                    <a16:creationId xmlns:a16="http://schemas.microsoft.com/office/drawing/2014/main" id="{90A823D0-AEE7-21D1-0E08-920EE95B7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502">
                <a:extLst>
                  <a:ext uri="{FF2B5EF4-FFF2-40B4-BE49-F238E27FC236}">
                    <a16:creationId xmlns:a16="http://schemas.microsoft.com/office/drawing/2014/main" id="{39CCAD6C-6A24-45CD-020C-0B34221A8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1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503">
                <a:extLst>
                  <a:ext uri="{FF2B5EF4-FFF2-40B4-BE49-F238E27FC236}">
                    <a16:creationId xmlns:a16="http://schemas.microsoft.com/office/drawing/2014/main" id="{130C0A83-190D-EA41-CED4-0A1AE4658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504">
                <a:extLst>
                  <a:ext uri="{FF2B5EF4-FFF2-40B4-BE49-F238E27FC236}">
                    <a16:creationId xmlns:a16="http://schemas.microsoft.com/office/drawing/2014/main" id="{30B10917-155A-B1D2-6B3B-F98B27EB7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505">
                <a:extLst>
                  <a:ext uri="{FF2B5EF4-FFF2-40B4-BE49-F238E27FC236}">
                    <a16:creationId xmlns:a16="http://schemas.microsoft.com/office/drawing/2014/main" id="{E970ECF1-A536-4CD1-9E2D-DD127097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297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506">
                <a:extLst>
                  <a:ext uri="{FF2B5EF4-FFF2-40B4-BE49-F238E27FC236}">
                    <a16:creationId xmlns:a16="http://schemas.microsoft.com/office/drawing/2014/main" id="{299A9D92-B756-5E6E-2948-DEF2619F9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4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507">
                <a:extLst>
                  <a:ext uri="{FF2B5EF4-FFF2-40B4-BE49-F238E27FC236}">
                    <a16:creationId xmlns:a16="http://schemas.microsoft.com/office/drawing/2014/main" id="{20BBCF8D-DE56-503C-20C5-ECF364DDB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1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508">
                <a:extLst>
                  <a:ext uri="{FF2B5EF4-FFF2-40B4-BE49-F238E27FC236}">
                    <a16:creationId xmlns:a16="http://schemas.microsoft.com/office/drawing/2014/main" id="{020C8E3F-C72A-5BD9-0A87-E38B6ABE5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509">
                <a:extLst>
                  <a:ext uri="{FF2B5EF4-FFF2-40B4-BE49-F238E27FC236}">
                    <a16:creationId xmlns:a16="http://schemas.microsoft.com/office/drawing/2014/main" id="{4776B012-4C15-9F0C-9415-AA32F2E97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297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510">
                <a:extLst>
                  <a:ext uri="{FF2B5EF4-FFF2-40B4-BE49-F238E27FC236}">
                    <a16:creationId xmlns:a16="http://schemas.microsoft.com/office/drawing/2014/main" id="{F01DA8FF-4715-36A4-1F5A-16A200F35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68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511">
                <a:extLst>
                  <a:ext uri="{FF2B5EF4-FFF2-40B4-BE49-F238E27FC236}">
                    <a16:creationId xmlns:a16="http://schemas.microsoft.com/office/drawing/2014/main" id="{566505A6-95EC-486C-BBB6-27682EEEA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57"/>
                <a:ext cx="101" cy="1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Line 512">
                <a:extLst>
                  <a:ext uri="{FF2B5EF4-FFF2-40B4-BE49-F238E27FC236}">
                    <a16:creationId xmlns:a16="http://schemas.microsoft.com/office/drawing/2014/main" id="{09802644-C48A-881F-A3A8-1096072CD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38"/>
                <a:ext cx="101" cy="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513">
                <a:extLst>
                  <a:ext uri="{FF2B5EF4-FFF2-40B4-BE49-F238E27FC236}">
                    <a16:creationId xmlns:a16="http://schemas.microsoft.com/office/drawing/2014/main" id="{771467F1-F9E0-770D-F1AB-81EEFC3D6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02"/>
                <a:ext cx="102" cy="3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514">
                <a:extLst>
                  <a:ext uri="{FF2B5EF4-FFF2-40B4-BE49-F238E27FC236}">
                    <a16:creationId xmlns:a16="http://schemas.microsoft.com/office/drawing/2014/main" id="{7F4CFEBC-4AE7-4B9F-CB16-B82E5803A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38"/>
                <a:ext cx="100" cy="6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515">
                <a:extLst>
                  <a:ext uri="{FF2B5EF4-FFF2-40B4-BE49-F238E27FC236}">
                    <a16:creationId xmlns:a16="http://schemas.microsoft.com/office/drawing/2014/main" id="{F60B256A-E102-09B8-3D42-10E764830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28"/>
                <a:ext cx="101" cy="1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Line 516">
                <a:extLst>
                  <a:ext uri="{FF2B5EF4-FFF2-40B4-BE49-F238E27FC236}">
                    <a16:creationId xmlns:a16="http://schemas.microsoft.com/office/drawing/2014/main" id="{050616AA-5999-1140-8C9F-686B66423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544"/>
                <a:ext cx="101" cy="1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517">
                <a:extLst>
                  <a:ext uri="{FF2B5EF4-FFF2-40B4-BE49-F238E27FC236}">
                    <a16:creationId xmlns:a16="http://schemas.microsoft.com/office/drawing/2014/main" id="{24A30E3A-F46F-B70D-2852-425E1CB26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300"/>
                <a:ext cx="101" cy="24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Line 518">
                <a:extLst>
                  <a:ext uri="{FF2B5EF4-FFF2-40B4-BE49-F238E27FC236}">
                    <a16:creationId xmlns:a16="http://schemas.microsoft.com/office/drawing/2014/main" id="{6D3C2162-6C98-6B52-42C3-0CFA55BB6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016"/>
                <a:ext cx="101" cy="28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Line 519">
                <a:extLst>
                  <a:ext uri="{FF2B5EF4-FFF2-40B4-BE49-F238E27FC236}">
                    <a16:creationId xmlns:a16="http://schemas.microsoft.com/office/drawing/2014/main" id="{2A9D6AA7-1DBF-5795-39B3-8FE81B5AB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752"/>
                <a:ext cx="101" cy="26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Line 520">
                <a:extLst>
                  <a:ext uri="{FF2B5EF4-FFF2-40B4-BE49-F238E27FC236}">
                    <a16:creationId xmlns:a16="http://schemas.microsoft.com/office/drawing/2014/main" id="{14D5175D-139A-A189-B7F2-FADBC1D89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42"/>
                <a:ext cx="101" cy="2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Line 521">
                <a:extLst>
                  <a:ext uri="{FF2B5EF4-FFF2-40B4-BE49-F238E27FC236}">
                    <a16:creationId xmlns:a16="http://schemas.microsoft.com/office/drawing/2014/main" id="{D2E93F9B-318E-A7CF-13AC-F0B7FB1C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397"/>
                <a:ext cx="101" cy="14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Line 522">
                <a:extLst>
                  <a:ext uri="{FF2B5EF4-FFF2-40B4-BE49-F238E27FC236}">
                    <a16:creationId xmlns:a16="http://schemas.microsoft.com/office/drawing/2014/main" id="{68B043A0-3499-FF51-BB6E-830BF7296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288"/>
                <a:ext cx="101" cy="10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Line 523">
                <a:extLst>
                  <a:ext uri="{FF2B5EF4-FFF2-40B4-BE49-F238E27FC236}">
                    <a16:creationId xmlns:a16="http://schemas.microsoft.com/office/drawing/2014/main" id="{893DF558-A00D-27A1-7E76-4CE6491C5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12"/>
                <a:ext cx="101" cy="76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Line 524">
                <a:extLst>
                  <a:ext uri="{FF2B5EF4-FFF2-40B4-BE49-F238E27FC236}">
                    <a16:creationId xmlns:a16="http://schemas.microsoft.com/office/drawing/2014/main" id="{B67986DF-336F-5D74-68F9-E999E6A22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161"/>
                <a:ext cx="101" cy="5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Line 525">
                <a:extLst>
                  <a:ext uri="{FF2B5EF4-FFF2-40B4-BE49-F238E27FC236}">
                    <a16:creationId xmlns:a16="http://schemas.microsoft.com/office/drawing/2014/main" id="{F9EF6B55-BEA9-1AAA-5661-806E8AFE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39"/>
                <a:ext cx="101" cy="2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Line 526">
                <a:extLst>
                  <a:ext uri="{FF2B5EF4-FFF2-40B4-BE49-F238E27FC236}">
                    <a16:creationId xmlns:a16="http://schemas.microsoft.com/office/drawing/2014/main" id="{845D48CA-22EB-3338-FC58-2C35BDD92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25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Line 527">
                <a:extLst>
                  <a:ext uri="{FF2B5EF4-FFF2-40B4-BE49-F238E27FC236}">
                    <a16:creationId xmlns:a16="http://schemas.microsoft.com/office/drawing/2014/main" id="{A207A066-8172-44E7-B7CF-2A11D8B59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22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Line 528">
                <a:extLst>
                  <a:ext uri="{FF2B5EF4-FFF2-40B4-BE49-F238E27FC236}">
                    <a16:creationId xmlns:a16="http://schemas.microsoft.com/office/drawing/2014/main" id="{27071050-63C3-A56E-94C3-DFAE6D2F1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2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529">
                <a:extLst>
                  <a:ext uri="{FF2B5EF4-FFF2-40B4-BE49-F238E27FC236}">
                    <a16:creationId xmlns:a16="http://schemas.microsoft.com/office/drawing/2014/main" id="{719337F5-36F8-A38C-45AA-F6533A406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17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Line 530">
                <a:extLst>
                  <a:ext uri="{FF2B5EF4-FFF2-40B4-BE49-F238E27FC236}">
                    <a16:creationId xmlns:a16="http://schemas.microsoft.com/office/drawing/2014/main" id="{2210D415-BA57-A040-7BDE-7DE516575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114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531">
                <a:extLst>
                  <a:ext uri="{FF2B5EF4-FFF2-40B4-BE49-F238E27FC236}">
                    <a16:creationId xmlns:a16="http://schemas.microsoft.com/office/drawing/2014/main" id="{CF201E44-15ED-BE8C-DD83-5124E656B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8" y="1110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Line 532">
                <a:extLst>
                  <a:ext uri="{FF2B5EF4-FFF2-40B4-BE49-F238E27FC236}">
                    <a16:creationId xmlns:a16="http://schemas.microsoft.com/office/drawing/2014/main" id="{3E3B46A3-C922-1193-A256-B1C42044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0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533">
                <a:extLst>
                  <a:ext uri="{FF2B5EF4-FFF2-40B4-BE49-F238E27FC236}">
                    <a16:creationId xmlns:a16="http://schemas.microsoft.com/office/drawing/2014/main" id="{9F4581F0-C35B-382D-025C-61A1AB308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0" y="1109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534">
                <a:extLst>
                  <a:ext uri="{FF2B5EF4-FFF2-40B4-BE49-F238E27FC236}">
                    <a16:creationId xmlns:a16="http://schemas.microsoft.com/office/drawing/2014/main" id="{BC3460A3-A773-6A17-14B3-DB1208E85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110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Line 535">
                <a:extLst>
                  <a:ext uri="{FF2B5EF4-FFF2-40B4-BE49-F238E27FC236}">
                    <a16:creationId xmlns:a16="http://schemas.microsoft.com/office/drawing/2014/main" id="{0DB917EE-BD21-C0CC-1414-49F7A1223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10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Line 536">
                <a:extLst>
                  <a:ext uri="{FF2B5EF4-FFF2-40B4-BE49-F238E27FC236}">
                    <a16:creationId xmlns:a16="http://schemas.microsoft.com/office/drawing/2014/main" id="{295EDBE7-B091-8019-E4A4-3948C8E66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12"/>
                <a:ext cx="100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537">
                <a:extLst>
                  <a:ext uri="{FF2B5EF4-FFF2-40B4-BE49-F238E27FC236}">
                    <a16:creationId xmlns:a16="http://schemas.microsoft.com/office/drawing/2014/main" id="{6F4CEEF8-79C1-B10A-F643-175B145B7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16"/>
                <a:ext cx="102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Line 538">
                <a:extLst>
                  <a:ext uri="{FF2B5EF4-FFF2-40B4-BE49-F238E27FC236}">
                    <a16:creationId xmlns:a16="http://schemas.microsoft.com/office/drawing/2014/main" id="{6515AA6E-BCD3-5FB0-B93A-CBBAFB02B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967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539">
                <a:extLst>
                  <a:ext uri="{FF2B5EF4-FFF2-40B4-BE49-F238E27FC236}">
                    <a16:creationId xmlns:a16="http://schemas.microsoft.com/office/drawing/2014/main" id="{4E6DAA79-34E9-29D3-45CB-37180660D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540">
                <a:extLst>
                  <a:ext uri="{FF2B5EF4-FFF2-40B4-BE49-F238E27FC236}">
                    <a16:creationId xmlns:a16="http://schemas.microsoft.com/office/drawing/2014/main" id="{304EC7DF-60A1-4E5C-2144-340B709F8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971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541">
                <a:extLst>
                  <a:ext uri="{FF2B5EF4-FFF2-40B4-BE49-F238E27FC236}">
                    <a16:creationId xmlns:a16="http://schemas.microsoft.com/office/drawing/2014/main" id="{01D38FDF-6991-A474-13D9-6C1A3F31D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971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542">
                <a:extLst>
                  <a:ext uri="{FF2B5EF4-FFF2-40B4-BE49-F238E27FC236}">
                    <a16:creationId xmlns:a16="http://schemas.microsoft.com/office/drawing/2014/main" id="{94DBF486-9C32-9695-C560-1D27B8763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97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543">
                <a:extLst>
                  <a:ext uri="{FF2B5EF4-FFF2-40B4-BE49-F238E27FC236}">
                    <a16:creationId xmlns:a16="http://schemas.microsoft.com/office/drawing/2014/main" id="{2E87F755-4A50-7785-C52F-381199055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975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544">
                <a:extLst>
                  <a:ext uri="{FF2B5EF4-FFF2-40B4-BE49-F238E27FC236}">
                    <a16:creationId xmlns:a16="http://schemas.microsoft.com/office/drawing/2014/main" id="{C7DD5F1B-F593-E219-38D0-6DC0D984E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977"/>
                <a:ext cx="101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545">
                <a:extLst>
                  <a:ext uri="{FF2B5EF4-FFF2-40B4-BE49-F238E27FC236}">
                    <a16:creationId xmlns:a16="http://schemas.microsoft.com/office/drawing/2014/main" id="{D47E92F7-AD72-DC55-6F9F-398864AD6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2976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Line 546">
                <a:extLst>
                  <a:ext uri="{FF2B5EF4-FFF2-40B4-BE49-F238E27FC236}">
                    <a16:creationId xmlns:a16="http://schemas.microsoft.com/office/drawing/2014/main" id="{36A1BDBF-16CB-780D-C85F-97ABBB9B5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2973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Line 547">
                <a:extLst>
                  <a:ext uri="{FF2B5EF4-FFF2-40B4-BE49-F238E27FC236}">
                    <a16:creationId xmlns:a16="http://schemas.microsoft.com/office/drawing/2014/main" id="{D9B7D5EA-3D25-D5DA-76B5-C7F6C0794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969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Line 548">
                <a:extLst>
                  <a:ext uri="{FF2B5EF4-FFF2-40B4-BE49-F238E27FC236}">
                    <a16:creationId xmlns:a16="http://schemas.microsoft.com/office/drawing/2014/main" id="{BA7BE71D-5F40-ED97-88A1-C13BDF78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69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Line 549">
                <a:extLst>
                  <a:ext uri="{FF2B5EF4-FFF2-40B4-BE49-F238E27FC236}">
                    <a16:creationId xmlns:a16="http://schemas.microsoft.com/office/drawing/2014/main" id="{AAAE3877-67B1-045C-7536-21C75119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971"/>
                <a:ext cx="100" cy="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Line 550">
                <a:extLst>
                  <a:ext uri="{FF2B5EF4-FFF2-40B4-BE49-F238E27FC236}">
                    <a16:creationId xmlns:a16="http://schemas.microsoft.com/office/drawing/2014/main" id="{3FF09049-0776-1D23-357F-4C4F2A08A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961"/>
                <a:ext cx="101" cy="1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Line 551">
                <a:extLst>
                  <a:ext uri="{FF2B5EF4-FFF2-40B4-BE49-F238E27FC236}">
                    <a16:creationId xmlns:a16="http://schemas.microsoft.com/office/drawing/2014/main" id="{F6982AFE-4793-C27A-07B2-9337A314A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9" y="2941"/>
                <a:ext cx="101" cy="20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Line 552">
                <a:extLst>
                  <a:ext uri="{FF2B5EF4-FFF2-40B4-BE49-F238E27FC236}">
                    <a16:creationId xmlns:a16="http://schemas.microsoft.com/office/drawing/2014/main" id="{863B4E13-6AD2-6AB7-969E-909C332E3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907"/>
                <a:ext cx="102" cy="3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Line 553">
                <a:extLst>
                  <a:ext uri="{FF2B5EF4-FFF2-40B4-BE49-F238E27FC236}">
                    <a16:creationId xmlns:a16="http://schemas.microsoft.com/office/drawing/2014/main" id="{291C1761-40AA-BFD0-5FAE-1C1ED1329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2844"/>
                <a:ext cx="100" cy="6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Line 554">
                <a:extLst>
                  <a:ext uri="{FF2B5EF4-FFF2-40B4-BE49-F238E27FC236}">
                    <a16:creationId xmlns:a16="http://schemas.microsoft.com/office/drawing/2014/main" id="{D730C77D-EE06-47A0-C823-9830913EC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736"/>
                <a:ext cx="101" cy="10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Line 555">
                <a:extLst>
                  <a:ext uri="{FF2B5EF4-FFF2-40B4-BE49-F238E27FC236}">
                    <a16:creationId xmlns:a16="http://schemas.microsoft.com/office/drawing/2014/main" id="{E1AC1FA3-C984-70B9-68EF-F00F910D8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" y="2564"/>
                <a:ext cx="101" cy="17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Line 556">
                <a:extLst>
                  <a:ext uri="{FF2B5EF4-FFF2-40B4-BE49-F238E27FC236}">
                    <a16:creationId xmlns:a16="http://schemas.microsoft.com/office/drawing/2014/main" id="{60B1AA21-0371-3B55-F22D-3C952B95A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332"/>
                <a:ext cx="101" cy="23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Line 557">
                <a:extLst>
                  <a:ext uri="{FF2B5EF4-FFF2-40B4-BE49-F238E27FC236}">
                    <a16:creationId xmlns:a16="http://schemas.microsoft.com/office/drawing/2014/main" id="{7B2B2A69-9225-F37E-1907-ADBD4ACD4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5" y="2063"/>
                <a:ext cx="101" cy="26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Line 558">
                <a:extLst>
                  <a:ext uri="{FF2B5EF4-FFF2-40B4-BE49-F238E27FC236}">
                    <a16:creationId xmlns:a16="http://schemas.microsoft.com/office/drawing/2014/main" id="{2CDB3ED3-5EF3-7956-4252-6EF5680E8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6" y="1802"/>
                <a:ext cx="101" cy="26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Line 559">
                <a:extLst>
                  <a:ext uri="{FF2B5EF4-FFF2-40B4-BE49-F238E27FC236}">
                    <a16:creationId xmlns:a16="http://schemas.microsoft.com/office/drawing/2014/main" id="{7AFFEC20-A4BC-6D33-D136-EB0F1A903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93"/>
                <a:ext cx="101" cy="20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Line 560">
                <a:extLst>
                  <a:ext uri="{FF2B5EF4-FFF2-40B4-BE49-F238E27FC236}">
                    <a16:creationId xmlns:a16="http://schemas.microsoft.com/office/drawing/2014/main" id="{2FC901EB-9FD5-ACDB-16EE-6F23F58B0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1441"/>
                <a:ext cx="101" cy="15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Line 561">
                <a:extLst>
                  <a:ext uri="{FF2B5EF4-FFF2-40B4-BE49-F238E27FC236}">
                    <a16:creationId xmlns:a16="http://schemas.microsoft.com/office/drawing/2014/main" id="{4DF39705-97C2-09A5-67EE-4BC2D3FB0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9" y="1338"/>
                <a:ext cx="101" cy="10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Line 562">
                <a:extLst>
                  <a:ext uri="{FF2B5EF4-FFF2-40B4-BE49-F238E27FC236}">
                    <a16:creationId xmlns:a16="http://schemas.microsoft.com/office/drawing/2014/main" id="{F1BEB187-12DD-6E49-1685-6E8285D15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260"/>
                <a:ext cx="101" cy="78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Line 563">
                <a:extLst>
                  <a:ext uri="{FF2B5EF4-FFF2-40B4-BE49-F238E27FC236}">
                    <a16:creationId xmlns:a16="http://schemas.microsoft.com/office/drawing/2014/main" id="{51D0E030-36B7-55DA-CDEA-8C9BA91D0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1" y="1209"/>
                <a:ext cx="101" cy="5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Line 564">
                <a:extLst>
                  <a:ext uri="{FF2B5EF4-FFF2-40B4-BE49-F238E27FC236}">
                    <a16:creationId xmlns:a16="http://schemas.microsoft.com/office/drawing/2014/main" id="{FEA3E35B-CDAB-3870-830D-3C892BFE0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1192"/>
                <a:ext cx="101" cy="17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Line 565">
                <a:extLst>
                  <a:ext uri="{FF2B5EF4-FFF2-40B4-BE49-F238E27FC236}">
                    <a16:creationId xmlns:a16="http://schemas.microsoft.com/office/drawing/2014/main" id="{9E9B6513-075A-435A-8935-ED07C1672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3" y="1173"/>
                <a:ext cx="101" cy="19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Line 566">
                <a:extLst>
                  <a:ext uri="{FF2B5EF4-FFF2-40B4-BE49-F238E27FC236}">
                    <a16:creationId xmlns:a16="http://schemas.microsoft.com/office/drawing/2014/main" id="{4EA6D2FE-82BA-19A1-1ACE-68A13B959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1159"/>
                <a:ext cx="101" cy="1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567">
                <a:extLst>
                  <a:ext uri="{FF2B5EF4-FFF2-40B4-BE49-F238E27FC236}">
                    <a16:creationId xmlns:a16="http://schemas.microsoft.com/office/drawing/2014/main" id="{C29AE1C0-1B9B-1839-89BD-13F8C1FBD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5" y="1156"/>
                <a:ext cx="101" cy="3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568">
                <a:extLst>
                  <a:ext uri="{FF2B5EF4-FFF2-40B4-BE49-F238E27FC236}">
                    <a16:creationId xmlns:a16="http://schemas.microsoft.com/office/drawing/2014/main" id="{FD91BD45-5385-D7F3-4BF3-E36DE037F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6" y="1155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569">
                <a:extLst>
                  <a:ext uri="{FF2B5EF4-FFF2-40B4-BE49-F238E27FC236}">
                    <a16:creationId xmlns:a16="http://schemas.microsoft.com/office/drawing/2014/main" id="{5A4AA82B-BDE9-3D98-48B5-8037DA98E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7" y="115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570">
                <a:extLst>
                  <a:ext uri="{FF2B5EF4-FFF2-40B4-BE49-F238E27FC236}">
                    <a16:creationId xmlns:a16="http://schemas.microsoft.com/office/drawing/2014/main" id="{953B9C7D-3ECC-D2A5-7F9D-FC1F5DF5D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153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571">
                <a:extLst>
                  <a:ext uri="{FF2B5EF4-FFF2-40B4-BE49-F238E27FC236}">
                    <a16:creationId xmlns:a16="http://schemas.microsoft.com/office/drawing/2014/main" id="{5E8D5657-AEA3-BCC1-A2E2-BAE3211A9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9" y="1152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572">
                <a:extLst>
                  <a:ext uri="{FF2B5EF4-FFF2-40B4-BE49-F238E27FC236}">
                    <a16:creationId xmlns:a16="http://schemas.microsoft.com/office/drawing/2014/main" id="{473B3854-3F17-F252-9ADC-28434B409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0" y="1152"/>
                <a:ext cx="101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573">
                <a:extLst>
                  <a:ext uri="{FF2B5EF4-FFF2-40B4-BE49-F238E27FC236}">
                    <a16:creationId xmlns:a16="http://schemas.microsoft.com/office/drawing/2014/main" id="{1862D3CD-95B5-107C-8221-67678DB53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1" y="1153"/>
                <a:ext cx="101" cy="2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574">
                <a:extLst>
                  <a:ext uri="{FF2B5EF4-FFF2-40B4-BE49-F238E27FC236}">
                    <a16:creationId xmlns:a16="http://schemas.microsoft.com/office/drawing/2014/main" id="{349FFD6F-3F08-2984-9E0D-FCD60B2FC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2" y="1155"/>
                <a:ext cx="101" cy="4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Line 575">
                <a:extLst>
                  <a:ext uri="{FF2B5EF4-FFF2-40B4-BE49-F238E27FC236}">
                    <a16:creationId xmlns:a16="http://schemas.microsoft.com/office/drawing/2014/main" id="{1CF41B22-558D-CFF4-A7B0-AAD47C288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159"/>
                <a:ext cx="100" cy="5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576">
                <a:extLst>
                  <a:ext uri="{FF2B5EF4-FFF2-40B4-BE49-F238E27FC236}">
                    <a16:creationId xmlns:a16="http://schemas.microsoft.com/office/drawing/2014/main" id="{EE6D4A1F-C59E-319B-5425-AFCDAFEF1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1164"/>
                <a:ext cx="102" cy="1"/>
              </a:xfrm>
              <a:prstGeom prst="line">
                <a:avLst/>
              </a:prstGeom>
              <a:noFill/>
              <a:ln w="9525" cap="sq">
                <a:solidFill>
                  <a:srgbClr val="B0171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577">
                <a:extLst>
                  <a:ext uri="{FF2B5EF4-FFF2-40B4-BE49-F238E27FC236}">
                    <a16:creationId xmlns:a16="http://schemas.microsoft.com/office/drawing/2014/main" id="{3C007F7D-254E-4F1B-E2A0-87C654AF2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4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578">
                <a:extLst>
                  <a:ext uri="{FF2B5EF4-FFF2-40B4-BE49-F238E27FC236}">
                    <a16:creationId xmlns:a16="http://schemas.microsoft.com/office/drawing/2014/main" id="{A4123EFC-EBFC-7457-4BC2-FC1CF8283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4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579">
                <a:extLst>
                  <a:ext uri="{FF2B5EF4-FFF2-40B4-BE49-F238E27FC236}">
                    <a16:creationId xmlns:a16="http://schemas.microsoft.com/office/drawing/2014/main" id="{20A0339F-12AD-BCB2-FF3A-3E3A697F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4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580">
                <a:extLst>
                  <a:ext uri="{FF2B5EF4-FFF2-40B4-BE49-F238E27FC236}">
                    <a16:creationId xmlns:a16="http://schemas.microsoft.com/office/drawing/2014/main" id="{7E4F748E-5766-E6F0-BD54-98420A29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2965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581">
                <a:extLst>
                  <a:ext uri="{FF2B5EF4-FFF2-40B4-BE49-F238E27FC236}">
                    <a16:creationId xmlns:a16="http://schemas.microsoft.com/office/drawing/2014/main" id="{9F4348D2-0E6F-477A-6D1C-596473567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2965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582">
                <a:extLst>
                  <a:ext uri="{FF2B5EF4-FFF2-40B4-BE49-F238E27FC236}">
                    <a16:creationId xmlns:a16="http://schemas.microsoft.com/office/drawing/2014/main" id="{90E04AE2-B92D-D795-9D50-84E686004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2965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583">
                <a:extLst>
                  <a:ext uri="{FF2B5EF4-FFF2-40B4-BE49-F238E27FC236}">
                    <a16:creationId xmlns:a16="http://schemas.microsoft.com/office/drawing/2014/main" id="{24AA387A-69CF-4C64-59C9-4C5344830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584">
                <a:extLst>
                  <a:ext uri="{FF2B5EF4-FFF2-40B4-BE49-F238E27FC236}">
                    <a16:creationId xmlns:a16="http://schemas.microsoft.com/office/drawing/2014/main" id="{6F76C007-F77A-E90A-0DA9-33D7DEF39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0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585">
                <a:extLst>
                  <a:ext uri="{FF2B5EF4-FFF2-40B4-BE49-F238E27FC236}">
                    <a16:creationId xmlns:a16="http://schemas.microsoft.com/office/drawing/2014/main" id="{B7821E6C-A5E4-CE56-FBF6-BD415F4C7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0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586">
                <a:extLst>
                  <a:ext uri="{FF2B5EF4-FFF2-40B4-BE49-F238E27FC236}">
                    <a16:creationId xmlns:a16="http://schemas.microsoft.com/office/drawing/2014/main" id="{DA1C5923-AB11-0B14-CE20-B746C1C22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296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587">
                <a:extLst>
                  <a:ext uri="{FF2B5EF4-FFF2-40B4-BE49-F238E27FC236}">
                    <a16:creationId xmlns:a16="http://schemas.microsoft.com/office/drawing/2014/main" id="{C3F2FBE6-FDF7-8FAF-D917-6616C3D72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2969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588">
                <a:extLst>
                  <a:ext uri="{FF2B5EF4-FFF2-40B4-BE49-F238E27FC236}">
                    <a16:creationId xmlns:a16="http://schemas.microsoft.com/office/drawing/2014/main" id="{46355DD6-9224-9CCC-5579-AE728EFA3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296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589">
                <a:extLst>
                  <a:ext uri="{FF2B5EF4-FFF2-40B4-BE49-F238E27FC236}">
                    <a16:creationId xmlns:a16="http://schemas.microsoft.com/office/drawing/2014/main" id="{2E6C3944-CE8B-D129-28DA-766BA0C9B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6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590">
                <a:extLst>
                  <a:ext uri="{FF2B5EF4-FFF2-40B4-BE49-F238E27FC236}">
                    <a16:creationId xmlns:a16="http://schemas.microsoft.com/office/drawing/2014/main" id="{3B68279C-241A-DC29-5DC0-BAFA5D4E2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69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591">
                <a:extLst>
                  <a:ext uri="{FF2B5EF4-FFF2-40B4-BE49-F238E27FC236}">
                    <a16:creationId xmlns:a16="http://schemas.microsoft.com/office/drawing/2014/main" id="{A0CCA491-7A3E-24BC-21C3-C93547DCE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69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592">
                <a:extLst>
                  <a:ext uri="{FF2B5EF4-FFF2-40B4-BE49-F238E27FC236}">
                    <a16:creationId xmlns:a16="http://schemas.microsoft.com/office/drawing/2014/main" id="{958DFAC1-EF48-65D2-BB8F-5AC2FBABE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968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593">
                <a:extLst>
                  <a:ext uri="{FF2B5EF4-FFF2-40B4-BE49-F238E27FC236}">
                    <a16:creationId xmlns:a16="http://schemas.microsoft.com/office/drawing/2014/main" id="{74772772-EFB5-EBAF-C95C-1203E49ED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968"/>
                <a:ext cx="25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594">
                <a:extLst>
                  <a:ext uri="{FF2B5EF4-FFF2-40B4-BE49-F238E27FC236}">
                    <a16:creationId xmlns:a16="http://schemas.microsoft.com/office/drawing/2014/main" id="{BE257C47-2901-C382-80C8-675903550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968"/>
                <a:ext cx="25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595">
                <a:extLst>
                  <a:ext uri="{FF2B5EF4-FFF2-40B4-BE49-F238E27FC236}">
                    <a16:creationId xmlns:a16="http://schemas.microsoft.com/office/drawing/2014/main" id="{5D989A3C-C9AC-84C1-1430-4CB2BF2C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8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596">
                <a:extLst>
                  <a:ext uri="{FF2B5EF4-FFF2-40B4-BE49-F238E27FC236}">
                    <a16:creationId xmlns:a16="http://schemas.microsoft.com/office/drawing/2014/main" id="{7B3F34B3-DA4A-B4F1-2B14-E0F5EF3C4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8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597">
                <a:extLst>
                  <a:ext uri="{FF2B5EF4-FFF2-40B4-BE49-F238E27FC236}">
                    <a16:creationId xmlns:a16="http://schemas.microsoft.com/office/drawing/2014/main" id="{605E8A21-A476-4262-3CC9-BD2A490E8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78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598">
                <a:extLst>
                  <a:ext uri="{FF2B5EF4-FFF2-40B4-BE49-F238E27FC236}">
                    <a16:creationId xmlns:a16="http://schemas.microsoft.com/office/drawing/2014/main" id="{88D66B73-963C-A7D1-836D-B70DDEEC6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2973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599">
                <a:extLst>
                  <a:ext uri="{FF2B5EF4-FFF2-40B4-BE49-F238E27FC236}">
                    <a16:creationId xmlns:a16="http://schemas.microsoft.com/office/drawing/2014/main" id="{C10DD438-AAED-8A55-7438-6F86B4CFB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2973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600">
                <a:extLst>
                  <a:ext uri="{FF2B5EF4-FFF2-40B4-BE49-F238E27FC236}">
                    <a16:creationId xmlns:a16="http://schemas.microsoft.com/office/drawing/2014/main" id="{32662E78-54C0-6DDF-991C-5C776A8D8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2973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601">
                <a:extLst>
                  <a:ext uri="{FF2B5EF4-FFF2-40B4-BE49-F238E27FC236}">
                    <a16:creationId xmlns:a16="http://schemas.microsoft.com/office/drawing/2014/main" id="{5D9DA511-8248-EA10-F540-6D0BC8643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81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602">
                <a:extLst>
                  <a:ext uri="{FF2B5EF4-FFF2-40B4-BE49-F238E27FC236}">
                    <a16:creationId xmlns:a16="http://schemas.microsoft.com/office/drawing/2014/main" id="{BE6F510A-10EA-E384-C37A-3B31BE7C5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81"/>
                <a:ext cx="24" cy="24"/>
              </a:xfrm>
              <a:prstGeom prst="rect">
                <a:avLst/>
              </a:prstGeom>
              <a:solidFill>
                <a:srgbClr val="00FF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603">
                <a:extLst>
                  <a:ext uri="{FF2B5EF4-FFF2-40B4-BE49-F238E27FC236}">
                    <a16:creationId xmlns:a16="http://schemas.microsoft.com/office/drawing/2014/main" id="{2B2BE915-8AFA-F5C2-9EF5-E6A65D41D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2981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604">
                <a:extLst>
                  <a:ext uri="{FF2B5EF4-FFF2-40B4-BE49-F238E27FC236}">
                    <a16:creationId xmlns:a16="http://schemas.microsoft.com/office/drawing/2014/main" id="{CD554A16-57A4-BC00-AA8F-5577C2ED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2967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605">
                <a:extLst>
                  <a:ext uri="{FF2B5EF4-FFF2-40B4-BE49-F238E27FC236}">
                    <a16:creationId xmlns:a16="http://schemas.microsoft.com/office/drawing/2014/main" id="{D721D394-754A-498B-1811-F2F297E1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2967"/>
                <a:ext cx="24" cy="24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80808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606">
                <a:extLst>
                  <a:ext uri="{FF2B5EF4-FFF2-40B4-BE49-F238E27FC236}">
                    <a16:creationId xmlns:a16="http://schemas.microsoft.com/office/drawing/2014/main" id="{098EF30E-5A2A-FF84-9872-D4D90790B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2967"/>
                <a:ext cx="24" cy="24"/>
              </a:xfrm>
              <a:prstGeom prst="rect">
                <a:avLst/>
              </a:prstGeom>
              <a:noFill/>
              <a:ln w="9525" cap="sq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Rectangle 608">
              <a:extLst>
                <a:ext uri="{FF2B5EF4-FFF2-40B4-BE49-F238E27FC236}">
                  <a16:creationId xmlns:a16="http://schemas.microsoft.com/office/drawing/2014/main" id="{34EAE223-F35A-7B51-9BA6-E4E3DF5A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69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09">
              <a:extLst>
                <a:ext uri="{FF2B5EF4-FFF2-40B4-BE49-F238E27FC236}">
                  <a16:creationId xmlns:a16="http://schemas.microsoft.com/office/drawing/2014/main" id="{F9F8C47C-7C5E-54FB-1358-08B293FC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69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10">
              <a:extLst>
                <a:ext uri="{FF2B5EF4-FFF2-40B4-BE49-F238E27FC236}">
                  <a16:creationId xmlns:a16="http://schemas.microsoft.com/office/drawing/2014/main" id="{5F562098-BD94-E1B5-112E-6FC557C7F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69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611">
              <a:extLst>
                <a:ext uri="{FF2B5EF4-FFF2-40B4-BE49-F238E27FC236}">
                  <a16:creationId xmlns:a16="http://schemas.microsoft.com/office/drawing/2014/main" id="{185F7144-9B0F-C3BB-D73B-2D3AF86C6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12">
              <a:extLst>
                <a:ext uri="{FF2B5EF4-FFF2-40B4-BE49-F238E27FC236}">
                  <a16:creationId xmlns:a16="http://schemas.microsoft.com/office/drawing/2014/main" id="{2AF2DD28-D730-32FB-FB9F-03324FB80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71"/>
              <a:ext cx="25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613">
              <a:extLst>
                <a:ext uri="{FF2B5EF4-FFF2-40B4-BE49-F238E27FC236}">
                  <a16:creationId xmlns:a16="http://schemas.microsoft.com/office/drawing/2014/main" id="{B5C6A9BD-F9AA-62AA-589F-6E6EE5EB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71"/>
              <a:ext cx="25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614">
              <a:extLst>
                <a:ext uri="{FF2B5EF4-FFF2-40B4-BE49-F238E27FC236}">
                  <a16:creationId xmlns:a16="http://schemas.microsoft.com/office/drawing/2014/main" id="{867FA9C7-52C3-FEFD-D0BC-77FD48897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6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615">
              <a:extLst>
                <a:ext uri="{FF2B5EF4-FFF2-40B4-BE49-F238E27FC236}">
                  <a16:creationId xmlns:a16="http://schemas.microsoft.com/office/drawing/2014/main" id="{2B1B41E4-22C3-899D-CC6B-A9ADF2D84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6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616">
              <a:extLst>
                <a:ext uri="{FF2B5EF4-FFF2-40B4-BE49-F238E27FC236}">
                  <a16:creationId xmlns:a16="http://schemas.microsoft.com/office/drawing/2014/main" id="{BBBD6BAF-777B-3ED6-D26E-695EEA21A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6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617">
              <a:extLst>
                <a:ext uri="{FF2B5EF4-FFF2-40B4-BE49-F238E27FC236}">
                  <a16:creationId xmlns:a16="http://schemas.microsoft.com/office/drawing/2014/main" id="{EE56D18C-1364-C995-03B4-FC7B950E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964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618">
              <a:extLst>
                <a:ext uri="{FF2B5EF4-FFF2-40B4-BE49-F238E27FC236}">
                  <a16:creationId xmlns:a16="http://schemas.microsoft.com/office/drawing/2014/main" id="{CB187933-7611-7502-D618-E547968C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964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19">
              <a:extLst>
                <a:ext uri="{FF2B5EF4-FFF2-40B4-BE49-F238E27FC236}">
                  <a16:creationId xmlns:a16="http://schemas.microsoft.com/office/drawing/2014/main" id="{D8613E65-1D11-054A-29C9-4D1BD4A5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964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20">
              <a:extLst>
                <a:ext uri="{FF2B5EF4-FFF2-40B4-BE49-F238E27FC236}">
                  <a16:creationId xmlns:a16="http://schemas.microsoft.com/office/drawing/2014/main" id="{135243A8-19C1-A43F-1A73-96C07714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75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621">
              <a:extLst>
                <a:ext uri="{FF2B5EF4-FFF2-40B4-BE49-F238E27FC236}">
                  <a16:creationId xmlns:a16="http://schemas.microsoft.com/office/drawing/2014/main" id="{6A3E4E5F-D48B-D4F8-9445-8E3CCC04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5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622">
              <a:extLst>
                <a:ext uri="{FF2B5EF4-FFF2-40B4-BE49-F238E27FC236}">
                  <a16:creationId xmlns:a16="http://schemas.microsoft.com/office/drawing/2014/main" id="{FF689E52-022C-EE9A-D433-5C9E46F0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5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623">
              <a:extLst>
                <a:ext uri="{FF2B5EF4-FFF2-40B4-BE49-F238E27FC236}">
                  <a16:creationId xmlns:a16="http://schemas.microsoft.com/office/drawing/2014/main" id="{7D0BD113-A06D-8FA9-7478-CABBA623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974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624">
              <a:extLst>
                <a:ext uri="{FF2B5EF4-FFF2-40B4-BE49-F238E27FC236}">
                  <a16:creationId xmlns:a16="http://schemas.microsoft.com/office/drawing/2014/main" id="{3CF4BF97-6C2B-DB83-ED3D-EFE2FAE5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974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25">
              <a:extLst>
                <a:ext uri="{FF2B5EF4-FFF2-40B4-BE49-F238E27FC236}">
                  <a16:creationId xmlns:a16="http://schemas.microsoft.com/office/drawing/2014/main" id="{80F11A66-8C68-A325-0C08-9971FBF67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974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EF1A8DE1-3B3A-A1FF-9CFB-FFCDD1F4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73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627">
              <a:extLst>
                <a:ext uri="{FF2B5EF4-FFF2-40B4-BE49-F238E27FC236}">
                  <a16:creationId xmlns:a16="http://schemas.microsoft.com/office/drawing/2014/main" id="{B863C432-2F84-D047-6468-C66F343A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3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28">
              <a:extLst>
                <a:ext uri="{FF2B5EF4-FFF2-40B4-BE49-F238E27FC236}">
                  <a16:creationId xmlns:a16="http://schemas.microsoft.com/office/drawing/2014/main" id="{A570624F-C1B1-5F40-E2DC-17A00DB2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3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629">
              <a:extLst>
                <a:ext uri="{FF2B5EF4-FFF2-40B4-BE49-F238E27FC236}">
                  <a16:creationId xmlns:a16="http://schemas.microsoft.com/office/drawing/2014/main" id="{86C02D69-763F-F98D-EDED-6F7875BE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968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630">
              <a:extLst>
                <a:ext uri="{FF2B5EF4-FFF2-40B4-BE49-F238E27FC236}">
                  <a16:creationId xmlns:a16="http://schemas.microsoft.com/office/drawing/2014/main" id="{59FBD896-849D-29BE-1964-9C1C30F5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68"/>
              <a:ext cx="25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31">
              <a:extLst>
                <a:ext uri="{FF2B5EF4-FFF2-40B4-BE49-F238E27FC236}">
                  <a16:creationId xmlns:a16="http://schemas.microsoft.com/office/drawing/2014/main" id="{177D3E07-7FF2-EA55-4BD6-8D8C831F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68"/>
              <a:ext cx="25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32">
              <a:extLst>
                <a:ext uri="{FF2B5EF4-FFF2-40B4-BE49-F238E27FC236}">
                  <a16:creationId xmlns:a16="http://schemas.microsoft.com/office/drawing/2014/main" id="{BA4518E9-70C9-413A-795B-668025AD6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7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33">
              <a:extLst>
                <a:ext uri="{FF2B5EF4-FFF2-40B4-BE49-F238E27FC236}">
                  <a16:creationId xmlns:a16="http://schemas.microsoft.com/office/drawing/2014/main" id="{9B664E3A-2600-2780-8457-CFD2970D2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2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634">
              <a:extLst>
                <a:ext uri="{FF2B5EF4-FFF2-40B4-BE49-F238E27FC236}">
                  <a16:creationId xmlns:a16="http://schemas.microsoft.com/office/drawing/2014/main" id="{368C00A9-7B24-577C-4252-EAA6E15BD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2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635">
              <a:extLst>
                <a:ext uri="{FF2B5EF4-FFF2-40B4-BE49-F238E27FC236}">
                  <a16:creationId xmlns:a16="http://schemas.microsoft.com/office/drawing/2014/main" id="{989FD616-AA6D-B2B4-73F8-F6273C602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636">
              <a:extLst>
                <a:ext uri="{FF2B5EF4-FFF2-40B4-BE49-F238E27FC236}">
                  <a16:creationId xmlns:a16="http://schemas.microsoft.com/office/drawing/2014/main" id="{578615E0-B422-D874-E598-CCC6F3EC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2971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637">
              <a:extLst>
                <a:ext uri="{FF2B5EF4-FFF2-40B4-BE49-F238E27FC236}">
                  <a16:creationId xmlns:a16="http://schemas.microsoft.com/office/drawing/2014/main" id="{C12E3422-F2B4-64EB-5E99-4587FECAA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638">
              <a:extLst>
                <a:ext uri="{FF2B5EF4-FFF2-40B4-BE49-F238E27FC236}">
                  <a16:creationId xmlns:a16="http://schemas.microsoft.com/office/drawing/2014/main" id="{4303C7E9-8767-A595-5D3A-B1AE3E81D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73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639">
              <a:extLst>
                <a:ext uri="{FF2B5EF4-FFF2-40B4-BE49-F238E27FC236}">
                  <a16:creationId xmlns:a16="http://schemas.microsoft.com/office/drawing/2014/main" id="{DFEAA26B-D9BD-30FB-C9F0-C7D63B5E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3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640">
              <a:extLst>
                <a:ext uri="{FF2B5EF4-FFF2-40B4-BE49-F238E27FC236}">
                  <a16:creationId xmlns:a16="http://schemas.microsoft.com/office/drawing/2014/main" id="{7916FAD9-C9D5-0461-AF77-17A1EB98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3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641">
              <a:extLst>
                <a:ext uri="{FF2B5EF4-FFF2-40B4-BE49-F238E27FC236}">
                  <a16:creationId xmlns:a16="http://schemas.microsoft.com/office/drawing/2014/main" id="{087A8887-4093-E621-20F6-1FDA65BF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972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642">
              <a:extLst>
                <a:ext uri="{FF2B5EF4-FFF2-40B4-BE49-F238E27FC236}">
                  <a16:creationId xmlns:a16="http://schemas.microsoft.com/office/drawing/2014/main" id="{466FE1E0-F4C6-2F5A-FF08-BBDF071B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972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643">
              <a:extLst>
                <a:ext uri="{FF2B5EF4-FFF2-40B4-BE49-F238E27FC236}">
                  <a16:creationId xmlns:a16="http://schemas.microsoft.com/office/drawing/2014/main" id="{443E0D17-9F11-2DC6-D89B-79FF78CC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972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644">
              <a:extLst>
                <a:ext uri="{FF2B5EF4-FFF2-40B4-BE49-F238E27FC236}">
                  <a16:creationId xmlns:a16="http://schemas.microsoft.com/office/drawing/2014/main" id="{AB437091-79CD-3BF6-1596-902BB69F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645">
              <a:extLst>
                <a:ext uri="{FF2B5EF4-FFF2-40B4-BE49-F238E27FC236}">
                  <a16:creationId xmlns:a16="http://schemas.microsoft.com/office/drawing/2014/main" id="{9DB8427B-0031-8A5C-B5B3-90D6D896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1"/>
              <a:ext cx="24" cy="24"/>
            </a:xfrm>
            <a:prstGeom prst="rect">
              <a:avLst/>
            </a:prstGeom>
            <a:solidFill>
              <a:srgbClr val="00FF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46">
              <a:extLst>
                <a:ext uri="{FF2B5EF4-FFF2-40B4-BE49-F238E27FC236}">
                  <a16:creationId xmlns:a16="http://schemas.microsoft.com/office/drawing/2014/main" id="{FCEAB54A-00EE-DC4E-5F17-27C40F1DC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647">
              <a:extLst>
                <a:ext uri="{FF2B5EF4-FFF2-40B4-BE49-F238E27FC236}">
                  <a16:creationId xmlns:a16="http://schemas.microsoft.com/office/drawing/2014/main" id="{ECB8911B-407A-3E01-19C9-048BDD89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648">
              <a:extLst>
                <a:ext uri="{FF2B5EF4-FFF2-40B4-BE49-F238E27FC236}">
                  <a16:creationId xmlns:a16="http://schemas.microsoft.com/office/drawing/2014/main" id="{7E4B66DF-6EDC-1667-708B-DC57CEC2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971"/>
              <a:ext cx="24" cy="24"/>
            </a:xfrm>
            <a:prstGeom prst="rect">
              <a:avLst/>
            </a:prstGeom>
            <a:solidFill>
              <a:srgbClr val="FF0000"/>
            </a:solidFill>
            <a:ln w="9525" cap="sq">
              <a:solidFill>
                <a:srgbClr val="80808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49">
              <a:extLst>
                <a:ext uri="{FF2B5EF4-FFF2-40B4-BE49-F238E27FC236}">
                  <a16:creationId xmlns:a16="http://schemas.microsoft.com/office/drawing/2014/main" id="{45ED69F8-18C2-E215-9F89-DE441DAA1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971"/>
              <a:ext cx="24" cy="24"/>
            </a:xfrm>
            <a:prstGeom prst="rect">
              <a:avLst/>
            </a:prstGeom>
            <a:noFill/>
            <a:ln w="9525" cap="sq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650">
              <a:extLst>
                <a:ext uri="{FF2B5EF4-FFF2-40B4-BE49-F238E27FC236}">
                  <a16:creationId xmlns:a16="http://schemas.microsoft.com/office/drawing/2014/main" id="{D26BB046-9F20-369D-3353-9E8789FB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962"/>
              <a:ext cx="3938" cy="2123"/>
            </a:xfrm>
            <a:prstGeom prst="rect">
              <a:avLst/>
            </a:prstGeom>
            <a:noFill/>
            <a:ln w="4763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51">
              <a:extLst>
                <a:ext uri="{FF2B5EF4-FFF2-40B4-BE49-F238E27FC236}">
                  <a16:creationId xmlns:a16="http://schemas.microsoft.com/office/drawing/2014/main" id="{9576BB77-A4B5-E059-FA3B-039160FE4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652">
              <a:extLst>
                <a:ext uri="{FF2B5EF4-FFF2-40B4-BE49-F238E27FC236}">
                  <a16:creationId xmlns:a16="http://schemas.microsoft.com/office/drawing/2014/main" id="{9DFBE768-372F-7FBF-9FB5-992503F28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471"/>
              <a:ext cx="4326" cy="17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53">
              <a:extLst>
                <a:ext uri="{FF2B5EF4-FFF2-40B4-BE49-F238E27FC236}">
                  <a16:creationId xmlns:a16="http://schemas.microsoft.com/office/drawing/2014/main" id="{5B8DE099-DE76-4A48-6435-1D7D3A994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83"/>
              <a:ext cx="72" cy="72"/>
            </a:xfrm>
            <a:prstGeom prst="rect">
              <a:avLst/>
            </a:prstGeom>
            <a:solidFill>
              <a:srgbClr val="B0171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654">
              <a:extLst>
                <a:ext uri="{FF2B5EF4-FFF2-40B4-BE49-F238E27FC236}">
                  <a16:creationId xmlns:a16="http://schemas.microsoft.com/office/drawing/2014/main" id="{61B4A858-0706-09AF-2EF2-A80019C7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3479"/>
              <a:ext cx="12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Roboto Regular" charset="0"/>
                </a:rPr>
                <a:t>GD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655">
              <a:extLst>
                <a:ext uri="{FF2B5EF4-FFF2-40B4-BE49-F238E27FC236}">
                  <a16:creationId xmlns:a16="http://schemas.microsoft.com/office/drawing/2014/main" id="{77A09B9F-7338-67DD-798D-D46484894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483"/>
              <a:ext cx="72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656">
              <a:extLst>
                <a:ext uri="{FF2B5EF4-FFF2-40B4-BE49-F238E27FC236}">
                  <a16:creationId xmlns:a16="http://schemas.microsoft.com/office/drawing/2014/main" id="{E7004599-7852-7175-8D59-8A7440CA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3479"/>
              <a:ext cx="1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333333"/>
                  </a:solidFill>
                  <a:latin typeface="Roboto Regular" charset="0"/>
                </a:rPr>
                <a:t>A549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657">
              <a:extLst>
                <a:ext uri="{FF2B5EF4-FFF2-40B4-BE49-F238E27FC236}">
                  <a16:creationId xmlns:a16="http://schemas.microsoft.com/office/drawing/2014/main" id="{EE56A7BE-1CFD-3D83-13B0-41A24604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3483"/>
              <a:ext cx="73" cy="72"/>
            </a:xfrm>
            <a:prstGeom prst="rect">
              <a:avLst/>
            </a:prstGeom>
            <a:solidFill>
              <a:srgbClr val="EEEE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58">
              <a:extLst>
                <a:ext uri="{FF2B5EF4-FFF2-40B4-BE49-F238E27FC236}">
                  <a16:creationId xmlns:a16="http://schemas.microsoft.com/office/drawing/2014/main" id="{EB7366D3-7E51-B990-A0F6-9CF803184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3479"/>
              <a:ext cx="33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Roboto Regular" charset="0"/>
                </a:rPr>
                <a:t>BEAS-2B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26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443C07-BC4E-2C82-5D95-14D88BBB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423" y="0"/>
            <a:ext cx="11599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238</Words>
  <Application>Microsoft Office PowerPoint</Application>
  <PresentationFormat>宽屏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Roboto Regular</vt:lpstr>
      <vt:lpstr>Tahoma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志超</dc:creator>
  <cp:lastModifiedBy>卢 志超</cp:lastModifiedBy>
  <cp:revision>2</cp:revision>
  <dcterms:created xsi:type="dcterms:W3CDTF">2023-04-16T10:29:42Z</dcterms:created>
  <dcterms:modified xsi:type="dcterms:W3CDTF">2023-04-18T05:03:41Z</dcterms:modified>
</cp:coreProperties>
</file>