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283" r:id="rId5"/>
    <p:sldId id="298" r:id="rId6"/>
    <p:sldId id="285" r:id="rId7"/>
    <p:sldId id="300" r:id="rId8"/>
    <p:sldId id="299" r:id="rId9"/>
    <p:sldId id="295" r:id="rId10"/>
    <p:sldId id="301" r:id="rId11"/>
    <p:sldId id="291" r:id="rId12"/>
    <p:sldId id="289"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03A2F"/>
    <a:srgbClr val="474134"/>
    <a:srgbClr val="554D3D"/>
    <a:srgbClr val="595515"/>
    <a:srgbClr val="5A532C"/>
    <a:srgbClr val="5B542C"/>
    <a:srgbClr val="59522B"/>
    <a:srgbClr val="5D562D"/>
    <a:srgbClr val="655D31"/>
    <a:srgbClr val="6B63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27"/>
    <p:restoredTop sz="94879" autoAdjust="0"/>
  </p:normalViewPr>
  <p:slideViewPr>
    <p:cSldViewPr snapToGrid="0" showGuides="1">
      <p:cViewPr>
        <p:scale>
          <a:sx n="50" d="100"/>
          <a:sy n="50" d="100"/>
        </p:scale>
        <p:origin x="-1324" y="-372"/>
      </p:cViewPr>
      <p:guideLst>
        <p:guide orient="horz" pos="2184"/>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pPr/>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pPr/>
              <a:t>‹#›</a:t>
            </a:fld>
            <a:endParaRPr lang="en-US"/>
          </a:p>
        </p:txBody>
      </p:sp>
    </p:spTree>
    <p:extLst>
      <p:ext uri="{BB962C8B-B14F-4D97-AF65-F5344CB8AC3E}">
        <p14:creationId xmlns=""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dirty="0"/>
          </a:p>
        </p:txBody>
      </p:sp>
      <p:sp>
        <p:nvSpPr>
          <p:cNvPr id="2" name="Title 1">
            <a:extLst>
              <a:ext uri="{FF2B5EF4-FFF2-40B4-BE49-F238E27FC236}">
                <a16:creationId xmlns=""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3" name="Text Placeholder 2">
            <a:extLst>
              <a:ext uri="{FF2B5EF4-FFF2-40B4-BE49-F238E27FC236}">
                <a16:creationId xmlns=""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2">
            <a:extLst>
              <a:ext uri="{FF2B5EF4-FFF2-40B4-BE49-F238E27FC236}">
                <a16:creationId xmlns=""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dirty="0"/>
              <a:t>Click to edit Master text styles</a:t>
            </a:r>
          </a:p>
        </p:txBody>
      </p:sp>
    </p:spTree>
    <p:extLst>
      <p:ext uri="{BB962C8B-B14F-4D97-AF65-F5344CB8AC3E}">
        <p14:creationId xmlns=""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dirty="0"/>
              <a:t>Click to edit Master title style</a:t>
            </a:r>
          </a:p>
        </p:txBody>
      </p:sp>
      <p:sp>
        <p:nvSpPr>
          <p:cNvPr id="22" name="Picture Placeholder 20">
            <a:extLst>
              <a:ext uri="{FF2B5EF4-FFF2-40B4-BE49-F238E27FC236}">
                <a16:creationId xmlns=""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dirty="0"/>
          </a:p>
        </p:txBody>
      </p:sp>
      <p:sp>
        <p:nvSpPr>
          <p:cNvPr id="3" name="Text Placeholder 2">
            <a:extLst>
              <a:ext uri="{FF2B5EF4-FFF2-40B4-BE49-F238E27FC236}">
                <a16:creationId xmlns=""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8" name="Footer Placeholder 7">
            <a:extLst>
              <a:ext uri="{FF2B5EF4-FFF2-40B4-BE49-F238E27FC236}">
                <a16:creationId xmlns=""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7" name="Date Placeholder 6">
            <a:extLst>
              <a:ext uri="{FF2B5EF4-FFF2-40B4-BE49-F238E27FC236}">
                <a16:creationId xmlns=""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1" name="Straight Connector 10">
            <a:extLst>
              <a:ext uri="{FF2B5EF4-FFF2-40B4-BE49-F238E27FC236}">
                <a16:creationId xmlns=""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Rectangle 8">
            <a:extLst>
              <a:ext uri="{FF2B5EF4-FFF2-40B4-BE49-F238E27FC236}">
                <a16:creationId xmlns=""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21" name="Text Placeholder 2">
            <a:extLst>
              <a:ext uri="{FF2B5EF4-FFF2-40B4-BE49-F238E27FC236}">
                <a16:creationId xmlns=""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dirty="0"/>
          </a:p>
        </p:txBody>
      </p:sp>
      <p:sp>
        <p:nvSpPr>
          <p:cNvPr id="17" name="Content Placeholder 2">
            <a:extLst>
              <a:ext uri="{FF2B5EF4-FFF2-40B4-BE49-F238E27FC236}">
                <a16:creationId xmlns=""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2">
            <a:extLst>
              <a:ext uri="{FF2B5EF4-FFF2-40B4-BE49-F238E27FC236}">
                <a16:creationId xmlns=""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1" name="Rectangle 10">
            <a:extLst>
              <a:ext uri="{FF2B5EF4-FFF2-40B4-BE49-F238E27FC236}">
                <a16:creationId xmlns=""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34" name="Text Placeholder 2">
            <a:extLst>
              <a:ext uri="{FF2B5EF4-FFF2-40B4-BE49-F238E27FC236}">
                <a16:creationId xmlns=""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2">
            <a:extLst>
              <a:ext uri="{FF2B5EF4-FFF2-40B4-BE49-F238E27FC236}">
                <a16:creationId xmlns=""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4">
            <a:extLst>
              <a:ext uri="{FF2B5EF4-FFF2-40B4-BE49-F238E27FC236}">
                <a16:creationId xmlns=""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Content Placeholder 2">
            <a:extLst>
              <a:ext uri="{FF2B5EF4-FFF2-40B4-BE49-F238E27FC236}">
                <a16:creationId xmlns=""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5">
            <a:extLst>
              <a:ext uri="{FF2B5EF4-FFF2-40B4-BE49-F238E27FC236}">
                <a16:creationId xmlns=""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sp>
        <p:nvSpPr>
          <p:cNvPr id="26" name="Footer Placeholder 4">
            <a:extLst>
              <a:ext uri="{FF2B5EF4-FFF2-40B4-BE49-F238E27FC236}">
                <a16:creationId xmlns=""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25" name="Date Placeholder 3">
            <a:extLst>
              <a:ext uri="{FF2B5EF4-FFF2-40B4-BE49-F238E27FC236}">
                <a16:creationId xmlns=""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endParaRPr lang="en-US" dirty="0"/>
          </a:p>
        </p:txBody>
      </p:sp>
      <p:cxnSp>
        <p:nvCxnSpPr>
          <p:cNvPr id="28" name="Straight Connector 27">
            <a:extLst>
              <a:ext uri="{FF2B5EF4-FFF2-40B4-BE49-F238E27FC236}">
                <a16:creationId xmlns=""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dirty="0"/>
              <a:t>Click to edit Master title style</a:t>
            </a:r>
          </a:p>
        </p:txBody>
      </p:sp>
      <p:sp>
        <p:nvSpPr>
          <p:cNvPr id="23" name="Content Placeholder 2">
            <a:extLst>
              <a:ext uri="{FF2B5EF4-FFF2-40B4-BE49-F238E27FC236}">
                <a16:creationId xmlns=""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6" name="Straight Connector 15">
            <a:extLst>
              <a:ext uri="{FF2B5EF4-FFF2-40B4-BE49-F238E27FC236}">
                <a16:creationId xmlns=""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dirty="0"/>
              <a:t>Click to edit Master title style</a:t>
            </a:r>
          </a:p>
        </p:txBody>
      </p:sp>
      <p:sp>
        <p:nvSpPr>
          <p:cNvPr id="20" name="Picture Placeholder 19">
            <a:extLst>
              <a:ext uri="{FF2B5EF4-FFF2-40B4-BE49-F238E27FC236}">
                <a16:creationId xmlns=""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dirty="0"/>
          </a:p>
        </p:txBody>
      </p:sp>
      <p:cxnSp>
        <p:nvCxnSpPr>
          <p:cNvPr id="9" name="Straight Connector 8">
            <a:extLst>
              <a:ext uri="{FF2B5EF4-FFF2-40B4-BE49-F238E27FC236}">
                <a16:creationId xmlns=""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3" name="Text Placeholder 21">
            <a:extLst>
              <a:ext uri="{FF2B5EF4-FFF2-40B4-BE49-F238E27FC236}">
                <a16:creationId xmlns=""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4" name="Text Placeholder 21">
            <a:extLst>
              <a:ext uri="{FF2B5EF4-FFF2-40B4-BE49-F238E27FC236}">
                <a16:creationId xmlns=""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Tree>
    <p:extLst>
      <p:ext uri="{BB962C8B-B14F-4D97-AF65-F5344CB8AC3E}">
        <p14:creationId xmlns=""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5" name="Slide Number Placeholder 4">
            <a:extLst>
              <a:ext uri="{FF2B5EF4-FFF2-40B4-BE49-F238E27FC236}">
                <a16:creationId xmlns=""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sp>
        <p:nvSpPr>
          <p:cNvPr id="4" name="Footer Placeholder 3">
            <a:extLst>
              <a:ext uri="{FF2B5EF4-FFF2-40B4-BE49-F238E27FC236}">
                <a16:creationId xmlns=""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3" name="Date Placeholder 2">
            <a:extLst>
              <a:ext uri="{FF2B5EF4-FFF2-40B4-BE49-F238E27FC236}">
                <a16:creationId xmlns="" xmlns:a16="http://schemas.microsoft.com/office/drawing/2014/main" id="{7110ABD4-B26A-0940-A80F-399F8FCAD992}"/>
              </a:ext>
            </a:extLst>
          </p:cNvPr>
          <p:cNvSpPr>
            <a:spLocks noGrp="1"/>
          </p:cNvSpPr>
          <p:nvPr>
            <p:ph type="dt" sz="half" idx="10"/>
          </p:nvPr>
        </p:nvSpPr>
        <p:spPr/>
        <p:txBody>
          <a:bodyPr/>
          <a:lstStyle/>
          <a:p>
            <a:r>
              <a:rPr lang="en-US"/>
              <a:t>20XX</a:t>
            </a:r>
            <a:endParaRPr lang="en-US" dirty="0"/>
          </a:p>
        </p:txBody>
      </p:sp>
      <p:cxnSp>
        <p:nvCxnSpPr>
          <p:cNvPr id="7" name="Straight Connector 6">
            <a:extLst>
              <a:ext uri="{FF2B5EF4-FFF2-40B4-BE49-F238E27FC236}">
                <a16:creationId xmlns=""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DAC1505-F26B-3039-38E3-3A7F7CC7F36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Slide Number Placeholder 3">
            <a:extLst>
              <a:ext uri="{FF2B5EF4-FFF2-40B4-BE49-F238E27FC236}">
                <a16:creationId xmlns=""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cxnSp>
        <p:nvCxnSpPr>
          <p:cNvPr id="6" name="Straight Connector 5">
            <a:extLst>
              <a:ext uri="{FF2B5EF4-FFF2-40B4-BE49-F238E27FC236}">
                <a16:creationId xmlns=""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1018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dirty="0"/>
          </a:p>
        </p:txBody>
      </p:sp>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734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dirty="0"/>
              <a:t>Click to edit Master title style</a:t>
            </a:r>
          </a:p>
        </p:txBody>
      </p:sp>
      <p:sp>
        <p:nvSpPr>
          <p:cNvPr id="13" name="Picture Placeholder 12">
            <a:extLst>
              <a:ext uri="{FF2B5EF4-FFF2-40B4-BE49-F238E27FC236}">
                <a16:creationId xmlns=""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dirty="0"/>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dirty="0"/>
          </a:p>
        </p:txBody>
      </p:sp>
      <p:sp>
        <p:nvSpPr>
          <p:cNvPr id="2" name="Title 1">
            <a:extLst>
              <a:ext uri="{FF2B5EF4-FFF2-40B4-BE49-F238E27FC236}">
                <a16:creationId xmlns=""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dirty="0"/>
          </a:p>
        </p:txBody>
      </p:sp>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dirty="0"/>
              <a:t>presentation title</a:t>
            </a:r>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dirty="0"/>
              <a:t>Click to edit Master title style</a:t>
            </a:r>
          </a:p>
        </p:txBody>
      </p:sp>
      <p:sp>
        <p:nvSpPr>
          <p:cNvPr id="19" name="Text Placeholder 2">
            <a:extLst>
              <a:ext uri="{FF2B5EF4-FFF2-40B4-BE49-F238E27FC236}">
                <a16:creationId xmlns=""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1" name="Text Placeholder 2">
            <a:extLst>
              <a:ext uri="{FF2B5EF4-FFF2-40B4-BE49-F238E27FC236}">
                <a16:creationId xmlns=""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2">
            <a:extLst>
              <a:ext uri="{FF2B5EF4-FFF2-40B4-BE49-F238E27FC236}">
                <a16:creationId xmlns=""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4">
            <a:extLst>
              <a:ext uri="{FF2B5EF4-FFF2-40B4-BE49-F238E27FC236}">
                <a16:creationId xmlns=""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2" name="Picture Placeholder 31">
            <a:extLst>
              <a:ext uri="{FF2B5EF4-FFF2-40B4-BE49-F238E27FC236}">
                <a16:creationId xmlns=""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3" name="Picture Placeholder 31">
            <a:extLst>
              <a:ext uri="{FF2B5EF4-FFF2-40B4-BE49-F238E27FC236}">
                <a16:creationId xmlns=""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4" name="Picture Placeholder 31">
            <a:extLst>
              <a:ext uri="{FF2B5EF4-FFF2-40B4-BE49-F238E27FC236}">
                <a16:creationId xmlns=""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6" name="Picture Placeholder 31">
            <a:extLst>
              <a:ext uri="{FF2B5EF4-FFF2-40B4-BE49-F238E27FC236}">
                <a16:creationId xmlns=""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cxnSp>
        <p:nvCxnSpPr>
          <p:cNvPr id="17" name="Straight Connector 16">
            <a:extLst>
              <a:ext uri="{FF2B5EF4-FFF2-40B4-BE49-F238E27FC236}">
                <a16:creationId xmlns=""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9" name="Straight Connector 8">
            <a:extLst>
              <a:ext uri="{FF2B5EF4-FFF2-40B4-BE49-F238E27FC236}">
                <a16:creationId xmlns=""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31">
            <a:extLst>
              <a:ext uri="{FF2B5EF4-FFF2-40B4-BE49-F238E27FC236}">
                <a16:creationId xmlns=""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5" name="Text Placeholder 2">
            <a:extLst>
              <a:ext uri="{FF2B5EF4-FFF2-40B4-BE49-F238E27FC236}">
                <a16:creationId xmlns=""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 Placeholder 2">
            <a:extLst>
              <a:ext uri="{FF2B5EF4-FFF2-40B4-BE49-F238E27FC236}">
                <a16:creationId xmlns=""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7" name="Text Placeholder 2">
            <a:extLst>
              <a:ext uri="{FF2B5EF4-FFF2-40B4-BE49-F238E27FC236}">
                <a16:creationId xmlns=""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3" name="Text Placeholder 2">
            <a:extLst>
              <a:ext uri="{FF2B5EF4-FFF2-40B4-BE49-F238E27FC236}">
                <a16:creationId xmlns=""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31">
            <a:extLst>
              <a:ext uri="{FF2B5EF4-FFF2-40B4-BE49-F238E27FC236}">
                <a16:creationId xmlns=""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8" name="Text Placeholder 2">
            <a:extLst>
              <a:ext uri="{FF2B5EF4-FFF2-40B4-BE49-F238E27FC236}">
                <a16:creationId xmlns=""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 Placeholder 2">
            <a:extLst>
              <a:ext uri="{FF2B5EF4-FFF2-40B4-BE49-F238E27FC236}">
                <a16:creationId xmlns=""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0" name="Picture Placeholder 31">
            <a:extLst>
              <a:ext uri="{FF2B5EF4-FFF2-40B4-BE49-F238E27FC236}">
                <a16:creationId xmlns=""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6" name="Text Placeholder 4">
            <a:extLst>
              <a:ext uri="{FF2B5EF4-FFF2-40B4-BE49-F238E27FC236}">
                <a16:creationId xmlns=""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Text Placeholder 4">
            <a:extLst>
              <a:ext uri="{FF2B5EF4-FFF2-40B4-BE49-F238E27FC236}">
                <a16:creationId xmlns=""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7" name="Straight Connector 6">
            <a:extLst>
              <a:ext uri="{FF2B5EF4-FFF2-40B4-BE49-F238E27FC236}">
                <a16:creationId xmlns=""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Picture Placeholder 22">
            <a:extLst>
              <a:ext uri="{FF2B5EF4-FFF2-40B4-BE49-F238E27FC236}">
                <a16:creationId xmlns=""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dirty="0"/>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dirty="0"/>
              <a:t>presentation title</a:t>
            </a:r>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endParaRPr lang="en-US" dirty="0"/>
          </a:p>
        </p:txBody>
      </p:sp>
      <p:cxnSp>
        <p:nvCxnSpPr>
          <p:cNvPr id="8" name="Straight Connector 7">
            <a:extLst>
              <a:ext uri="{FF2B5EF4-FFF2-40B4-BE49-F238E27FC236}">
                <a16:creationId xmlns=""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dirty="0"/>
          </a:p>
        </p:txBody>
      </p:sp>
      <p:cxnSp>
        <p:nvCxnSpPr>
          <p:cNvPr id="9" name="Straight Connector 8">
            <a:extLst>
              <a:ext uri="{FF2B5EF4-FFF2-40B4-BE49-F238E27FC236}">
                <a16:creationId xmlns=""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4" name="Date Placeholder 3">
            <a:extLst>
              <a:ext uri="{FF2B5EF4-FFF2-40B4-BE49-F238E27FC236}">
                <a16:creationId xmlns=""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pPr/>
              <a:t>‹#›</a:t>
            </a:fld>
            <a:endParaRPr lang="en-US" dirty="0"/>
          </a:p>
        </p:txBody>
      </p:sp>
      <p:sp>
        <p:nvSpPr>
          <p:cNvPr id="29" name="Content Placeholder 2">
            <a:extLst>
              <a:ext uri="{FF2B5EF4-FFF2-40B4-BE49-F238E27FC236}">
                <a16:creationId xmlns=""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1" name="Text Placeholder 30">
            <a:extLst>
              <a:ext uri="{FF2B5EF4-FFF2-40B4-BE49-F238E27FC236}">
                <a16:creationId xmlns=""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2" name="Text Placeholder 30">
            <a:extLst>
              <a:ext uri="{FF2B5EF4-FFF2-40B4-BE49-F238E27FC236}">
                <a16:creationId xmlns=""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3" name="Content Placeholder 2">
            <a:extLst>
              <a:ext uri="{FF2B5EF4-FFF2-40B4-BE49-F238E27FC236}">
                <a16:creationId xmlns=""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4" name="Content Placeholder 2">
            <a:extLst>
              <a:ext uri="{FF2B5EF4-FFF2-40B4-BE49-F238E27FC236}">
                <a16:creationId xmlns=""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5" name="Text Placeholder 30">
            <a:extLst>
              <a:ext uri="{FF2B5EF4-FFF2-40B4-BE49-F238E27FC236}">
                <a16:creationId xmlns=""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6" name="Text Placeholder 30">
            <a:extLst>
              <a:ext uri="{FF2B5EF4-FFF2-40B4-BE49-F238E27FC236}">
                <a16:creationId xmlns=""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1" name="Content Placeholder 2">
            <a:extLst>
              <a:ext uri="{FF2B5EF4-FFF2-40B4-BE49-F238E27FC236}">
                <a16:creationId xmlns=""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dirty="0"/>
              <a:t>Click to edit Master text styles</a:t>
            </a:r>
          </a:p>
        </p:txBody>
      </p:sp>
      <p:sp>
        <p:nvSpPr>
          <p:cNvPr id="42" name="Text Placeholder 30">
            <a:extLst>
              <a:ext uri="{FF2B5EF4-FFF2-40B4-BE49-F238E27FC236}">
                <a16:creationId xmlns=""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4" name="Text Placeholder 43">
            <a:extLst>
              <a:ext uri="{FF2B5EF4-FFF2-40B4-BE49-F238E27FC236}">
                <a16:creationId xmlns=""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5" name="Text Placeholder 43">
            <a:extLst>
              <a:ext uri="{FF2B5EF4-FFF2-40B4-BE49-F238E27FC236}">
                <a16:creationId xmlns=""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6" name="Text Placeholder 43">
            <a:extLst>
              <a:ext uri="{FF2B5EF4-FFF2-40B4-BE49-F238E27FC236}">
                <a16:creationId xmlns=""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7" name="Text Placeholder 43">
            <a:extLst>
              <a:ext uri="{FF2B5EF4-FFF2-40B4-BE49-F238E27FC236}">
                <a16:creationId xmlns=""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8" name="Text Placeholder 43">
            <a:extLst>
              <a:ext uri="{FF2B5EF4-FFF2-40B4-BE49-F238E27FC236}">
                <a16:creationId xmlns=""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Tree>
    <p:extLst>
      <p:ext uri="{BB962C8B-B14F-4D97-AF65-F5344CB8AC3E}">
        <p14:creationId xmlns=""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endParaRPr lang="en-US" dirty="0"/>
          </a:p>
        </p:txBody>
      </p:sp>
      <p:sp>
        <p:nvSpPr>
          <p:cNvPr id="2" name="Title Placeholder 1">
            <a:extLst>
              <a:ext uri="{FF2B5EF4-FFF2-40B4-BE49-F238E27FC236}">
                <a16:creationId xmlns=""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dirty="0"/>
          </a:p>
        </p:txBody>
      </p:sp>
      <p:sp>
        <p:nvSpPr>
          <p:cNvPr id="13" name="Footer Placeholder 4">
            <a:extLst>
              <a:ext uri="{FF2B5EF4-FFF2-40B4-BE49-F238E27FC236}">
                <a16:creationId xmlns=""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endParaRPr lang="en-US" dirty="0"/>
          </a:p>
        </p:txBody>
      </p:sp>
    </p:spTree>
    <p:extLst>
      <p:ext uri="{BB962C8B-B14F-4D97-AF65-F5344CB8AC3E}">
        <p14:creationId xmlns=""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 id="2147483672" r:id="rId18"/>
  </p:sldLayoutIdLs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7B1341B-74CE-99E1-8A79-DB717AB6EAEF}"/>
              </a:ext>
            </a:extLst>
          </p:cNvPr>
          <p:cNvSpPr>
            <a:spLocks noGrp="1"/>
          </p:cNvSpPr>
          <p:nvPr>
            <p:ph type="ctrTitle"/>
          </p:nvPr>
        </p:nvSpPr>
        <p:spPr/>
        <p:txBody>
          <a:bodyPr/>
          <a:lstStyle/>
          <a:p>
            <a:r>
              <a:rPr lang="en-US" dirty="0" smtClean="0"/>
              <a:t>BIRD species identification</a:t>
            </a:r>
            <a:endParaRPr lang="en-US" dirty="0"/>
          </a:p>
        </p:txBody>
      </p:sp>
      <p:sp>
        <p:nvSpPr>
          <p:cNvPr id="4" name="Subtitle 3">
            <a:extLst>
              <a:ext uri="{FF2B5EF4-FFF2-40B4-BE49-F238E27FC236}">
                <a16:creationId xmlns="" xmlns:a16="http://schemas.microsoft.com/office/drawing/2014/main" id="{D1867331-230D-9C0A-257F-D767A3E56A5E}"/>
              </a:ext>
            </a:extLst>
          </p:cNvPr>
          <p:cNvSpPr>
            <a:spLocks noGrp="1"/>
          </p:cNvSpPr>
          <p:nvPr>
            <p:ph type="subTitle" idx="1"/>
          </p:nvPr>
        </p:nvSpPr>
        <p:spPr/>
        <p:txBody>
          <a:bodyPr/>
          <a:lstStyle/>
          <a:p>
            <a:r>
              <a:rPr lang="en-US" dirty="0" smtClean="0"/>
              <a:t>Nitasha </a:t>
            </a:r>
            <a:endParaRPr lang="en-US" dirty="0"/>
          </a:p>
          <a:p>
            <a:endParaRPr lang="en-US" dirty="0"/>
          </a:p>
        </p:txBody>
      </p:sp>
      <p:pic>
        <p:nvPicPr>
          <p:cNvPr id="7" name="Picture Placeholder 6" descr="img3.jpg"/>
          <p:cNvPicPr>
            <a:picLocks noGrp="1" noChangeAspect="1"/>
          </p:cNvPicPr>
          <p:nvPr>
            <p:ph type="pic" sz="quarter" idx="10"/>
          </p:nvPr>
        </p:nvPicPr>
        <p:blipFill>
          <a:blip r:embed="rId2"/>
          <a:srcRect t="30543" b="41238"/>
          <a:stretch>
            <a:fillRect/>
          </a:stretch>
        </p:blipFill>
        <p:spPr>
          <a:xfrm>
            <a:off x="1289143" y="440217"/>
            <a:ext cx="9613711" cy="2232645"/>
          </a:xfrm>
        </p:spPr>
      </p:pic>
    </p:spTree>
    <p:extLst>
      <p:ext uri="{BB962C8B-B14F-4D97-AF65-F5344CB8AC3E}">
        <p14:creationId xmlns=""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5C6928F1-4E3C-0C3A-F853-910AF3D19460}"/>
              </a:ext>
            </a:extLst>
          </p:cNvPr>
          <p:cNvSpPr>
            <a:spLocks noGrp="1"/>
          </p:cNvSpPr>
          <p:nvPr>
            <p:ph type="body" sz="quarter" idx="14"/>
          </p:nvPr>
        </p:nvSpPr>
        <p:spPr>
          <a:xfrm>
            <a:off x="6337299" y="3191256"/>
            <a:ext cx="5111751" cy="731520"/>
          </a:xfrm>
        </p:spPr>
        <p:txBody>
          <a:bodyPr/>
          <a:lstStyle/>
          <a:p>
            <a:r>
              <a:rPr lang="en-US" dirty="0" smtClean="0"/>
              <a:t>Nitasha</a:t>
            </a:r>
            <a:endParaRPr lang="en-US" dirty="0"/>
          </a:p>
        </p:txBody>
      </p:sp>
      <p:sp>
        <p:nvSpPr>
          <p:cNvPr id="12" name="Text Placeholder 11">
            <a:extLst>
              <a:ext uri="{FF2B5EF4-FFF2-40B4-BE49-F238E27FC236}">
                <a16:creationId xmlns="" xmlns:a16="http://schemas.microsoft.com/office/drawing/2014/main" id="{C07C030C-4EF2-A28B-3096-012353B7BA33}"/>
              </a:ext>
            </a:extLst>
          </p:cNvPr>
          <p:cNvSpPr>
            <a:spLocks noGrp="1"/>
          </p:cNvSpPr>
          <p:nvPr>
            <p:ph type="body" sz="quarter" idx="15"/>
          </p:nvPr>
        </p:nvSpPr>
        <p:spPr>
          <a:xfrm>
            <a:off x="6388100" y="4498848"/>
            <a:ext cx="5060188" cy="731520"/>
          </a:xfrm>
        </p:spPr>
        <p:txBody>
          <a:bodyPr/>
          <a:lstStyle/>
          <a:p>
            <a:r>
              <a:rPr lang="en-US" dirty="0" smtClean="0"/>
              <a:t>AI-ML end term project</a:t>
            </a:r>
            <a:endParaRPr lang="en-US" dirty="0"/>
          </a:p>
        </p:txBody>
      </p:sp>
      <p:sp>
        <p:nvSpPr>
          <p:cNvPr id="13" name="Text Placeholder 12">
            <a:extLst>
              <a:ext uri="{FF2B5EF4-FFF2-40B4-BE49-F238E27FC236}">
                <a16:creationId xmlns="" xmlns:a16="http://schemas.microsoft.com/office/drawing/2014/main" id="{D48DB40D-F8D7-F5E6-8321-429766754196}"/>
              </a:ext>
            </a:extLst>
          </p:cNvPr>
          <p:cNvSpPr>
            <a:spLocks noGrp="1"/>
          </p:cNvSpPr>
          <p:nvPr>
            <p:ph type="body" sz="quarter" idx="16"/>
          </p:nvPr>
        </p:nvSpPr>
        <p:spPr>
          <a:xfrm>
            <a:off x="6489700" y="5797296"/>
            <a:ext cx="4958588" cy="731520"/>
          </a:xfrm>
        </p:spPr>
        <p:txBody>
          <a:bodyPr/>
          <a:lstStyle/>
          <a:p>
            <a:r>
              <a:rPr lang="en-US" sz="1400" dirty="0" smtClean="0">
                <a:latin typeface="Footlight MT Light" pitchFamily="18" charset="0"/>
              </a:rPr>
              <a:t>https://birdclassifier2210991996.streamlit.app/</a:t>
            </a:r>
            <a:endParaRPr lang="en-US" sz="1400" dirty="0">
              <a:latin typeface="Footlight MT Light" pitchFamily="18" charset="0"/>
            </a:endParaRPr>
          </a:p>
        </p:txBody>
      </p:sp>
      <p:pic>
        <p:nvPicPr>
          <p:cNvPr id="9" name="Picture Placeholder 8" descr="img2.jpg"/>
          <p:cNvPicPr>
            <a:picLocks noGrp="1" noChangeAspect="1"/>
          </p:cNvPicPr>
          <p:nvPr>
            <p:ph type="pic" sz="quarter" idx="13"/>
          </p:nvPr>
        </p:nvPicPr>
        <p:blipFill>
          <a:blip r:embed="rId2"/>
          <a:stretch>
            <a:fillRect/>
          </a:stretch>
        </p:blipFill>
        <p:spPr>
          <a:xfrm>
            <a:off x="0" y="0"/>
            <a:ext cx="5664200" cy="6858000"/>
          </a:xfrm>
        </p:spPr>
      </p:pic>
      <p:sp>
        <p:nvSpPr>
          <p:cNvPr id="2" name="Title 1">
            <a:extLst>
              <a:ext uri="{FF2B5EF4-FFF2-40B4-BE49-F238E27FC236}">
                <a16:creationId xmlns="" xmlns:a16="http://schemas.microsoft.com/office/drawing/2014/main" id="{517D8761-2537-7A8E-AAF5-0200BA27447A}"/>
              </a:ext>
            </a:extLst>
          </p:cNvPr>
          <p:cNvSpPr>
            <a:spLocks noGrp="1"/>
          </p:cNvSpPr>
          <p:nvPr>
            <p:ph type="title"/>
          </p:nvPr>
        </p:nvSpPr>
        <p:spPr>
          <a:xfrm>
            <a:off x="4432300" y="254000"/>
            <a:ext cx="7346188" cy="2123440"/>
          </a:xfrm>
        </p:spPr>
        <p:txBody>
          <a:bodyPr/>
          <a:lstStyle/>
          <a:p>
            <a:r>
              <a:rPr lang="en-US" sz="8800" dirty="0">
                <a:ln>
                  <a:solidFill>
                    <a:schemeClr val="accent1">
                      <a:lumMod val="75000"/>
                    </a:schemeClr>
                  </a:solidFill>
                </a:ln>
                <a:solidFill>
                  <a:schemeClr val="tx2">
                    <a:lumMod val="60000"/>
                    <a:lumOff val="40000"/>
                  </a:schemeClr>
                </a:solidFill>
              </a:rPr>
              <a:t>THANK YOU</a:t>
            </a:r>
          </a:p>
        </p:txBody>
      </p:sp>
    </p:spTree>
    <p:extLst>
      <p:ext uri="{BB962C8B-B14F-4D97-AF65-F5344CB8AC3E}">
        <p14:creationId xmlns="" xmlns:p14="http://schemas.microsoft.com/office/powerpoint/2010/main" val="16257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BBD9FBF-BDEA-E2A9-5AC0-F365EF1CA195}"/>
              </a:ext>
            </a:extLst>
          </p:cNvPr>
          <p:cNvSpPr>
            <a:spLocks noGrp="1"/>
          </p:cNvSpPr>
          <p:nvPr>
            <p:ph type="title"/>
          </p:nvPr>
        </p:nvSpPr>
        <p:spPr>
          <a:xfrm>
            <a:off x="5495544" y="0"/>
            <a:ext cx="4738702" cy="2194560"/>
          </a:xfrm>
        </p:spPr>
        <p:txBody>
          <a:bodyPr/>
          <a:lstStyle/>
          <a:p>
            <a:r>
              <a:rPr lang="en-US" dirty="0" smtClean="0"/>
              <a:t>content</a:t>
            </a:r>
            <a:endParaRPr lang="en-US" dirty="0"/>
          </a:p>
        </p:txBody>
      </p:sp>
      <p:pic>
        <p:nvPicPr>
          <p:cNvPr id="6" name="Picture Placeholder 5" descr="Lisbon rooftops">
            <a:extLst>
              <a:ext uri="{FF2B5EF4-FFF2-40B4-BE49-F238E27FC236}">
                <a16:creationId xmlns="" xmlns:a16="http://schemas.microsoft.com/office/drawing/2014/main" id="{51A06734-9234-687F-E232-56B8B04C890F}"/>
              </a:ext>
            </a:extLst>
          </p:cNvPr>
          <p:cNvPicPr>
            <a:picLocks noGrp="1" noChangeAspect="1"/>
          </p:cNvPicPr>
          <p:nvPr>
            <p:ph type="pic" sz="quarter" idx="13"/>
          </p:nvPr>
        </p:nvPicPr>
        <p:blipFill rotWithShape="1">
          <a:blip r:embed="rId2">
            <a:extLst>
              <a:ext uri="{BEBA8EAE-BF5A-486C-A8C5-ECC9F3942E4B}">
                <a14:imgProps xmlns="" xmlns:a14="http://schemas.microsoft.com/office/drawing/2010/main">
                  <a14:imgLayer r:embed="rId3">
                    <a14:imgEffect>
                      <a14:colorTemperature colorTemp="8162"/>
                    </a14:imgEffect>
                    <a14:imgEffect>
                      <a14:saturation sat="135000"/>
                    </a14:imgEffect>
                    <a14:imgEffect>
                      <a14:brightnessContrast bright="-14000" contrast="-38000"/>
                    </a14:imgEffect>
                  </a14:imgLayer>
                </a14:imgProps>
              </a:ext>
            </a:extLst>
          </a:blip>
          <a:srcRect l="35" r="35"/>
          <a:stretch/>
        </p:blipFill>
        <p:spPr/>
      </p:pic>
      <p:graphicFrame>
        <p:nvGraphicFramePr>
          <p:cNvPr id="11" name="Table 11">
            <a:extLst>
              <a:ext uri="{FF2B5EF4-FFF2-40B4-BE49-F238E27FC236}">
                <a16:creationId xmlns="" xmlns:a16="http://schemas.microsoft.com/office/drawing/2014/main" id="{0B69E8E6-9D16-D9E3-B5C1-6F6E6588BF6A}"/>
              </a:ext>
            </a:extLst>
          </p:cNvPr>
          <p:cNvGraphicFramePr>
            <a:graphicFrameLocks noGrp="1"/>
          </p:cNvGraphicFramePr>
          <p:nvPr>
            <p:ph idx="1"/>
            <p:extLst>
              <p:ext uri="{D42A27DB-BD31-4B8C-83A1-F6EECF244321}">
                <p14:modId xmlns="" xmlns:p14="http://schemas.microsoft.com/office/powerpoint/2010/main" val="2658199015"/>
              </p:ext>
            </p:extLst>
          </p:nvPr>
        </p:nvGraphicFramePr>
        <p:xfrm>
          <a:off x="4856164" y="2468880"/>
          <a:ext cx="7335836" cy="4389120"/>
        </p:xfrm>
        <a:graphic>
          <a:graphicData uri="http://schemas.openxmlformats.org/drawingml/2006/table">
            <a:tbl>
              <a:tblPr firstRow="1" bandRow="1"/>
              <a:tblGrid>
                <a:gridCol w="797877">
                  <a:extLst>
                    <a:ext uri="{9D8B030D-6E8A-4147-A177-3AD203B41FA5}">
                      <a16:colId xmlns="" xmlns:a16="http://schemas.microsoft.com/office/drawing/2014/main" val="1680321436"/>
                    </a:ext>
                  </a:extLst>
                </a:gridCol>
                <a:gridCol w="6537959">
                  <a:extLst>
                    <a:ext uri="{9D8B030D-6E8A-4147-A177-3AD203B41FA5}">
                      <a16:colId xmlns="" xmlns:a16="http://schemas.microsoft.com/office/drawing/2014/main" val="1621479666"/>
                    </a:ext>
                  </a:extLst>
                </a:gridCol>
              </a:tblGrid>
              <a:tr h="731520">
                <a:tc>
                  <a:txBody>
                    <a:bodyPr/>
                    <a:lstStyle/>
                    <a:p>
                      <a:pPr algn="ctr"/>
                      <a:r>
                        <a:rPr lang="en-US" sz="2400" dirty="0">
                          <a:latin typeface="+mj-lt"/>
                        </a:rPr>
                        <a:t>3</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Introduction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48244635"/>
                  </a:ext>
                </a:extLst>
              </a:tr>
              <a:tr h="731520">
                <a:tc>
                  <a:txBody>
                    <a:bodyPr/>
                    <a:lstStyle/>
                    <a:p>
                      <a:pPr algn="ctr"/>
                      <a:r>
                        <a:rPr lang="en-US" sz="2400" dirty="0">
                          <a:latin typeface="+mj-lt"/>
                        </a:rPr>
                        <a:t>4</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Felix Titling" panose="020F0502020204030204" pitchFamily="34" charset="0"/>
                          <a:cs typeface="Felix Titling" panose="020F0502020204030204" pitchFamily="34" charset="0"/>
                        </a:rPr>
                        <a:t>Input data</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30913436"/>
                  </a:ext>
                </a:extLst>
              </a:tr>
              <a:tr h="731520">
                <a:tc>
                  <a:txBody>
                    <a:bodyPr/>
                    <a:lstStyle/>
                    <a:p>
                      <a:pPr algn="ctr"/>
                      <a:r>
                        <a:rPr lang="en-US" sz="2400" dirty="0" smtClean="0">
                          <a:latin typeface="+mj-lt"/>
                        </a:rPr>
                        <a:t>5</a:t>
                      </a:r>
                      <a:endParaRPr lang="en-US" sz="2400" dirty="0">
                        <a:latin typeface="+mj-lt"/>
                      </a:endParaRP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Felix Titling" panose="020F0502020204030204" pitchFamily="34" charset="0"/>
                          <a:cs typeface="Felix Titling" panose="020F0502020204030204" pitchFamily="34" charset="0"/>
                        </a:rPr>
                        <a:t>model</a:t>
                      </a:r>
                      <a:endParaRPr lang="en-US" sz="2400" dirty="0">
                        <a:latin typeface="Felix Titling" panose="020F0502020204030204" pitchFamily="34" charset="0"/>
                        <a:cs typeface="Felix Titling" panose="020F0502020204030204" pitchFamily="34" charset="0"/>
                      </a:endParaRP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1520">
                <a:tc>
                  <a:txBody>
                    <a:bodyPr/>
                    <a:lstStyle/>
                    <a:p>
                      <a:pPr algn="ctr"/>
                      <a:r>
                        <a:rPr lang="en-US" sz="2400" dirty="0">
                          <a:latin typeface="+mj-lt"/>
                        </a:rPr>
                        <a:t>6</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Felix Titling" panose="020F0502020204030204" pitchFamily="34" charset="0"/>
                          <a:cs typeface="Felix Titling" panose="020F0502020204030204" pitchFamily="34" charset="0"/>
                        </a:rPr>
                        <a:t>Results</a:t>
                      </a:r>
                      <a:endParaRPr lang="en-US" sz="2400" dirty="0">
                        <a:latin typeface="Felix Titling" panose="020F0502020204030204" pitchFamily="34" charset="0"/>
                        <a:cs typeface="Felix Titling" panose="020F0502020204030204" pitchFamily="34" charset="0"/>
                      </a:endParaRP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08392374"/>
                  </a:ext>
                </a:extLst>
              </a:tr>
              <a:tr h="731520">
                <a:tc>
                  <a:txBody>
                    <a:bodyPr/>
                    <a:lstStyle/>
                    <a:p>
                      <a:pPr algn="ctr"/>
                      <a:r>
                        <a:rPr lang="en-US" sz="2400" dirty="0">
                          <a:latin typeface="+mj-lt"/>
                        </a:rPr>
                        <a:t>10</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Felix Titling" panose="020F0502020204030204" pitchFamily="34" charset="0"/>
                          <a:cs typeface="Felix Titling" panose="020F0502020204030204" pitchFamily="34" charset="0"/>
                        </a:rPr>
                        <a:t>Web site</a:t>
                      </a:r>
                      <a:endParaRPr lang="en-US" sz="2400" dirty="0">
                        <a:latin typeface="Felix Titling" panose="020F0502020204030204" pitchFamily="34" charset="0"/>
                        <a:cs typeface="Felix Titling" panose="020F0502020204030204" pitchFamily="34" charset="0"/>
                      </a:endParaRP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1282632"/>
                  </a:ext>
                </a:extLst>
              </a:tr>
              <a:tr h="731520">
                <a:tc>
                  <a:txBody>
                    <a:bodyPr/>
                    <a:lstStyle/>
                    <a:p>
                      <a:pPr algn="ctr"/>
                      <a:r>
                        <a:rPr lang="en-US" sz="2400">
                          <a:latin typeface="+mj-lt"/>
                        </a:rPr>
                        <a:t>13</a:t>
                      </a:r>
                      <a:endParaRPr lang="en-US" sz="2400" dirty="0">
                        <a:latin typeface="+mj-lt"/>
                      </a:endParaRP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summary</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612909531"/>
                  </a:ext>
                </a:extLst>
              </a:tr>
            </a:tbl>
          </a:graphicData>
        </a:graphic>
      </p:graphicFrame>
    </p:spTree>
    <p:extLst>
      <p:ext uri="{BB962C8B-B14F-4D97-AF65-F5344CB8AC3E}">
        <p14:creationId xmlns="" xmlns:p14="http://schemas.microsoft.com/office/powerpoint/2010/main" val="37012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59025BC-7A1A-3FAF-3BC0-13AF568A2A2E}"/>
              </a:ext>
            </a:extLst>
          </p:cNvPr>
          <p:cNvSpPr>
            <a:spLocks noGrp="1"/>
          </p:cNvSpPr>
          <p:nvPr>
            <p:ph type="title"/>
          </p:nvPr>
        </p:nvSpPr>
        <p:spPr/>
        <p:txBody>
          <a:bodyPr/>
          <a:lstStyle/>
          <a:p>
            <a:r>
              <a:rPr lang="en-US" dirty="0"/>
              <a:t>INTRODUCTION</a:t>
            </a:r>
          </a:p>
        </p:txBody>
      </p:sp>
      <p:pic>
        <p:nvPicPr>
          <p:cNvPr id="6" name="Picture Placeholder 5" descr="A statue">
            <a:extLst>
              <a:ext uri="{FF2B5EF4-FFF2-40B4-BE49-F238E27FC236}">
                <a16:creationId xmlns="" xmlns:a16="http://schemas.microsoft.com/office/drawing/2014/main" id="{E06013D7-A986-C5B1-63AC-31DEC6FB89F8}"/>
              </a:ext>
            </a:extLst>
          </p:cNvPr>
          <p:cNvPicPr>
            <a:picLocks noGrp="1" noChangeAspect="1"/>
          </p:cNvPicPr>
          <p:nvPr>
            <p:ph type="pic" sz="quarter" idx="13"/>
          </p:nvPr>
        </p:nvPicPr>
        <p:blipFill>
          <a:blip r:embed="rId2"/>
          <a:stretch>
            <a:fillRect/>
          </a:stretch>
        </p:blipFill>
        <p:spPr>
          <a:xfrm>
            <a:off x="1636301" y="989647"/>
            <a:ext cx="3251199" cy="4878704"/>
          </a:xfrm>
        </p:spPr>
      </p:pic>
      <p:sp>
        <p:nvSpPr>
          <p:cNvPr id="4" name="Content Placeholder 3">
            <a:extLst>
              <a:ext uri="{FF2B5EF4-FFF2-40B4-BE49-F238E27FC236}">
                <a16:creationId xmlns="" xmlns:a16="http://schemas.microsoft.com/office/drawing/2014/main" id="{E752DFB8-B7A2-DE8A-3E38-FC3170612720}"/>
              </a:ext>
            </a:extLst>
          </p:cNvPr>
          <p:cNvSpPr>
            <a:spLocks noGrp="1"/>
          </p:cNvSpPr>
          <p:nvPr>
            <p:ph idx="1"/>
          </p:nvPr>
        </p:nvSpPr>
        <p:spPr>
          <a:xfrm>
            <a:off x="6400800" y="2898647"/>
            <a:ext cx="4370832" cy="2567875"/>
          </a:xfrm>
        </p:spPr>
        <p:txBody>
          <a:bodyPr/>
          <a:lstStyle/>
          <a:p>
            <a:r>
              <a:rPr lang="en-US" dirty="0" smtClean="0"/>
              <a:t>This project dives machine learning methodologies in the realm of bird image classification, with a particular emphasis on their implications for  educational initiatives. The primary objective is to develop robust classification models capable of accurately identifying avian species from visual data. Primary focus is on 10 species of birds.</a:t>
            </a:r>
            <a:endParaRPr lang="en-US" dirty="0"/>
          </a:p>
        </p:txBody>
      </p:sp>
      <p:sp>
        <p:nvSpPr>
          <p:cNvPr id="11" name="Slide Number Placeholder 10">
            <a:extLst>
              <a:ext uri="{FF2B5EF4-FFF2-40B4-BE49-F238E27FC236}">
                <a16:creationId xmlns="" xmlns:a16="http://schemas.microsoft.com/office/drawing/2014/main" id="{3A127E98-F085-5A66-9D65-E2BAC77B0E66}"/>
              </a:ext>
            </a:extLst>
          </p:cNvPr>
          <p:cNvSpPr>
            <a:spLocks noGrp="1"/>
          </p:cNvSpPr>
          <p:nvPr>
            <p:ph type="sldNum" sz="quarter" idx="12"/>
          </p:nvPr>
        </p:nvSpPr>
        <p:spPr/>
        <p:txBody>
          <a:bodyPr/>
          <a:lstStyle/>
          <a:p>
            <a:fld id="{84D792B7-0397-C047-AE12-1A03F7E3DC83}" type="slidenum">
              <a:rPr lang="en-US" smtClean="0"/>
              <a:pPr/>
              <a:t>3</a:t>
            </a:fld>
            <a:endParaRPr lang="en-US" dirty="0"/>
          </a:p>
        </p:txBody>
      </p:sp>
      <p:sp>
        <p:nvSpPr>
          <p:cNvPr id="10" name="Footer Placeholder 9">
            <a:extLst>
              <a:ext uri="{FF2B5EF4-FFF2-40B4-BE49-F238E27FC236}">
                <a16:creationId xmlns="" xmlns:a16="http://schemas.microsoft.com/office/drawing/2014/main" id="{C90F9375-7D60-5547-02DC-A2AF4BE09B30}"/>
              </a:ext>
            </a:extLst>
          </p:cNvPr>
          <p:cNvSpPr>
            <a:spLocks noGrp="1"/>
          </p:cNvSpPr>
          <p:nvPr>
            <p:ph type="ftr" sz="quarter" idx="11"/>
          </p:nvPr>
        </p:nvSpPr>
        <p:spPr>
          <a:xfrm>
            <a:off x="4308231" y="6517634"/>
            <a:ext cx="3745523" cy="340366"/>
          </a:xfrm>
        </p:spPr>
        <p:txBody>
          <a:bodyPr/>
          <a:lstStyle/>
          <a:p>
            <a:r>
              <a:rPr lang="en-US" dirty="0" smtClean="0"/>
              <a:t>Bird Species identification</a:t>
            </a:r>
            <a:endParaRPr lang="en-US" dirty="0"/>
          </a:p>
        </p:txBody>
      </p:sp>
      <p:sp>
        <p:nvSpPr>
          <p:cNvPr id="9" name="Date Placeholder 8">
            <a:extLst>
              <a:ext uri="{FF2B5EF4-FFF2-40B4-BE49-F238E27FC236}">
                <a16:creationId xmlns="" xmlns:a16="http://schemas.microsoft.com/office/drawing/2014/main" id="{5AF93863-763B-590D-9D57-2E4C5A8E97A8}"/>
              </a:ext>
            </a:extLst>
          </p:cNvPr>
          <p:cNvSpPr>
            <a:spLocks noGrp="1"/>
          </p:cNvSpPr>
          <p:nvPr>
            <p:ph type="dt" sz="half" idx="10"/>
          </p:nvPr>
        </p:nvSpPr>
        <p:spPr/>
        <p:txBody>
          <a:bodyPr/>
          <a:lstStyle/>
          <a:p>
            <a:r>
              <a:rPr lang="en-US" dirty="0" smtClean="0"/>
              <a:t>2023</a:t>
            </a:r>
            <a:endParaRPr lang="en-US" dirty="0"/>
          </a:p>
        </p:txBody>
      </p:sp>
    </p:spTree>
    <p:extLst>
      <p:ext uri="{BB962C8B-B14F-4D97-AF65-F5344CB8AC3E}">
        <p14:creationId xmlns="" xmlns:p14="http://schemas.microsoft.com/office/powerpoint/2010/main" val="31688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2023</a:t>
            </a:r>
            <a:endParaRPr lang="en-US" dirty="0"/>
          </a:p>
        </p:txBody>
      </p:sp>
      <p:sp>
        <p:nvSpPr>
          <p:cNvPr id="3" name="Footer Placeholder 2"/>
          <p:cNvSpPr>
            <a:spLocks noGrp="1"/>
          </p:cNvSpPr>
          <p:nvPr>
            <p:ph type="ftr" sz="quarter" idx="11"/>
          </p:nvPr>
        </p:nvSpPr>
        <p:spPr>
          <a:xfrm>
            <a:off x="4542183" y="6517634"/>
            <a:ext cx="3289851" cy="274320"/>
          </a:xfrm>
        </p:spPr>
        <p:txBody>
          <a:bodyPr/>
          <a:lstStyle/>
          <a:p>
            <a:r>
              <a:rPr lang="en-US" dirty="0" smtClean="0"/>
              <a:t>Bird Species identification </a:t>
            </a:r>
            <a:endParaRPr lang="en-US" dirty="0"/>
          </a:p>
        </p:txBody>
      </p:sp>
      <p:sp>
        <p:nvSpPr>
          <p:cNvPr id="4" name="Slide Number Placeholder 3"/>
          <p:cNvSpPr>
            <a:spLocks noGrp="1"/>
          </p:cNvSpPr>
          <p:nvPr>
            <p:ph type="sldNum" sz="quarter" idx="12"/>
          </p:nvPr>
        </p:nvSpPr>
        <p:spPr/>
        <p:txBody>
          <a:bodyPr/>
          <a:lstStyle/>
          <a:p>
            <a:fld id="{84D792B7-0397-C047-AE12-1A03F7E3DC83}" type="slidenum">
              <a:rPr lang="en-US" smtClean="0"/>
              <a:pPr/>
              <a:t>4</a:t>
            </a:fld>
            <a:endParaRPr lang="en-US" dirty="0"/>
          </a:p>
        </p:txBody>
      </p:sp>
      <p:pic>
        <p:nvPicPr>
          <p:cNvPr id="1026" name="Picture 2"/>
          <p:cNvPicPr>
            <a:picLocks noChangeAspect="1" noChangeArrowheads="1"/>
          </p:cNvPicPr>
          <p:nvPr/>
        </p:nvPicPr>
        <p:blipFill>
          <a:blip r:embed="rId2"/>
          <a:srcRect l="4316" r="72011" b="49861"/>
          <a:stretch>
            <a:fillRect/>
          </a:stretch>
        </p:blipFill>
        <p:spPr bwMode="auto">
          <a:xfrm>
            <a:off x="1032249" y="278490"/>
            <a:ext cx="2164702" cy="5853952"/>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l="2427" t="49972" r="71812" b="-284"/>
          <a:stretch>
            <a:fillRect/>
          </a:stretch>
        </p:blipFill>
        <p:spPr bwMode="auto">
          <a:xfrm>
            <a:off x="9134061" y="296334"/>
            <a:ext cx="2355574" cy="5984252"/>
          </a:xfrm>
          <a:prstGeom prst="rect">
            <a:avLst/>
          </a:prstGeom>
          <a:noFill/>
          <a:ln w="9525">
            <a:noFill/>
            <a:miter lim="800000"/>
            <a:headEnd/>
            <a:tailEnd/>
          </a:ln>
          <a:effectLst/>
        </p:spPr>
      </p:pic>
      <p:sp>
        <p:nvSpPr>
          <p:cNvPr id="8" name="Title 2">
            <a:extLst>
              <a:ext uri="{FF2B5EF4-FFF2-40B4-BE49-F238E27FC236}">
                <a16:creationId xmlns="" xmlns:a16="http://schemas.microsoft.com/office/drawing/2014/main" id="{F59025BC-7A1A-3FAF-3BC0-13AF568A2A2E}"/>
              </a:ext>
            </a:extLst>
          </p:cNvPr>
          <p:cNvSpPr txBox="1">
            <a:spLocks/>
          </p:cNvSpPr>
          <p:nvPr/>
        </p:nvSpPr>
        <p:spPr>
          <a:xfrm>
            <a:off x="3928533" y="2114296"/>
            <a:ext cx="4718304" cy="1645920"/>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chemeClr val="tx1"/>
                </a:solidFill>
                <a:effectLst/>
                <a:uLnTx/>
                <a:uFillTx/>
                <a:latin typeface="+mj-lt"/>
                <a:ea typeface="+mj-ea"/>
                <a:cs typeface="+mj-cs"/>
              </a:rPr>
              <a:t>Input</a:t>
            </a:r>
            <a:r>
              <a:rPr lang="en-US" sz="6600" dirty="0" smtClean="0">
                <a:latin typeface="+mj-lt"/>
                <a:ea typeface="+mj-ea"/>
                <a:cs typeface="+mj-cs"/>
              </a:rPr>
              <a:t> data</a:t>
            </a:r>
            <a:endParaRPr kumimoji="0" lang="en-US" sz="6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59025BC-7A1A-3FAF-3BC0-13AF568A2A2E}"/>
              </a:ext>
            </a:extLst>
          </p:cNvPr>
          <p:cNvSpPr>
            <a:spLocks noGrp="1"/>
          </p:cNvSpPr>
          <p:nvPr>
            <p:ph type="title"/>
          </p:nvPr>
        </p:nvSpPr>
        <p:spPr>
          <a:xfrm>
            <a:off x="756138" y="961525"/>
            <a:ext cx="4718304" cy="1645920"/>
          </a:xfrm>
        </p:spPr>
        <p:txBody>
          <a:bodyPr/>
          <a:lstStyle/>
          <a:p>
            <a:r>
              <a:rPr lang="en-US" dirty="0" smtClean="0"/>
              <a:t>Model</a:t>
            </a:r>
            <a:endParaRPr lang="en-US" dirty="0"/>
          </a:p>
        </p:txBody>
      </p:sp>
      <p:sp>
        <p:nvSpPr>
          <p:cNvPr id="4" name="Content Placeholder 3">
            <a:extLst>
              <a:ext uri="{FF2B5EF4-FFF2-40B4-BE49-F238E27FC236}">
                <a16:creationId xmlns="" xmlns:a16="http://schemas.microsoft.com/office/drawing/2014/main" id="{E752DFB8-B7A2-DE8A-3E38-FC3170612720}"/>
              </a:ext>
            </a:extLst>
          </p:cNvPr>
          <p:cNvSpPr>
            <a:spLocks noGrp="1"/>
          </p:cNvSpPr>
          <p:nvPr>
            <p:ph idx="1"/>
          </p:nvPr>
        </p:nvSpPr>
        <p:spPr>
          <a:xfrm>
            <a:off x="808893" y="2567354"/>
            <a:ext cx="4370832" cy="2549767"/>
          </a:xfrm>
        </p:spPr>
        <p:txBody>
          <a:bodyPr/>
          <a:lstStyle/>
          <a:p>
            <a:r>
              <a:rPr lang="en-US" dirty="0" smtClean="0"/>
              <a:t>Convolutional Neural Networks (CNNs) are a class of deep learning models specifically designed for processing grid-like data, such as images. They consist of multiple layers, including convolutional, pooling, and fully connected layers, each performing specific operations to extract and learn hierarchical features from input images. </a:t>
            </a:r>
          </a:p>
          <a:p>
            <a:endParaRPr lang="en-US" dirty="0"/>
          </a:p>
        </p:txBody>
      </p:sp>
      <p:sp>
        <p:nvSpPr>
          <p:cNvPr id="11" name="Slide Number Placeholder 10">
            <a:extLst>
              <a:ext uri="{FF2B5EF4-FFF2-40B4-BE49-F238E27FC236}">
                <a16:creationId xmlns="" xmlns:a16="http://schemas.microsoft.com/office/drawing/2014/main" id="{3A127E98-F085-5A66-9D65-E2BAC77B0E66}"/>
              </a:ext>
            </a:extLst>
          </p:cNvPr>
          <p:cNvSpPr>
            <a:spLocks noGrp="1"/>
          </p:cNvSpPr>
          <p:nvPr>
            <p:ph type="sldNum" sz="quarter" idx="12"/>
          </p:nvPr>
        </p:nvSpPr>
        <p:spPr/>
        <p:txBody>
          <a:bodyPr/>
          <a:lstStyle/>
          <a:p>
            <a:fld id="{84D792B7-0397-C047-AE12-1A03F7E3DC83}" type="slidenum">
              <a:rPr lang="en-US" smtClean="0"/>
              <a:pPr/>
              <a:t>5</a:t>
            </a:fld>
            <a:endParaRPr lang="en-US" dirty="0"/>
          </a:p>
        </p:txBody>
      </p:sp>
      <p:sp>
        <p:nvSpPr>
          <p:cNvPr id="10" name="Footer Placeholder 9">
            <a:extLst>
              <a:ext uri="{FF2B5EF4-FFF2-40B4-BE49-F238E27FC236}">
                <a16:creationId xmlns="" xmlns:a16="http://schemas.microsoft.com/office/drawing/2014/main" id="{C90F9375-7D60-5547-02DC-A2AF4BE09B30}"/>
              </a:ext>
            </a:extLst>
          </p:cNvPr>
          <p:cNvSpPr>
            <a:spLocks noGrp="1"/>
          </p:cNvSpPr>
          <p:nvPr>
            <p:ph type="ftr" sz="quarter" idx="11"/>
          </p:nvPr>
        </p:nvSpPr>
        <p:spPr>
          <a:xfrm>
            <a:off x="4308231" y="6517634"/>
            <a:ext cx="3745523" cy="340366"/>
          </a:xfrm>
        </p:spPr>
        <p:txBody>
          <a:bodyPr/>
          <a:lstStyle/>
          <a:p>
            <a:r>
              <a:rPr lang="en-US" dirty="0" smtClean="0"/>
              <a:t>Bird Species identification</a:t>
            </a:r>
            <a:endParaRPr lang="en-US" dirty="0"/>
          </a:p>
        </p:txBody>
      </p:sp>
      <p:sp>
        <p:nvSpPr>
          <p:cNvPr id="9" name="Date Placeholder 8">
            <a:extLst>
              <a:ext uri="{FF2B5EF4-FFF2-40B4-BE49-F238E27FC236}">
                <a16:creationId xmlns="" xmlns:a16="http://schemas.microsoft.com/office/drawing/2014/main" id="{5AF93863-763B-590D-9D57-2E4C5A8E97A8}"/>
              </a:ext>
            </a:extLst>
          </p:cNvPr>
          <p:cNvSpPr>
            <a:spLocks noGrp="1"/>
          </p:cNvSpPr>
          <p:nvPr>
            <p:ph type="dt" sz="half" idx="10"/>
          </p:nvPr>
        </p:nvSpPr>
        <p:spPr/>
        <p:txBody>
          <a:bodyPr/>
          <a:lstStyle/>
          <a:p>
            <a:r>
              <a:rPr lang="en-US" dirty="0" smtClean="0"/>
              <a:t>2023</a:t>
            </a:r>
            <a:endParaRPr lang="en-US" dirty="0"/>
          </a:p>
        </p:txBody>
      </p:sp>
      <p:pic>
        <p:nvPicPr>
          <p:cNvPr id="8" name="Picture 7" descr="schrmatic.png"/>
          <p:cNvPicPr/>
          <p:nvPr/>
        </p:nvPicPr>
        <p:blipFill>
          <a:blip r:embed="rId2"/>
          <a:srcRect t="5779" b="3729"/>
          <a:stretch>
            <a:fillRect/>
          </a:stretch>
        </p:blipFill>
        <p:spPr>
          <a:xfrm>
            <a:off x="6663835" y="877210"/>
            <a:ext cx="4484811" cy="2516621"/>
          </a:xfrm>
          <a:prstGeom prst="rect">
            <a:avLst/>
          </a:prstGeom>
        </p:spPr>
      </p:pic>
      <p:pic>
        <p:nvPicPr>
          <p:cNvPr id="13" name="Picture 12" descr="C:\Users\DELL\AppData\Local\Packages\Microsoft.Windows.Photos_8wekyb3d8bbwe\TempState\ShareServiceTempFolder\Screenshot 2024-05-14 002715.jpeg"/>
          <p:cNvPicPr/>
          <p:nvPr/>
        </p:nvPicPr>
        <p:blipFill>
          <a:blip r:embed="rId3">
            <a:lum bright="20000" contrast="-10000"/>
          </a:blip>
          <a:srcRect/>
          <a:stretch>
            <a:fillRect/>
          </a:stretch>
        </p:blipFill>
        <p:spPr bwMode="auto">
          <a:xfrm>
            <a:off x="6714979" y="3604846"/>
            <a:ext cx="4416083" cy="2286000"/>
          </a:xfrm>
          <a:prstGeom prst="rect">
            <a:avLst/>
          </a:prstGeom>
          <a:noFill/>
          <a:ln w="9525">
            <a:noFill/>
            <a:miter lim="800000"/>
            <a:headEnd/>
            <a:tailEnd/>
          </a:ln>
        </p:spPr>
      </p:pic>
      <p:sp>
        <p:nvSpPr>
          <p:cNvPr id="14" name="TextBox 13"/>
          <p:cNvSpPr txBox="1"/>
          <p:nvPr/>
        </p:nvSpPr>
        <p:spPr>
          <a:xfrm>
            <a:off x="3130061" y="1477107"/>
            <a:ext cx="1160585" cy="584775"/>
          </a:xfrm>
          <a:prstGeom prst="rect">
            <a:avLst/>
          </a:prstGeom>
          <a:solidFill>
            <a:schemeClr val="accent3">
              <a:lumMod val="50000"/>
            </a:schemeClr>
          </a:solidFill>
        </p:spPr>
        <p:txBody>
          <a:bodyPr wrap="square" rtlCol="0">
            <a:spAutoFit/>
          </a:bodyPr>
          <a:lstStyle/>
          <a:p>
            <a:pPr algn="ctr"/>
            <a:r>
              <a:rPr lang="en-US" sz="3200" dirty="0" smtClean="0">
                <a:solidFill>
                  <a:schemeClr val="bg2">
                    <a:lumMod val="75000"/>
                  </a:schemeClr>
                </a:solidFill>
              </a:rPr>
              <a:t>CNN</a:t>
            </a:r>
            <a:endParaRPr lang="en-US" sz="3200" dirty="0">
              <a:solidFill>
                <a:schemeClr val="bg2">
                  <a:lumMod val="75000"/>
                </a:schemeClr>
              </a:solidFill>
            </a:endParaRPr>
          </a:p>
        </p:txBody>
      </p:sp>
    </p:spTree>
    <p:extLst>
      <p:ext uri="{BB962C8B-B14F-4D97-AF65-F5344CB8AC3E}">
        <p14:creationId xmlns="" xmlns:p14="http://schemas.microsoft.com/office/powerpoint/2010/main" val="31688526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207CC-F57D-C682-BCC1-97ABF3D06211}"/>
              </a:ext>
            </a:extLst>
          </p:cNvPr>
          <p:cNvSpPr>
            <a:spLocks noGrp="1"/>
          </p:cNvSpPr>
          <p:nvPr>
            <p:ph type="title"/>
          </p:nvPr>
        </p:nvSpPr>
        <p:spPr/>
        <p:txBody>
          <a:bodyPr/>
          <a:lstStyle/>
          <a:p>
            <a:r>
              <a:rPr lang="en-US" dirty="0" smtClean="0"/>
              <a:t>Results</a:t>
            </a:r>
            <a:endParaRPr lang="en-US" dirty="0"/>
          </a:p>
        </p:txBody>
      </p:sp>
      <p:sp>
        <p:nvSpPr>
          <p:cNvPr id="3" name="Text Placeholder 2">
            <a:extLst>
              <a:ext uri="{FF2B5EF4-FFF2-40B4-BE49-F238E27FC236}">
                <a16:creationId xmlns="" xmlns:a16="http://schemas.microsoft.com/office/drawing/2014/main" id="{90C12D66-2ED9-2378-9E40-AB8178B922D0}"/>
              </a:ext>
            </a:extLst>
          </p:cNvPr>
          <p:cNvSpPr>
            <a:spLocks noGrp="1"/>
          </p:cNvSpPr>
          <p:nvPr>
            <p:ph type="body" idx="1"/>
          </p:nvPr>
        </p:nvSpPr>
        <p:spPr>
          <a:xfrm>
            <a:off x="630936" y="1618488"/>
            <a:ext cx="9040602" cy="368574"/>
          </a:xfrm>
        </p:spPr>
        <p:txBody>
          <a:bodyPr/>
          <a:lstStyle/>
          <a:p>
            <a:r>
              <a:rPr lang="en-US" dirty="0" smtClean="0"/>
              <a:t>The model accurately classified 94 out of 100 images.</a:t>
            </a:r>
            <a:endParaRPr lang="en-US" dirty="0"/>
          </a:p>
        </p:txBody>
      </p:sp>
      <p:sp>
        <p:nvSpPr>
          <p:cNvPr id="30" name="Slide Number Placeholder 29">
            <a:extLst>
              <a:ext uri="{FF2B5EF4-FFF2-40B4-BE49-F238E27FC236}">
                <a16:creationId xmlns="" xmlns:a16="http://schemas.microsoft.com/office/drawing/2014/main" id="{6063E35B-2924-C719-73C0-F4B6C4375A7C}"/>
              </a:ext>
            </a:extLst>
          </p:cNvPr>
          <p:cNvSpPr>
            <a:spLocks noGrp="1"/>
          </p:cNvSpPr>
          <p:nvPr>
            <p:ph type="sldNum" sz="quarter" idx="12"/>
          </p:nvPr>
        </p:nvSpPr>
        <p:spPr/>
        <p:txBody>
          <a:bodyPr/>
          <a:lstStyle/>
          <a:p>
            <a:fld id="{84D792B7-0397-C047-AE12-1A03F7E3DC83}" type="slidenum">
              <a:rPr lang="en-US" smtClean="0"/>
              <a:pPr/>
              <a:t>6</a:t>
            </a:fld>
            <a:endParaRPr lang="en-US" dirty="0"/>
          </a:p>
        </p:txBody>
      </p:sp>
      <p:sp>
        <p:nvSpPr>
          <p:cNvPr id="29" name="Footer Placeholder 28">
            <a:extLst>
              <a:ext uri="{FF2B5EF4-FFF2-40B4-BE49-F238E27FC236}">
                <a16:creationId xmlns="" xmlns:a16="http://schemas.microsoft.com/office/drawing/2014/main" id="{1C90C860-71D7-3254-59BB-786E990A9343}"/>
              </a:ext>
            </a:extLst>
          </p:cNvPr>
          <p:cNvSpPr>
            <a:spLocks noGrp="1"/>
          </p:cNvSpPr>
          <p:nvPr>
            <p:ph type="ftr" sz="quarter" idx="11"/>
          </p:nvPr>
        </p:nvSpPr>
        <p:spPr>
          <a:xfrm>
            <a:off x="4482548" y="6517634"/>
            <a:ext cx="3180522" cy="274320"/>
          </a:xfrm>
        </p:spPr>
        <p:txBody>
          <a:bodyPr/>
          <a:lstStyle/>
          <a:p>
            <a:r>
              <a:rPr lang="en-US" dirty="0" smtClean="0"/>
              <a:t>Bird specifies Identification</a:t>
            </a:r>
            <a:endParaRPr lang="en-US" dirty="0"/>
          </a:p>
        </p:txBody>
      </p:sp>
      <p:sp>
        <p:nvSpPr>
          <p:cNvPr id="28" name="Date Placeholder 27">
            <a:extLst>
              <a:ext uri="{FF2B5EF4-FFF2-40B4-BE49-F238E27FC236}">
                <a16:creationId xmlns="" xmlns:a16="http://schemas.microsoft.com/office/drawing/2014/main" id="{45D533FC-E84E-4BFA-C0FB-9883BC2FA404}"/>
              </a:ext>
            </a:extLst>
          </p:cNvPr>
          <p:cNvSpPr>
            <a:spLocks noGrp="1"/>
          </p:cNvSpPr>
          <p:nvPr>
            <p:ph type="dt" sz="half" idx="10"/>
          </p:nvPr>
        </p:nvSpPr>
        <p:spPr/>
        <p:txBody>
          <a:bodyPr/>
          <a:lstStyle/>
          <a:p>
            <a:r>
              <a:rPr lang="en-US" dirty="0" smtClean="0"/>
              <a:t>2023</a:t>
            </a:r>
            <a:endParaRPr lang="en-US" dirty="0"/>
          </a:p>
        </p:txBody>
      </p:sp>
      <p:pic>
        <p:nvPicPr>
          <p:cNvPr id="37" name="Picture 36" descr="Screenshot 2024-05-14 012152.png"/>
          <p:cNvPicPr>
            <a:picLocks noChangeAspect="1"/>
          </p:cNvPicPr>
          <p:nvPr/>
        </p:nvPicPr>
        <p:blipFill>
          <a:blip r:embed="rId2"/>
          <a:srcRect l="16424" b="28084"/>
          <a:stretch>
            <a:fillRect/>
          </a:stretch>
        </p:blipFill>
        <p:spPr>
          <a:xfrm>
            <a:off x="1759225" y="2213114"/>
            <a:ext cx="8428383" cy="3920986"/>
          </a:xfrm>
          <a:prstGeom prst="rect">
            <a:avLst/>
          </a:prstGeom>
        </p:spPr>
      </p:pic>
    </p:spTree>
    <p:extLst>
      <p:ext uri="{BB962C8B-B14F-4D97-AF65-F5344CB8AC3E}">
        <p14:creationId xmlns="" xmlns:p14="http://schemas.microsoft.com/office/powerpoint/2010/main" val="83693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6" name="Picture 5"/>
          <p:cNvPicPr/>
          <p:nvPr/>
        </p:nvPicPr>
        <p:blipFill>
          <a:blip r:embed="rId2">
            <a:lum contrast="40000"/>
          </a:blip>
          <a:srcRect/>
          <a:stretch>
            <a:fillRect/>
          </a:stretch>
        </p:blipFill>
        <p:spPr bwMode="auto">
          <a:xfrm>
            <a:off x="4114800" y="0"/>
            <a:ext cx="8077200" cy="6858000"/>
          </a:xfrm>
          <a:prstGeom prst="rect">
            <a:avLst/>
          </a:prstGeom>
          <a:noFill/>
          <a:ln w="9525">
            <a:noFill/>
            <a:miter lim="800000"/>
            <a:headEnd/>
            <a:tailEnd/>
          </a:ln>
        </p:spPr>
      </p:pic>
      <p:sp>
        <p:nvSpPr>
          <p:cNvPr id="9" name="TextBox 8"/>
          <p:cNvSpPr txBox="1"/>
          <p:nvPr/>
        </p:nvSpPr>
        <p:spPr>
          <a:xfrm>
            <a:off x="228600" y="1689100"/>
            <a:ext cx="3568700" cy="2123658"/>
          </a:xfrm>
          <a:prstGeom prst="rect">
            <a:avLst/>
          </a:prstGeom>
          <a:noFill/>
        </p:spPr>
        <p:txBody>
          <a:bodyPr wrap="square" rtlCol="0">
            <a:spAutoFit/>
          </a:bodyPr>
          <a:lstStyle/>
          <a:p>
            <a:r>
              <a:rPr lang="en-US" sz="3800" spc="300" dirty="0" smtClean="0">
                <a:solidFill>
                  <a:schemeClr val="bg1"/>
                </a:solidFill>
              </a:rPr>
              <a:t>CONFUSION</a:t>
            </a:r>
            <a:r>
              <a:rPr lang="en-US" sz="6600" spc="300" dirty="0" smtClean="0">
                <a:solidFill>
                  <a:schemeClr val="bg1"/>
                </a:solidFill>
              </a:rPr>
              <a:t> MATRIX</a:t>
            </a:r>
            <a:endParaRPr lang="en-US" sz="6600" spc="3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7BA72-039E-DC2E-355E-F1172D227B9F}"/>
              </a:ext>
            </a:extLst>
          </p:cNvPr>
          <p:cNvSpPr>
            <a:spLocks noGrp="1"/>
          </p:cNvSpPr>
          <p:nvPr>
            <p:ph type="title"/>
          </p:nvPr>
        </p:nvSpPr>
        <p:spPr/>
        <p:txBody>
          <a:bodyPr/>
          <a:lstStyle/>
          <a:p>
            <a:r>
              <a:rPr lang="en-US" dirty="0" smtClean="0"/>
              <a:t>website</a:t>
            </a:r>
            <a:endParaRPr lang="en-US" dirty="0"/>
          </a:p>
        </p:txBody>
      </p:sp>
      <p:pic>
        <p:nvPicPr>
          <p:cNvPr id="50" name="Picture Placeholder 49" descr="Alexandre III bridge in Paris">
            <a:extLst>
              <a:ext uri="{FF2B5EF4-FFF2-40B4-BE49-F238E27FC236}">
                <a16:creationId xmlns="" xmlns:a16="http://schemas.microsoft.com/office/drawing/2014/main" id="{2916D8C7-8EA5-2E6F-F81A-B14A1E3F975F}"/>
              </a:ext>
            </a:extLst>
          </p:cNvPr>
          <p:cNvPicPr>
            <a:picLocks noGrp="1" noChangeAspect="1"/>
          </p:cNvPicPr>
          <p:nvPr>
            <p:ph type="pic" sz="quarter" idx="13"/>
          </p:nvPr>
        </p:nvPicPr>
        <p:blipFill>
          <a:blip r:embed="rId2"/>
          <a:stretch>
            <a:fillRect/>
          </a:stretch>
        </p:blipFill>
        <p:spPr>
          <a:xfrm>
            <a:off x="457201" y="2201078"/>
            <a:ext cx="5207000" cy="3074885"/>
          </a:xfrm>
        </p:spPr>
      </p:pic>
      <p:sp>
        <p:nvSpPr>
          <p:cNvPr id="3" name="Text Placeholder 2">
            <a:extLst>
              <a:ext uri="{FF2B5EF4-FFF2-40B4-BE49-F238E27FC236}">
                <a16:creationId xmlns="" xmlns:a16="http://schemas.microsoft.com/office/drawing/2014/main" id="{04CDDCB8-0DA6-16F3-B3CA-CF93D0760B5D}"/>
              </a:ext>
            </a:extLst>
          </p:cNvPr>
          <p:cNvSpPr>
            <a:spLocks noGrp="1"/>
          </p:cNvSpPr>
          <p:nvPr>
            <p:ph type="body" idx="1"/>
          </p:nvPr>
        </p:nvSpPr>
        <p:spPr/>
        <p:txBody>
          <a:bodyPr/>
          <a:lstStyle/>
          <a:p>
            <a:r>
              <a:rPr lang="en-US" dirty="0" smtClean="0"/>
              <a:t>features</a:t>
            </a:r>
            <a:endParaRPr lang="en-US" dirty="0"/>
          </a:p>
        </p:txBody>
      </p:sp>
      <p:sp>
        <p:nvSpPr>
          <p:cNvPr id="4" name="Content Placeholder 3">
            <a:extLst>
              <a:ext uri="{FF2B5EF4-FFF2-40B4-BE49-F238E27FC236}">
                <a16:creationId xmlns="" xmlns:a16="http://schemas.microsoft.com/office/drawing/2014/main" id="{49BC2971-7886-2287-75E6-F484F930D599}"/>
              </a:ext>
            </a:extLst>
          </p:cNvPr>
          <p:cNvSpPr>
            <a:spLocks noGrp="1"/>
          </p:cNvSpPr>
          <p:nvPr>
            <p:ph sz="half" idx="2"/>
          </p:nvPr>
        </p:nvSpPr>
        <p:spPr>
          <a:xfrm>
            <a:off x="6565392" y="1582420"/>
            <a:ext cx="5157787" cy="2646680"/>
          </a:xfrm>
        </p:spPr>
        <p:txBody>
          <a:bodyPr/>
          <a:lstStyle/>
          <a:p>
            <a:r>
              <a:rPr lang="en-US" dirty="0" smtClean="0"/>
              <a:t>You can upload any bird image from your computer using browse files.</a:t>
            </a:r>
          </a:p>
          <a:p>
            <a:r>
              <a:rPr lang="en-US" dirty="0" smtClean="0"/>
              <a:t>The website has a modern and easy to use approach.</a:t>
            </a:r>
          </a:p>
          <a:p>
            <a:r>
              <a:rPr lang="en-US" dirty="0" smtClean="0"/>
              <a:t>The bird will be classified into either of the 10 categories by pre trained model dynamically.</a:t>
            </a:r>
          </a:p>
          <a:p>
            <a:r>
              <a:rPr lang="en-US" dirty="0" smtClean="0"/>
              <a:t>The future scope of the project includes more images to classify and better UI experiences.</a:t>
            </a:r>
          </a:p>
          <a:p>
            <a:r>
              <a:rPr lang="en-US" dirty="0" smtClean="0"/>
              <a:t>The website was made using STREAMLIT.</a:t>
            </a:r>
          </a:p>
          <a:p>
            <a:endParaRPr lang="en-US" dirty="0"/>
          </a:p>
        </p:txBody>
      </p:sp>
      <p:sp>
        <p:nvSpPr>
          <p:cNvPr id="15" name="Slide Number Placeholder 14">
            <a:extLst>
              <a:ext uri="{FF2B5EF4-FFF2-40B4-BE49-F238E27FC236}">
                <a16:creationId xmlns="" xmlns:a16="http://schemas.microsoft.com/office/drawing/2014/main" id="{1A815897-F8B8-2427-BC3B-2B4F48408A55}"/>
              </a:ext>
            </a:extLst>
          </p:cNvPr>
          <p:cNvSpPr>
            <a:spLocks noGrp="1"/>
          </p:cNvSpPr>
          <p:nvPr>
            <p:ph type="sldNum" sz="quarter" idx="12"/>
          </p:nvPr>
        </p:nvSpPr>
        <p:spPr/>
        <p:txBody>
          <a:bodyPr/>
          <a:lstStyle/>
          <a:p>
            <a:fld id="{84D792B7-0397-C047-AE12-1A03F7E3DC83}" type="slidenum">
              <a:rPr lang="en-US" smtClean="0"/>
              <a:pPr/>
              <a:t>8</a:t>
            </a:fld>
            <a:endParaRPr lang="en-US" dirty="0"/>
          </a:p>
        </p:txBody>
      </p:sp>
      <p:sp>
        <p:nvSpPr>
          <p:cNvPr id="14" name="Footer Placeholder 13">
            <a:extLst>
              <a:ext uri="{FF2B5EF4-FFF2-40B4-BE49-F238E27FC236}">
                <a16:creationId xmlns="" xmlns:a16="http://schemas.microsoft.com/office/drawing/2014/main" id="{65ECF71F-9B83-DC76-FA0B-F6ED68A71B51}"/>
              </a:ext>
            </a:extLst>
          </p:cNvPr>
          <p:cNvSpPr>
            <a:spLocks noGrp="1"/>
          </p:cNvSpPr>
          <p:nvPr>
            <p:ph type="ftr" sz="quarter" idx="11"/>
          </p:nvPr>
        </p:nvSpPr>
        <p:spPr/>
        <p:txBody>
          <a:bodyPr/>
          <a:lstStyle/>
          <a:p>
            <a:r>
              <a:rPr lang="en-US"/>
              <a:t>presentation title</a:t>
            </a:r>
            <a:endParaRPr lang="en-US" dirty="0"/>
          </a:p>
        </p:txBody>
      </p:sp>
      <p:sp>
        <p:nvSpPr>
          <p:cNvPr id="13" name="Date Placeholder 12">
            <a:extLst>
              <a:ext uri="{FF2B5EF4-FFF2-40B4-BE49-F238E27FC236}">
                <a16:creationId xmlns="" xmlns:a16="http://schemas.microsoft.com/office/drawing/2014/main" id="{BC0CFEBF-213D-E499-0C6B-AC54D1E989A9}"/>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 xmlns:p14="http://schemas.microsoft.com/office/powerpoint/2010/main" val="56580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AEB5D-C504-369F-0181-B405490768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7B09CBDF-8587-28A0-CAD5-7A42FF72228C}"/>
              </a:ext>
            </a:extLst>
          </p:cNvPr>
          <p:cNvSpPr>
            <a:spLocks noGrp="1"/>
          </p:cNvSpPr>
          <p:nvPr>
            <p:ph idx="1"/>
          </p:nvPr>
        </p:nvSpPr>
        <p:spPr>
          <a:xfrm>
            <a:off x="1935480" y="1749552"/>
            <a:ext cx="8165592" cy="1755648"/>
          </a:xfrm>
        </p:spPr>
        <p:txBody>
          <a:bodyPr/>
          <a:lstStyle/>
          <a:p>
            <a:r>
              <a:rPr lang="en-US" dirty="0" smtClean="0"/>
              <a:t>A website was created using </a:t>
            </a:r>
            <a:r>
              <a:rPr lang="en-US" dirty="0" err="1" smtClean="0"/>
              <a:t>Streamlit</a:t>
            </a:r>
            <a:r>
              <a:rPr lang="en-US" dirty="0" smtClean="0"/>
              <a:t> to classify 10 species of birds accurately with a convolutional neural network (CNN) model. The development process involved training a CNN on a labeled dataset of bird images, with a focus on data pre-processing techniques such as normalization, augmentation, and standardization to enhance model performance. The trained model was integrated into a </a:t>
            </a:r>
            <a:r>
              <a:rPr lang="en-US" dirty="0" err="1" smtClean="0"/>
              <a:t>Streamlit</a:t>
            </a:r>
            <a:r>
              <a:rPr lang="en-US" dirty="0" smtClean="0"/>
              <a:t> app, providing an interactive user interface where users can upload bird images for classification. The app displays the predicted species along with the confidence level of the prediction, leveraging the powerful and user-friendly features of </a:t>
            </a:r>
            <a:r>
              <a:rPr lang="en-US" dirty="0" err="1" smtClean="0"/>
              <a:t>Streamlit</a:t>
            </a:r>
            <a:r>
              <a:rPr lang="en-US" dirty="0" smtClean="0"/>
              <a:t> to deliver a seamless and efficient bird species identification tool.</a:t>
            </a:r>
            <a:endParaRPr lang="en-US" dirty="0"/>
          </a:p>
        </p:txBody>
      </p:sp>
      <p:sp>
        <p:nvSpPr>
          <p:cNvPr id="8" name="Slide Number Placeholder 7">
            <a:extLst>
              <a:ext uri="{FF2B5EF4-FFF2-40B4-BE49-F238E27FC236}">
                <a16:creationId xmlns="" xmlns:a16="http://schemas.microsoft.com/office/drawing/2014/main" id="{9A841990-F92B-71BE-C206-FC1157F6592B}"/>
              </a:ext>
            </a:extLst>
          </p:cNvPr>
          <p:cNvSpPr>
            <a:spLocks noGrp="1"/>
          </p:cNvSpPr>
          <p:nvPr>
            <p:ph type="sldNum" sz="quarter" idx="12"/>
          </p:nvPr>
        </p:nvSpPr>
        <p:spPr/>
        <p:txBody>
          <a:bodyPr/>
          <a:lstStyle/>
          <a:p>
            <a:fld id="{84D792B7-0397-C047-AE12-1A03F7E3DC83}" type="slidenum">
              <a:rPr lang="en-US" smtClean="0"/>
              <a:pPr/>
              <a:t>9</a:t>
            </a:fld>
            <a:endParaRPr lang="en-US" dirty="0"/>
          </a:p>
        </p:txBody>
      </p:sp>
      <p:sp>
        <p:nvSpPr>
          <p:cNvPr id="7" name="Footer Placeholder 6">
            <a:extLst>
              <a:ext uri="{FF2B5EF4-FFF2-40B4-BE49-F238E27FC236}">
                <a16:creationId xmlns="" xmlns:a16="http://schemas.microsoft.com/office/drawing/2014/main" id="{55086353-5676-19E6-895A-6E5719BD8B35}"/>
              </a:ext>
            </a:extLst>
          </p:cNvPr>
          <p:cNvSpPr>
            <a:spLocks noGrp="1"/>
          </p:cNvSpPr>
          <p:nvPr>
            <p:ph type="ftr" sz="quarter" idx="11"/>
          </p:nvPr>
        </p:nvSpPr>
        <p:spPr>
          <a:xfrm>
            <a:off x="4406900" y="6517634"/>
            <a:ext cx="3340100" cy="340366"/>
          </a:xfrm>
        </p:spPr>
        <p:txBody>
          <a:bodyPr/>
          <a:lstStyle/>
          <a:p>
            <a:r>
              <a:rPr lang="en-US" dirty="0" smtClean="0"/>
              <a:t>Bird species Identification</a:t>
            </a:r>
            <a:endParaRPr lang="en-US" dirty="0"/>
          </a:p>
        </p:txBody>
      </p:sp>
      <p:sp>
        <p:nvSpPr>
          <p:cNvPr id="6" name="Date Placeholder 5">
            <a:extLst>
              <a:ext uri="{FF2B5EF4-FFF2-40B4-BE49-F238E27FC236}">
                <a16:creationId xmlns="" xmlns:a16="http://schemas.microsoft.com/office/drawing/2014/main" id="{C7AC2FFE-50C5-9217-F17B-6F445151A7FD}"/>
              </a:ext>
            </a:extLst>
          </p:cNvPr>
          <p:cNvSpPr>
            <a:spLocks noGrp="1"/>
          </p:cNvSpPr>
          <p:nvPr>
            <p:ph type="dt" sz="half" idx="10"/>
          </p:nvPr>
        </p:nvSpPr>
        <p:spPr/>
        <p:txBody>
          <a:bodyPr/>
          <a:lstStyle/>
          <a:p>
            <a:r>
              <a:rPr lang="en-US" dirty="0" smtClean="0"/>
              <a:t>2023</a:t>
            </a:r>
            <a:endParaRPr lang="en-US" dirty="0"/>
          </a:p>
        </p:txBody>
      </p:sp>
    </p:spTree>
    <p:extLst>
      <p:ext uri="{BB962C8B-B14F-4D97-AF65-F5344CB8AC3E}">
        <p14:creationId xmlns="" xmlns:p14="http://schemas.microsoft.com/office/powerpoint/2010/main" val="3553386845"/>
      </p:ext>
    </p:extLst>
  </p:cSld>
  <p:clrMapOvr>
    <a:masterClrMapping/>
  </p:clrMapOvr>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AEB05A-1290-41EF-A3CD-520462C3F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B04EA5-0343-4579-A177-61682A6D2ED2}">
  <ds:schemaRefs>
    <ds:schemaRef ds:uri="http://schemas.microsoft.com/sharepoint/v3/contenttype/forms"/>
  </ds:schemaRefs>
</ds:datastoreItem>
</file>

<file path=customXml/itemProps3.xml><?xml version="1.0" encoding="utf-8"?>
<ds:datastoreItem xmlns:ds="http://schemas.openxmlformats.org/officeDocument/2006/customXml" ds:itemID="{609262BC-C013-4067-8A15-9DCD1281E3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367</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BIRD species identification</vt:lpstr>
      <vt:lpstr>content</vt:lpstr>
      <vt:lpstr>INTRODUCTION</vt:lpstr>
      <vt:lpstr>Slide 4</vt:lpstr>
      <vt:lpstr>Model</vt:lpstr>
      <vt:lpstr>Results</vt:lpstr>
      <vt:lpstr>Slide 7</vt:lpstr>
      <vt:lpstr>website</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2022-09-08T06:38:04Z</dcterms:created>
  <dcterms:modified xsi:type="dcterms:W3CDTF">2024-05-15T09:50:40Z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