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34082c75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34082c75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34082c7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34082c7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50" y="-380825"/>
            <a:ext cx="8208150" cy="6215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075" y="-752800"/>
            <a:ext cx="5412200" cy="485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175247"/>
            <a:ext cx="9143999" cy="968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89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