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notesMasterIdLst>
    <p:notesMasterId r:id="rId13"/>
  </p:notesMasterIdLst>
  <p:sldIdLst>
    <p:sldId id="266" r:id="rId2"/>
    <p:sldId id="261" r:id="rId3"/>
    <p:sldId id="257" r:id="rId4"/>
    <p:sldId id="263" r:id="rId5"/>
    <p:sldId id="259" r:id="rId6"/>
    <p:sldId id="260" r:id="rId7"/>
    <p:sldId id="262" r:id="rId8"/>
    <p:sldId id="264" r:id="rId9"/>
    <p:sldId id="268" r:id="rId10"/>
    <p:sldId id="270" r:id="rId11"/>
    <p:sldId id="269" r:id="rId1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7C80"/>
    <a:srgbClr val="00CC99"/>
    <a:srgbClr val="CCCCFF"/>
    <a:srgbClr val="66FF99"/>
    <a:srgbClr val="CCECFF"/>
    <a:srgbClr val="3399FF"/>
    <a:srgbClr val="F68478"/>
    <a:srgbClr val="E3A68B"/>
    <a:srgbClr val="C2B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6" d="100"/>
          <a:sy n="66" d="100"/>
        </p:scale>
        <p:origin x="-2346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F138104-725E-4BB9-B67F-47CF8407F69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06B283A-14FA-47B6-82A7-04DA2DE391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828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B283A-14FA-47B6-82A7-04DA2DE391E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98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B283A-14FA-47B6-82A7-04DA2DE391E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98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5BF071-52AD-4390-BE55-6A034350E3E7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3B029B-544B-457E-8D25-D85EDE60EC0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995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אליפסה 5"/>
          <p:cNvSpPr/>
          <p:nvPr/>
        </p:nvSpPr>
        <p:spPr>
          <a:xfrm>
            <a:off x="2420144" y="1133128"/>
            <a:ext cx="4911970" cy="4680519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5400" dirty="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t>האם יש לכם אינסטגרם?</a:t>
            </a:r>
            <a:endParaRPr lang="he-IL" sz="54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240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995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709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37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995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תוצאת תמונה עבור ‪bots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5" y="1340768"/>
            <a:ext cx="9050485" cy="32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5085184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מתן קושילביץ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5106662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ניתאי בן דוד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872027" y="5138535"/>
            <a:ext cx="1512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עידו זרחי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5230792"/>
            <a:ext cx="1944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 smtClean="0"/>
              <a:t>bot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784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995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אליפסה 5"/>
          <p:cNvSpPr/>
          <p:nvPr/>
        </p:nvSpPr>
        <p:spPr>
          <a:xfrm>
            <a:off x="4788024" y="980728"/>
            <a:ext cx="4911970" cy="46805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5400" dirty="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t>כמה עוקבים יש לכם?</a:t>
            </a:r>
            <a:endParaRPr lang="he-IL" sz="54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881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ownloads\12_l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endPos="65000" dist="50800" dir="5400000" sy="-100000" algn="bl" rotWithShape="0"/>
          </a:effectLst>
          <a:extLst/>
        </p:spPr>
      </p:pic>
      <p:sp>
        <p:nvSpPr>
          <p:cNvPr id="3" name="מלבן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71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921979" y="2276872"/>
            <a:ext cx="7300041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6600" dirty="0" smtClean="0">
                <a:latin typeface="Gisha" pitchFamily="34" charset="-79"/>
                <a:cs typeface="Gisha" pitchFamily="34" charset="-79"/>
              </a:rPr>
              <a:t>כל המרבה הרי זה משובח...</a:t>
            </a:r>
            <a:endParaRPr lang="he-IL" sz="6600" dirty="0"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062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995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אליפסה 2"/>
          <p:cNvSpPr/>
          <p:nvPr/>
        </p:nvSpPr>
        <p:spPr>
          <a:xfrm>
            <a:off x="2267744" y="980728"/>
            <a:ext cx="4911970" cy="4680519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5400" dirty="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t>או שאולי לא...</a:t>
            </a:r>
            <a:endParaRPr lang="he-IL" sz="54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106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Cg50mC1UcAI2Qz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01"/>
            <a:ext cx="9144001" cy="68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מעוגל 6"/>
          <p:cNvSpPr/>
          <p:nvPr/>
        </p:nvSpPr>
        <p:spPr>
          <a:xfrm>
            <a:off x="6588224" y="3356992"/>
            <a:ext cx="1944216" cy="864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האם פרופיל זה מזויף?</a:t>
            </a:r>
            <a:endParaRPr lang="he-IL" dirty="0"/>
          </a:p>
        </p:txBody>
      </p:sp>
      <p:sp>
        <p:nvSpPr>
          <p:cNvPr id="11" name="מלבן מעוגל 10"/>
          <p:cNvSpPr/>
          <p:nvPr/>
        </p:nvSpPr>
        <p:spPr>
          <a:xfrm>
            <a:off x="6582782" y="5733256"/>
            <a:ext cx="1944216" cy="864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כמובן שלא...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833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57" y="0"/>
            <a:ext cx="919765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אליפסה 5"/>
          <p:cNvSpPr/>
          <p:nvPr/>
        </p:nvSpPr>
        <p:spPr>
          <a:xfrm>
            <a:off x="-548281" y="1012548"/>
            <a:ext cx="4911970" cy="46805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4400" dirty="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t>חלק גדול מהמשתמשים באינסטגרם הם בוטים</a:t>
            </a:r>
            <a:endParaRPr lang="he-IL" sz="44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138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57" y="0"/>
            <a:ext cx="919765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אליפסה 6"/>
          <p:cNvSpPr/>
          <p:nvPr/>
        </p:nvSpPr>
        <p:spPr>
          <a:xfrm>
            <a:off x="2267744" y="980728"/>
            <a:ext cx="4911970" cy="4680519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5400" dirty="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t>בוטים מספקים צרכים כמו תגובות ועוקבים</a:t>
            </a:r>
            <a:endParaRPr lang="he-IL" sz="54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496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995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אליפסה 5"/>
          <p:cNvSpPr/>
          <p:nvPr/>
        </p:nvSpPr>
        <p:spPr>
          <a:xfrm>
            <a:off x="5292080" y="886363"/>
            <a:ext cx="4911970" cy="46805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5400" dirty="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t>אז למה בעצם בוטים זה רע?</a:t>
            </a:r>
            <a:endParaRPr lang="he-IL" sz="54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341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995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7592" y="2328183"/>
            <a:ext cx="367240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 smtClean="0"/>
              <a:t>אנחנו בנינו תוכנה שיוצרת רשת של בוטים סמויים באינסטגרם</a:t>
            </a:r>
            <a:endParaRPr lang="he-IL" sz="3600" dirty="0"/>
          </a:p>
        </p:txBody>
      </p:sp>
      <p:sp>
        <p:nvSpPr>
          <p:cNvPr id="6" name="אליפסה 5"/>
          <p:cNvSpPr/>
          <p:nvPr/>
        </p:nvSpPr>
        <p:spPr>
          <a:xfrm>
            <a:off x="2267744" y="980728"/>
            <a:ext cx="4911970" cy="4680519"/>
          </a:xfrm>
          <a:prstGeom prst="ellipse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4800" dirty="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t>אנחנו יצרנו דרך לזיהויי בוטים ברשת</a:t>
            </a:r>
            <a:endParaRPr lang="he-IL" sz="48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881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בהירות">
  <a:themeElements>
    <a:clrScheme name="בהירות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הירות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72</Words>
  <Application>Microsoft Office PowerPoint</Application>
  <PresentationFormat>‫הצגה על המסך (4:3)</PresentationFormat>
  <Paragraphs>17</Paragraphs>
  <Slides>11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בהירות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Administrator</dc:creator>
  <cp:lastModifiedBy>Administrator</cp:lastModifiedBy>
  <cp:revision>26</cp:revision>
  <dcterms:created xsi:type="dcterms:W3CDTF">2017-12-19T04:16:32Z</dcterms:created>
  <dcterms:modified xsi:type="dcterms:W3CDTF">2017-12-19T12:47:11Z</dcterms:modified>
</cp:coreProperties>
</file>