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2" d="100"/>
          <a:sy n="92" d="100"/>
        </p:scale>
        <p:origin x="28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377BDF-99C0-400D-83FF-BB4CC21C648E}"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C9511A-2C62-42B0-8EE2-CC63DA93719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6643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377BDF-99C0-400D-83FF-BB4CC21C648E}"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C9511A-2C62-42B0-8EE2-CC63DA93719E}" type="slidenum">
              <a:rPr lang="en-IN" smtClean="0"/>
              <a:t>‹#›</a:t>
            </a:fld>
            <a:endParaRPr lang="en-IN"/>
          </a:p>
        </p:txBody>
      </p:sp>
    </p:spTree>
    <p:extLst>
      <p:ext uri="{BB962C8B-B14F-4D97-AF65-F5344CB8AC3E}">
        <p14:creationId xmlns:p14="http://schemas.microsoft.com/office/powerpoint/2010/main" val="4014268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377BDF-99C0-400D-83FF-BB4CC21C648E}"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C9511A-2C62-42B0-8EE2-CC63DA93719E}" type="slidenum">
              <a:rPr lang="en-IN" smtClean="0"/>
              <a:t>‹#›</a:t>
            </a:fld>
            <a:endParaRPr lang="en-IN"/>
          </a:p>
        </p:txBody>
      </p:sp>
    </p:spTree>
    <p:extLst>
      <p:ext uri="{BB962C8B-B14F-4D97-AF65-F5344CB8AC3E}">
        <p14:creationId xmlns:p14="http://schemas.microsoft.com/office/powerpoint/2010/main" val="704271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377BDF-99C0-400D-83FF-BB4CC21C648E}"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C9511A-2C62-42B0-8EE2-CC63DA93719E}" type="slidenum">
              <a:rPr lang="en-IN" smtClean="0"/>
              <a:t>‹#›</a:t>
            </a:fld>
            <a:endParaRPr lang="en-IN"/>
          </a:p>
        </p:txBody>
      </p:sp>
    </p:spTree>
    <p:extLst>
      <p:ext uri="{BB962C8B-B14F-4D97-AF65-F5344CB8AC3E}">
        <p14:creationId xmlns:p14="http://schemas.microsoft.com/office/powerpoint/2010/main" val="3452645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377BDF-99C0-400D-83FF-BB4CC21C648E}"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C9511A-2C62-42B0-8EE2-CC63DA93719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5309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377BDF-99C0-400D-83FF-BB4CC21C648E}" type="datetimeFigureOut">
              <a:rPr lang="en-IN" smtClean="0"/>
              <a:t>29-09-2023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C9511A-2C62-42B0-8EE2-CC63DA93719E}" type="slidenum">
              <a:rPr lang="en-IN" smtClean="0"/>
              <a:t>‹#›</a:t>
            </a:fld>
            <a:endParaRPr lang="en-IN"/>
          </a:p>
        </p:txBody>
      </p:sp>
    </p:spTree>
    <p:extLst>
      <p:ext uri="{BB962C8B-B14F-4D97-AF65-F5344CB8AC3E}">
        <p14:creationId xmlns:p14="http://schemas.microsoft.com/office/powerpoint/2010/main" val="3018243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377BDF-99C0-400D-83FF-BB4CC21C648E}" type="datetimeFigureOut">
              <a:rPr lang="en-IN" smtClean="0"/>
              <a:t>29-09-2023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C9511A-2C62-42B0-8EE2-CC63DA93719E}" type="slidenum">
              <a:rPr lang="en-IN" smtClean="0"/>
              <a:t>‹#›</a:t>
            </a:fld>
            <a:endParaRPr lang="en-IN"/>
          </a:p>
        </p:txBody>
      </p:sp>
    </p:spTree>
    <p:extLst>
      <p:ext uri="{BB962C8B-B14F-4D97-AF65-F5344CB8AC3E}">
        <p14:creationId xmlns:p14="http://schemas.microsoft.com/office/powerpoint/2010/main" val="4106411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377BDF-99C0-400D-83FF-BB4CC21C648E}" type="datetimeFigureOut">
              <a:rPr lang="en-IN" smtClean="0"/>
              <a:t>29-09-2023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C9511A-2C62-42B0-8EE2-CC63DA93719E}" type="slidenum">
              <a:rPr lang="en-IN" smtClean="0"/>
              <a:t>‹#›</a:t>
            </a:fld>
            <a:endParaRPr lang="en-IN"/>
          </a:p>
        </p:txBody>
      </p:sp>
    </p:spTree>
    <p:extLst>
      <p:ext uri="{BB962C8B-B14F-4D97-AF65-F5344CB8AC3E}">
        <p14:creationId xmlns:p14="http://schemas.microsoft.com/office/powerpoint/2010/main" val="388790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D377BDF-99C0-400D-83FF-BB4CC21C648E}" type="datetimeFigureOut">
              <a:rPr lang="en-IN" smtClean="0"/>
              <a:t>29-09-2023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7DC9511A-2C62-42B0-8EE2-CC63DA93719E}" type="slidenum">
              <a:rPr lang="en-IN" smtClean="0"/>
              <a:t>‹#›</a:t>
            </a:fld>
            <a:endParaRPr lang="en-IN"/>
          </a:p>
        </p:txBody>
      </p:sp>
    </p:spTree>
    <p:extLst>
      <p:ext uri="{BB962C8B-B14F-4D97-AF65-F5344CB8AC3E}">
        <p14:creationId xmlns:p14="http://schemas.microsoft.com/office/powerpoint/2010/main" val="3444259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D377BDF-99C0-400D-83FF-BB4CC21C648E}" type="datetimeFigureOut">
              <a:rPr lang="en-IN" smtClean="0"/>
              <a:t>29-09-2023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DC9511A-2C62-42B0-8EE2-CC63DA93719E}" type="slidenum">
              <a:rPr lang="en-IN" smtClean="0"/>
              <a:t>‹#›</a:t>
            </a:fld>
            <a:endParaRPr lang="en-IN"/>
          </a:p>
        </p:txBody>
      </p:sp>
    </p:spTree>
    <p:extLst>
      <p:ext uri="{BB962C8B-B14F-4D97-AF65-F5344CB8AC3E}">
        <p14:creationId xmlns:p14="http://schemas.microsoft.com/office/powerpoint/2010/main" val="3016666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D377BDF-99C0-400D-83FF-BB4CC21C648E}" type="datetimeFigureOut">
              <a:rPr lang="en-IN" smtClean="0"/>
              <a:t>29-09-2023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C9511A-2C62-42B0-8EE2-CC63DA93719E}" type="slidenum">
              <a:rPr lang="en-IN" smtClean="0"/>
              <a:t>‹#›</a:t>
            </a:fld>
            <a:endParaRPr lang="en-IN"/>
          </a:p>
        </p:txBody>
      </p:sp>
    </p:spTree>
    <p:extLst>
      <p:ext uri="{BB962C8B-B14F-4D97-AF65-F5344CB8AC3E}">
        <p14:creationId xmlns:p14="http://schemas.microsoft.com/office/powerpoint/2010/main" val="168748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D377BDF-99C0-400D-83FF-BB4CC21C648E}" type="datetimeFigureOut">
              <a:rPr lang="en-IN" smtClean="0"/>
              <a:t>29-09-2023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DC9511A-2C62-42B0-8EE2-CC63DA93719E}"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62353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CB3EF-5BEF-49A0-AB6C-52E9EE90B332}"/>
              </a:ext>
            </a:extLst>
          </p:cNvPr>
          <p:cNvSpPr>
            <a:spLocks noGrp="1"/>
          </p:cNvSpPr>
          <p:nvPr>
            <p:ph type="ctrTitle"/>
          </p:nvPr>
        </p:nvSpPr>
        <p:spPr/>
        <p:txBody>
          <a:bodyPr/>
          <a:lstStyle/>
          <a:p>
            <a:r>
              <a:rPr lang="en-IN" dirty="0"/>
              <a:t>Jenkins with Groovy Script</a:t>
            </a:r>
          </a:p>
        </p:txBody>
      </p:sp>
      <p:sp>
        <p:nvSpPr>
          <p:cNvPr id="3" name="Subtitle 2">
            <a:extLst>
              <a:ext uri="{FF2B5EF4-FFF2-40B4-BE49-F238E27FC236}">
                <a16:creationId xmlns:a16="http://schemas.microsoft.com/office/drawing/2014/main" id="{06310832-D270-4270-BE65-D8CAEDF97960}"/>
              </a:ext>
            </a:extLst>
          </p:cNvPr>
          <p:cNvSpPr>
            <a:spLocks noGrp="1"/>
          </p:cNvSpPr>
          <p:nvPr>
            <p:ph type="subTitle" idx="1"/>
          </p:nvPr>
        </p:nvSpPr>
        <p:spPr/>
        <p:txBody>
          <a:bodyPr/>
          <a:lstStyle/>
          <a:p>
            <a:endParaRPr lang="en-IN" dirty="0"/>
          </a:p>
          <a:p>
            <a:pPr algn="r"/>
            <a:r>
              <a:rPr lang="en-IN" dirty="0"/>
              <a:t>-Manne Niteesh Chandra</a:t>
            </a:r>
          </a:p>
        </p:txBody>
      </p:sp>
    </p:spTree>
    <p:extLst>
      <p:ext uri="{BB962C8B-B14F-4D97-AF65-F5344CB8AC3E}">
        <p14:creationId xmlns:p14="http://schemas.microsoft.com/office/powerpoint/2010/main" val="2813417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0409D-AC56-4563-8FA8-B6C1911CB9AA}"/>
              </a:ext>
            </a:extLst>
          </p:cNvPr>
          <p:cNvSpPr>
            <a:spLocks noGrp="1"/>
          </p:cNvSpPr>
          <p:nvPr>
            <p:ph type="title"/>
          </p:nvPr>
        </p:nvSpPr>
        <p:spPr/>
        <p:txBody>
          <a:bodyPr/>
          <a:lstStyle/>
          <a:p>
            <a:r>
              <a:rPr lang="en-IN" dirty="0" err="1"/>
              <a:t>Prerequistie</a:t>
            </a:r>
            <a:endParaRPr lang="en-IN" dirty="0"/>
          </a:p>
        </p:txBody>
      </p:sp>
      <p:sp>
        <p:nvSpPr>
          <p:cNvPr id="3" name="Content Placeholder 2">
            <a:extLst>
              <a:ext uri="{FF2B5EF4-FFF2-40B4-BE49-F238E27FC236}">
                <a16:creationId xmlns:a16="http://schemas.microsoft.com/office/drawing/2014/main" id="{1FF9D7B0-E7DB-4BB3-9CF1-6C47A3F22399}"/>
              </a:ext>
            </a:extLst>
          </p:cNvPr>
          <p:cNvSpPr>
            <a:spLocks noGrp="1"/>
          </p:cNvSpPr>
          <p:nvPr>
            <p:ph idx="1"/>
          </p:nvPr>
        </p:nvSpPr>
        <p:spPr/>
        <p:txBody>
          <a:bodyPr>
            <a:normAutofit/>
          </a:bodyPr>
          <a:lstStyle/>
          <a:p>
            <a:r>
              <a:rPr lang="en-IN" sz="4000" dirty="0"/>
              <a:t>Introduction</a:t>
            </a:r>
          </a:p>
          <a:p>
            <a:r>
              <a:rPr lang="en-IN" sz="4000" dirty="0"/>
              <a:t>Sample Groovy Script</a:t>
            </a:r>
          </a:p>
          <a:p>
            <a:r>
              <a:rPr lang="en-IN" sz="4000" dirty="0"/>
              <a:t>Working</a:t>
            </a:r>
          </a:p>
        </p:txBody>
      </p:sp>
    </p:spTree>
    <p:extLst>
      <p:ext uri="{BB962C8B-B14F-4D97-AF65-F5344CB8AC3E}">
        <p14:creationId xmlns:p14="http://schemas.microsoft.com/office/powerpoint/2010/main" val="1576101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58989-101A-4FAE-AD11-92EDA89FF309}"/>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39FA79BB-B7BF-42FB-AF52-C697F0795356}"/>
              </a:ext>
            </a:extLst>
          </p:cNvPr>
          <p:cNvSpPr>
            <a:spLocks noGrp="1"/>
          </p:cNvSpPr>
          <p:nvPr>
            <p:ph idx="1"/>
          </p:nvPr>
        </p:nvSpPr>
        <p:spPr/>
        <p:txBody>
          <a:bodyPr>
            <a:normAutofit lnSpcReduction="10000"/>
          </a:bodyPr>
          <a:lstStyle/>
          <a:p>
            <a:pPr marL="91440" lvl="0" indent="-91440">
              <a:spcBef>
                <a:spcPts val="1200"/>
              </a:spcBef>
              <a:spcAft>
                <a:spcPts val="200"/>
              </a:spcAft>
              <a:buClr>
                <a:srgbClr val="E48312"/>
              </a:buClr>
              <a:buSzPct val="100000"/>
              <a:buFont typeface="Calibri" panose="020F0502020204030204" pitchFamily="34" charset="0"/>
              <a:buChar char=" "/>
            </a:pPr>
            <a:r>
              <a:rPr lang="en-IN" sz="3000" dirty="0">
                <a:solidFill>
                  <a:srgbClr val="000000">
                    <a:lumMod val="75000"/>
                    <a:lumOff val="25000"/>
                  </a:srgbClr>
                </a:solidFill>
              </a:rPr>
              <a:t>Git:</a:t>
            </a:r>
          </a:p>
          <a:p>
            <a:pPr marL="91440" lvl="0" indent="-91440">
              <a:spcBef>
                <a:spcPts val="1200"/>
              </a:spcBef>
              <a:spcAft>
                <a:spcPts val="200"/>
              </a:spcAft>
              <a:buClr>
                <a:srgbClr val="E48312"/>
              </a:buClr>
              <a:buSzPct val="100000"/>
              <a:buFont typeface="Calibri" panose="020F0502020204030204" pitchFamily="34" charset="0"/>
              <a:buChar char=" "/>
            </a:pPr>
            <a:r>
              <a:rPr lang="en-US" sz="2400" dirty="0">
                <a:solidFill>
                  <a:srgbClr val="000000">
                    <a:lumMod val="75000"/>
                    <a:lumOff val="25000"/>
                  </a:srgbClr>
                </a:solidFill>
              </a:rPr>
              <a:t>Git is a version control system.</a:t>
            </a:r>
          </a:p>
          <a:p>
            <a:pPr marL="91440" lvl="0" indent="-91440">
              <a:spcBef>
                <a:spcPts val="1200"/>
              </a:spcBef>
              <a:spcAft>
                <a:spcPts val="200"/>
              </a:spcAft>
              <a:buClr>
                <a:srgbClr val="E48312"/>
              </a:buClr>
              <a:buSzPct val="100000"/>
              <a:buFont typeface="Calibri" panose="020F0502020204030204" pitchFamily="34" charset="0"/>
              <a:buChar char=" "/>
            </a:pPr>
            <a:r>
              <a:rPr lang="en-US" sz="2400" dirty="0">
                <a:solidFill>
                  <a:srgbClr val="000000">
                    <a:lumMod val="75000"/>
                    <a:lumOff val="25000"/>
                  </a:srgbClr>
                </a:solidFill>
              </a:rPr>
              <a:t>Git helps you keep track of code changes.</a:t>
            </a:r>
          </a:p>
          <a:p>
            <a:pPr marL="91440" lvl="0" indent="-91440">
              <a:spcBef>
                <a:spcPts val="1200"/>
              </a:spcBef>
              <a:spcAft>
                <a:spcPts val="200"/>
              </a:spcAft>
              <a:buClr>
                <a:srgbClr val="E48312"/>
              </a:buClr>
              <a:buSzPct val="100000"/>
              <a:buFont typeface="Calibri" panose="020F0502020204030204" pitchFamily="34" charset="0"/>
              <a:buChar char=" "/>
            </a:pPr>
            <a:r>
              <a:rPr lang="en-US" sz="2400" dirty="0">
                <a:solidFill>
                  <a:srgbClr val="000000">
                    <a:lumMod val="75000"/>
                    <a:lumOff val="25000"/>
                  </a:srgbClr>
                </a:solidFill>
              </a:rPr>
              <a:t>Git is used to collaborate on code</a:t>
            </a:r>
            <a:r>
              <a:rPr lang="en-US" sz="2200" dirty="0">
                <a:solidFill>
                  <a:srgbClr val="000000">
                    <a:lumMod val="75000"/>
                    <a:lumOff val="25000"/>
                  </a:srgbClr>
                </a:solidFill>
              </a:rPr>
              <a:t>.</a:t>
            </a:r>
          </a:p>
          <a:p>
            <a:pPr marL="0" indent="0">
              <a:buNone/>
            </a:pPr>
            <a:r>
              <a:rPr lang="en-IN" sz="2400" dirty="0"/>
              <a:t>Jenkins:</a:t>
            </a:r>
          </a:p>
          <a:p>
            <a:pPr marL="0" indent="0">
              <a:buNone/>
            </a:pPr>
            <a:r>
              <a:rPr lang="en-US" sz="2400" dirty="0"/>
              <a:t>Jenkins is a tool that is used for automation, and it is an open-source server that      allows all the developers to build, test and deploy software. It works or runs on java as it is written in java. By using Jenkins we can make a continuous integration of projects(jobs) or end-to-endpoint automation.</a:t>
            </a:r>
            <a:endParaRPr lang="en-IN" sz="2400" dirty="0"/>
          </a:p>
          <a:p>
            <a:pPr marL="0" indent="0">
              <a:buNone/>
            </a:pPr>
            <a:endParaRPr lang="en-IN" dirty="0"/>
          </a:p>
        </p:txBody>
      </p:sp>
    </p:spTree>
    <p:extLst>
      <p:ext uri="{BB962C8B-B14F-4D97-AF65-F5344CB8AC3E}">
        <p14:creationId xmlns:p14="http://schemas.microsoft.com/office/powerpoint/2010/main" val="368587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E47B1-007B-4CE4-9305-4DFCB8221C0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53F2C25-BE29-4B1B-B367-09DBF4A82FB1}"/>
              </a:ext>
            </a:extLst>
          </p:cNvPr>
          <p:cNvSpPr>
            <a:spLocks noGrp="1"/>
          </p:cNvSpPr>
          <p:nvPr>
            <p:ph idx="1"/>
          </p:nvPr>
        </p:nvSpPr>
        <p:spPr/>
        <p:txBody>
          <a:bodyPr/>
          <a:lstStyle/>
          <a:p>
            <a:r>
              <a:rPr lang="en-IN" sz="3600" dirty="0"/>
              <a:t>Docker:</a:t>
            </a:r>
          </a:p>
          <a:p>
            <a:r>
              <a:rPr lang="en-US" sz="2800" dirty="0"/>
              <a:t>Docker is an open source platform that enables developers to build, deploy, run, update and manage </a:t>
            </a:r>
            <a:r>
              <a:rPr lang="en-US" sz="2800" i="1" dirty="0"/>
              <a:t>containers</a:t>
            </a:r>
            <a:r>
              <a:rPr lang="en-US" sz="2800" dirty="0"/>
              <a:t>—standardized, executable components that combine application source code with the operating system (OS) libraries and dependencies required to run that code in any environment.</a:t>
            </a:r>
          </a:p>
          <a:p>
            <a:pPr marL="0" indent="0">
              <a:buNone/>
            </a:pPr>
            <a:endParaRPr lang="en-IN" dirty="0"/>
          </a:p>
        </p:txBody>
      </p:sp>
    </p:spTree>
    <p:extLst>
      <p:ext uri="{BB962C8B-B14F-4D97-AF65-F5344CB8AC3E}">
        <p14:creationId xmlns:p14="http://schemas.microsoft.com/office/powerpoint/2010/main" val="995973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4DA88-455B-4022-A77E-4B0237DFDF1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DF2DED2-A2BE-4A3E-8E22-185F885E9EC6}"/>
              </a:ext>
            </a:extLst>
          </p:cNvPr>
          <p:cNvSpPr>
            <a:spLocks noGrp="1"/>
          </p:cNvSpPr>
          <p:nvPr>
            <p:ph idx="1"/>
          </p:nvPr>
        </p:nvSpPr>
        <p:spPr/>
        <p:txBody>
          <a:bodyPr>
            <a:normAutofit/>
          </a:bodyPr>
          <a:lstStyle/>
          <a:p>
            <a:pPr marL="0" indent="0">
              <a:buNone/>
            </a:pPr>
            <a:r>
              <a:rPr lang="en-IN" sz="2800" dirty="0"/>
              <a:t>Groovy Script:</a:t>
            </a:r>
          </a:p>
          <a:p>
            <a:pPr marL="0" indent="0">
              <a:buNone/>
            </a:pPr>
            <a:r>
              <a:rPr lang="en-US" sz="2800" dirty="0"/>
              <a:t>Jenkins features a Groovy script console which allows one to run arbitrary Groovy scripts within the Jenkins controller runtime or in the runtime on agents.</a:t>
            </a:r>
          </a:p>
        </p:txBody>
      </p:sp>
    </p:spTree>
    <p:extLst>
      <p:ext uri="{BB962C8B-B14F-4D97-AF65-F5344CB8AC3E}">
        <p14:creationId xmlns:p14="http://schemas.microsoft.com/office/powerpoint/2010/main" val="494165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DD35C5-1C36-4E07-8449-3F2E3A0FA4FC}"/>
              </a:ext>
            </a:extLst>
          </p:cNvPr>
          <p:cNvSpPr>
            <a:spLocks noGrp="1"/>
          </p:cNvSpPr>
          <p:nvPr>
            <p:ph type="title"/>
          </p:nvPr>
        </p:nvSpPr>
        <p:spPr>
          <a:xfrm>
            <a:off x="6411685" y="634946"/>
            <a:ext cx="5127171" cy="1450757"/>
          </a:xfrm>
        </p:spPr>
        <p:txBody>
          <a:bodyPr>
            <a:normAutofit/>
          </a:bodyPr>
          <a:lstStyle/>
          <a:p>
            <a:r>
              <a:rPr lang="en-IN"/>
              <a:t>Sample Groovy Script</a:t>
            </a:r>
          </a:p>
        </p:txBody>
      </p:sp>
      <p:pic>
        <p:nvPicPr>
          <p:cNvPr id="5" name="Picture 4">
            <a:extLst>
              <a:ext uri="{FF2B5EF4-FFF2-40B4-BE49-F238E27FC236}">
                <a16:creationId xmlns:a16="http://schemas.microsoft.com/office/drawing/2014/main" id="{302915FA-08C8-45C8-90C0-64535ACF61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423" y="645106"/>
            <a:ext cx="4109165" cy="5247747"/>
          </a:xfrm>
          <a:prstGeom prst="rect">
            <a:avLst/>
          </a:prstGeom>
        </p:spPr>
      </p:pic>
      <p:cxnSp>
        <p:nvCxnSpPr>
          <p:cNvPr id="7" name="Straight Connector 11">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969767D-F3AC-4E93-88D6-95084CD74965}"/>
              </a:ext>
            </a:extLst>
          </p:cNvPr>
          <p:cNvSpPr>
            <a:spLocks noGrp="1"/>
          </p:cNvSpPr>
          <p:nvPr>
            <p:ph idx="1"/>
          </p:nvPr>
        </p:nvSpPr>
        <p:spPr>
          <a:xfrm>
            <a:off x="6411684" y="2198914"/>
            <a:ext cx="5127172" cy="3670180"/>
          </a:xfrm>
        </p:spPr>
        <p:txBody>
          <a:bodyPr>
            <a:normAutofit/>
          </a:bodyPr>
          <a:lstStyle/>
          <a:p>
            <a:pPr marL="0" indent="0">
              <a:buNone/>
            </a:pPr>
            <a:endParaRPr lang="en-IN"/>
          </a:p>
          <a:p>
            <a:pPr marL="0" indent="0">
              <a:buNone/>
            </a:pPr>
            <a:endParaRPr lang="en-IN"/>
          </a:p>
        </p:txBody>
      </p:sp>
      <p:sp>
        <p:nvSpPr>
          <p:cNvPr id="14" name="Rectangle 13">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6509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14FF7-231F-409D-9E8D-3EF539AF7714}"/>
              </a:ext>
            </a:extLst>
          </p:cNvPr>
          <p:cNvSpPr>
            <a:spLocks noGrp="1"/>
          </p:cNvSpPr>
          <p:nvPr>
            <p:ph type="title"/>
          </p:nvPr>
        </p:nvSpPr>
        <p:spPr/>
        <p:txBody>
          <a:bodyPr/>
          <a:lstStyle/>
          <a:p>
            <a:r>
              <a:rPr lang="en-IN" dirty="0"/>
              <a:t>Working:</a:t>
            </a:r>
          </a:p>
        </p:txBody>
      </p:sp>
      <p:sp>
        <p:nvSpPr>
          <p:cNvPr id="3" name="Content Placeholder 2">
            <a:extLst>
              <a:ext uri="{FF2B5EF4-FFF2-40B4-BE49-F238E27FC236}">
                <a16:creationId xmlns:a16="http://schemas.microsoft.com/office/drawing/2014/main" id="{0853F05F-5100-416E-9B0A-CB54DCB0AC83}"/>
              </a:ext>
            </a:extLst>
          </p:cNvPr>
          <p:cNvSpPr>
            <a:spLocks noGrp="1"/>
          </p:cNvSpPr>
          <p:nvPr>
            <p:ph idx="1"/>
          </p:nvPr>
        </p:nvSpPr>
        <p:spPr/>
        <p:txBody>
          <a:bodyPr/>
          <a:lstStyle/>
          <a:p>
            <a:r>
              <a:rPr lang="en-IN" dirty="0"/>
              <a:t>Create an EC2 instance</a:t>
            </a:r>
          </a:p>
          <a:p>
            <a:r>
              <a:rPr lang="en-IN" dirty="0"/>
              <a:t>Install required software (</a:t>
            </a:r>
            <a:r>
              <a:rPr lang="en-IN" dirty="0" err="1"/>
              <a:t>Jenkins,docker,git</a:t>
            </a:r>
            <a:r>
              <a:rPr lang="en-IN" dirty="0"/>
              <a:t>)</a:t>
            </a:r>
          </a:p>
          <a:p>
            <a:r>
              <a:rPr lang="en-IN" dirty="0"/>
              <a:t>Open Jenkins in browser</a:t>
            </a:r>
          </a:p>
          <a:p>
            <a:r>
              <a:rPr lang="en-IN" dirty="0"/>
              <a:t>Try building a job with </a:t>
            </a:r>
            <a:r>
              <a:rPr lang="en-IN" dirty="0" err="1"/>
              <a:t>github</a:t>
            </a:r>
            <a:r>
              <a:rPr lang="en-IN" dirty="0"/>
              <a:t> project</a:t>
            </a:r>
          </a:p>
          <a:p>
            <a:r>
              <a:rPr lang="en-IN" dirty="0"/>
              <a:t>Then click on create a job with pipeline option</a:t>
            </a:r>
          </a:p>
          <a:p>
            <a:r>
              <a:rPr lang="en-IN" dirty="0"/>
              <a:t>Assign the project </a:t>
            </a:r>
            <a:r>
              <a:rPr lang="en-IN" dirty="0" err="1"/>
              <a:t>Github</a:t>
            </a:r>
            <a:r>
              <a:rPr lang="en-IN" dirty="0"/>
              <a:t> </a:t>
            </a:r>
            <a:r>
              <a:rPr lang="en-IN" dirty="0" err="1"/>
              <a:t>Url</a:t>
            </a:r>
            <a:endParaRPr lang="en-IN" dirty="0"/>
          </a:p>
          <a:p>
            <a:r>
              <a:rPr lang="en-IN" dirty="0"/>
              <a:t>Then type the </a:t>
            </a:r>
            <a:r>
              <a:rPr lang="en-IN" dirty="0" err="1"/>
              <a:t>reruired</a:t>
            </a:r>
            <a:r>
              <a:rPr lang="en-IN" dirty="0"/>
              <a:t> Groovy Script</a:t>
            </a:r>
          </a:p>
          <a:p>
            <a:r>
              <a:rPr lang="en-IN" dirty="0"/>
              <a:t>Then the pipeline is created using Groovy Script.</a:t>
            </a:r>
          </a:p>
          <a:p>
            <a:endParaRPr lang="en-IN" dirty="0"/>
          </a:p>
        </p:txBody>
      </p:sp>
    </p:spTree>
    <p:extLst>
      <p:ext uri="{BB962C8B-B14F-4D97-AF65-F5344CB8AC3E}">
        <p14:creationId xmlns:p14="http://schemas.microsoft.com/office/powerpoint/2010/main" val="262234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86DEA6-91E7-4C1B-B07F-1BF4BB425D7F}"/>
              </a:ext>
            </a:extLst>
          </p:cNvPr>
          <p:cNvSpPr txBox="1"/>
          <p:nvPr/>
        </p:nvSpPr>
        <p:spPr>
          <a:xfrm flipH="1">
            <a:off x="3674225" y="2473036"/>
            <a:ext cx="5503026" cy="1569660"/>
          </a:xfrm>
          <a:prstGeom prst="rect">
            <a:avLst/>
          </a:prstGeom>
          <a:noFill/>
        </p:spPr>
        <p:txBody>
          <a:bodyPr wrap="square" rtlCol="0">
            <a:spAutoFit/>
          </a:bodyPr>
          <a:lstStyle/>
          <a:p>
            <a:r>
              <a:rPr lang="en-IN" sz="9600" dirty="0"/>
              <a:t>Thank You</a:t>
            </a:r>
          </a:p>
        </p:txBody>
      </p:sp>
    </p:spTree>
    <p:extLst>
      <p:ext uri="{BB962C8B-B14F-4D97-AF65-F5344CB8AC3E}">
        <p14:creationId xmlns:p14="http://schemas.microsoft.com/office/powerpoint/2010/main" val="292068140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13</TotalTime>
  <Words>245</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Calibri Light</vt:lpstr>
      <vt:lpstr>Retrospect</vt:lpstr>
      <vt:lpstr>Jenkins with Groovy Script</vt:lpstr>
      <vt:lpstr>Prerequistie</vt:lpstr>
      <vt:lpstr>Introduction</vt:lpstr>
      <vt:lpstr>PowerPoint Presentation</vt:lpstr>
      <vt:lpstr>PowerPoint Presentation</vt:lpstr>
      <vt:lpstr>Sample Groovy Script</vt:lpstr>
      <vt:lpstr>Working: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Jenkins with Groovy Script</dc:title>
  <dc:creator>Niteesh Manne</dc:creator>
  <cp:lastModifiedBy>Niteesh Manne</cp:lastModifiedBy>
  <cp:revision>3</cp:revision>
  <dcterms:created xsi:type="dcterms:W3CDTF">2023-09-29T04:56:31Z</dcterms:created>
  <dcterms:modified xsi:type="dcterms:W3CDTF">2023-09-29T05:22:10Z</dcterms:modified>
</cp:coreProperties>
</file>