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59" r:id="rId6"/>
    <p:sldId id="262" r:id="rId7"/>
    <p:sldId id="260" r:id="rId8"/>
    <p:sldId id="261"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2" d="100"/>
          <a:sy n="92" d="100"/>
        </p:scale>
        <p:origin x="28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61F2A-C352-4D98-851B-E3CF8F3A1F4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DDE660-44AA-4DB6-9AE9-5AEFEE10C962}" type="slidenum">
              <a:rPr lang="en-IN" smtClean="0"/>
              <a:t>‹#›</a:t>
            </a:fld>
            <a:endParaRPr lang="en-IN"/>
          </a:p>
        </p:txBody>
      </p:sp>
    </p:spTree>
    <p:extLst>
      <p:ext uri="{BB962C8B-B14F-4D97-AF65-F5344CB8AC3E}">
        <p14:creationId xmlns:p14="http://schemas.microsoft.com/office/powerpoint/2010/main" val="838861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D61F2A-C352-4D98-851B-E3CF8F3A1F4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DDE660-44AA-4DB6-9AE9-5AEFEE10C962}" type="slidenum">
              <a:rPr lang="en-IN" smtClean="0"/>
              <a:t>‹#›</a:t>
            </a:fld>
            <a:endParaRPr lang="en-IN"/>
          </a:p>
        </p:txBody>
      </p:sp>
    </p:spTree>
    <p:extLst>
      <p:ext uri="{BB962C8B-B14F-4D97-AF65-F5344CB8AC3E}">
        <p14:creationId xmlns:p14="http://schemas.microsoft.com/office/powerpoint/2010/main" val="3503281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D61F2A-C352-4D98-851B-E3CF8F3A1F4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DDE660-44AA-4DB6-9AE9-5AEFEE10C96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83420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D61F2A-C352-4D98-851B-E3CF8F3A1F4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DDE660-44AA-4DB6-9AE9-5AEFEE10C962}" type="slidenum">
              <a:rPr lang="en-IN" smtClean="0"/>
              <a:t>‹#›</a:t>
            </a:fld>
            <a:endParaRPr lang="en-IN"/>
          </a:p>
        </p:txBody>
      </p:sp>
    </p:spTree>
    <p:extLst>
      <p:ext uri="{BB962C8B-B14F-4D97-AF65-F5344CB8AC3E}">
        <p14:creationId xmlns:p14="http://schemas.microsoft.com/office/powerpoint/2010/main" val="1392538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D61F2A-C352-4D98-851B-E3CF8F3A1F4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DDE660-44AA-4DB6-9AE9-5AEFEE10C96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76543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D61F2A-C352-4D98-851B-E3CF8F3A1F4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DDE660-44AA-4DB6-9AE9-5AEFEE10C962}" type="slidenum">
              <a:rPr lang="en-IN" smtClean="0"/>
              <a:t>‹#›</a:t>
            </a:fld>
            <a:endParaRPr lang="en-IN"/>
          </a:p>
        </p:txBody>
      </p:sp>
    </p:spTree>
    <p:extLst>
      <p:ext uri="{BB962C8B-B14F-4D97-AF65-F5344CB8AC3E}">
        <p14:creationId xmlns:p14="http://schemas.microsoft.com/office/powerpoint/2010/main" val="306657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61F2A-C352-4D98-851B-E3CF8F3A1F4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DDE660-44AA-4DB6-9AE9-5AEFEE10C962}" type="slidenum">
              <a:rPr lang="en-IN" smtClean="0"/>
              <a:t>‹#›</a:t>
            </a:fld>
            <a:endParaRPr lang="en-IN"/>
          </a:p>
        </p:txBody>
      </p:sp>
    </p:spTree>
    <p:extLst>
      <p:ext uri="{BB962C8B-B14F-4D97-AF65-F5344CB8AC3E}">
        <p14:creationId xmlns:p14="http://schemas.microsoft.com/office/powerpoint/2010/main" val="2144393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61F2A-C352-4D98-851B-E3CF8F3A1F4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DDE660-44AA-4DB6-9AE9-5AEFEE10C962}" type="slidenum">
              <a:rPr lang="en-IN" smtClean="0"/>
              <a:t>‹#›</a:t>
            </a:fld>
            <a:endParaRPr lang="en-IN"/>
          </a:p>
        </p:txBody>
      </p:sp>
    </p:spTree>
    <p:extLst>
      <p:ext uri="{BB962C8B-B14F-4D97-AF65-F5344CB8AC3E}">
        <p14:creationId xmlns:p14="http://schemas.microsoft.com/office/powerpoint/2010/main" val="1493614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61F2A-C352-4D98-851B-E3CF8F3A1F4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DDE660-44AA-4DB6-9AE9-5AEFEE10C962}" type="slidenum">
              <a:rPr lang="en-IN" smtClean="0"/>
              <a:t>‹#›</a:t>
            </a:fld>
            <a:endParaRPr lang="en-IN"/>
          </a:p>
        </p:txBody>
      </p:sp>
    </p:spTree>
    <p:extLst>
      <p:ext uri="{BB962C8B-B14F-4D97-AF65-F5344CB8AC3E}">
        <p14:creationId xmlns:p14="http://schemas.microsoft.com/office/powerpoint/2010/main" val="3722686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D61F2A-C352-4D98-851B-E3CF8F3A1F4C}"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DDE660-44AA-4DB6-9AE9-5AEFEE10C962}" type="slidenum">
              <a:rPr lang="en-IN" smtClean="0"/>
              <a:t>‹#›</a:t>
            </a:fld>
            <a:endParaRPr lang="en-IN"/>
          </a:p>
        </p:txBody>
      </p:sp>
    </p:spTree>
    <p:extLst>
      <p:ext uri="{BB962C8B-B14F-4D97-AF65-F5344CB8AC3E}">
        <p14:creationId xmlns:p14="http://schemas.microsoft.com/office/powerpoint/2010/main" val="3782355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61F2A-C352-4D98-851B-E3CF8F3A1F4C}"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DDE660-44AA-4DB6-9AE9-5AEFEE10C962}" type="slidenum">
              <a:rPr lang="en-IN" smtClean="0"/>
              <a:t>‹#›</a:t>
            </a:fld>
            <a:endParaRPr lang="en-IN"/>
          </a:p>
        </p:txBody>
      </p:sp>
    </p:spTree>
    <p:extLst>
      <p:ext uri="{BB962C8B-B14F-4D97-AF65-F5344CB8AC3E}">
        <p14:creationId xmlns:p14="http://schemas.microsoft.com/office/powerpoint/2010/main" val="2456207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61F2A-C352-4D98-851B-E3CF8F3A1F4C}" type="datetimeFigureOut">
              <a:rPr lang="en-IN" smtClean="0"/>
              <a:t>29-09-2023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DDE660-44AA-4DB6-9AE9-5AEFEE10C962}" type="slidenum">
              <a:rPr lang="en-IN" smtClean="0"/>
              <a:t>‹#›</a:t>
            </a:fld>
            <a:endParaRPr lang="en-IN"/>
          </a:p>
        </p:txBody>
      </p:sp>
    </p:spTree>
    <p:extLst>
      <p:ext uri="{BB962C8B-B14F-4D97-AF65-F5344CB8AC3E}">
        <p14:creationId xmlns:p14="http://schemas.microsoft.com/office/powerpoint/2010/main" val="3460402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61F2A-C352-4D98-851B-E3CF8F3A1F4C}" type="datetimeFigureOut">
              <a:rPr lang="en-IN" smtClean="0"/>
              <a:t>29-09-2023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DDE660-44AA-4DB6-9AE9-5AEFEE10C962}" type="slidenum">
              <a:rPr lang="en-IN" smtClean="0"/>
              <a:t>‹#›</a:t>
            </a:fld>
            <a:endParaRPr lang="en-IN"/>
          </a:p>
        </p:txBody>
      </p:sp>
    </p:spTree>
    <p:extLst>
      <p:ext uri="{BB962C8B-B14F-4D97-AF65-F5344CB8AC3E}">
        <p14:creationId xmlns:p14="http://schemas.microsoft.com/office/powerpoint/2010/main" val="347933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61F2A-C352-4D98-851B-E3CF8F3A1F4C}" type="datetimeFigureOut">
              <a:rPr lang="en-IN" smtClean="0"/>
              <a:t>29-09-2023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DDE660-44AA-4DB6-9AE9-5AEFEE10C962}" type="slidenum">
              <a:rPr lang="en-IN" smtClean="0"/>
              <a:t>‹#›</a:t>
            </a:fld>
            <a:endParaRPr lang="en-IN"/>
          </a:p>
        </p:txBody>
      </p:sp>
    </p:spTree>
    <p:extLst>
      <p:ext uri="{BB962C8B-B14F-4D97-AF65-F5344CB8AC3E}">
        <p14:creationId xmlns:p14="http://schemas.microsoft.com/office/powerpoint/2010/main" val="2861850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D61F2A-C352-4D98-851B-E3CF8F3A1F4C}"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DDE660-44AA-4DB6-9AE9-5AEFEE10C962}" type="slidenum">
              <a:rPr lang="en-IN" smtClean="0"/>
              <a:t>‹#›</a:t>
            </a:fld>
            <a:endParaRPr lang="en-IN"/>
          </a:p>
        </p:txBody>
      </p:sp>
    </p:spTree>
    <p:extLst>
      <p:ext uri="{BB962C8B-B14F-4D97-AF65-F5344CB8AC3E}">
        <p14:creationId xmlns:p14="http://schemas.microsoft.com/office/powerpoint/2010/main" val="4278490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ED61F2A-C352-4D98-851B-E3CF8F3A1F4C}"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DDE660-44AA-4DB6-9AE9-5AEFEE10C962}" type="slidenum">
              <a:rPr lang="en-IN" smtClean="0"/>
              <a:t>‹#›</a:t>
            </a:fld>
            <a:endParaRPr lang="en-IN"/>
          </a:p>
        </p:txBody>
      </p:sp>
    </p:spTree>
    <p:extLst>
      <p:ext uri="{BB962C8B-B14F-4D97-AF65-F5344CB8AC3E}">
        <p14:creationId xmlns:p14="http://schemas.microsoft.com/office/powerpoint/2010/main" val="921774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D61F2A-C352-4D98-851B-E3CF8F3A1F4C}" type="datetimeFigureOut">
              <a:rPr lang="en-IN" smtClean="0"/>
              <a:t>29-09-2023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1DDE660-44AA-4DB6-9AE9-5AEFEE10C962}" type="slidenum">
              <a:rPr lang="en-IN" smtClean="0"/>
              <a:t>‹#›</a:t>
            </a:fld>
            <a:endParaRPr lang="en-IN"/>
          </a:p>
        </p:txBody>
      </p:sp>
    </p:spTree>
    <p:extLst>
      <p:ext uri="{BB962C8B-B14F-4D97-AF65-F5344CB8AC3E}">
        <p14:creationId xmlns:p14="http://schemas.microsoft.com/office/powerpoint/2010/main" val="119936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4507E-5194-4072-94FD-AE27E0575E13}"/>
              </a:ext>
            </a:extLst>
          </p:cNvPr>
          <p:cNvSpPr>
            <a:spLocks noGrp="1"/>
          </p:cNvSpPr>
          <p:nvPr>
            <p:ph type="ctrTitle"/>
          </p:nvPr>
        </p:nvSpPr>
        <p:spPr/>
        <p:txBody>
          <a:bodyPr/>
          <a:lstStyle/>
          <a:p>
            <a:r>
              <a:rPr lang="en-IN" dirty="0"/>
              <a:t>Project-6</a:t>
            </a:r>
          </a:p>
        </p:txBody>
      </p:sp>
      <p:sp>
        <p:nvSpPr>
          <p:cNvPr id="3" name="Subtitle 2">
            <a:extLst>
              <a:ext uri="{FF2B5EF4-FFF2-40B4-BE49-F238E27FC236}">
                <a16:creationId xmlns:a16="http://schemas.microsoft.com/office/drawing/2014/main" id="{9CFB7A81-0E73-41FE-85F4-3C8385DEE07B}"/>
              </a:ext>
            </a:extLst>
          </p:cNvPr>
          <p:cNvSpPr>
            <a:spLocks noGrp="1"/>
          </p:cNvSpPr>
          <p:nvPr>
            <p:ph type="subTitle" idx="1"/>
          </p:nvPr>
        </p:nvSpPr>
        <p:spPr/>
        <p:txBody>
          <a:bodyPr/>
          <a:lstStyle/>
          <a:p>
            <a:endParaRPr lang="en-IN" dirty="0"/>
          </a:p>
          <a:p>
            <a:pPr algn="r"/>
            <a:r>
              <a:rPr lang="en-IN" dirty="0"/>
              <a:t>-Manne Niteesh Chandra</a:t>
            </a:r>
          </a:p>
        </p:txBody>
      </p:sp>
    </p:spTree>
    <p:extLst>
      <p:ext uri="{BB962C8B-B14F-4D97-AF65-F5344CB8AC3E}">
        <p14:creationId xmlns:p14="http://schemas.microsoft.com/office/powerpoint/2010/main" val="504502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A5808-B734-4F9C-989C-CEB42F84C1C2}"/>
              </a:ext>
            </a:extLst>
          </p:cNvPr>
          <p:cNvSpPr>
            <a:spLocks noGrp="1"/>
          </p:cNvSpPr>
          <p:nvPr>
            <p:ph type="title"/>
          </p:nvPr>
        </p:nvSpPr>
        <p:spPr/>
        <p:txBody>
          <a:bodyPr/>
          <a:lstStyle/>
          <a:p>
            <a:r>
              <a:rPr lang="en-IN" dirty="0"/>
              <a:t>Prerequisite</a:t>
            </a:r>
          </a:p>
        </p:txBody>
      </p:sp>
      <p:sp>
        <p:nvSpPr>
          <p:cNvPr id="3" name="Content Placeholder 2">
            <a:extLst>
              <a:ext uri="{FF2B5EF4-FFF2-40B4-BE49-F238E27FC236}">
                <a16:creationId xmlns:a16="http://schemas.microsoft.com/office/drawing/2014/main" id="{EA3D34BC-925C-4415-9851-F61D88376542}"/>
              </a:ext>
            </a:extLst>
          </p:cNvPr>
          <p:cNvSpPr>
            <a:spLocks noGrp="1"/>
          </p:cNvSpPr>
          <p:nvPr>
            <p:ph idx="1"/>
          </p:nvPr>
        </p:nvSpPr>
        <p:spPr/>
        <p:txBody>
          <a:bodyPr>
            <a:normAutofit/>
          </a:bodyPr>
          <a:lstStyle/>
          <a:p>
            <a:r>
              <a:rPr lang="en-IN" sz="4400" dirty="0"/>
              <a:t>Introduction</a:t>
            </a:r>
          </a:p>
          <a:p>
            <a:r>
              <a:rPr lang="en-IN" sz="4400" dirty="0"/>
              <a:t>Required Tools </a:t>
            </a:r>
          </a:p>
          <a:p>
            <a:r>
              <a:rPr lang="en-IN" sz="4400" dirty="0"/>
              <a:t>Working</a:t>
            </a:r>
          </a:p>
        </p:txBody>
      </p:sp>
    </p:spTree>
    <p:extLst>
      <p:ext uri="{BB962C8B-B14F-4D97-AF65-F5344CB8AC3E}">
        <p14:creationId xmlns:p14="http://schemas.microsoft.com/office/powerpoint/2010/main" val="705265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3AD4A-C5B0-4939-8E79-DF643173512A}"/>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88BC4AD-04C5-4DE7-878A-3CA427CDE2D6}"/>
              </a:ext>
            </a:extLst>
          </p:cNvPr>
          <p:cNvSpPr>
            <a:spLocks noGrp="1"/>
          </p:cNvSpPr>
          <p:nvPr>
            <p:ph idx="1"/>
          </p:nvPr>
        </p:nvSpPr>
        <p:spPr/>
        <p:txBody>
          <a:bodyPr>
            <a:normAutofit/>
          </a:bodyPr>
          <a:lstStyle/>
          <a:p>
            <a:pPr marL="91440" lvl="0" indent="-91440">
              <a:spcBef>
                <a:spcPts val="1200"/>
              </a:spcBef>
              <a:spcAft>
                <a:spcPts val="200"/>
              </a:spcAft>
              <a:buClr>
                <a:srgbClr val="E48312"/>
              </a:buClr>
              <a:buSzPct val="100000"/>
              <a:buFont typeface="Calibri" panose="020F0502020204030204" pitchFamily="34" charset="0"/>
              <a:buChar char=" "/>
            </a:pPr>
            <a:r>
              <a:rPr lang="en-IN" sz="3600" dirty="0">
                <a:solidFill>
                  <a:srgbClr val="000000">
                    <a:lumMod val="75000"/>
                    <a:lumOff val="25000"/>
                  </a:srgbClr>
                </a:solidFill>
              </a:rPr>
              <a:t>Git:</a:t>
            </a:r>
          </a:p>
          <a:p>
            <a:pPr marL="91440" lvl="0" indent="-91440">
              <a:spcBef>
                <a:spcPts val="1200"/>
              </a:spcBef>
              <a:spcAft>
                <a:spcPts val="200"/>
              </a:spcAft>
              <a:buClr>
                <a:srgbClr val="E48312"/>
              </a:buClr>
              <a:buSzPct val="100000"/>
              <a:buFont typeface="Calibri" panose="020F0502020204030204" pitchFamily="34" charset="0"/>
              <a:buChar char=" "/>
            </a:pPr>
            <a:r>
              <a:rPr lang="en-US" dirty="0">
                <a:solidFill>
                  <a:srgbClr val="000000">
                    <a:lumMod val="75000"/>
                    <a:lumOff val="25000"/>
                  </a:srgbClr>
                </a:solidFill>
              </a:rPr>
              <a:t>Git is a version control system.</a:t>
            </a:r>
          </a:p>
          <a:p>
            <a:pPr marL="91440" lvl="0" indent="-91440">
              <a:spcBef>
                <a:spcPts val="1200"/>
              </a:spcBef>
              <a:spcAft>
                <a:spcPts val="200"/>
              </a:spcAft>
              <a:buClr>
                <a:srgbClr val="E48312"/>
              </a:buClr>
              <a:buSzPct val="100000"/>
              <a:buFont typeface="Calibri" panose="020F0502020204030204" pitchFamily="34" charset="0"/>
              <a:buChar char=" "/>
            </a:pPr>
            <a:r>
              <a:rPr lang="en-US" dirty="0">
                <a:solidFill>
                  <a:srgbClr val="000000">
                    <a:lumMod val="75000"/>
                    <a:lumOff val="25000"/>
                  </a:srgbClr>
                </a:solidFill>
              </a:rPr>
              <a:t>Git helps you keep track of code changes.</a:t>
            </a:r>
          </a:p>
          <a:p>
            <a:pPr marL="91440" lvl="0" indent="-91440">
              <a:spcBef>
                <a:spcPts val="1200"/>
              </a:spcBef>
              <a:spcAft>
                <a:spcPts val="200"/>
              </a:spcAft>
              <a:buClr>
                <a:srgbClr val="E48312"/>
              </a:buClr>
              <a:buSzPct val="100000"/>
              <a:buFont typeface="Calibri" panose="020F0502020204030204" pitchFamily="34" charset="0"/>
              <a:buChar char=" "/>
            </a:pPr>
            <a:r>
              <a:rPr lang="en-US" dirty="0">
                <a:solidFill>
                  <a:srgbClr val="000000">
                    <a:lumMod val="75000"/>
                    <a:lumOff val="25000"/>
                  </a:srgbClr>
                </a:solidFill>
              </a:rPr>
              <a:t>Git is used to collaborate on code.</a:t>
            </a:r>
          </a:p>
          <a:p>
            <a:pPr marL="0" indent="0">
              <a:buNone/>
            </a:pPr>
            <a:r>
              <a:rPr lang="en-IN" dirty="0"/>
              <a:t>Jenkins:</a:t>
            </a:r>
          </a:p>
          <a:p>
            <a:pPr marL="0" indent="0">
              <a:buNone/>
            </a:pPr>
            <a:r>
              <a:rPr lang="en-US" dirty="0"/>
              <a:t>Jenkins is a tool that is used for automation, and it is an open-source server that      allows all the developers to build, test and deploy software. It works or runs on java as it is written in java. By using Jenkins we can make a continuous integration of projects(jobs) or end-to-endpoint automation.</a:t>
            </a:r>
            <a:endParaRPr lang="en-IN" dirty="0"/>
          </a:p>
          <a:p>
            <a:pPr marL="0" indent="0">
              <a:buNone/>
            </a:pPr>
            <a:endParaRPr lang="en-IN" dirty="0"/>
          </a:p>
        </p:txBody>
      </p:sp>
    </p:spTree>
    <p:extLst>
      <p:ext uri="{BB962C8B-B14F-4D97-AF65-F5344CB8AC3E}">
        <p14:creationId xmlns:p14="http://schemas.microsoft.com/office/powerpoint/2010/main" val="3809872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C7311-B5BB-4964-A5FE-005D202B7C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948A7AE-A598-4CD0-8304-0615295C5CC5}"/>
              </a:ext>
            </a:extLst>
          </p:cNvPr>
          <p:cNvSpPr>
            <a:spLocks noGrp="1"/>
          </p:cNvSpPr>
          <p:nvPr>
            <p:ph idx="1"/>
          </p:nvPr>
        </p:nvSpPr>
        <p:spPr/>
        <p:txBody>
          <a:bodyPr/>
          <a:lstStyle/>
          <a:p>
            <a:r>
              <a:rPr lang="en-IN" sz="4400" dirty="0"/>
              <a:t>Docker:</a:t>
            </a:r>
          </a:p>
          <a:p>
            <a:r>
              <a:rPr lang="en-US" sz="2000" dirty="0"/>
              <a:t>Docker is an open source platform that enables developers to build, deploy, run, update and manage </a:t>
            </a:r>
            <a:r>
              <a:rPr lang="en-US" sz="2000" i="1" dirty="0"/>
              <a:t>containers</a:t>
            </a:r>
            <a:r>
              <a:rPr lang="en-US" sz="2000" dirty="0"/>
              <a:t>—standardized, executable components that combine application source code with the operating system (OS) libraries and dependencies required to run that code in any environment.</a:t>
            </a:r>
          </a:p>
          <a:p>
            <a:endParaRPr lang="en-IN" dirty="0"/>
          </a:p>
        </p:txBody>
      </p:sp>
    </p:spTree>
    <p:extLst>
      <p:ext uri="{BB962C8B-B14F-4D97-AF65-F5344CB8AC3E}">
        <p14:creationId xmlns:p14="http://schemas.microsoft.com/office/powerpoint/2010/main" val="1916385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0F3C9-9FCA-4D53-B1B5-CE65A6D495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4784B85-3203-4ABF-83CB-983232968361}"/>
              </a:ext>
            </a:extLst>
          </p:cNvPr>
          <p:cNvSpPr>
            <a:spLocks noGrp="1"/>
          </p:cNvSpPr>
          <p:nvPr>
            <p:ph idx="1"/>
          </p:nvPr>
        </p:nvSpPr>
        <p:spPr/>
        <p:txBody>
          <a:bodyPr/>
          <a:lstStyle/>
          <a:p>
            <a:r>
              <a:rPr lang="en-IN" sz="2400" dirty="0"/>
              <a:t>Kubernetes:</a:t>
            </a:r>
          </a:p>
          <a:p>
            <a:r>
              <a:rPr lang="en-US" sz="2400" dirty="0"/>
              <a:t>Kubernetes is an open source platform for managing containerized applications. It automates the deployment, scaling, and management of these applications. It is portable, extensible, and declarative, and has a large and growing ecosystem of services and tools. The name Kubernetes comes from Greek, meaning helmsman or pilot.</a:t>
            </a:r>
            <a:endParaRPr lang="en-IN" sz="2400" dirty="0"/>
          </a:p>
        </p:txBody>
      </p:sp>
    </p:spTree>
    <p:extLst>
      <p:ext uri="{BB962C8B-B14F-4D97-AF65-F5344CB8AC3E}">
        <p14:creationId xmlns:p14="http://schemas.microsoft.com/office/powerpoint/2010/main" val="631683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04D68F31-B717-405E-8FDA-18AB5EF2DD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a:extLst>
                <a:ext uri="{FF2B5EF4-FFF2-40B4-BE49-F238E27FC236}">
                  <a16:creationId xmlns:a16="http://schemas.microsoft.com/office/drawing/2014/main" id="{B880E025-48FA-41BF-B643-0F8A44B909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B9DE0C2-FDAC-4F0A-87F8-E88ECD0E2B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511C30BC-C353-4E3B-B27A-79E55CA4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476261E9-EE37-4446-8A99-BF1624CA4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D67AA56-9A94-4774-8196-23D0C538D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51ABDD58-0B98-40D3-8540-6BD3C22D2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id="{C1221CB9-937E-4D51-A315-FCDE0A771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84AE7C0B-B7D8-4F7A-A31B-6704BC4A4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16AF0C9F-08B9-458B-B540-A8E3913DF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6FD06311-3180-43A6-86B8-4D1F153FE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8" name="Rectangle 27">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30" name="Group 29">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31" name="Straight Connector 30">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3F6E7ED-5EA3-4BF9-9002-480BA7FF4D8C}"/>
              </a:ext>
            </a:extLst>
          </p:cNvPr>
          <p:cNvSpPr>
            <a:spLocks noGrp="1"/>
          </p:cNvSpPr>
          <p:nvPr>
            <p:ph type="title"/>
          </p:nvPr>
        </p:nvSpPr>
        <p:spPr>
          <a:xfrm>
            <a:off x="765110" y="4758611"/>
            <a:ext cx="8508893" cy="1024415"/>
          </a:xfrm>
        </p:spPr>
        <p:txBody>
          <a:bodyPr vert="horz" lIns="91440" tIns="45720" rIns="91440" bIns="45720" rtlCol="0" anchor="b">
            <a:normAutofit/>
          </a:bodyPr>
          <a:lstStyle/>
          <a:p>
            <a:pPr algn="r"/>
            <a:r>
              <a:rPr lang="en-US" sz="5400"/>
              <a:t>Required Tools</a:t>
            </a:r>
          </a:p>
        </p:txBody>
      </p:sp>
      <p:sp>
        <p:nvSpPr>
          <p:cNvPr id="41" name="Rectangle 40">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66743A9-4CEF-411E-A75C-8413517AFF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6" y="1515764"/>
            <a:ext cx="2483779" cy="1709614"/>
          </a:xfrm>
          <a:prstGeom prst="rect">
            <a:avLst/>
          </a:prstGeom>
        </p:spPr>
      </p:pic>
      <p:pic>
        <p:nvPicPr>
          <p:cNvPr id="7" name="Picture 6">
            <a:extLst>
              <a:ext uri="{FF2B5EF4-FFF2-40B4-BE49-F238E27FC236}">
                <a16:creationId xmlns:a16="http://schemas.microsoft.com/office/drawing/2014/main" id="{DC8D1A35-85E8-4078-AAFA-D934057D73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978" y="1273960"/>
            <a:ext cx="2483778" cy="2193222"/>
          </a:xfrm>
          <a:prstGeom prst="rect">
            <a:avLst/>
          </a:prstGeom>
        </p:spPr>
      </p:pic>
      <p:pic>
        <p:nvPicPr>
          <p:cNvPr id="11" name="Picture 10">
            <a:extLst>
              <a:ext uri="{FF2B5EF4-FFF2-40B4-BE49-F238E27FC236}">
                <a16:creationId xmlns:a16="http://schemas.microsoft.com/office/drawing/2014/main" id="{7D0A86B5-8A3A-4B01-8737-8870D5F1A9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4489" y="1439155"/>
            <a:ext cx="2483778" cy="1862833"/>
          </a:xfrm>
          <a:prstGeom prst="rect">
            <a:avLst/>
          </a:prstGeom>
        </p:spPr>
      </p:pic>
      <p:pic>
        <p:nvPicPr>
          <p:cNvPr id="5" name="Content Placeholder 4">
            <a:extLst>
              <a:ext uri="{FF2B5EF4-FFF2-40B4-BE49-F238E27FC236}">
                <a16:creationId xmlns:a16="http://schemas.microsoft.com/office/drawing/2014/main" id="{88ABDD5F-0FF9-42A2-91AA-908C61D4FEF8}"/>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059999" y="1128683"/>
            <a:ext cx="2483777" cy="2483777"/>
          </a:xfrm>
          <a:prstGeom prst="rect">
            <a:avLst/>
          </a:prstGeom>
        </p:spPr>
      </p:pic>
    </p:spTree>
    <p:extLst>
      <p:ext uri="{BB962C8B-B14F-4D97-AF65-F5344CB8AC3E}">
        <p14:creationId xmlns:p14="http://schemas.microsoft.com/office/powerpoint/2010/main" val="1568001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F4537-9379-4D92-AA17-F04E23853B37}"/>
              </a:ext>
            </a:extLst>
          </p:cNvPr>
          <p:cNvSpPr>
            <a:spLocks noGrp="1"/>
          </p:cNvSpPr>
          <p:nvPr>
            <p:ph type="title"/>
          </p:nvPr>
        </p:nvSpPr>
        <p:spPr/>
        <p:txBody>
          <a:bodyPr/>
          <a:lstStyle/>
          <a:p>
            <a:r>
              <a:rPr lang="en-IN" dirty="0"/>
              <a:t>Working</a:t>
            </a:r>
          </a:p>
        </p:txBody>
      </p:sp>
      <p:sp>
        <p:nvSpPr>
          <p:cNvPr id="3" name="Content Placeholder 2">
            <a:extLst>
              <a:ext uri="{FF2B5EF4-FFF2-40B4-BE49-F238E27FC236}">
                <a16:creationId xmlns:a16="http://schemas.microsoft.com/office/drawing/2014/main" id="{6553C828-2549-420F-8496-BFAC7709D9D9}"/>
              </a:ext>
            </a:extLst>
          </p:cNvPr>
          <p:cNvSpPr>
            <a:spLocks noGrp="1"/>
          </p:cNvSpPr>
          <p:nvPr>
            <p:ph idx="1"/>
          </p:nvPr>
        </p:nvSpPr>
        <p:spPr/>
        <p:txBody>
          <a:bodyPr>
            <a:normAutofit/>
          </a:bodyPr>
          <a:lstStyle/>
          <a:p>
            <a:r>
              <a:rPr lang="en-US" dirty="0"/>
              <a:t>Clone the repositories of Java and </a:t>
            </a:r>
            <a:r>
              <a:rPr lang="en-US" dirty="0" err="1"/>
              <a:t>javascript</a:t>
            </a:r>
            <a:r>
              <a:rPr lang="en-US" dirty="0"/>
              <a:t>)</a:t>
            </a:r>
          </a:p>
          <a:p>
            <a:r>
              <a:rPr lang="en-US" dirty="0"/>
              <a:t>first build the Java application then write a </a:t>
            </a:r>
            <a:r>
              <a:rPr lang="en-US" dirty="0" err="1"/>
              <a:t>dockerfile</a:t>
            </a:r>
            <a:r>
              <a:rPr lang="en-US" dirty="0"/>
              <a:t> for it</a:t>
            </a:r>
          </a:p>
          <a:p>
            <a:r>
              <a:rPr lang="en-US" dirty="0"/>
              <a:t>Build </a:t>
            </a:r>
            <a:r>
              <a:rPr lang="en-US" dirty="0" err="1"/>
              <a:t>javascript</a:t>
            </a:r>
            <a:r>
              <a:rPr lang="en-US" dirty="0"/>
              <a:t> application then see the output.</a:t>
            </a:r>
          </a:p>
          <a:p>
            <a:r>
              <a:rPr lang="en-US" dirty="0"/>
              <a:t>Build the </a:t>
            </a:r>
            <a:r>
              <a:rPr lang="en-US" dirty="0" err="1"/>
              <a:t>dockerfile</a:t>
            </a:r>
            <a:r>
              <a:rPr lang="en-US" dirty="0"/>
              <a:t> for it.</a:t>
            </a:r>
          </a:p>
          <a:p>
            <a:r>
              <a:rPr lang="en-US" dirty="0"/>
              <a:t>Link these two projects i.e., give java application </a:t>
            </a:r>
            <a:r>
              <a:rPr lang="en-US" dirty="0" err="1"/>
              <a:t>url</a:t>
            </a:r>
            <a:r>
              <a:rPr lang="en-US" dirty="0"/>
              <a:t> in the </a:t>
            </a:r>
            <a:r>
              <a:rPr lang="en-US" dirty="0" err="1"/>
              <a:t>javascript</a:t>
            </a:r>
            <a:r>
              <a:rPr lang="en-US" dirty="0"/>
              <a:t> code in </a:t>
            </a:r>
            <a:r>
              <a:rPr lang="en-US" dirty="0" err="1"/>
              <a:t>src</a:t>
            </a:r>
            <a:r>
              <a:rPr lang="en-US" dirty="0"/>
              <a:t>/app/</a:t>
            </a:r>
            <a:r>
              <a:rPr lang="en-US" dirty="0" err="1"/>
              <a:t>contact.service.ts</a:t>
            </a:r>
            <a:endParaRPr lang="en-US" dirty="0"/>
          </a:p>
          <a:p>
            <a:r>
              <a:rPr lang="en-US" dirty="0"/>
              <a:t>Pull the </a:t>
            </a:r>
            <a:r>
              <a:rPr lang="en-US" dirty="0" err="1"/>
              <a:t>javascript</a:t>
            </a:r>
            <a:r>
              <a:rPr lang="en-US" dirty="0"/>
              <a:t> image again now.</a:t>
            </a:r>
          </a:p>
        </p:txBody>
      </p:sp>
    </p:spTree>
    <p:extLst>
      <p:ext uri="{BB962C8B-B14F-4D97-AF65-F5344CB8AC3E}">
        <p14:creationId xmlns:p14="http://schemas.microsoft.com/office/powerpoint/2010/main" val="3626238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21153-2B67-4E6D-A597-86715120263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CEE0ED-0679-48C0-ACAC-71808BEA9A8A}"/>
              </a:ext>
            </a:extLst>
          </p:cNvPr>
          <p:cNvSpPr>
            <a:spLocks noGrp="1"/>
          </p:cNvSpPr>
          <p:nvPr>
            <p:ph idx="1"/>
          </p:nvPr>
        </p:nvSpPr>
        <p:spPr/>
        <p:txBody>
          <a:bodyPr/>
          <a:lstStyle/>
          <a:p>
            <a:r>
              <a:rPr lang="en-US" dirty="0"/>
              <a:t>Check the containers are running or not.</a:t>
            </a:r>
          </a:p>
          <a:p>
            <a:r>
              <a:rPr lang="en-US" dirty="0"/>
              <a:t>Push these two images to the </a:t>
            </a:r>
            <a:r>
              <a:rPr lang="en-US" dirty="0" err="1"/>
              <a:t>Dockerhub</a:t>
            </a:r>
            <a:r>
              <a:rPr lang="en-US" dirty="0"/>
              <a:t>.</a:t>
            </a:r>
          </a:p>
          <a:p>
            <a:r>
              <a:rPr lang="en-US" dirty="0"/>
              <a:t>Then install Kubernetes</a:t>
            </a:r>
          </a:p>
          <a:p>
            <a:r>
              <a:rPr lang="en-US" dirty="0"/>
              <a:t>Write deployment files for both applications.</a:t>
            </a:r>
          </a:p>
          <a:p>
            <a:r>
              <a:rPr lang="en-US" dirty="0"/>
              <a:t>Service file for both applications with </a:t>
            </a:r>
            <a:r>
              <a:rPr lang="en-US" dirty="0" err="1"/>
              <a:t>loadbalancer</a:t>
            </a:r>
            <a:r>
              <a:rPr lang="en-US" dirty="0"/>
              <a:t>.</a:t>
            </a:r>
          </a:p>
          <a:p>
            <a:pPr marL="0" indent="0">
              <a:buNone/>
            </a:pPr>
            <a:endParaRPr lang="en-IN" dirty="0"/>
          </a:p>
        </p:txBody>
      </p:sp>
    </p:spTree>
    <p:extLst>
      <p:ext uri="{BB962C8B-B14F-4D97-AF65-F5344CB8AC3E}">
        <p14:creationId xmlns:p14="http://schemas.microsoft.com/office/powerpoint/2010/main" val="488865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C747A7-EB51-4CB4-A1F8-2929808BB38C}"/>
              </a:ext>
            </a:extLst>
          </p:cNvPr>
          <p:cNvSpPr txBox="1"/>
          <p:nvPr/>
        </p:nvSpPr>
        <p:spPr>
          <a:xfrm>
            <a:off x="3707477" y="2543694"/>
            <a:ext cx="6567054" cy="1323439"/>
          </a:xfrm>
          <a:prstGeom prst="rect">
            <a:avLst/>
          </a:prstGeom>
          <a:noFill/>
        </p:spPr>
        <p:txBody>
          <a:bodyPr wrap="square" rtlCol="0">
            <a:spAutoFit/>
          </a:bodyPr>
          <a:lstStyle/>
          <a:p>
            <a:r>
              <a:rPr lang="en-IN" sz="8000" dirty="0"/>
              <a:t>Thank You</a:t>
            </a:r>
          </a:p>
        </p:txBody>
      </p:sp>
    </p:spTree>
    <p:extLst>
      <p:ext uri="{BB962C8B-B14F-4D97-AF65-F5344CB8AC3E}">
        <p14:creationId xmlns:p14="http://schemas.microsoft.com/office/powerpoint/2010/main" val="13892779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0</TotalTime>
  <Words>315</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Wingdings 3</vt:lpstr>
      <vt:lpstr>Facet</vt:lpstr>
      <vt:lpstr>Project-6</vt:lpstr>
      <vt:lpstr>Prerequisite</vt:lpstr>
      <vt:lpstr>Introduction</vt:lpstr>
      <vt:lpstr>PowerPoint Presentation</vt:lpstr>
      <vt:lpstr>PowerPoint Presentation</vt:lpstr>
      <vt:lpstr>Required Tools</vt:lpstr>
      <vt:lpstr>Working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Project-6</dc:title>
  <dc:creator>Niteesh Manne</dc:creator>
  <cp:lastModifiedBy>Niteesh Manne</cp:lastModifiedBy>
  <cp:revision>1</cp:revision>
  <dcterms:created xsi:type="dcterms:W3CDTF">2023-09-29T05:43:13Z</dcterms:created>
  <dcterms:modified xsi:type="dcterms:W3CDTF">2023-09-29T05:44:10Z</dcterms:modified>
</cp:coreProperties>
</file>