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D17F93-7CF2-44F2-8FD6-2B56F4E798C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7547DE-7A84-49D6-B918-AC89FED7012B}" type="slidenum">
              <a:rPr lang="en-IN" smtClean="0"/>
              <a:t>‹#›</a:t>
            </a:fld>
            <a:endParaRPr lang="en-IN"/>
          </a:p>
        </p:txBody>
      </p:sp>
    </p:spTree>
    <p:extLst>
      <p:ext uri="{BB962C8B-B14F-4D97-AF65-F5344CB8AC3E}">
        <p14:creationId xmlns:p14="http://schemas.microsoft.com/office/powerpoint/2010/main" val="49633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D17F93-7CF2-44F2-8FD6-2B56F4E798C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7547DE-7A84-49D6-B918-AC89FED7012B}" type="slidenum">
              <a:rPr lang="en-IN" smtClean="0"/>
              <a:t>‹#›</a:t>
            </a:fld>
            <a:endParaRPr lang="en-IN"/>
          </a:p>
        </p:txBody>
      </p:sp>
    </p:spTree>
    <p:extLst>
      <p:ext uri="{BB962C8B-B14F-4D97-AF65-F5344CB8AC3E}">
        <p14:creationId xmlns:p14="http://schemas.microsoft.com/office/powerpoint/2010/main" val="338120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D17F93-7CF2-44F2-8FD6-2B56F4E798C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7547DE-7A84-49D6-B918-AC89FED701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3891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D17F93-7CF2-44F2-8FD6-2B56F4E798C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7547DE-7A84-49D6-B918-AC89FED7012B}" type="slidenum">
              <a:rPr lang="en-IN" smtClean="0"/>
              <a:t>‹#›</a:t>
            </a:fld>
            <a:endParaRPr lang="en-IN"/>
          </a:p>
        </p:txBody>
      </p:sp>
    </p:spTree>
    <p:extLst>
      <p:ext uri="{BB962C8B-B14F-4D97-AF65-F5344CB8AC3E}">
        <p14:creationId xmlns:p14="http://schemas.microsoft.com/office/powerpoint/2010/main" val="1239007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D17F93-7CF2-44F2-8FD6-2B56F4E798C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7547DE-7A84-49D6-B918-AC89FED701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7567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D17F93-7CF2-44F2-8FD6-2B56F4E798C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7547DE-7A84-49D6-B918-AC89FED7012B}" type="slidenum">
              <a:rPr lang="en-IN" smtClean="0"/>
              <a:t>‹#›</a:t>
            </a:fld>
            <a:endParaRPr lang="en-IN"/>
          </a:p>
        </p:txBody>
      </p:sp>
    </p:spTree>
    <p:extLst>
      <p:ext uri="{BB962C8B-B14F-4D97-AF65-F5344CB8AC3E}">
        <p14:creationId xmlns:p14="http://schemas.microsoft.com/office/powerpoint/2010/main" val="2696854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17F93-7CF2-44F2-8FD6-2B56F4E798C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7547DE-7A84-49D6-B918-AC89FED7012B}" type="slidenum">
              <a:rPr lang="en-IN" smtClean="0"/>
              <a:t>‹#›</a:t>
            </a:fld>
            <a:endParaRPr lang="en-IN"/>
          </a:p>
        </p:txBody>
      </p:sp>
    </p:spTree>
    <p:extLst>
      <p:ext uri="{BB962C8B-B14F-4D97-AF65-F5344CB8AC3E}">
        <p14:creationId xmlns:p14="http://schemas.microsoft.com/office/powerpoint/2010/main" val="538325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17F93-7CF2-44F2-8FD6-2B56F4E798C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7547DE-7A84-49D6-B918-AC89FED7012B}" type="slidenum">
              <a:rPr lang="en-IN" smtClean="0"/>
              <a:t>‹#›</a:t>
            </a:fld>
            <a:endParaRPr lang="en-IN"/>
          </a:p>
        </p:txBody>
      </p:sp>
    </p:spTree>
    <p:extLst>
      <p:ext uri="{BB962C8B-B14F-4D97-AF65-F5344CB8AC3E}">
        <p14:creationId xmlns:p14="http://schemas.microsoft.com/office/powerpoint/2010/main" val="329020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17F93-7CF2-44F2-8FD6-2B56F4E798C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7547DE-7A84-49D6-B918-AC89FED7012B}" type="slidenum">
              <a:rPr lang="en-IN" smtClean="0"/>
              <a:t>‹#›</a:t>
            </a:fld>
            <a:endParaRPr lang="en-IN"/>
          </a:p>
        </p:txBody>
      </p:sp>
    </p:spTree>
    <p:extLst>
      <p:ext uri="{BB962C8B-B14F-4D97-AF65-F5344CB8AC3E}">
        <p14:creationId xmlns:p14="http://schemas.microsoft.com/office/powerpoint/2010/main" val="53157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D17F93-7CF2-44F2-8FD6-2B56F4E798C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7547DE-7A84-49D6-B918-AC89FED7012B}" type="slidenum">
              <a:rPr lang="en-IN" smtClean="0"/>
              <a:t>‹#›</a:t>
            </a:fld>
            <a:endParaRPr lang="en-IN"/>
          </a:p>
        </p:txBody>
      </p:sp>
    </p:spTree>
    <p:extLst>
      <p:ext uri="{BB962C8B-B14F-4D97-AF65-F5344CB8AC3E}">
        <p14:creationId xmlns:p14="http://schemas.microsoft.com/office/powerpoint/2010/main" val="214248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D17F93-7CF2-44F2-8FD6-2B56F4E798C1}"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7547DE-7A84-49D6-B918-AC89FED7012B}" type="slidenum">
              <a:rPr lang="en-IN" smtClean="0"/>
              <a:t>‹#›</a:t>
            </a:fld>
            <a:endParaRPr lang="en-IN"/>
          </a:p>
        </p:txBody>
      </p:sp>
    </p:spTree>
    <p:extLst>
      <p:ext uri="{BB962C8B-B14F-4D97-AF65-F5344CB8AC3E}">
        <p14:creationId xmlns:p14="http://schemas.microsoft.com/office/powerpoint/2010/main" val="247686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D17F93-7CF2-44F2-8FD6-2B56F4E798C1}" type="datetimeFigureOut">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7547DE-7A84-49D6-B918-AC89FED7012B}" type="slidenum">
              <a:rPr lang="en-IN" smtClean="0"/>
              <a:t>‹#›</a:t>
            </a:fld>
            <a:endParaRPr lang="en-IN"/>
          </a:p>
        </p:txBody>
      </p:sp>
    </p:spTree>
    <p:extLst>
      <p:ext uri="{BB962C8B-B14F-4D97-AF65-F5344CB8AC3E}">
        <p14:creationId xmlns:p14="http://schemas.microsoft.com/office/powerpoint/2010/main" val="995263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17F93-7CF2-44F2-8FD6-2B56F4E798C1}" type="datetimeFigureOut">
              <a:rPr lang="en-IN" smtClean="0"/>
              <a:t>10-08-2023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7547DE-7A84-49D6-B918-AC89FED7012B}" type="slidenum">
              <a:rPr lang="en-IN" smtClean="0"/>
              <a:t>‹#›</a:t>
            </a:fld>
            <a:endParaRPr lang="en-IN"/>
          </a:p>
        </p:txBody>
      </p:sp>
    </p:spTree>
    <p:extLst>
      <p:ext uri="{BB962C8B-B14F-4D97-AF65-F5344CB8AC3E}">
        <p14:creationId xmlns:p14="http://schemas.microsoft.com/office/powerpoint/2010/main" val="304480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17F93-7CF2-44F2-8FD6-2B56F4E798C1}" type="datetimeFigureOut">
              <a:rPr lang="en-IN" smtClean="0"/>
              <a:t>10-08-2023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7547DE-7A84-49D6-B918-AC89FED7012B}" type="slidenum">
              <a:rPr lang="en-IN" smtClean="0"/>
              <a:t>‹#›</a:t>
            </a:fld>
            <a:endParaRPr lang="en-IN"/>
          </a:p>
        </p:txBody>
      </p:sp>
    </p:spTree>
    <p:extLst>
      <p:ext uri="{BB962C8B-B14F-4D97-AF65-F5344CB8AC3E}">
        <p14:creationId xmlns:p14="http://schemas.microsoft.com/office/powerpoint/2010/main" val="308426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D17F93-7CF2-44F2-8FD6-2B56F4E798C1}"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7547DE-7A84-49D6-B918-AC89FED7012B}" type="slidenum">
              <a:rPr lang="en-IN" smtClean="0"/>
              <a:t>‹#›</a:t>
            </a:fld>
            <a:endParaRPr lang="en-IN"/>
          </a:p>
        </p:txBody>
      </p:sp>
    </p:spTree>
    <p:extLst>
      <p:ext uri="{BB962C8B-B14F-4D97-AF65-F5344CB8AC3E}">
        <p14:creationId xmlns:p14="http://schemas.microsoft.com/office/powerpoint/2010/main" val="382716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D17F93-7CF2-44F2-8FD6-2B56F4E798C1}"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7547DE-7A84-49D6-B918-AC89FED7012B}" type="slidenum">
              <a:rPr lang="en-IN" smtClean="0"/>
              <a:t>‹#›</a:t>
            </a:fld>
            <a:endParaRPr lang="en-IN"/>
          </a:p>
        </p:txBody>
      </p:sp>
    </p:spTree>
    <p:extLst>
      <p:ext uri="{BB962C8B-B14F-4D97-AF65-F5344CB8AC3E}">
        <p14:creationId xmlns:p14="http://schemas.microsoft.com/office/powerpoint/2010/main" val="921750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D17F93-7CF2-44F2-8FD6-2B56F4E798C1}" type="datetimeFigureOut">
              <a:rPr lang="en-IN" smtClean="0"/>
              <a:t>10-08-2023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7547DE-7A84-49D6-B918-AC89FED7012B}" type="slidenum">
              <a:rPr lang="en-IN" smtClean="0"/>
              <a:t>‹#›</a:t>
            </a:fld>
            <a:endParaRPr lang="en-IN"/>
          </a:p>
        </p:txBody>
      </p:sp>
    </p:spTree>
    <p:extLst>
      <p:ext uri="{BB962C8B-B14F-4D97-AF65-F5344CB8AC3E}">
        <p14:creationId xmlns:p14="http://schemas.microsoft.com/office/powerpoint/2010/main" val="94353989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254C-3F82-49F0-A07E-B965490B0961}"/>
              </a:ext>
            </a:extLst>
          </p:cNvPr>
          <p:cNvSpPr>
            <a:spLocks noGrp="1"/>
          </p:cNvSpPr>
          <p:nvPr>
            <p:ph type="ctrTitle"/>
          </p:nvPr>
        </p:nvSpPr>
        <p:spPr/>
        <p:txBody>
          <a:bodyPr>
            <a:normAutofit fontScale="90000"/>
          </a:bodyPr>
          <a:lstStyle/>
          <a:p>
            <a:r>
              <a:rPr lang="en-US" dirty="0"/>
              <a:t>Deploying a Java Application Using on a Tomcat Server Using Maven , Jenkins and AWS</a:t>
            </a:r>
            <a:endParaRPr lang="en-IN" dirty="0"/>
          </a:p>
        </p:txBody>
      </p:sp>
      <p:sp>
        <p:nvSpPr>
          <p:cNvPr id="3" name="Subtitle 2">
            <a:extLst>
              <a:ext uri="{FF2B5EF4-FFF2-40B4-BE49-F238E27FC236}">
                <a16:creationId xmlns:a16="http://schemas.microsoft.com/office/drawing/2014/main" id="{F1BA2858-EACE-4479-AFCB-1E571C5535A0}"/>
              </a:ext>
            </a:extLst>
          </p:cNvPr>
          <p:cNvSpPr>
            <a:spLocks noGrp="1"/>
          </p:cNvSpPr>
          <p:nvPr>
            <p:ph type="subTitle" idx="1"/>
          </p:nvPr>
        </p:nvSpPr>
        <p:spPr/>
        <p:txBody>
          <a:bodyPr/>
          <a:lstStyle/>
          <a:p>
            <a:pPr algn="r"/>
            <a:endParaRPr lang="en-US" dirty="0"/>
          </a:p>
          <a:p>
            <a:pPr algn="r"/>
            <a:r>
              <a:rPr lang="en-US" dirty="0"/>
              <a:t>-Manne Niteesh Chandra</a:t>
            </a:r>
            <a:endParaRPr lang="en-IN" dirty="0"/>
          </a:p>
        </p:txBody>
      </p:sp>
    </p:spTree>
    <p:extLst>
      <p:ext uri="{BB962C8B-B14F-4D97-AF65-F5344CB8AC3E}">
        <p14:creationId xmlns:p14="http://schemas.microsoft.com/office/powerpoint/2010/main" val="212513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5DEE-BDC9-4F1C-A754-CFE0FCA7D430}"/>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524D8259-F0CB-4224-819D-E886682D4DE1}"/>
              </a:ext>
            </a:extLst>
          </p:cNvPr>
          <p:cNvSpPr>
            <a:spLocks noGrp="1"/>
          </p:cNvSpPr>
          <p:nvPr>
            <p:ph idx="1"/>
          </p:nvPr>
        </p:nvSpPr>
        <p:spPr/>
        <p:txBody>
          <a:bodyPr>
            <a:normAutofit/>
          </a:bodyPr>
          <a:lstStyle/>
          <a:p>
            <a:r>
              <a:rPr lang="en-US" sz="2800" dirty="0"/>
              <a:t>Introduction</a:t>
            </a:r>
          </a:p>
          <a:p>
            <a:r>
              <a:rPr lang="en-US" sz="2800" dirty="0"/>
              <a:t>Diagram</a:t>
            </a:r>
          </a:p>
          <a:p>
            <a:r>
              <a:rPr lang="en-US" sz="2800" dirty="0"/>
              <a:t>Working</a:t>
            </a:r>
            <a:endParaRPr lang="en-IN" sz="2800" dirty="0"/>
          </a:p>
        </p:txBody>
      </p:sp>
    </p:spTree>
    <p:extLst>
      <p:ext uri="{BB962C8B-B14F-4D97-AF65-F5344CB8AC3E}">
        <p14:creationId xmlns:p14="http://schemas.microsoft.com/office/powerpoint/2010/main" val="97505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8841-8730-4A6E-8CED-BBBBC4F60D4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B01B24A-4BA7-4D22-9053-8DD2F4294F41}"/>
              </a:ext>
            </a:extLst>
          </p:cNvPr>
          <p:cNvSpPr>
            <a:spLocks noGrp="1"/>
          </p:cNvSpPr>
          <p:nvPr>
            <p:ph idx="1"/>
          </p:nvPr>
        </p:nvSpPr>
        <p:spPr/>
        <p:txBody>
          <a:bodyPr>
            <a:normAutofit lnSpcReduction="10000"/>
          </a:bodyPr>
          <a:lstStyle/>
          <a:p>
            <a:pPr marL="0" indent="0">
              <a:buNone/>
            </a:pPr>
            <a:r>
              <a:rPr lang="en-IN" sz="4000" u="sng" dirty="0"/>
              <a:t>Jenkins</a:t>
            </a:r>
            <a:r>
              <a:rPr lang="en-IN" dirty="0"/>
              <a:t>: </a:t>
            </a:r>
          </a:p>
          <a:p>
            <a:pPr marL="0" indent="0">
              <a:buNone/>
            </a:pPr>
            <a:r>
              <a:rPr lang="en-US" sz="3200" dirty="0"/>
              <a:t>Jenkins is a tool that is used for automation, and it is an open-source server that allows all the developers to build, test and deploy software. It works or runs on java as it is written in java. By using Jenkins we can make a continuous integration of projects(jobs) or end-to-endpoint automation</a:t>
            </a:r>
          </a:p>
        </p:txBody>
      </p:sp>
    </p:spTree>
    <p:extLst>
      <p:ext uri="{BB962C8B-B14F-4D97-AF65-F5344CB8AC3E}">
        <p14:creationId xmlns:p14="http://schemas.microsoft.com/office/powerpoint/2010/main" val="284051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FE0B-ABA6-4DF8-9EB0-A6F3C33867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999C61-36EC-4569-B992-9635F3E0567C}"/>
              </a:ext>
            </a:extLst>
          </p:cNvPr>
          <p:cNvSpPr>
            <a:spLocks noGrp="1"/>
          </p:cNvSpPr>
          <p:nvPr>
            <p:ph idx="1"/>
          </p:nvPr>
        </p:nvSpPr>
        <p:spPr/>
        <p:txBody>
          <a:bodyPr>
            <a:normAutofit/>
          </a:bodyPr>
          <a:lstStyle/>
          <a:p>
            <a:pPr marL="0" indent="0">
              <a:buNone/>
            </a:pPr>
            <a:r>
              <a:rPr lang="en-US" sz="2400" u="sng" dirty="0"/>
              <a:t>Maven</a:t>
            </a:r>
            <a:r>
              <a:rPr lang="en-US" sz="2400" dirty="0"/>
              <a:t>:</a:t>
            </a:r>
          </a:p>
          <a:p>
            <a:pPr marL="0" indent="0">
              <a:buNone/>
            </a:pPr>
            <a:r>
              <a:rPr lang="en-US" sz="2400" dirty="0"/>
              <a:t>Apache Maven is a software project management and comprehension tool. Based on the concept of a project object model (POM), Maven can manage a project's build, reporting and documentation from a central piece of information.</a:t>
            </a:r>
          </a:p>
          <a:p>
            <a:pPr marL="0" indent="0">
              <a:buNone/>
            </a:pPr>
            <a:r>
              <a:rPr lang="en-US" sz="2400" u="sng" dirty="0"/>
              <a:t>Tomcat:</a:t>
            </a:r>
          </a:p>
          <a:p>
            <a:pPr marL="0" indent="0">
              <a:buNone/>
            </a:pPr>
            <a:r>
              <a:rPr lang="en-US" sz="2400" dirty="0"/>
              <a:t>Apache Tomcat is a web server and </a:t>
            </a:r>
            <a:r>
              <a:rPr lang="en-US" sz="2400" dirty="0" err="1"/>
              <a:t>servelet</a:t>
            </a:r>
            <a:r>
              <a:rPr lang="en-US" sz="2400" dirty="0"/>
              <a:t> container that's used to deploy and serve Java web applications</a:t>
            </a:r>
            <a:endParaRPr lang="en-IN" sz="2400" dirty="0"/>
          </a:p>
        </p:txBody>
      </p:sp>
    </p:spTree>
    <p:extLst>
      <p:ext uri="{BB962C8B-B14F-4D97-AF65-F5344CB8AC3E}">
        <p14:creationId xmlns:p14="http://schemas.microsoft.com/office/powerpoint/2010/main" val="183984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4F6F-7C98-439F-B934-CAA023062F44}"/>
              </a:ext>
            </a:extLst>
          </p:cNvPr>
          <p:cNvSpPr>
            <a:spLocks noGrp="1"/>
          </p:cNvSpPr>
          <p:nvPr>
            <p:ph type="title"/>
          </p:nvPr>
        </p:nvSpPr>
        <p:spPr/>
        <p:txBody>
          <a:bodyPr/>
          <a:lstStyle/>
          <a:p>
            <a:r>
              <a:rPr lang="en-US" dirty="0"/>
              <a:t>Diagram</a:t>
            </a:r>
            <a:endParaRPr lang="en-IN" dirty="0"/>
          </a:p>
        </p:txBody>
      </p:sp>
      <p:pic>
        <p:nvPicPr>
          <p:cNvPr id="2050" name="Picture 2" descr="https://miro.medium.com/v2/resize:fit:875/1*c63L9pm_Ty66m0Rh72vSsA.png">
            <a:extLst>
              <a:ext uri="{FF2B5EF4-FFF2-40B4-BE49-F238E27FC236}">
                <a16:creationId xmlns:a16="http://schemas.microsoft.com/office/drawing/2014/main" id="{25FB98AD-228B-495E-A284-5846112124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863" y="2480288"/>
            <a:ext cx="8596312" cy="3242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865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30B9-5399-40C5-A853-3393C66EF682}"/>
              </a:ext>
            </a:extLst>
          </p:cNvPr>
          <p:cNvSpPr>
            <a:spLocks noGrp="1"/>
          </p:cNvSpPr>
          <p:nvPr>
            <p:ph type="title"/>
          </p:nvPr>
        </p:nvSpPr>
        <p:spPr/>
        <p:txBody>
          <a:bodyPr/>
          <a:lstStyle/>
          <a:p>
            <a:r>
              <a:rPr lang="en-US" dirty="0"/>
              <a:t>Working:</a:t>
            </a:r>
            <a:endParaRPr lang="en-IN" dirty="0"/>
          </a:p>
        </p:txBody>
      </p:sp>
      <p:sp>
        <p:nvSpPr>
          <p:cNvPr id="3" name="Content Placeholder 2">
            <a:extLst>
              <a:ext uri="{FF2B5EF4-FFF2-40B4-BE49-F238E27FC236}">
                <a16:creationId xmlns:a16="http://schemas.microsoft.com/office/drawing/2014/main" id="{AB674B29-FE0A-4DBB-B26E-F2BAAE90FF51}"/>
              </a:ext>
            </a:extLst>
          </p:cNvPr>
          <p:cNvSpPr>
            <a:spLocks noGrp="1"/>
          </p:cNvSpPr>
          <p:nvPr>
            <p:ph idx="1"/>
          </p:nvPr>
        </p:nvSpPr>
        <p:spPr/>
        <p:txBody>
          <a:bodyPr>
            <a:normAutofit/>
          </a:bodyPr>
          <a:lstStyle/>
          <a:p>
            <a:r>
              <a:rPr lang="en-IN" sz="2000" dirty="0"/>
              <a:t>Create two EC2 instances one for master and other one is for slave.</a:t>
            </a:r>
          </a:p>
          <a:p>
            <a:r>
              <a:rPr lang="en-IN" sz="2000" dirty="0"/>
              <a:t>Install Jenkins software in Master instance and open Jenkins in browser by copying the IP address of the instance</a:t>
            </a:r>
          </a:p>
          <a:p>
            <a:r>
              <a:rPr lang="en-US" sz="2000" dirty="0"/>
              <a:t>I</a:t>
            </a:r>
            <a:r>
              <a:rPr lang="en-IN" sz="2000" dirty="0" err="1"/>
              <a:t>nstall</a:t>
            </a:r>
            <a:r>
              <a:rPr lang="en-IN" sz="2000" dirty="0"/>
              <a:t> Java, maven, tomcat in the slave instance and edit some changes in Tomcat files(content.xml, server.xml, tomcat-user.xml) and assign required port number for maven in security group of the instance</a:t>
            </a:r>
          </a:p>
          <a:p>
            <a:r>
              <a:rPr lang="en-US" sz="2000" dirty="0"/>
              <a:t>Y</a:t>
            </a:r>
            <a:r>
              <a:rPr lang="en-IN" sz="2000" dirty="0" err="1"/>
              <a:t>ou</a:t>
            </a:r>
            <a:r>
              <a:rPr lang="en-IN" sz="2000" dirty="0"/>
              <a:t> can check it by copying the ipv4 address of the slave and paste it in browser</a:t>
            </a:r>
          </a:p>
          <a:p>
            <a:r>
              <a:rPr lang="en-US" sz="2000" dirty="0"/>
              <a:t>Install maven integration, deploy to container plugins in java browser</a:t>
            </a:r>
            <a:endParaRPr lang="en-IN" sz="2000" dirty="0"/>
          </a:p>
          <a:p>
            <a:endParaRPr lang="en-IN" sz="2000"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70037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2483-4312-45AF-A041-F8F2025E21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27EF9B-57E0-4EDB-B623-BA576C4FEC68}"/>
              </a:ext>
            </a:extLst>
          </p:cNvPr>
          <p:cNvSpPr>
            <a:spLocks noGrp="1"/>
          </p:cNvSpPr>
          <p:nvPr>
            <p:ph idx="1"/>
          </p:nvPr>
        </p:nvSpPr>
        <p:spPr/>
        <p:txBody>
          <a:bodyPr>
            <a:normAutofit/>
          </a:bodyPr>
          <a:lstStyle/>
          <a:p>
            <a:r>
              <a:rPr lang="en-US" sz="2000" dirty="0"/>
              <a:t>Now connect slave and master</a:t>
            </a:r>
          </a:p>
          <a:p>
            <a:r>
              <a:rPr lang="en-US" sz="2000" dirty="0"/>
              <a:t>Deploy a job in the slave</a:t>
            </a:r>
          </a:p>
          <a:p>
            <a:r>
              <a:rPr lang="en-US" sz="2000" dirty="0"/>
              <a:t>You can check whether the job is successful or not in console output and in the instance you can see it workspace </a:t>
            </a:r>
          </a:p>
          <a:p>
            <a:r>
              <a:rPr lang="en-US" sz="2000" dirty="0"/>
              <a:t>You can also check it in Tomcat Server</a:t>
            </a:r>
            <a:endParaRPr lang="en-IN" sz="2000" dirty="0"/>
          </a:p>
        </p:txBody>
      </p:sp>
    </p:spTree>
    <p:extLst>
      <p:ext uri="{BB962C8B-B14F-4D97-AF65-F5344CB8AC3E}">
        <p14:creationId xmlns:p14="http://schemas.microsoft.com/office/powerpoint/2010/main" val="405014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9D52EF-5F68-4D6C-A32F-BD9FBBDD2FA3}"/>
              </a:ext>
            </a:extLst>
          </p:cNvPr>
          <p:cNvSpPr txBox="1"/>
          <p:nvPr/>
        </p:nvSpPr>
        <p:spPr>
          <a:xfrm>
            <a:off x="3300153" y="2512814"/>
            <a:ext cx="7140633" cy="1569660"/>
          </a:xfrm>
          <a:prstGeom prst="rect">
            <a:avLst/>
          </a:prstGeom>
          <a:noFill/>
        </p:spPr>
        <p:txBody>
          <a:bodyPr wrap="square" rtlCol="0">
            <a:spAutoFit/>
          </a:bodyPr>
          <a:lstStyle/>
          <a:p>
            <a:r>
              <a:rPr lang="en-US" sz="9600" dirty="0"/>
              <a:t>Thank you</a:t>
            </a:r>
            <a:endParaRPr lang="en-IN" sz="9600" dirty="0"/>
          </a:p>
        </p:txBody>
      </p:sp>
    </p:spTree>
    <p:extLst>
      <p:ext uri="{BB962C8B-B14F-4D97-AF65-F5344CB8AC3E}">
        <p14:creationId xmlns:p14="http://schemas.microsoft.com/office/powerpoint/2010/main" val="28568812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TotalTime>
  <Words>300</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Deploying a Java Application Using on a Tomcat Server Using Maven , Jenkins and AWS</vt:lpstr>
      <vt:lpstr>Contents</vt:lpstr>
      <vt:lpstr>Introduction</vt:lpstr>
      <vt:lpstr>PowerPoint Presentation</vt:lpstr>
      <vt:lpstr>Diagram</vt:lpstr>
      <vt:lpstr>Working: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a Java Application Using on a Tomcat Server Using Maven , Jenkins and AWS</dc:title>
  <dc:creator>Niteesh Manne</dc:creator>
  <cp:lastModifiedBy>Niteesh Manne</cp:lastModifiedBy>
  <cp:revision>3</cp:revision>
  <dcterms:created xsi:type="dcterms:W3CDTF">2023-08-10T14:23:45Z</dcterms:created>
  <dcterms:modified xsi:type="dcterms:W3CDTF">2023-08-10T14:45:59Z</dcterms:modified>
</cp:coreProperties>
</file>