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37A2F8-BEB9-4E90-9762-CED24B33F797}"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E39F3-3A60-4851-A5C1-CDB8F61131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39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37A2F8-BEB9-4E90-9762-CED24B33F797}"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E39F3-3A60-4851-A5C1-CDB8F611316B}" type="slidenum">
              <a:rPr lang="en-IN" smtClean="0"/>
              <a:t>‹#›</a:t>
            </a:fld>
            <a:endParaRPr lang="en-IN"/>
          </a:p>
        </p:txBody>
      </p:sp>
    </p:spTree>
    <p:extLst>
      <p:ext uri="{BB962C8B-B14F-4D97-AF65-F5344CB8AC3E}">
        <p14:creationId xmlns:p14="http://schemas.microsoft.com/office/powerpoint/2010/main" val="156681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37A2F8-BEB9-4E90-9762-CED24B33F797}"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E39F3-3A60-4851-A5C1-CDB8F611316B}" type="slidenum">
              <a:rPr lang="en-IN" smtClean="0"/>
              <a:t>‹#›</a:t>
            </a:fld>
            <a:endParaRPr lang="en-IN"/>
          </a:p>
        </p:txBody>
      </p:sp>
    </p:spTree>
    <p:extLst>
      <p:ext uri="{BB962C8B-B14F-4D97-AF65-F5344CB8AC3E}">
        <p14:creationId xmlns:p14="http://schemas.microsoft.com/office/powerpoint/2010/main" val="343040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37A2F8-BEB9-4E90-9762-CED24B33F797}"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E39F3-3A60-4851-A5C1-CDB8F611316B}" type="slidenum">
              <a:rPr lang="en-IN" smtClean="0"/>
              <a:t>‹#›</a:t>
            </a:fld>
            <a:endParaRPr lang="en-IN"/>
          </a:p>
        </p:txBody>
      </p:sp>
    </p:spTree>
    <p:extLst>
      <p:ext uri="{BB962C8B-B14F-4D97-AF65-F5344CB8AC3E}">
        <p14:creationId xmlns:p14="http://schemas.microsoft.com/office/powerpoint/2010/main" val="258578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37A2F8-BEB9-4E90-9762-CED24B33F797}"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E39F3-3A60-4851-A5C1-CDB8F61131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08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37A2F8-BEB9-4E90-9762-CED24B33F797}"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E39F3-3A60-4851-A5C1-CDB8F611316B}" type="slidenum">
              <a:rPr lang="en-IN" smtClean="0"/>
              <a:t>‹#›</a:t>
            </a:fld>
            <a:endParaRPr lang="en-IN"/>
          </a:p>
        </p:txBody>
      </p:sp>
    </p:spTree>
    <p:extLst>
      <p:ext uri="{BB962C8B-B14F-4D97-AF65-F5344CB8AC3E}">
        <p14:creationId xmlns:p14="http://schemas.microsoft.com/office/powerpoint/2010/main" val="271565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37A2F8-BEB9-4E90-9762-CED24B33F797}"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DE39F3-3A60-4851-A5C1-CDB8F611316B}" type="slidenum">
              <a:rPr lang="en-IN" smtClean="0"/>
              <a:t>‹#›</a:t>
            </a:fld>
            <a:endParaRPr lang="en-IN"/>
          </a:p>
        </p:txBody>
      </p:sp>
    </p:spTree>
    <p:extLst>
      <p:ext uri="{BB962C8B-B14F-4D97-AF65-F5344CB8AC3E}">
        <p14:creationId xmlns:p14="http://schemas.microsoft.com/office/powerpoint/2010/main" val="87900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37A2F8-BEB9-4E90-9762-CED24B33F797}"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DE39F3-3A60-4851-A5C1-CDB8F611316B}" type="slidenum">
              <a:rPr lang="en-IN" smtClean="0"/>
              <a:t>‹#›</a:t>
            </a:fld>
            <a:endParaRPr lang="en-IN"/>
          </a:p>
        </p:txBody>
      </p:sp>
    </p:spTree>
    <p:extLst>
      <p:ext uri="{BB962C8B-B14F-4D97-AF65-F5344CB8AC3E}">
        <p14:creationId xmlns:p14="http://schemas.microsoft.com/office/powerpoint/2010/main" val="170202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37A2F8-BEB9-4E90-9762-CED24B33F797}" type="datetimeFigureOut">
              <a:rPr lang="en-IN" smtClean="0"/>
              <a:t>27-07-2023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DDE39F3-3A60-4851-A5C1-CDB8F611316B}" type="slidenum">
              <a:rPr lang="en-IN" smtClean="0"/>
              <a:t>‹#›</a:t>
            </a:fld>
            <a:endParaRPr lang="en-IN"/>
          </a:p>
        </p:txBody>
      </p:sp>
    </p:spTree>
    <p:extLst>
      <p:ext uri="{BB962C8B-B14F-4D97-AF65-F5344CB8AC3E}">
        <p14:creationId xmlns:p14="http://schemas.microsoft.com/office/powerpoint/2010/main" val="329543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37A2F8-BEB9-4E90-9762-CED24B33F797}" type="datetimeFigureOut">
              <a:rPr lang="en-IN" smtClean="0"/>
              <a:t>27-07-2023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DDE39F3-3A60-4851-A5C1-CDB8F611316B}" type="slidenum">
              <a:rPr lang="en-IN" smtClean="0"/>
              <a:t>‹#›</a:t>
            </a:fld>
            <a:endParaRPr lang="en-IN"/>
          </a:p>
        </p:txBody>
      </p:sp>
    </p:spTree>
    <p:extLst>
      <p:ext uri="{BB962C8B-B14F-4D97-AF65-F5344CB8AC3E}">
        <p14:creationId xmlns:p14="http://schemas.microsoft.com/office/powerpoint/2010/main" val="232428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37A2F8-BEB9-4E90-9762-CED24B33F797}"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E39F3-3A60-4851-A5C1-CDB8F611316B}" type="slidenum">
              <a:rPr lang="en-IN" smtClean="0"/>
              <a:t>‹#›</a:t>
            </a:fld>
            <a:endParaRPr lang="en-IN"/>
          </a:p>
        </p:txBody>
      </p:sp>
    </p:spTree>
    <p:extLst>
      <p:ext uri="{BB962C8B-B14F-4D97-AF65-F5344CB8AC3E}">
        <p14:creationId xmlns:p14="http://schemas.microsoft.com/office/powerpoint/2010/main" val="373281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37A2F8-BEB9-4E90-9762-CED24B33F797}" type="datetimeFigureOut">
              <a:rPr lang="en-IN" smtClean="0"/>
              <a:t>27-07-2023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DDE39F3-3A60-4851-A5C1-CDB8F611316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953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8D5B-E01F-4099-90B2-167E5248C150}"/>
              </a:ext>
            </a:extLst>
          </p:cNvPr>
          <p:cNvSpPr>
            <a:spLocks noGrp="1"/>
          </p:cNvSpPr>
          <p:nvPr>
            <p:ph type="ctrTitle"/>
          </p:nvPr>
        </p:nvSpPr>
        <p:spPr/>
        <p:txBody>
          <a:bodyPr/>
          <a:lstStyle/>
          <a:p>
            <a:r>
              <a:rPr lang="en-IN" dirty="0"/>
              <a:t>Jenkins Master Slave Configuration</a:t>
            </a:r>
          </a:p>
        </p:txBody>
      </p:sp>
      <p:sp>
        <p:nvSpPr>
          <p:cNvPr id="3" name="Subtitle 2">
            <a:extLst>
              <a:ext uri="{FF2B5EF4-FFF2-40B4-BE49-F238E27FC236}">
                <a16:creationId xmlns:a16="http://schemas.microsoft.com/office/drawing/2014/main" id="{42984D75-8C76-465F-8222-1EAB7E851695}"/>
              </a:ext>
            </a:extLst>
          </p:cNvPr>
          <p:cNvSpPr>
            <a:spLocks noGrp="1"/>
          </p:cNvSpPr>
          <p:nvPr>
            <p:ph type="subTitle" idx="1"/>
          </p:nvPr>
        </p:nvSpPr>
        <p:spPr/>
        <p:txBody>
          <a:bodyPr/>
          <a:lstStyle/>
          <a:p>
            <a:pPr algn="r"/>
            <a:endParaRPr lang="en-IN" dirty="0"/>
          </a:p>
          <a:p>
            <a:pPr algn="r"/>
            <a:r>
              <a:rPr lang="en-IN" dirty="0"/>
              <a:t>-Manne Niteesh Chandra</a:t>
            </a:r>
          </a:p>
        </p:txBody>
      </p:sp>
    </p:spTree>
    <p:extLst>
      <p:ext uri="{BB962C8B-B14F-4D97-AF65-F5344CB8AC3E}">
        <p14:creationId xmlns:p14="http://schemas.microsoft.com/office/powerpoint/2010/main" val="3581402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5445-6A3D-4516-A50F-700041209E5F}"/>
              </a:ext>
            </a:extLst>
          </p:cNvPr>
          <p:cNvSpPr>
            <a:spLocks noGrp="1"/>
          </p:cNvSpPr>
          <p:nvPr>
            <p:ph type="title"/>
          </p:nvPr>
        </p:nvSpPr>
        <p:spPr/>
        <p:txBody>
          <a:bodyPr/>
          <a:lstStyle/>
          <a:p>
            <a:r>
              <a:rPr lang="en-IN" dirty="0"/>
              <a:t>Commands</a:t>
            </a:r>
          </a:p>
        </p:txBody>
      </p:sp>
      <p:sp>
        <p:nvSpPr>
          <p:cNvPr id="3" name="Content Placeholder 2">
            <a:extLst>
              <a:ext uri="{FF2B5EF4-FFF2-40B4-BE49-F238E27FC236}">
                <a16:creationId xmlns:a16="http://schemas.microsoft.com/office/drawing/2014/main" id="{8C702A85-C24A-425F-BEFE-26944061AF96}"/>
              </a:ext>
            </a:extLst>
          </p:cNvPr>
          <p:cNvSpPr>
            <a:spLocks noGrp="1"/>
          </p:cNvSpPr>
          <p:nvPr>
            <p:ph idx="1"/>
          </p:nvPr>
        </p:nvSpPr>
        <p:spPr/>
        <p:txBody>
          <a:bodyPr>
            <a:normAutofit fontScale="92500" lnSpcReduction="20000"/>
          </a:bodyPr>
          <a:lstStyle/>
          <a:p>
            <a:r>
              <a:rPr lang="en-IN" sz="3000" dirty="0"/>
              <a:t>Master</a:t>
            </a:r>
            <a:r>
              <a:rPr lang="en-IN" dirty="0"/>
              <a:t>:</a:t>
            </a:r>
          </a:p>
          <a:p>
            <a:r>
              <a:rPr lang="en-IN" sz="2600" dirty="0"/>
              <a:t>Jenkins installation</a:t>
            </a:r>
            <a:r>
              <a:rPr lang="en-IN" dirty="0"/>
              <a:t>:</a:t>
            </a:r>
          </a:p>
          <a:p>
            <a:r>
              <a:rPr lang="en-IN" dirty="0" err="1"/>
              <a:t>sudo</a:t>
            </a:r>
            <a:r>
              <a:rPr lang="en-IN" dirty="0"/>
              <a:t> </a:t>
            </a:r>
            <a:r>
              <a:rPr lang="en-IN" dirty="0" err="1"/>
              <a:t>wget</a:t>
            </a:r>
            <a:r>
              <a:rPr lang="en-IN" dirty="0"/>
              <a:t> -O /etc/</a:t>
            </a:r>
            <a:r>
              <a:rPr lang="en-IN" dirty="0" err="1"/>
              <a:t>yum.repos.d</a:t>
            </a:r>
            <a:r>
              <a:rPr lang="en-IN" dirty="0"/>
              <a:t>/</a:t>
            </a:r>
            <a:r>
              <a:rPr lang="en-IN" dirty="0" err="1"/>
              <a:t>jenkins.repo</a:t>
            </a:r>
            <a:r>
              <a:rPr lang="en-IN" dirty="0"/>
              <a:t> \</a:t>
            </a:r>
          </a:p>
          <a:p>
            <a:r>
              <a:rPr lang="en-IN" dirty="0"/>
              <a:t>    https://pkg.jenkins.io/redhat-stable/jenkins.repo</a:t>
            </a:r>
          </a:p>
          <a:p>
            <a:r>
              <a:rPr lang="en-IN" dirty="0" err="1"/>
              <a:t>sudo</a:t>
            </a:r>
            <a:r>
              <a:rPr lang="en-IN" dirty="0"/>
              <a:t> rpm --import https://pkg.jenkins.io/redhat-stable/jenkins.io-2023.key</a:t>
            </a:r>
          </a:p>
          <a:p>
            <a:r>
              <a:rPr lang="en-IN" dirty="0" err="1"/>
              <a:t>sudo</a:t>
            </a:r>
            <a:r>
              <a:rPr lang="en-IN" dirty="0"/>
              <a:t> yum upgrade</a:t>
            </a:r>
          </a:p>
          <a:p>
            <a:r>
              <a:rPr lang="en-IN" dirty="0" err="1"/>
              <a:t>sudo</a:t>
            </a:r>
            <a:r>
              <a:rPr lang="en-IN" dirty="0"/>
              <a:t> </a:t>
            </a:r>
            <a:r>
              <a:rPr lang="en-IN" dirty="0" err="1"/>
              <a:t>dnf</a:t>
            </a:r>
            <a:r>
              <a:rPr lang="en-IN" dirty="0"/>
              <a:t> install java-11-amazon-corretto -y</a:t>
            </a:r>
          </a:p>
          <a:p>
            <a:r>
              <a:rPr lang="en-IN" dirty="0" err="1"/>
              <a:t>sudo</a:t>
            </a:r>
            <a:r>
              <a:rPr lang="en-IN" dirty="0"/>
              <a:t> yum install </a:t>
            </a:r>
            <a:r>
              <a:rPr lang="en-IN" dirty="0" err="1"/>
              <a:t>jenkins</a:t>
            </a:r>
            <a:r>
              <a:rPr lang="en-IN" dirty="0"/>
              <a:t> -y</a:t>
            </a:r>
          </a:p>
          <a:p>
            <a:r>
              <a:rPr lang="en-IN" dirty="0" err="1"/>
              <a:t>sudo</a:t>
            </a:r>
            <a:r>
              <a:rPr lang="en-IN" dirty="0"/>
              <a:t> </a:t>
            </a:r>
            <a:r>
              <a:rPr lang="en-IN" dirty="0" err="1"/>
              <a:t>systemctl</a:t>
            </a:r>
            <a:r>
              <a:rPr lang="en-IN" dirty="0"/>
              <a:t> enable </a:t>
            </a:r>
            <a:r>
              <a:rPr lang="en-IN" dirty="0" err="1"/>
              <a:t>jenkins</a:t>
            </a:r>
            <a:endParaRPr lang="en-IN" dirty="0"/>
          </a:p>
          <a:p>
            <a:r>
              <a:rPr lang="en-IN" dirty="0" err="1"/>
              <a:t>sudo</a:t>
            </a:r>
            <a:r>
              <a:rPr lang="en-IN" dirty="0"/>
              <a:t> </a:t>
            </a:r>
            <a:r>
              <a:rPr lang="en-IN" dirty="0" err="1"/>
              <a:t>systemctl</a:t>
            </a:r>
            <a:r>
              <a:rPr lang="en-IN" dirty="0"/>
              <a:t> start </a:t>
            </a:r>
            <a:r>
              <a:rPr lang="en-IN" dirty="0" err="1"/>
              <a:t>jenkins</a:t>
            </a:r>
            <a:endParaRPr lang="en-IN" dirty="0"/>
          </a:p>
        </p:txBody>
      </p:sp>
    </p:spTree>
    <p:extLst>
      <p:ext uri="{BB962C8B-B14F-4D97-AF65-F5344CB8AC3E}">
        <p14:creationId xmlns:p14="http://schemas.microsoft.com/office/powerpoint/2010/main" val="118761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014A-8395-47A7-9332-841629E5E2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F3983F-2D13-451D-B6BA-CEA009FC006F}"/>
              </a:ext>
            </a:extLst>
          </p:cNvPr>
          <p:cNvSpPr>
            <a:spLocks noGrp="1"/>
          </p:cNvSpPr>
          <p:nvPr>
            <p:ph idx="1"/>
          </p:nvPr>
        </p:nvSpPr>
        <p:spPr/>
        <p:txBody>
          <a:bodyPr>
            <a:normAutofit fontScale="92500" lnSpcReduction="10000"/>
          </a:bodyPr>
          <a:lstStyle/>
          <a:p>
            <a:r>
              <a:rPr lang="en-IN" sz="2400" dirty="0"/>
              <a:t>Creating directory, file and pasting the IP address of slave in a file and assigning permissions to it:</a:t>
            </a:r>
          </a:p>
          <a:p>
            <a:r>
              <a:rPr lang="en-IN" dirty="0" err="1"/>
              <a:t>sudo</a:t>
            </a:r>
            <a:r>
              <a:rPr lang="en-IN" dirty="0"/>
              <a:t> </a:t>
            </a:r>
            <a:r>
              <a:rPr lang="en-IN" dirty="0" err="1"/>
              <a:t>mkdir</a:t>
            </a:r>
            <a:r>
              <a:rPr lang="en-IN" dirty="0"/>
              <a:t> -p /var/lib/</a:t>
            </a:r>
            <a:r>
              <a:rPr lang="en-IN" dirty="0" err="1"/>
              <a:t>jenkins</a:t>
            </a:r>
            <a:r>
              <a:rPr lang="en-IN" dirty="0"/>
              <a:t>/.</a:t>
            </a:r>
            <a:r>
              <a:rPr lang="en-IN" dirty="0" err="1"/>
              <a:t>ssh</a:t>
            </a:r>
            <a:r>
              <a:rPr lang="en-IN" dirty="0"/>
              <a:t> </a:t>
            </a:r>
          </a:p>
          <a:p>
            <a:r>
              <a:rPr lang="en-IN" dirty="0"/>
              <a:t>cd /var/lib/</a:t>
            </a:r>
            <a:r>
              <a:rPr lang="en-IN" dirty="0" err="1"/>
              <a:t>jenkins</a:t>
            </a:r>
            <a:r>
              <a:rPr lang="en-IN" dirty="0"/>
              <a:t>/.</a:t>
            </a:r>
            <a:r>
              <a:rPr lang="en-IN" dirty="0" err="1"/>
              <a:t>ssh</a:t>
            </a:r>
            <a:r>
              <a:rPr lang="en-IN" dirty="0"/>
              <a:t> </a:t>
            </a:r>
          </a:p>
          <a:p>
            <a:r>
              <a:rPr lang="en-IN" dirty="0"/>
              <a:t>cd .. </a:t>
            </a:r>
          </a:p>
          <a:p>
            <a:r>
              <a:rPr lang="en-IN" dirty="0" err="1"/>
              <a:t>sudo</a:t>
            </a:r>
            <a:r>
              <a:rPr lang="en-IN" dirty="0"/>
              <a:t> </a:t>
            </a:r>
            <a:r>
              <a:rPr lang="en-IN" dirty="0" err="1"/>
              <a:t>chmod</a:t>
            </a:r>
            <a:r>
              <a:rPr lang="en-IN" dirty="0"/>
              <a:t> 777 .</a:t>
            </a:r>
            <a:r>
              <a:rPr lang="en-IN" dirty="0" err="1"/>
              <a:t>ssh</a:t>
            </a:r>
            <a:r>
              <a:rPr lang="en-IN" dirty="0"/>
              <a:t> </a:t>
            </a:r>
          </a:p>
          <a:p>
            <a:r>
              <a:rPr lang="en-IN" dirty="0"/>
              <a:t>cd .</a:t>
            </a:r>
            <a:r>
              <a:rPr lang="en-IN" dirty="0" err="1"/>
              <a:t>ssh</a:t>
            </a:r>
            <a:r>
              <a:rPr lang="en-IN" dirty="0"/>
              <a:t> </a:t>
            </a:r>
          </a:p>
          <a:p>
            <a:r>
              <a:rPr lang="en-IN" dirty="0" err="1"/>
              <a:t>sudo</a:t>
            </a:r>
            <a:r>
              <a:rPr lang="en-IN" dirty="0"/>
              <a:t> </a:t>
            </a:r>
            <a:r>
              <a:rPr lang="en-IN" dirty="0" err="1"/>
              <a:t>ssh-keyscan</a:t>
            </a:r>
            <a:r>
              <a:rPr lang="en-IN" dirty="0"/>
              <a:t> -H SLAVE_NODE_PRIVATE_IP &gt;&gt;/var/lib/</a:t>
            </a:r>
            <a:r>
              <a:rPr lang="en-IN" dirty="0" err="1"/>
              <a:t>jenkins</a:t>
            </a:r>
            <a:r>
              <a:rPr lang="en-IN" dirty="0"/>
              <a:t>/.</a:t>
            </a:r>
            <a:r>
              <a:rPr lang="en-IN" dirty="0" err="1"/>
              <a:t>ssh</a:t>
            </a:r>
            <a:r>
              <a:rPr lang="en-IN" dirty="0"/>
              <a:t>/</a:t>
            </a:r>
            <a:r>
              <a:rPr lang="en-IN" dirty="0" err="1"/>
              <a:t>known_hosts</a:t>
            </a:r>
            <a:r>
              <a:rPr lang="en-IN" dirty="0"/>
              <a:t> </a:t>
            </a:r>
          </a:p>
          <a:p>
            <a:r>
              <a:rPr lang="en-IN" dirty="0" err="1"/>
              <a:t>sudo</a:t>
            </a:r>
            <a:r>
              <a:rPr lang="en-IN" dirty="0"/>
              <a:t> </a:t>
            </a:r>
            <a:r>
              <a:rPr lang="en-IN" dirty="0" err="1"/>
              <a:t>chown</a:t>
            </a:r>
            <a:r>
              <a:rPr lang="en-IN" dirty="0"/>
              <a:t> </a:t>
            </a:r>
            <a:r>
              <a:rPr lang="en-IN" dirty="0" err="1"/>
              <a:t>jenkins:jenkins</a:t>
            </a:r>
            <a:r>
              <a:rPr lang="en-IN" dirty="0"/>
              <a:t> </a:t>
            </a:r>
            <a:r>
              <a:rPr lang="en-IN" dirty="0" err="1"/>
              <a:t>known_hosts</a:t>
            </a:r>
            <a:r>
              <a:rPr lang="en-IN" dirty="0"/>
              <a:t> </a:t>
            </a:r>
          </a:p>
          <a:p>
            <a:r>
              <a:rPr lang="en-IN" dirty="0" err="1"/>
              <a:t>sudo</a:t>
            </a:r>
            <a:r>
              <a:rPr lang="en-IN" dirty="0"/>
              <a:t> </a:t>
            </a:r>
            <a:r>
              <a:rPr lang="en-IN" dirty="0" err="1"/>
              <a:t>chmod</a:t>
            </a:r>
            <a:r>
              <a:rPr lang="en-IN" dirty="0"/>
              <a:t> 700 </a:t>
            </a:r>
            <a:r>
              <a:rPr lang="en-IN" dirty="0" err="1"/>
              <a:t>known_hosts</a:t>
            </a:r>
            <a:r>
              <a:rPr lang="en-IN" dirty="0"/>
              <a:t> </a:t>
            </a:r>
          </a:p>
        </p:txBody>
      </p:sp>
    </p:spTree>
    <p:extLst>
      <p:ext uri="{BB962C8B-B14F-4D97-AF65-F5344CB8AC3E}">
        <p14:creationId xmlns:p14="http://schemas.microsoft.com/office/powerpoint/2010/main" val="67092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8CA6-14A7-4D70-8A73-9D536388F4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9ECC40-82F4-4732-8012-C9D67B54D623}"/>
              </a:ext>
            </a:extLst>
          </p:cNvPr>
          <p:cNvSpPr>
            <a:spLocks noGrp="1"/>
          </p:cNvSpPr>
          <p:nvPr>
            <p:ph idx="1"/>
          </p:nvPr>
        </p:nvSpPr>
        <p:spPr/>
        <p:txBody>
          <a:bodyPr>
            <a:normAutofit fontScale="92500" lnSpcReduction="10000"/>
          </a:bodyPr>
          <a:lstStyle/>
          <a:p>
            <a:r>
              <a:rPr lang="en-IN" sz="2800" dirty="0"/>
              <a:t>Slave:</a:t>
            </a:r>
          </a:p>
          <a:p>
            <a:r>
              <a:rPr lang="en-US" sz="2400" dirty="0"/>
              <a:t>Create user, </a:t>
            </a:r>
            <a:r>
              <a:rPr lang="en-US" sz="2400" dirty="0" err="1"/>
              <a:t>ssh</a:t>
            </a:r>
            <a:r>
              <a:rPr lang="en-US" sz="2400" dirty="0"/>
              <a:t> keys and copy it to </a:t>
            </a:r>
            <a:r>
              <a:rPr lang="en-US" sz="2400" dirty="0" err="1"/>
              <a:t>authorized_keys</a:t>
            </a:r>
            <a:r>
              <a:rPr lang="en-US" sz="2400" dirty="0"/>
              <a:t> and assign required permissions:</a:t>
            </a:r>
          </a:p>
          <a:p>
            <a:r>
              <a:rPr lang="en-IN" sz="2400" dirty="0" err="1"/>
              <a:t>sudo</a:t>
            </a:r>
            <a:r>
              <a:rPr lang="en-IN" sz="2400" dirty="0"/>
              <a:t> </a:t>
            </a:r>
            <a:r>
              <a:rPr lang="en-IN" sz="2400" dirty="0" err="1"/>
              <a:t>useradd</a:t>
            </a:r>
            <a:r>
              <a:rPr lang="en-IN" sz="2400" dirty="0"/>
              <a:t> jenkins-slave1 </a:t>
            </a:r>
          </a:p>
          <a:p>
            <a:r>
              <a:rPr lang="en-IN" sz="2400" dirty="0" err="1"/>
              <a:t>sudo</a:t>
            </a:r>
            <a:r>
              <a:rPr lang="en-IN" sz="2400" dirty="0"/>
              <a:t> passed Jenkins-slave1</a:t>
            </a:r>
          </a:p>
          <a:p>
            <a:r>
              <a:rPr lang="en-IN" sz="2400" dirty="0" err="1"/>
              <a:t>sudo</a:t>
            </a:r>
            <a:r>
              <a:rPr lang="en-IN" sz="2400" dirty="0"/>
              <a:t> </a:t>
            </a:r>
            <a:r>
              <a:rPr lang="en-IN" sz="2400" dirty="0" err="1"/>
              <a:t>su</a:t>
            </a:r>
            <a:r>
              <a:rPr lang="en-IN" sz="2400" dirty="0"/>
              <a:t> - jenkins-slave1 </a:t>
            </a:r>
          </a:p>
          <a:p>
            <a:r>
              <a:rPr lang="en-IN" sz="2400" dirty="0" err="1"/>
              <a:t>ssh</a:t>
            </a:r>
            <a:r>
              <a:rPr lang="en-IN" sz="2400" dirty="0"/>
              <a:t>-keygen -t </a:t>
            </a:r>
            <a:r>
              <a:rPr lang="en-IN" sz="2400" dirty="0" err="1"/>
              <a:t>rsa</a:t>
            </a:r>
            <a:r>
              <a:rPr lang="en-IN" sz="2400" dirty="0"/>
              <a:t> -N "" -f /home/jenkins-slave1/.</a:t>
            </a:r>
            <a:r>
              <a:rPr lang="en-IN" sz="2400" dirty="0" err="1"/>
              <a:t>ssh</a:t>
            </a:r>
            <a:r>
              <a:rPr lang="en-IN" sz="2400" dirty="0"/>
              <a:t>/</a:t>
            </a:r>
            <a:r>
              <a:rPr lang="en-IN" sz="2400" dirty="0" err="1"/>
              <a:t>id_rsa</a:t>
            </a:r>
            <a:r>
              <a:rPr lang="en-IN" sz="2400" dirty="0"/>
              <a:t> </a:t>
            </a:r>
          </a:p>
          <a:p>
            <a:r>
              <a:rPr lang="en-IN" sz="2400" dirty="0"/>
              <a:t>cd .</a:t>
            </a:r>
            <a:r>
              <a:rPr lang="en-IN" sz="2400" dirty="0" err="1"/>
              <a:t>ssh</a:t>
            </a:r>
            <a:r>
              <a:rPr lang="en-IN" sz="2400" dirty="0"/>
              <a:t> </a:t>
            </a:r>
          </a:p>
          <a:p>
            <a:r>
              <a:rPr lang="en-IN" sz="2400" dirty="0"/>
              <a:t>cat id_rsa.pub &gt; </a:t>
            </a:r>
            <a:r>
              <a:rPr lang="en-IN" sz="2400" dirty="0" err="1"/>
              <a:t>authorized_keys</a:t>
            </a:r>
            <a:r>
              <a:rPr lang="en-IN" sz="2400" dirty="0"/>
              <a:t> </a:t>
            </a:r>
          </a:p>
          <a:p>
            <a:r>
              <a:rPr lang="en-IN" sz="2400" dirty="0" err="1"/>
              <a:t>chmod</a:t>
            </a:r>
            <a:r>
              <a:rPr lang="en-IN" sz="2400" dirty="0"/>
              <a:t> 700 </a:t>
            </a:r>
            <a:r>
              <a:rPr lang="en-IN" sz="2400" dirty="0" err="1"/>
              <a:t>authorized_keys</a:t>
            </a:r>
            <a:r>
              <a:rPr lang="en-IN" sz="2400" dirty="0"/>
              <a:t> </a:t>
            </a:r>
          </a:p>
        </p:txBody>
      </p:sp>
    </p:spTree>
    <p:extLst>
      <p:ext uri="{BB962C8B-B14F-4D97-AF65-F5344CB8AC3E}">
        <p14:creationId xmlns:p14="http://schemas.microsoft.com/office/powerpoint/2010/main" val="110714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4ECF4-C314-4EB4-8614-77D0EE97A839}"/>
              </a:ext>
            </a:extLst>
          </p:cNvPr>
          <p:cNvSpPr txBox="1"/>
          <p:nvPr/>
        </p:nvSpPr>
        <p:spPr>
          <a:xfrm>
            <a:off x="3676264" y="2327406"/>
            <a:ext cx="5126915" cy="1446550"/>
          </a:xfrm>
          <a:prstGeom prst="rect">
            <a:avLst/>
          </a:prstGeom>
          <a:noFill/>
        </p:spPr>
        <p:txBody>
          <a:bodyPr wrap="square" rtlCol="0">
            <a:spAutoFit/>
          </a:bodyPr>
          <a:lstStyle/>
          <a:p>
            <a:r>
              <a:rPr lang="en-IN" sz="8800" dirty="0"/>
              <a:t>Thank You</a:t>
            </a:r>
          </a:p>
        </p:txBody>
      </p:sp>
    </p:spTree>
    <p:extLst>
      <p:ext uri="{BB962C8B-B14F-4D97-AF65-F5344CB8AC3E}">
        <p14:creationId xmlns:p14="http://schemas.microsoft.com/office/powerpoint/2010/main" val="212191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6659-99D0-452B-A5B0-68BB0EC8439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356C4CE7-3A55-46B1-A93C-EE46FA13B1C0}"/>
              </a:ext>
            </a:extLst>
          </p:cNvPr>
          <p:cNvSpPr>
            <a:spLocks noGrp="1"/>
          </p:cNvSpPr>
          <p:nvPr>
            <p:ph idx="1"/>
          </p:nvPr>
        </p:nvSpPr>
        <p:spPr/>
        <p:txBody>
          <a:bodyPr>
            <a:normAutofit/>
          </a:bodyPr>
          <a:lstStyle/>
          <a:p>
            <a:pPr marL="0" indent="0">
              <a:buNone/>
            </a:pPr>
            <a:r>
              <a:rPr lang="en-IN" sz="3600" dirty="0"/>
              <a:t>*Introduction</a:t>
            </a:r>
          </a:p>
          <a:p>
            <a:pPr marL="0" indent="0">
              <a:buNone/>
            </a:pPr>
            <a:r>
              <a:rPr lang="en-IN" sz="3600" dirty="0"/>
              <a:t>*Diagram</a:t>
            </a:r>
          </a:p>
          <a:p>
            <a:pPr marL="0" indent="0">
              <a:buNone/>
            </a:pPr>
            <a:r>
              <a:rPr lang="en-IN" sz="3600" dirty="0"/>
              <a:t>*Working</a:t>
            </a:r>
          </a:p>
          <a:p>
            <a:pPr marL="0" indent="0">
              <a:buNone/>
            </a:pPr>
            <a:r>
              <a:rPr lang="en-IN" sz="3600" dirty="0"/>
              <a:t>*Commands</a:t>
            </a:r>
          </a:p>
        </p:txBody>
      </p:sp>
    </p:spTree>
    <p:extLst>
      <p:ext uri="{BB962C8B-B14F-4D97-AF65-F5344CB8AC3E}">
        <p14:creationId xmlns:p14="http://schemas.microsoft.com/office/powerpoint/2010/main" val="58897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A8BF-DA3F-4612-A8C4-4BC93674DFF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C4A6037-7784-44DB-A751-C83F1D3579A5}"/>
              </a:ext>
            </a:extLst>
          </p:cNvPr>
          <p:cNvSpPr>
            <a:spLocks noGrp="1"/>
          </p:cNvSpPr>
          <p:nvPr>
            <p:ph idx="1"/>
          </p:nvPr>
        </p:nvSpPr>
        <p:spPr/>
        <p:txBody>
          <a:bodyPr>
            <a:normAutofit/>
          </a:bodyPr>
          <a:lstStyle/>
          <a:p>
            <a:r>
              <a:rPr lang="en-IN" sz="3600" dirty="0"/>
              <a:t>Jenkins</a:t>
            </a:r>
            <a:r>
              <a:rPr lang="en-IN" sz="3200" dirty="0"/>
              <a:t>: </a:t>
            </a:r>
          </a:p>
          <a:p>
            <a:r>
              <a:rPr lang="en-US" sz="3200" dirty="0"/>
              <a:t>Jenkins is a tool that is used for automation, and it is an open-source server that allows all the developers to build, test and deploy software. It works or runs on java as it is written in java. By using Jenkins we can make a continuous integration of projects(jobs) or end-to-endpoint automation.</a:t>
            </a:r>
            <a:endParaRPr lang="en-IN" sz="3200" dirty="0"/>
          </a:p>
        </p:txBody>
      </p:sp>
    </p:spTree>
    <p:extLst>
      <p:ext uri="{BB962C8B-B14F-4D97-AF65-F5344CB8AC3E}">
        <p14:creationId xmlns:p14="http://schemas.microsoft.com/office/powerpoint/2010/main" val="2488963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EB08-0409-43C0-ADB2-534D0E246FC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C00CD14-2794-4E90-BD5D-5BBAFEEEBB38}"/>
              </a:ext>
            </a:extLst>
          </p:cNvPr>
          <p:cNvSpPr>
            <a:spLocks noGrp="1"/>
          </p:cNvSpPr>
          <p:nvPr>
            <p:ph idx="1"/>
          </p:nvPr>
        </p:nvSpPr>
        <p:spPr/>
        <p:txBody>
          <a:bodyPr>
            <a:normAutofit/>
          </a:bodyPr>
          <a:lstStyle/>
          <a:p>
            <a:r>
              <a:rPr lang="en-IN" sz="3600" dirty="0"/>
              <a:t>Jenkins Master-Slave Configuration:</a:t>
            </a:r>
          </a:p>
          <a:p>
            <a:r>
              <a:rPr lang="en-US" sz="3000" dirty="0"/>
              <a:t>Jenkins uses a Master-Slave architecture to manage distributed builds. In this architecture, Master and Slave communicate through TCP/IP protocol.</a:t>
            </a:r>
            <a:endParaRPr lang="en-IN" sz="3000" dirty="0"/>
          </a:p>
        </p:txBody>
      </p:sp>
    </p:spTree>
    <p:extLst>
      <p:ext uri="{BB962C8B-B14F-4D97-AF65-F5344CB8AC3E}">
        <p14:creationId xmlns:p14="http://schemas.microsoft.com/office/powerpoint/2010/main" val="57942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B071-BB48-456D-8806-1C2256EFE6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53611E-E291-4FB5-8BAF-D24121105868}"/>
              </a:ext>
            </a:extLst>
          </p:cNvPr>
          <p:cNvSpPr>
            <a:spLocks noGrp="1"/>
          </p:cNvSpPr>
          <p:nvPr>
            <p:ph idx="1"/>
          </p:nvPr>
        </p:nvSpPr>
        <p:spPr/>
        <p:txBody>
          <a:bodyPr>
            <a:normAutofit/>
          </a:bodyPr>
          <a:lstStyle/>
          <a:p>
            <a:pPr marL="0" indent="0">
              <a:buNone/>
            </a:pPr>
            <a:r>
              <a:rPr lang="en-US" sz="2600" dirty="0"/>
              <a:t>Jenkins Master:</a:t>
            </a:r>
          </a:p>
          <a:p>
            <a:r>
              <a:rPr lang="en-US" sz="2600" dirty="0"/>
              <a:t>Your main Jenkins server is the Master. The Master’s job is to handle:</a:t>
            </a:r>
          </a:p>
          <a:p>
            <a:r>
              <a:rPr lang="en-US" sz="2600" dirty="0"/>
              <a:t>*Scheduling build jobs.</a:t>
            </a:r>
          </a:p>
          <a:p>
            <a:r>
              <a:rPr lang="en-US" sz="2600" dirty="0"/>
              <a:t>*Dispatching builds to the slaves for the actual execution.</a:t>
            </a:r>
          </a:p>
          <a:p>
            <a:r>
              <a:rPr lang="en-US" sz="2600" dirty="0"/>
              <a:t>*Monitor the slaves (possibly taking them online and offline as required).</a:t>
            </a:r>
          </a:p>
          <a:p>
            <a:r>
              <a:rPr lang="en-US" sz="2600" dirty="0"/>
              <a:t>*Recording and presenting the build results.</a:t>
            </a:r>
          </a:p>
          <a:p>
            <a:r>
              <a:rPr lang="en-US" sz="2600" dirty="0"/>
              <a:t>*A Master instance of Jenkins can also execute build jobs directly.</a:t>
            </a:r>
          </a:p>
          <a:p>
            <a:endParaRPr lang="en-IN" sz="3600" dirty="0"/>
          </a:p>
        </p:txBody>
      </p:sp>
    </p:spTree>
    <p:extLst>
      <p:ext uri="{BB962C8B-B14F-4D97-AF65-F5344CB8AC3E}">
        <p14:creationId xmlns:p14="http://schemas.microsoft.com/office/powerpoint/2010/main" val="266712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22D4-A1F7-4D02-9649-3B9A2E7BF6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0AA048-BCAE-4921-AC4F-83606C83AA7B}"/>
              </a:ext>
            </a:extLst>
          </p:cNvPr>
          <p:cNvSpPr>
            <a:spLocks noGrp="1"/>
          </p:cNvSpPr>
          <p:nvPr>
            <p:ph idx="1"/>
          </p:nvPr>
        </p:nvSpPr>
        <p:spPr/>
        <p:txBody>
          <a:bodyPr/>
          <a:lstStyle/>
          <a:p>
            <a:r>
              <a:rPr lang="en-US" sz="2600" dirty="0"/>
              <a:t>Jenkins Slave</a:t>
            </a:r>
            <a:r>
              <a:rPr lang="en-US" sz="2200" dirty="0"/>
              <a:t>:</a:t>
            </a:r>
          </a:p>
          <a:p>
            <a:r>
              <a:rPr lang="en-US" sz="2200" dirty="0"/>
              <a:t>A Slave is a Java executable that runs on a remote machine. Following are the characteristics of Jenkins Slaves:</a:t>
            </a:r>
          </a:p>
          <a:p>
            <a:r>
              <a:rPr lang="en-US" sz="2200" dirty="0"/>
              <a:t>*It hears requests from the Jenkins Master instance.</a:t>
            </a:r>
          </a:p>
          <a:p>
            <a:r>
              <a:rPr lang="en-US" sz="2200" dirty="0"/>
              <a:t>*Slaves can run on a variety of operating systems.</a:t>
            </a:r>
          </a:p>
          <a:p>
            <a:r>
              <a:rPr lang="en-US" sz="2200" dirty="0"/>
              <a:t>*The job of a Slave is to do as they are told to, which involves executing build jobs  dispatched by the Master.</a:t>
            </a:r>
          </a:p>
          <a:p>
            <a:r>
              <a:rPr lang="en-US" sz="2200" dirty="0"/>
              <a:t>*You can configure a project to always run on a particular Slave machine or a particular type of Slave machine, or simply let Jenkins pick the next available Slave.</a:t>
            </a:r>
          </a:p>
          <a:p>
            <a:endParaRPr lang="en-IN" dirty="0"/>
          </a:p>
        </p:txBody>
      </p:sp>
    </p:spTree>
    <p:extLst>
      <p:ext uri="{BB962C8B-B14F-4D97-AF65-F5344CB8AC3E}">
        <p14:creationId xmlns:p14="http://schemas.microsoft.com/office/powerpoint/2010/main" val="300832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79DF-5860-4140-A9CC-5447D22B16B3}"/>
              </a:ext>
            </a:extLst>
          </p:cNvPr>
          <p:cNvSpPr>
            <a:spLocks noGrp="1"/>
          </p:cNvSpPr>
          <p:nvPr>
            <p:ph type="title"/>
          </p:nvPr>
        </p:nvSpPr>
        <p:spPr>
          <a:xfrm>
            <a:off x="1097280" y="269978"/>
            <a:ext cx="10058400" cy="1450757"/>
          </a:xfrm>
        </p:spPr>
        <p:txBody>
          <a:bodyPr/>
          <a:lstStyle/>
          <a:p>
            <a:r>
              <a:rPr lang="en-IN" dirty="0"/>
              <a:t>Diagram</a:t>
            </a:r>
          </a:p>
        </p:txBody>
      </p:sp>
      <p:pic>
        <p:nvPicPr>
          <p:cNvPr id="1026" name="Picture 2" descr="Distributed Testing - Jenkins Tutorial - Edureka">
            <a:extLst>
              <a:ext uri="{FF2B5EF4-FFF2-40B4-BE49-F238E27FC236}">
                <a16:creationId xmlns:a16="http://schemas.microsoft.com/office/drawing/2014/main" id="{D8C00928-12C3-4B78-80D4-CE64ECBEFE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3075" y="1985963"/>
            <a:ext cx="87058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05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E1CB-1C6F-4D94-918C-F8530EFD83DD}"/>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76393C9A-5D5C-4168-8958-1A665A92E34E}"/>
              </a:ext>
            </a:extLst>
          </p:cNvPr>
          <p:cNvSpPr>
            <a:spLocks noGrp="1"/>
          </p:cNvSpPr>
          <p:nvPr>
            <p:ph idx="1"/>
          </p:nvPr>
        </p:nvSpPr>
        <p:spPr/>
        <p:txBody>
          <a:bodyPr>
            <a:normAutofit fontScale="92500" lnSpcReduction="10000"/>
          </a:bodyPr>
          <a:lstStyle/>
          <a:p>
            <a:r>
              <a:rPr lang="en-IN" sz="3000" dirty="0"/>
              <a:t>*Create two EC2 instances one for master and other one is for slave.</a:t>
            </a:r>
          </a:p>
          <a:p>
            <a:r>
              <a:rPr lang="en-IN" sz="3000" dirty="0"/>
              <a:t>*Install Jenkins software in Master instance and open Jenkins in browser by copying the IP address of the instance.</a:t>
            </a:r>
          </a:p>
          <a:p>
            <a:r>
              <a:rPr lang="en-IN" sz="3000" dirty="0"/>
              <a:t>*Install java in slave instance and create a slave in the instance and generate a SSH key and copy it to authorised keys and assign required permissions.</a:t>
            </a:r>
          </a:p>
          <a:p>
            <a:r>
              <a:rPr lang="en-IN" sz="3000" dirty="0"/>
              <a:t>*Copy the slave nodes IP address to the master instance known host file </a:t>
            </a:r>
          </a:p>
          <a:p>
            <a:r>
              <a:rPr lang="en-IN" sz="3000" dirty="0"/>
              <a:t>*</a:t>
            </a:r>
            <a:r>
              <a:rPr lang="en-IN" sz="3000" dirty="0" err="1"/>
              <a:t>Asssign</a:t>
            </a:r>
            <a:r>
              <a:rPr lang="en-IN" sz="3000" dirty="0"/>
              <a:t> required permissions to known host file</a:t>
            </a:r>
          </a:p>
        </p:txBody>
      </p:sp>
    </p:spTree>
    <p:extLst>
      <p:ext uri="{BB962C8B-B14F-4D97-AF65-F5344CB8AC3E}">
        <p14:creationId xmlns:p14="http://schemas.microsoft.com/office/powerpoint/2010/main" val="119859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2A00-0B71-418F-ABB1-5418CF5990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1E9934-C0B3-4BAF-BDF5-6D15777C18C0}"/>
              </a:ext>
            </a:extLst>
          </p:cNvPr>
          <p:cNvSpPr>
            <a:spLocks noGrp="1"/>
          </p:cNvSpPr>
          <p:nvPr>
            <p:ph idx="1"/>
          </p:nvPr>
        </p:nvSpPr>
        <p:spPr/>
        <p:txBody>
          <a:bodyPr>
            <a:normAutofit/>
          </a:bodyPr>
          <a:lstStyle/>
          <a:p>
            <a:pPr marL="0" indent="0">
              <a:buNone/>
            </a:pPr>
            <a:r>
              <a:rPr lang="en-IN" sz="2800" dirty="0"/>
              <a:t>*Click on “Manage Jenkins”</a:t>
            </a:r>
            <a:r>
              <a:rPr lang="en-IN" sz="2800" dirty="0">
                <a:sym typeface="Wingdings" panose="05000000000000000000" pitchFamily="2" charset="2"/>
              </a:rPr>
              <a:t> ”Nodes and clouds” in Jenkins (Browser)</a:t>
            </a:r>
          </a:p>
          <a:p>
            <a:pPr marL="0" indent="0">
              <a:buNone/>
            </a:pPr>
            <a:r>
              <a:rPr lang="en-IN" sz="2800" dirty="0">
                <a:sym typeface="Wingdings" panose="05000000000000000000" pitchFamily="2" charset="2"/>
              </a:rPr>
              <a:t>*Create a node</a:t>
            </a:r>
          </a:p>
          <a:p>
            <a:pPr marL="0" indent="0">
              <a:buNone/>
            </a:pPr>
            <a:r>
              <a:rPr lang="en-IN" sz="2800" dirty="0">
                <a:sym typeface="Wingdings" panose="05000000000000000000" pitchFamily="2" charset="2"/>
              </a:rPr>
              <a:t>*Give the details of the slave and save it.</a:t>
            </a:r>
          </a:p>
          <a:p>
            <a:pPr marL="0" indent="0">
              <a:buNone/>
            </a:pPr>
            <a:r>
              <a:rPr lang="en-IN" sz="2800" dirty="0">
                <a:sym typeface="Wingdings" panose="05000000000000000000" pitchFamily="2" charset="2"/>
              </a:rPr>
              <a:t>*Click on “Log”, now your slave is online and deploy job in that slave</a:t>
            </a:r>
          </a:p>
          <a:p>
            <a:pPr marL="0" indent="0">
              <a:buNone/>
            </a:pPr>
            <a:r>
              <a:rPr lang="en-IN" sz="2800" dirty="0">
                <a:sym typeface="Wingdings" panose="05000000000000000000" pitchFamily="2" charset="2"/>
              </a:rPr>
              <a:t>*You can check deployed project in slave instance i.e., in workspace</a:t>
            </a:r>
          </a:p>
          <a:p>
            <a:pPr marL="0" indent="0">
              <a:buNone/>
            </a:pPr>
            <a:r>
              <a:rPr lang="en-IN" sz="2800" dirty="0">
                <a:sym typeface="Wingdings" panose="05000000000000000000" pitchFamily="2" charset="2"/>
              </a:rPr>
              <a:t>*Command is “cd workspace”.</a:t>
            </a:r>
          </a:p>
          <a:p>
            <a:pPr marL="0" indent="0">
              <a:buNone/>
            </a:pPr>
            <a:endParaRPr lang="en-IN" sz="2800" dirty="0"/>
          </a:p>
        </p:txBody>
      </p:sp>
    </p:spTree>
    <p:extLst>
      <p:ext uri="{BB962C8B-B14F-4D97-AF65-F5344CB8AC3E}">
        <p14:creationId xmlns:p14="http://schemas.microsoft.com/office/powerpoint/2010/main" val="15736473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TotalTime>
  <Words>675</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Jenkins Master Slave Configuration</vt:lpstr>
      <vt:lpstr>Contents</vt:lpstr>
      <vt:lpstr>Introduction</vt:lpstr>
      <vt:lpstr>PowerPoint Presentation</vt:lpstr>
      <vt:lpstr>PowerPoint Presentation</vt:lpstr>
      <vt:lpstr>PowerPoint Presentation</vt:lpstr>
      <vt:lpstr>Diagram</vt:lpstr>
      <vt:lpstr>Working</vt:lpstr>
      <vt:lpstr>PowerPoint Presentation</vt:lpstr>
      <vt:lpstr>Commands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Master Slave Configuration</dc:title>
  <dc:creator>Niteesh Manne</dc:creator>
  <cp:lastModifiedBy>Niteesh Manne</cp:lastModifiedBy>
  <cp:revision>4</cp:revision>
  <dcterms:created xsi:type="dcterms:W3CDTF">2023-07-27T09:33:53Z</dcterms:created>
  <dcterms:modified xsi:type="dcterms:W3CDTF">2023-07-27T10:05:43Z</dcterms:modified>
</cp:coreProperties>
</file>