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 id="270" r:id="rId15"/>
    <p:sldId id="267"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eesha balla" userId="faa06b6b2f86fd65" providerId="LiveId" clId="{63244B24-344A-4EEC-8200-A534F751A759}"/>
    <pc:docChg chg="undo custSel addSld modSld sldOrd">
      <pc:chgData name="niteesha balla" userId="faa06b6b2f86fd65" providerId="LiveId" clId="{63244B24-344A-4EEC-8200-A534F751A759}" dt="2022-08-14T20:24:46.275" v="2919" actId="26606"/>
      <pc:docMkLst>
        <pc:docMk/>
      </pc:docMkLst>
      <pc:sldChg chg="addSp delSp modSp new mod setBg">
        <pc:chgData name="niteesha balla" userId="faa06b6b2f86fd65" providerId="LiveId" clId="{63244B24-344A-4EEC-8200-A534F751A759}" dt="2022-08-14T20:16:14.059" v="2841" actId="26606"/>
        <pc:sldMkLst>
          <pc:docMk/>
          <pc:sldMk cId="933608938" sldId="256"/>
        </pc:sldMkLst>
        <pc:spChg chg="mod">
          <ac:chgData name="niteesha balla" userId="faa06b6b2f86fd65" providerId="LiveId" clId="{63244B24-344A-4EEC-8200-A534F751A759}" dt="2022-08-14T20:16:14.059" v="2841" actId="26606"/>
          <ac:spMkLst>
            <pc:docMk/>
            <pc:sldMk cId="933608938" sldId="256"/>
            <ac:spMk id="2" creationId="{D08F51A9-17B1-B3DF-26A1-1FC447B43F73}"/>
          </ac:spMkLst>
        </pc:spChg>
        <pc:spChg chg="mod">
          <ac:chgData name="niteesha balla" userId="faa06b6b2f86fd65" providerId="LiveId" clId="{63244B24-344A-4EEC-8200-A534F751A759}" dt="2022-08-14T20:16:14.059" v="2841" actId="26606"/>
          <ac:spMkLst>
            <pc:docMk/>
            <pc:sldMk cId="933608938" sldId="256"/>
            <ac:spMk id="3" creationId="{4B76245C-6190-FBA0-61ED-A11DE71486D7}"/>
          </ac:spMkLst>
        </pc:spChg>
        <pc:spChg chg="add del">
          <ac:chgData name="niteesha balla" userId="faa06b6b2f86fd65" providerId="LiveId" clId="{63244B24-344A-4EEC-8200-A534F751A759}" dt="2022-08-14T20:16:14.050" v="2840" actId="26606"/>
          <ac:spMkLst>
            <pc:docMk/>
            <pc:sldMk cId="933608938" sldId="256"/>
            <ac:spMk id="6151" creationId="{1825AC39-5F85-4CAA-8A81-A1287086B2B6}"/>
          </ac:spMkLst>
        </pc:spChg>
        <pc:spChg chg="add del">
          <ac:chgData name="niteesha balla" userId="faa06b6b2f86fd65" providerId="LiveId" clId="{63244B24-344A-4EEC-8200-A534F751A759}" dt="2022-08-14T20:16:14.050" v="2840" actId="26606"/>
          <ac:spMkLst>
            <pc:docMk/>
            <pc:sldMk cId="933608938" sldId="256"/>
            <ac:spMk id="6153" creationId="{95DA4D23-37FC-4B90-8188-F0377C5FF44B}"/>
          </ac:spMkLst>
        </pc:spChg>
        <pc:spChg chg="add del">
          <ac:chgData name="niteesha balla" userId="faa06b6b2f86fd65" providerId="LiveId" clId="{63244B24-344A-4EEC-8200-A534F751A759}" dt="2022-08-14T20:16:14.050" v="2840" actId="26606"/>
          <ac:spMkLst>
            <pc:docMk/>
            <pc:sldMk cId="933608938" sldId="256"/>
            <ac:spMk id="6155" creationId="{A7A4B465-FBCC-4CD4-89A1-82992A7B47FF}"/>
          </ac:spMkLst>
        </pc:spChg>
        <pc:spChg chg="add del">
          <ac:chgData name="niteesha balla" userId="faa06b6b2f86fd65" providerId="LiveId" clId="{63244B24-344A-4EEC-8200-A534F751A759}" dt="2022-08-14T20:16:14.050" v="2840" actId="26606"/>
          <ac:spMkLst>
            <pc:docMk/>
            <pc:sldMk cId="933608938" sldId="256"/>
            <ac:spMk id="6157" creationId="{909E572F-9CDC-4214-9D42-FF0017649590}"/>
          </ac:spMkLst>
        </pc:spChg>
        <pc:spChg chg="add">
          <ac:chgData name="niteesha balla" userId="faa06b6b2f86fd65" providerId="LiveId" clId="{63244B24-344A-4EEC-8200-A534F751A759}" dt="2022-08-14T20:16:14.059" v="2841" actId="26606"/>
          <ac:spMkLst>
            <pc:docMk/>
            <pc:sldMk cId="933608938" sldId="256"/>
            <ac:spMk id="6159" creationId="{08C9B587-E65E-4B52-B37C-ABEBB6E87928}"/>
          </ac:spMkLst>
        </pc:spChg>
        <pc:spChg chg="add">
          <ac:chgData name="niteesha balla" userId="faa06b6b2f86fd65" providerId="LiveId" clId="{63244B24-344A-4EEC-8200-A534F751A759}" dt="2022-08-14T20:16:14.059" v="2841" actId="26606"/>
          <ac:spMkLst>
            <pc:docMk/>
            <pc:sldMk cId="933608938" sldId="256"/>
            <ac:spMk id="6160" creationId="{5DCB5928-DC7D-4612-9922-441966E15627}"/>
          </ac:spMkLst>
        </pc:spChg>
        <pc:spChg chg="add">
          <ac:chgData name="niteesha balla" userId="faa06b6b2f86fd65" providerId="LiveId" clId="{63244B24-344A-4EEC-8200-A534F751A759}" dt="2022-08-14T20:16:14.059" v="2841" actId="26606"/>
          <ac:spMkLst>
            <pc:docMk/>
            <pc:sldMk cId="933608938" sldId="256"/>
            <ac:spMk id="6161" creationId="{682C1161-1736-45EC-99B7-33F3CAE9D517}"/>
          </ac:spMkLst>
        </pc:spChg>
        <pc:spChg chg="add">
          <ac:chgData name="niteesha balla" userId="faa06b6b2f86fd65" providerId="LiveId" clId="{63244B24-344A-4EEC-8200-A534F751A759}" dt="2022-08-14T20:16:14.059" v="2841" actId="26606"/>
          <ac:spMkLst>
            <pc:docMk/>
            <pc:sldMk cId="933608938" sldId="256"/>
            <ac:spMk id="6162" creationId="{84D4DDB8-B68F-45B0-9F62-C4279996F672}"/>
          </ac:spMkLst>
        </pc:spChg>
        <pc:spChg chg="add">
          <ac:chgData name="niteesha balla" userId="faa06b6b2f86fd65" providerId="LiveId" clId="{63244B24-344A-4EEC-8200-A534F751A759}" dt="2022-08-14T20:16:14.059" v="2841" actId="26606"/>
          <ac:spMkLst>
            <pc:docMk/>
            <pc:sldMk cId="933608938" sldId="256"/>
            <ac:spMk id="6163" creationId="{AF2F604E-43BE-4DC3-B983-E071523364F8}"/>
          </ac:spMkLst>
        </pc:spChg>
        <pc:picChg chg="add mod">
          <ac:chgData name="niteesha balla" userId="faa06b6b2f86fd65" providerId="LiveId" clId="{63244B24-344A-4EEC-8200-A534F751A759}" dt="2022-08-14T20:16:14.059" v="2841" actId="26606"/>
          <ac:picMkLst>
            <pc:docMk/>
            <pc:sldMk cId="933608938" sldId="256"/>
            <ac:picMk id="6146" creationId="{C6D72EBF-B3D8-F1A8-6FC1-369584E7601D}"/>
          </ac:picMkLst>
        </pc:picChg>
      </pc:sldChg>
      <pc:sldChg chg="addSp delSp modSp new mod setBg">
        <pc:chgData name="niteesha balla" userId="faa06b6b2f86fd65" providerId="LiveId" clId="{63244B24-344A-4EEC-8200-A534F751A759}" dt="2022-08-14T20:22:05.145" v="2896" actId="26606"/>
        <pc:sldMkLst>
          <pc:docMk/>
          <pc:sldMk cId="1497924798" sldId="257"/>
        </pc:sldMkLst>
        <pc:spChg chg="mod">
          <ac:chgData name="niteesha balla" userId="faa06b6b2f86fd65" providerId="LiveId" clId="{63244B24-344A-4EEC-8200-A534F751A759}" dt="2022-08-14T20:22:05.145" v="2896" actId="26606"/>
          <ac:spMkLst>
            <pc:docMk/>
            <pc:sldMk cId="1497924798" sldId="257"/>
            <ac:spMk id="2" creationId="{A0EBF4B8-3B97-C6E4-B835-B46E8DE92F82}"/>
          </ac:spMkLst>
        </pc:spChg>
        <pc:spChg chg="mod">
          <ac:chgData name="niteesha balla" userId="faa06b6b2f86fd65" providerId="LiveId" clId="{63244B24-344A-4EEC-8200-A534F751A759}" dt="2022-08-14T20:22:05.145" v="2896" actId="26606"/>
          <ac:spMkLst>
            <pc:docMk/>
            <pc:sldMk cId="1497924798" sldId="257"/>
            <ac:spMk id="3" creationId="{9913C9BC-177C-149F-F8E5-4005141559B4}"/>
          </ac:spMkLst>
        </pc:spChg>
        <pc:spChg chg="add">
          <ac:chgData name="niteesha balla" userId="faa06b6b2f86fd65" providerId="LiveId" clId="{63244B24-344A-4EEC-8200-A534F751A759}" dt="2022-08-14T20:22:05.145" v="2896" actId="26606"/>
          <ac:spMkLst>
            <pc:docMk/>
            <pc:sldMk cId="1497924798" sldId="257"/>
            <ac:spMk id="5" creationId="{1C799903-48D5-4A31-A1A2-541072D9771E}"/>
          </ac:spMkLst>
        </pc:spChg>
        <pc:spChg chg="add">
          <ac:chgData name="niteesha balla" userId="faa06b6b2f86fd65" providerId="LiveId" clId="{63244B24-344A-4EEC-8200-A534F751A759}" dt="2022-08-14T20:22:05.145" v="2896" actId="26606"/>
          <ac:spMkLst>
            <pc:docMk/>
            <pc:sldMk cId="1497924798" sldId="257"/>
            <ac:spMk id="6" creationId="{8EFFF109-FC58-4FD3-BE05-9775A1310F55}"/>
          </ac:spMkLst>
        </pc:spChg>
        <pc:spChg chg="add">
          <ac:chgData name="niteesha balla" userId="faa06b6b2f86fd65" providerId="LiveId" clId="{63244B24-344A-4EEC-8200-A534F751A759}" dt="2022-08-14T20:22:05.145" v="2896" actId="26606"/>
          <ac:spMkLst>
            <pc:docMk/>
            <pc:sldMk cId="1497924798" sldId="257"/>
            <ac:spMk id="7" creationId="{E1B96AD6-92A9-4273-A62B-96A1C3E0BA95}"/>
          </ac:spMkLst>
        </pc:spChg>
        <pc:spChg chg="add del">
          <ac:chgData name="niteesha balla" userId="faa06b6b2f86fd65" providerId="LiveId" clId="{63244B24-344A-4EEC-8200-A534F751A759}" dt="2022-08-14T20:17:46.417" v="2855" actId="26606"/>
          <ac:spMkLst>
            <pc:docMk/>
            <pc:sldMk cId="1497924798" sldId="257"/>
            <ac:spMk id="8" creationId="{1C799903-48D5-4A31-A1A2-541072D9771E}"/>
          </ac:spMkLst>
        </pc:spChg>
        <pc:spChg chg="add">
          <ac:chgData name="niteesha balla" userId="faa06b6b2f86fd65" providerId="LiveId" clId="{63244B24-344A-4EEC-8200-A534F751A759}" dt="2022-08-14T20:22:05.145" v="2896" actId="26606"/>
          <ac:spMkLst>
            <pc:docMk/>
            <pc:sldMk cId="1497924798" sldId="257"/>
            <ac:spMk id="9" creationId="{463EEC44-1BA3-44ED-81FC-A644B04B2A44}"/>
          </ac:spMkLst>
        </pc:spChg>
        <pc:spChg chg="add del">
          <ac:chgData name="niteesha balla" userId="faa06b6b2f86fd65" providerId="LiveId" clId="{63244B24-344A-4EEC-8200-A534F751A759}" dt="2022-08-14T20:17:46.417" v="2855" actId="26606"/>
          <ac:spMkLst>
            <pc:docMk/>
            <pc:sldMk cId="1497924798" sldId="257"/>
            <ac:spMk id="10" creationId="{8EFFF109-FC58-4FD3-BE05-9775A1310F55}"/>
          </ac:spMkLst>
        </pc:spChg>
        <pc:spChg chg="add del">
          <ac:chgData name="niteesha balla" userId="faa06b6b2f86fd65" providerId="LiveId" clId="{63244B24-344A-4EEC-8200-A534F751A759}" dt="2022-08-14T20:17:46.417" v="2855" actId="26606"/>
          <ac:spMkLst>
            <pc:docMk/>
            <pc:sldMk cId="1497924798" sldId="257"/>
            <ac:spMk id="12" creationId="{E1B96AD6-92A9-4273-A62B-96A1C3E0BA95}"/>
          </ac:spMkLst>
        </pc:spChg>
        <pc:spChg chg="add del">
          <ac:chgData name="niteesha balla" userId="faa06b6b2f86fd65" providerId="LiveId" clId="{63244B24-344A-4EEC-8200-A534F751A759}" dt="2022-08-14T20:17:46.417" v="2855" actId="26606"/>
          <ac:spMkLst>
            <pc:docMk/>
            <pc:sldMk cId="1497924798" sldId="257"/>
            <ac:spMk id="14" creationId="{463EEC44-1BA3-44ED-81FC-A644B04B2A44}"/>
          </ac:spMkLst>
        </pc:spChg>
      </pc:sldChg>
      <pc:sldChg chg="modSp new mod">
        <pc:chgData name="niteesha balla" userId="faa06b6b2f86fd65" providerId="LiveId" clId="{63244B24-344A-4EEC-8200-A534F751A759}" dt="2022-08-14T17:51:25.163" v="280" actId="20577"/>
        <pc:sldMkLst>
          <pc:docMk/>
          <pc:sldMk cId="2304161512" sldId="258"/>
        </pc:sldMkLst>
        <pc:spChg chg="mod">
          <ac:chgData name="niteesha balla" userId="faa06b6b2f86fd65" providerId="LiveId" clId="{63244B24-344A-4EEC-8200-A534F751A759}" dt="2022-08-14T17:51:25.163" v="280" actId="20577"/>
          <ac:spMkLst>
            <pc:docMk/>
            <pc:sldMk cId="2304161512" sldId="258"/>
            <ac:spMk id="2" creationId="{3C0597AE-00AF-8949-A306-7DC548090766}"/>
          </ac:spMkLst>
        </pc:spChg>
      </pc:sldChg>
      <pc:sldChg chg="addSp delSp modSp new mod setBg">
        <pc:chgData name="niteesha balla" userId="faa06b6b2f86fd65" providerId="LiveId" clId="{63244B24-344A-4EEC-8200-A534F751A759}" dt="2022-08-14T20:21:46.924" v="2893" actId="26606"/>
        <pc:sldMkLst>
          <pc:docMk/>
          <pc:sldMk cId="1615635639" sldId="259"/>
        </pc:sldMkLst>
        <pc:spChg chg="mod">
          <ac:chgData name="niteesha balla" userId="faa06b6b2f86fd65" providerId="LiveId" clId="{63244B24-344A-4EEC-8200-A534F751A759}" dt="2022-08-14T20:21:46.924" v="2893" actId="26606"/>
          <ac:spMkLst>
            <pc:docMk/>
            <pc:sldMk cId="1615635639" sldId="259"/>
            <ac:spMk id="2" creationId="{24D89424-4292-6837-2F58-95D35D4827F7}"/>
          </ac:spMkLst>
        </pc:spChg>
        <pc:spChg chg="mod">
          <ac:chgData name="niteesha balla" userId="faa06b6b2f86fd65" providerId="LiveId" clId="{63244B24-344A-4EEC-8200-A534F751A759}" dt="2022-08-14T20:21:46.924" v="2893" actId="26606"/>
          <ac:spMkLst>
            <pc:docMk/>
            <pc:sldMk cId="1615635639" sldId="259"/>
            <ac:spMk id="3" creationId="{767D8D81-5858-E377-FDAE-D63FEFA97651}"/>
          </ac:spMkLst>
        </pc:spChg>
        <pc:spChg chg="add">
          <ac:chgData name="niteesha balla" userId="faa06b6b2f86fd65" providerId="LiveId" clId="{63244B24-344A-4EEC-8200-A534F751A759}" dt="2022-08-14T20:21:46.924" v="2893" actId="26606"/>
          <ac:spMkLst>
            <pc:docMk/>
            <pc:sldMk cId="1615635639" sldId="259"/>
            <ac:spMk id="7" creationId="{0B9EE3F3-89B7-43C3-8651-C4C96830993D}"/>
          </ac:spMkLst>
        </pc:spChg>
        <pc:spChg chg="add">
          <ac:chgData name="niteesha balla" userId="faa06b6b2f86fd65" providerId="LiveId" clId="{63244B24-344A-4EEC-8200-A534F751A759}" dt="2022-08-14T20:21:46.924" v="2893" actId="26606"/>
          <ac:spMkLst>
            <pc:docMk/>
            <pc:sldMk cId="1615635639" sldId="259"/>
            <ac:spMk id="8" creationId="{33AE4636-AEEC-45D6-84D4-7AC2DA48ECF8}"/>
          </ac:spMkLst>
        </pc:spChg>
        <pc:spChg chg="add">
          <ac:chgData name="niteesha balla" userId="faa06b6b2f86fd65" providerId="LiveId" clId="{63244B24-344A-4EEC-8200-A534F751A759}" dt="2022-08-14T20:21:46.924" v="2893" actId="26606"/>
          <ac:spMkLst>
            <pc:docMk/>
            <pc:sldMk cId="1615635639" sldId="259"/>
            <ac:spMk id="9" creationId="{8D9CE0F4-2EB2-4F1F-8AAC-DB3571D9FE10}"/>
          </ac:spMkLst>
        </pc:spChg>
        <pc:spChg chg="add del">
          <ac:chgData name="niteesha balla" userId="faa06b6b2f86fd65" providerId="LiveId" clId="{63244B24-344A-4EEC-8200-A534F751A759}" dt="2022-08-14T20:16:53.982" v="2844" actId="26606"/>
          <ac:spMkLst>
            <pc:docMk/>
            <pc:sldMk cId="1615635639" sldId="259"/>
            <ac:spMk id="10" creationId="{0288C6B4-AFC3-407F-A595-EFFD38D4CCAF}"/>
          </ac:spMkLst>
        </pc:spChg>
        <pc:spChg chg="add del">
          <ac:chgData name="niteesha balla" userId="faa06b6b2f86fd65" providerId="LiveId" clId="{63244B24-344A-4EEC-8200-A534F751A759}" dt="2022-08-14T20:16:53.982" v="2844" actId="26606"/>
          <ac:spMkLst>
            <pc:docMk/>
            <pc:sldMk cId="1615635639" sldId="259"/>
            <ac:spMk id="12" creationId="{CF236821-17FE-429B-8D2C-08E13A64EA40}"/>
          </ac:spMkLst>
        </pc:spChg>
        <pc:spChg chg="add del">
          <ac:chgData name="niteesha balla" userId="faa06b6b2f86fd65" providerId="LiveId" clId="{63244B24-344A-4EEC-8200-A534F751A759}" dt="2022-08-14T20:16:53.982" v="2844" actId="26606"/>
          <ac:spMkLst>
            <pc:docMk/>
            <pc:sldMk cId="1615635639" sldId="259"/>
            <ac:spMk id="14" creationId="{C0BDBCD2-E081-43AB-9119-C55465E59757}"/>
          </ac:spMkLst>
        </pc:spChg>
        <pc:spChg chg="add del">
          <ac:chgData name="niteesha balla" userId="faa06b6b2f86fd65" providerId="LiveId" clId="{63244B24-344A-4EEC-8200-A534F751A759}" dt="2022-08-14T20:16:53.982" v="2844" actId="26606"/>
          <ac:spMkLst>
            <pc:docMk/>
            <pc:sldMk cId="1615635639" sldId="259"/>
            <ac:spMk id="16" creationId="{98E79BE4-34FE-485A-98A5-92CE8F7C4743}"/>
          </ac:spMkLst>
        </pc:spChg>
        <pc:spChg chg="add del">
          <ac:chgData name="niteesha balla" userId="faa06b6b2f86fd65" providerId="LiveId" clId="{63244B24-344A-4EEC-8200-A534F751A759}" dt="2022-08-14T20:16:53.982" v="2844" actId="26606"/>
          <ac:spMkLst>
            <pc:docMk/>
            <pc:sldMk cId="1615635639" sldId="259"/>
            <ac:spMk id="18" creationId="{7A5F0580-5EE9-419F-96EE-B6529EF6E7D0}"/>
          </ac:spMkLst>
        </pc:spChg>
        <pc:spChg chg="add del">
          <ac:chgData name="niteesha balla" userId="faa06b6b2f86fd65" providerId="LiveId" clId="{63244B24-344A-4EEC-8200-A534F751A759}" dt="2022-08-14T20:16:55.736" v="2846" actId="26606"/>
          <ac:spMkLst>
            <pc:docMk/>
            <pc:sldMk cId="1615635639" sldId="259"/>
            <ac:spMk id="20" creationId="{90D01200-0224-43C5-AB38-FB4D16B73FB7}"/>
          </ac:spMkLst>
        </pc:spChg>
        <pc:spChg chg="add del">
          <ac:chgData name="niteesha balla" userId="faa06b6b2f86fd65" providerId="LiveId" clId="{63244B24-344A-4EEC-8200-A534F751A759}" dt="2022-08-14T20:16:55.736" v="2846" actId="26606"/>
          <ac:spMkLst>
            <pc:docMk/>
            <pc:sldMk cId="1615635639" sldId="259"/>
            <ac:spMk id="21" creationId="{728A44A4-A002-4A88-9FC9-1D0566C97A47}"/>
          </ac:spMkLst>
        </pc:spChg>
        <pc:spChg chg="add del">
          <ac:chgData name="niteesha balla" userId="faa06b6b2f86fd65" providerId="LiveId" clId="{63244B24-344A-4EEC-8200-A534F751A759}" dt="2022-08-14T20:16:55.736" v="2846" actId="26606"/>
          <ac:spMkLst>
            <pc:docMk/>
            <pc:sldMk cId="1615635639" sldId="259"/>
            <ac:spMk id="22" creationId="{3E7D5C7B-DD16-401B-85CE-4AAA2A4F5136}"/>
          </ac:spMkLst>
        </pc:spChg>
        <pc:spChg chg="add del">
          <ac:chgData name="niteesha balla" userId="faa06b6b2f86fd65" providerId="LiveId" clId="{63244B24-344A-4EEC-8200-A534F751A759}" dt="2022-08-14T20:17:45.362" v="2854" actId="26606"/>
          <ac:spMkLst>
            <pc:docMk/>
            <pc:sldMk cId="1615635639" sldId="259"/>
            <ac:spMk id="24" creationId="{0B9EE3F3-89B7-43C3-8651-C4C96830993D}"/>
          </ac:spMkLst>
        </pc:spChg>
        <pc:spChg chg="add del">
          <ac:chgData name="niteesha balla" userId="faa06b6b2f86fd65" providerId="LiveId" clId="{63244B24-344A-4EEC-8200-A534F751A759}" dt="2022-08-14T20:17:45.362" v="2854" actId="26606"/>
          <ac:spMkLst>
            <pc:docMk/>
            <pc:sldMk cId="1615635639" sldId="259"/>
            <ac:spMk id="25" creationId="{33AE4636-AEEC-45D6-84D4-7AC2DA48ECF8}"/>
          </ac:spMkLst>
        </pc:spChg>
        <pc:spChg chg="add del">
          <ac:chgData name="niteesha balla" userId="faa06b6b2f86fd65" providerId="LiveId" clId="{63244B24-344A-4EEC-8200-A534F751A759}" dt="2022-08-14T20:17:45.362" v="2854" actId="26606"/>
          <ac:spMkLst>
            <pc:docMk/>
            <pc:sldMk cId="1615635639" sldId="259"/>
            <ac:spMk id="26" creationId="{8D9CE0F4-2EB2-4F1F-8AAC-DB3571D9FE10}"/>
          </ac:spMkLst>
        </pc:spChg>
        <pc:picChg chg="add mod">
          <ac:chgData name="niteesha balla" userId="faa06b6b2f86fd65" providerId="LiveId" clId="{63244B24-344A-4EEC-8200-A534F751A759}" dt="2022-08-14T20:21:46.924" v="2893" actId="26606"/>
          <ac:picMkLst>
            <pc:docMk/>
            <pc:sldMk cId="1615635639" sldId="259"/>
            <ac:picMk id="5" creationId="{5E23B2B1-52E0-CFEC-48C6-F23260BDE3C3}"/>
          </ac:picMkLst>
        </pc:picChg>
      </pc:sldChg>
      <pc:sldChg chg="addSp delSp modSp new mod setBg">
        <pc:chgData name="niteesha balla" userId="faa06b6b2f86fd65" providerId="LiveId" clId="{63244B24-344A-4EEC-8200-A534F751A759}" dt="2022-08-14T20:21:55.383" v="2895" actId="27614"/>
        <pc:sldMkLst>
          <pc:docMk/>
          <pc:sldMk cId="1578687288" sldId="260"/>
        </pc:sldMkLst>
        <pc:spChg chg="mod">
          <ac:chgData name="niteesha balla" userId="faa06b6b2f86fd65" providerId="LiveId" clId="{63244B24-344A-4EEC-8200-A534F751A759}" dt="2022-08-14T20:21:52.754" v="2894" actId="26606"/>
          <ac:spMkLst>
            <pc:docMk/>
            <pc:sldMk cId="1578687288" sldId="260"/>
            <ac:spMk id="2" creationId="{434BDE30-6329-BE11-0E04-E55184F51F3F}"/>
          </ac:spMkLst>
        </pc:spChg>
        <pc:spChg chg="add del mod">
          <ac:chgData name="niteesha balla" userId="faa06b6b2f86fd65" providerId="LiveId" clId="{63244B24-344A-4EEC-8200-A534F751A759}" dt="2022-08-14T20:21:52.754" v="2894" actId="26606"/>
          <ac:spMkLst>
            <pc:docMk/>
            <pc:sldMk cId="1578687288" sldId="260"/>
            <ac:spMk id="3" creationId="{026BC082-FF29-9372-F160-D8AF7AA90635}"/>
          </ac:spMkLst>
        </pc:spChg>
        <pc:spChg chg="add">
          <ac:chgData name="niteesha balla" userId="faa06b6b2f86fd65" providerId="LiveId" clId="{63244B24-344A-4EEC-8200-A534F751A759}" dt="2022-08-14T20:21:52.754" v="2894" actId="26606"/>
          <ac:spMkLst>
            <pc:docMk/>
            <pc:sldMk cId="1578687288" sldId="260"/>
            <ac:spMk id="9" creationId="{0B9EE3F3-89B7-43C3-8651-C4C96830993D}"/>
          </ac:spMkLst>
        </pc:spChg>
        <pc:spChg chg="add">
          <ac:chgData name="niteesha balla" userId="faa06b6b2f86fd65" providerId="LiveId" clId="{63244B24-344A-4EEC-8200-A534F751A759}" dt="2022-08-14T20:21:52.754" v="2894" actId="26606"/>
          <ac:spMkLst>
            <pc:docMk/>
            <pc:sldMk cId="1578687288" sldId="260"/>
            <ac:spMk id="10" creationId="{33AE4636-AEEC-45D6-84D4-7AC2DA48ECF8}"/>
          </ac:spMkLst>
        </pc:spChg>
        <pc:spChg chg="add">
          <ac:chgData name="niteesha balla" userId="faa06b6b2f86fd65" providerId="LiveId" clId="{63244B24-344A-4EEC-8200-A534F751A759}" dt="2022-08-14T20:21:52.754" v="2894" actId="26606"/>
          <ac:spMkLst>
            <pc:docMk/>
            <pc:sldMk cId="1578687288" sldId="260"/>
            <ac:spMk id="11" creationId="{8D9CE0F4-2EB2-4F1F-8AAC-DB3571D9FE10}"/>
          </ac:spMkLst>
        </pc:spChg>
        <pc:spChg chg="add del">
          <ac:chgData name="niteesha balla" userId="faa06b6b2f86fd65" providerId="LiveId" clId="{63244B24-344A-4EEC-8200-A534F751A759}" dt="2022-08-14T20:17:33.750" v="2853" actId="26606"/>
          <ac:spMkLst>
            <pc:docMk/>
            <pc:sldMk cId="1578687288" sldId="260"/>
            <ac:spMk id="12" creationId="{0B9EE3F3-89B7-43C3-8651-C4C96830993D}"/>
          </ac:spMkLst>
        </pc:spChg>
        <pc:spChg chg="add del">
          <ac:chgData name="niteesha balla" userId="faa06b6b2f86fd65" providerId="LiveId" clId="{63244B24-344A-4EEC-8200-A534F751A759}" dt="2022-08-14T20:17:33.750" v="2853" actId="26606"/>
          <ac:spMkLst>
            <pc:docMk/>
            <pc:sldMk cId="1578687288" sldId="260"/>
            <ac:spMk id="14" creationId="{33AE4636-AEEC-45D6-84D4-7AC2DA48ECF8}"/>
          </ac:spMkLst>
        </pc:spChg>
        <pc:spChg chg="add del">
          <ac:chgData name="niteesha balla" userId="faa06b6b2f86fd65" providerId="LiveId" clId="{63244B24-344A-4EEC-8200-A534F751A759}" dt="2022-08-14T20:17:33.750" v="2853" actId="26606"/>
          <ac:spMkLst>
            <pc:docMk/>
            <pc:sldMk cId="1578687288" sldId="260"/>
            <ac:spMk id="16" creationId="{8D9CE0F4-2EB2-4F1F-8AAC-DB3571D9FE10}"/>
          </ac:spMkLst>
        </pc:spChg>
        <pc:picChg chg="add del mod ord">
          <ac:chgData name="niteesha balla" userId="faa06b6b2f86fd65" providerId="LiveId" clId="{63244B24-344A-4EEC-8200-A534F751A759}" dt="2022-08-14T17:55:39.103" v="518" actId="22"/>
          <ac:picMkLst>
            <pc:docMk/>
            <pc:sldMk cId="1578687288" sldId="260"/>
            <ac:picMk id="5" creationId="{EB006A75-9966-7932-010B-C7BCE7DF5A0B}"/>
          </ac:picMkLst>
        </pc:picChg>
        <pc:picChg chg="add mod">
          <ac:chgData name="niteesha balla" userId="faa06b6b2f86fd65" providerId="LiveId" clId="{63244B24-344A-4EEC-8200-A534F751A759}" dt="2022-08-14T20:21:55.383" v="2895" actId="27614"/>
          <ac:picMkLst>
            <pc:docMk/>
            <pc:sldMk cId="1578687288" sldId="260"/>
            <ac:picMk id="7" creationId="{34440B12-2049-1AA7-CB39-2ACBCC4DA9B8}"/>
          </ac:picMkLst>
        </pc:picChg>
      </pc:sldChg>
      <pc:sldChg chg="addSp delSp modSp new mod setBg">
        <pc:chgData name="niteesha balla" userId="faa06b6b2f86fd65" providerId="LiveId" clId="{63244B24-344A-4EEC-8200-A534F751A759}" dt="2022-08-14T20:18:29.635" v="2864" actId="478"/>
        <pc:sldMkLst>
          <pc:docMk/>
          <pc:sldMk cId="3546787529" sldId="261"/>
        </pc:sldMkLst>
        <pc:spChg chg="mod ord">
          <ac:chgData name="niteesha balla" userId="faa06b6b2f86fd65" providerId="LiveId" clId="{63244B24-344A-4EEC-8200-A534F751A759}" dt="2022-08-14T20:18:25.257" v="2862" actId="26606"/>
          <ac:spMkLst>
            <pc:docMk/>
            <pc:sldMk cId="3546787529" sldId="261"/>
            <ac:spMk id="2" creationId="{1B451355-0DEE-A82C-02C7-48B79CCABE3F}"/>
          </ac:spMkLst>
        </pc:spChg>
        <pc:spChg chg="add del mod">
          <ac:chgData name="niteesha balla" userId="faa06b6b2f86fd65" providerId="LiveId" clId="{63244B24-344A-4EEC-8200-A534F751A759}" dt="2022-08-14T20:18:29.635" v="2864" actId="478"/>
          <ac:spMkLst>
            <pc:docMk/>
            <pc:sldMk cId="3546787529" sldId="261"/>
            <ac:spMk id="3" creationId="{9C8CE6DC-FDFE-EE21-A4F9-2495F66466AF}"/>
          </ac:spMkLst>
        </pc:spChg>
        <pc:spChg chg="add del">
          <ac:chgData name="niteesha balla" userId="faa06b6b2f86fd65" providerId="LiveId" clId="{63244B24-344A-4EEC-8200-A534F751A759}" dt="2022-08-14T20:18:18.517" v="2858" actId="26606"/>
          <ac:spMkLst>
            <pc:docMk/>
            <pc:sldMk cId="3546787529" sldId="261"/>
            <ac:spMk id="9" creationId="{73DE2CFE-42F2-48F0-8706-5264E012B10C}"/>
          </ac:spMkLst>
        </pc:spChg>
        <pc:spChg chg="add del">
          <ac:chgData name="niteesha balla" userId="faa06b6b2f86fd65" providerId="LiveId" clId="{63244B24-344A-4EEC-8200-A534F751A759}" dt="2022-08-14T20:18:19.704" v="2860" actId="26606"/>
          <ac:spMkLst>
            <pc:docMk/>
            <pc:sldMk cId="3546787529" sldId="261"/>
            <ac:spMk id="11" creationId="{70BDD0CE-06A4-404B-8A13-580229C1C923}"/>
          </ac:spMkLst>
        </pc:spChg>
        <pc:spChg chg="add del">
          <ac:chgData name="niteesha balla" userId="faa06b6b2f86fd65" providerId="LiveId" clId="{63244B24-344A-4EEC-8200-A534F751A759}" dt="2022-08-14T20:17:30.791" v="2850" actId="26606"/>
          <ac:spMkLst>
            <pc:docMk/>
            <pc:sldMk cId="3546787529" sldId="261"/>
            <ac:spMk id="12" creationId="{385E1BDC-A9B0-4A87-82E3-F3187F69A802}"/>
          </ac:spMkLst>
        </pc:spChg>
        <pc:spChg chg="add del">
          <ac:chgData name="niteesha balla" userId="faa06b6b2f86fd65" providerId="LiveId" clId="{63244B24-344A-4EEC-8200-A534F751A759}" dt="2022-08-14T20:18:19.704" v="2860" actId="26606"/>
          <ac:spMkLst>
            <pc:docMk/>
            <pc:sldMk cId="3546787529" sldId="261"/>
            <ac:spMk id="13" creationId="{EE9899FA-8881-472C-AA59-D08A89CA8AEF}"/>
          </ac:spMkLst>
        </pc:spChg>
        <pc:spChg chg="add del">
          <ac:chgData name="niteesha balla" userId="faa06b6b2f86fd65" providerId="LiveId" clId="{63244B24-344A-4EEC-8200-A534F751A759}" dt="2022-08-14T20:17:30.791" v="2850" actId="26606"/>
          <ac:spMkLst>
            <pc:docMk/>
            <pc:sldMk cId="3546787529" sldId="261"/>
            <ac:spMk id="14" creationId="{0990C621-3B8B-4820-8328-D47EF7CE823C}"/>
          </ac:spMkLst>
        </pc:spChg>
        <pc:spChg chg="add del">
          <ac:chgData name="niteesha balla" userId="faa06b6b2f86fd65" providerId="LiveId" clId="{63244B24-344A-4EEC-8200-A534F751A759}" dt="2022-08-14T20:18:19.704" v="2860" actId="26606"/>
          <ac:spMkLst>
            <pc:docMk/>
            <pc:sldMk cId="3546787529" sldId="261"/>
            <ac:spMk id="15" creationId="{080B7D90-3DF1-4514-B26D-616BE35553C9}"/>
          </ac:spMkLst>
        </pc:spChg>
        <pc:spChg chg="add del">
          <ac:chgData name="niteesha balla" userId="faa06b6b2f86fd65" providerId="LiveId" clId="{63244B24-344A-4EEC-8200-A534F751A759}" dt="2022-08-14T20:17:30.791" v="2850" actId="26606"/>
          <ac:spMkLst>
            <pc:docMk/>
            <pc:sldMk cId="3546787529" sldId="261"/>
            <ac:spMk id="16" creationId="{C1A2385B-1D2A-4E17-84FA-6CB7F0AAE473}"/>
          </ac:spMkLst>
        </pc:spChg>
        <pc:spChg chg="add del">
          <ac:chgData name="niteesha balla" userId="faa06b6b2f86fd65" providerId="LiveId" clId="{63244B24-344A-4EEC-8200-A534F751A759}" dt="2022-08-14T20:18:25.257" v="2862" actId="26606"/>
          <ac:spMkLst>
            <pc:docMk/>
            <pc:sldMk cId="3546787529" sldId="261"/>
            <ac:spMk id="17" creationId="{FB33DC6A-1F1C-4A06-834E-CFF88F1C0BB9}"/>
          </ac:spMkLst>
        </pc:spChg>
        <pc:spChg chg="add del">
          <ac:chgData name="niteesha balla" userId="faa06b6b2f86fd65" providerId="LiveId" clId="{63244B24-344A-4EEC-8200-A534F751A759}" dt="2022-08-14T20:17:30.791" v="2850" actId="26606"/>
          <ac:spMkLst>
            <pc:docMk/>
            <pc:sldMk cId="3546787529" sldId="261"/>
            <ac:spMk id="18" creationId="{5E791F2F-79DB-4CC0-9FA1-001E3E91E8B7}"/>
          </ac:spMkLst>
        </pc:spChg>
        <pc:spChg chg="add del">
          <ac:chgData name="niteesha balla" userId="faa06b6b2f86fd65" providerId="LiveId" clId="{63244B24-344A-4EEC-8200-A534F751A759}" dt="2022-08-14T20:18:25.257" v="2862" actId="26606"/>
          <ac:spMkLst>
            <pc:docMk/>
            <pc:sldMk cId="3546787529" sldId="261"/>
            <ac:spMk id="19" creationId="{0FE1D5CF-87B8-4A8A-AD3C-01D06A60769B}"/>
          </ac:spMkLst>
        </pc:spChg>
        <pc:spChg chg="add del">
          <ac:chgData name="niteesha balla" userId="faa06b6b2f86fd65" providerId="LiveId" clId="{63244B24-344A-4EEC-8200-A534F751A759}" dt="2022-08-14T20:17:33.324" v="2852" actId="26606"/>
          <ac:spMkLst>
            <pc:docMk/>
            <pc:sldMk cId="3546787529" sldId="261"/>
            <ac:spMk id="20" creationId="{82095FCE-EF05-4443-B97A-85DEE3A5CA17}"/>
          </ac:spMkLst>
        </pc:spChg>
        <pc:spChg chg="add del">
          <ac:chgData name="niteesha balla" userId="faa06b6b2f86fd65" providerId="LiveId" clId="{63244B24-344A-4EEC-8200-A534F751A759}" dt="2022-08-14T20:17:33.324" v="2852" actId="26606"/>
          <ac:spMkLst>
            <pc:docMk/>
            <pc:sldMk cId="3546787529" sldId="261"/>
            <ac:spMk id="21" creationId="{8F7AFB9A-7364-478C-B48B-8523CDD9AE8D}"/>
          </ac:spMkLst>
        </pc:spChg>
        <pc:spChg chg="add del">
          <ac:chgData name="niteesha balla" userId="faa06b6b2f86fd65" providerId="LiveId" clId="{63244B24-344A-4EEC-8200-A534F751A759}" dt="2022-08-14T20:17:33.324" v="2852" actId="26606"/>
          <ac:spMkLst>
            <pc:docMk/>
            <pc:sldMk cId="3546787529" sldId="261"/>
            <ac:spMk id="22" creationId="{36678033-86B6-40E6-BE90-78D8ED4E3A31}"/>
          </ac:spMkLst>
        </pc:spChg>
        <pc:spChg chg="add del">
          <ac:chgData name="niteesha balla" userId="faa06b6b2f86fd65" providerId="LiveId" clId="{63244B24-344A-4EEC-8200-A534F751A759}" dt="2022-08-14T20:17:33.324" v="2852" actId="26606"/>
          <ac:spMkLst>
            <pc:docMk/>
            <pc:sldMk cId="3546787529" sldId="261"/>
            <ac:spMk id="23" creationId="{D2542E1A-076E-4A34-BB67-2BF961754E0C}"/>
          </ac:spMkLst>
        </pc:spChg>
        <pc:spChg chg="add del">
          <ac:chgData name="niteesha balla" userId="faa06b6b2f86fd65" providerId="LiveId" clId="{63244B24-344A-4EEC-8200-A534F751A759}" dt="2022-08-14T20:17:33.324" v="2852" actId="26606"/>
          <ac:spMkLst>
            <pc:docMk/>
            <pc:sldMk cId="3546787529" sldId="261"/>
            <ac:spMk id="24" creationId="{75C56826-D4E5-42ED-8529-079651CB3005}"/>
          </ac:spMkLst>
        </pc:spChg>
        <pc:spChg chg="add del">
          <ac:chgData name="niteesha balla" userId="faa06b6b2f86fd65" providerId="LiveId" clId="{63244B24-344A-4EEC-8200-A534F751A759}" dt="2022-08-14T20:18:25.257" v="2862" actId="26606"/>
          <ac:spMkLst>
            <pc:docMk/>
            <pc:sldMk cId="3546787529" sldId="261"/>
            <ac:spMk id="25" creationId="{60926200-45C2-41E9-839F-31CD5FE4CD59}"/>
          </ac:spMkLst>
        </pc:spChg>
        <pc:spChg chg="add del">
          <ac:chgData name="niteesha balla" userId="faa06b6b2f86fd65" providerId="LiveId" clId="{63244B24-344A-4EEC-8200-A534F751A759}" dt="2022-08-14T20:18:25.257" v="2862" actId="26606"/>
          <ac:spMkLst>
            <pc:docMk/>
            <pc:sldMk cId="3546787529" sldId="261"/>
            <ac:spMk id="26" creationId="{AF2F604E-43BE-4DC3-B983-E071523364F8}"/>
          </ac:spMkLst>
        </pc:spChg>
        <pc:spChg chg="add del">
          <ac:chgData name="niteesha balla" userId="faa06b6b2f86fd65" providerId="LiveId" clId="{63244B24-344A-4EEC-8200-A534F751A759}" dt="2022-08-14T20:18:25.257" v="2862" actId="26606"/>
          <ac:spMkLst>
            <pc:docMk/>
            <pc:sldMk cId="3546787529" sldId="261"/>
            <ac:spMk id="27" creationId="{08C9B587-E65E-4B52-B37C-ABEBB6E87928}"/>
          </ac:spMkLst>
        </pc:spChg>
        <pc:picChg chg="add mod">
          <ac:chgData name="niteesha balla" userId="faa06b6b2f86fd65" providerId="LiveId" clId="{63244B24-344A-4EEC-8200-A534F751A759}" dt="2022-08-14T20:18:25.257" v="2862" actId="26606"/>
          <ac:picMkLst>
            <pc:docMk/>
            <pc:sldMk cId="3546787529" sldId="261"/>
            <ac:picMk id="5" creationId="{385A4126-4644-7674-764A-3FC2B27B9AA2}"/>
          </ac:picMkLst>
        </pc:picChg>
        <pc:picChg chg="add mod">
          <ac:chgData name="niteesha balla" userId="faa06b6b2f86fd65" providerId="LiveId" clId="{63244B24-344A-4EEC-8200-A534F751A759}" dt="2022-08-14T20:18:25.257" v="2862" actId="26606"/>
          <ac:picMkLst>
            <pc:docMk/>
            <pc:sldMk cId="3546787529" sldId="261"/>
            <ac:picMk id="7" creationId="{6E27E7E6-F7E3-D417-9CA9-77F95ADB3852}"/>
          </ac:picMkLst>
        </pc:picChg>
      </pc:sldChg>
      <pc:sldChg chg="addSp delSp modSp new mod setBg">
        <pc:chgData name="niteesha balla" userId="faa06b6b2f86fd65" providerId="LiveId" clId="{63244B24-344A-4EEC-8200-A534F751A759}" dt="2022-08-14T20:18:47.151" v="2867" actId="26606"/>
        <pc:sldMkLst>
          <pc:docMk/>
          <pc:sldMk cId="4270434152" sldId="262"/>
        </pc:sldMkLst>
        <pc:spChg chg="mod">
          <ac:chgData name="niteesha balla" userId="faa06b6b2f86fd65" providerId="LiveId" clId="{63244B24-344A-4EEC-8200-A534F751A759}" dt="2022-08-14T20:18:47.151" v="2867" actId="26606"/>
          <ac:spMkLst>
            <pc:docMk/>
            <pc:sldMk cId="4270434152" sldId="262"/>
            <ac:spMk id="2" creationId="{55A4FC4F-8BBA-BFD4-9760-DAF087F959BD}"/>
          </ac:spMkLst>
        </pc:spChg>
        <pc:spChg chg="mod">
          <ac:chgData name="niteesha balla" userId="faa06b6b2f86fd65" providerId="LiveId" clId="{63244B24-344A-4EEC-8200-A534F751A759}" dt="2022-08-14T20:18:47.151" v="2867" actId="26606"/>
          <ac:spMkLst>
            <pc:docMk/>
            <pc:sldMk cId="4270434152" sldId="262"/>
            <ac:spMk id="3" creationId="{9D2A40F5-4786-F030-7CBD-B37BEBB527A4}"/>
          </ac:spMkLst>
        </pc:spChg>
        <pc:spChg chg="add">
          <ac:chgData name="niteesha balla" userId="faa06b6b2f86fd65" providerId="LiveId" clId="{63244B24-344A-4EEC-8200-A534F751A759}" dt="2022-08-14T20:18:47.151" v="2867" actId="26606"/>
          <ac:spMkLst>
            <pc:docMk/>
            <pc:sldMk cId="4270434152" sldId="262"/>
            <ac:spMk id="8" creationId="{2029D5AD-8348-4446-B191-6A9B6FE03F21}"/>
          </ac:spMkLst>
        </pc:spChg>
        <pc:spChg chg="add del">
          <ac:chgData name="niteesha balla" userId="faa06b6b2f86fd65" providerId="LiveId" clId="{63244B24-344A-4EEC-8200-A534F751A759}" dt="2022-08-14T20:18:47.145" v="2866" actId="26606"/>
          <ac:spMkLst>
            <pc:docMk/>
            <pc:sldMk cId="4270434152" sldId="262"/>
            <ac:spMk id="9" creationId="{560AFAAC-EA6C-45A9-9E03-C9C9F0193B4F}"/>
          </ac:spMkLst>
        </pc:spChg>
        <pc:spChg chg="add">
          <ac:chgData name="niteesha balla" userId="faa06b6b2f86fd65" providerId="LiveId" clId="{63244B24-344A-4EEC-8200-A534F751A759}" dt="2022-08-14T20:18:47.151" v="2867" actId="26606"/>
          <ac:spMkLst>
            <pc:docMk/>
            <pc:sldMk cId="4270434152" sldId="262"/>
            <ac:spMk id="10" creationId="{A3F395A2-2B64-4749-BD93-2F159C7E1FB5}"/>
          </ac:spMkLst>
        </pc:spChg>
        <pc:spChg chg="add del">
          <ac:chgData name="niteesha balla" userId="faa06b6b2f86fd65" providerId="LiveId" clId="{63244B24-344A-4EEC-8200-A534F751A759}" dt="2022-08-14T20:18:47.145" v="2866" actId="26606"/>
          <ac:spMkLst>
            <pc:docMk/>
            <pc:sldMk cId="4270434152" sldId="262"/>
            <ac:spMk id="11" creationId="{83549E37-C86B-4401-90BD-D8BF83859F14}"/>
          </ac:spMkLst>
        </pc:spChg>
        <pc:spChg chg="add">
          <ac:chgData name="niteesha balla" userId="faa06b6b2f86fd65" providerId="LiveId" clId="{63244B24-344A-4EEC-8200-A534F751A759}" dt="2022-08-14T20:18:47.151" v="2867" actId="26606"/>
          <ac:spMkLst>
            <pc:docMk/>
            <pc:sldMk cId="4270434152" sldId="262"/>
            <ac:spMk id="12" creationId="{5CF0135B-EAB8-4CA0-896C-2D897ECD28BC}"/>
          </ac:spMkLst>
        </pc:spChg>
        <pc:spChg chg="add del">
          <ac:chgData name="niteesha balla" userId="faa06b6b2f86fd65" providerId="LiveId" clId="{63244B24-344A-4EEC-8200-A534F751A759}" dt="2022-08-14T20:18:47.145" v="2866" actId="26606"/>
          <ac:spMkLst>
            <pc:docMk/>
            <pc:sldMk cId="4270434152" sldId="262"/>
            <ac:spMk id="13" creationId="{8A17784E-76D8-4521-A77D-0D2EBB923004}"/>
          </ac:spMkLst>
        </pc:spChg>
        <pc:spChg chg="add">
          <ac:chgData name="niteesha balla" userId="faa06b6b2f86fd65" providerId="LiveId" clId="{63244B24-344A-4EEC-8200-A534F751A759}" dt="2022-08-14T20:18:47.151" v="2867" actId="26606"/>
          <ac:spMkLst>
            <pc:docMk/>
            <pc:sldMk cId="4270434152" sldId="262"/>
            <ac:spMk id="14" creationId="{92C3387C-D24F-4737-8A37-1DC5CFF09CFA}"/>
          </ac:spMkLst>
        </pc:spChg>
        <pc:spChg chg="add del">
          <ac:chgData name="niteesha balla" userId="faa06b6b2f86fd65" providerId="LiveId" clId="{63244B24-344A-4EEC-8200-A534F751A759}" dt="2022-08-14T20:18:47.145" v="2866" actId="26606"/>
          <ac:spMkLst>
            <pc:docMk/>
            <pc:sldMk cId="4270434152" sldId="262"/>
            <ac:spMk id="15" creationId="{C0036C6B-F09C-4EAB-AE02-8D056EE74856}"/>
          </ac:spMkLst>
        </pc:spChg>
        <pc:spChg chg="add del">
          <ac:chgData name="niteesha balla" userId="faa06b6b2f86fd65" providerId="LiveId" clId="{63244B24-344A-4EEC-8200-A534F751A759}" dt="2022-08-14T20:18:47.145" v="2866" actId="26606"/>
          <ac:spMkLst>
            <pc:docMk/>
            <pc:sldMk cId="4270434152" sldId="262"/>
            <ac:spMk id="17" creationId="{FC8D5885-2804-4D3C-BE31-902E4D3279B0}"/>
          </ac:spMkLst>
        </pc:spChg>
        <pc:picChg chg="add del">
          <ac:chgData name="niteesha balla" userId="faa06b6b2f86fd65" providerId="LiveId" clId="{63244B24-344A-4EEC-8200-A534F751A759}" dt="2022-08-14T20:18:47.145" v="2866" actId="26606"/>
          <ac:picMkLst>
            <pc:docMk/>
            <pc:sldMk cId="4270434152" sldId="262"/>
            <ac:picMk id="5" creationId="{B0FCE386-A58F-6144-A096-6597C1F50F55}"/>
          </ac:picMkLst>
        </pc:picChg>
      </pc:sldChg>
      <pc:sldChg chg="addSp delSp modSp new mod">
        <pc:chgData name="niteesha balla" userId="faa06b6b2f86fd65" providerId="LiveId" clId="{63244B24-344A-4EEC-8200-A534F751A759}" dt="2022-08-14T20:19:12.585" v="2888" actId="20577"/>
        <pc:sldMkLst>
          <pc:docMk/>
          <pc:sldMk cId="1420740222" sldId="263"/>
        </pc:sldMkLst>
        <pc:spChg chg="mod">
          <ac:chgData name="niteesha balla" userId="faa06b6b2f86fd65" providerId="LiveId" clId="{63244B24-344A-4EEC-8200-A534F751A759}" dt="2022-08-14T20:19:12.585" v="2888" actId="20577"/>
          <ac:spMkLst>
            <pc:docMk/>
            <pc:sldMk cId="1420740222" sldId="263"/>
            <ac:spMk id="2" creationId="{F36D570E-01EE-534D-4395-8293282643CC}"/>
          </ac:spMkLst>
        </pc:spChg>
        <pc:spChg chg="del">
          <ac:chgData name="niteesha balla" userId="faa06b6b2f86fd65" providerId="LiveId" clId="{63244B24-344A-4EEC-8200-A534F751A759}" dt="2022-08-14T20:18:56.239" v="2868" actId="478"/>
          <ac:spMkLst>
            <pc:docMk/>
            <pc:sldMk cId="1420740222" sldId="263"/>
            <ac:spMk id="3" creationId="{E5500192-ACA8-0060-DE58-734AEECA62EE}"/>
          </ac:spMkLst>
        </pc:spChg>
        <pc:picChg chg="add mod">
          <ac:chgData name="niteesha balla" userId="faa06b6b2f86fd65" providerId="LiveId" clId="{63244B24-344A-4EEC-8200-A534F751A759}" dt="2022-08-14T19:27:02.980" v="967" actId="1076"/>
          <ac:picMkLst>
            <pc:docMk/>
            <pc:sldMk cId="1420740222" sldId="263"/>
            <ac:picMk id="5" creationId="{AC3303A7-B61F-B4E9-BC56-1DB12E3ED4CD}"/>
          </ac:picMkLst>
        </pc:picChg>
        <pc:picChg chg="add mod">
          <ac:chgData name="niteesha balla" userId="faa06b6b2f86fd65" providerId="LiveId" clId="{63244B24-344A-4EEC-8200-A534F751A759}" dt="2022-08-14T19:26:56.047" v="966" actId="14100"/>
          <ac:picMkLst>
            <pc:docMk/>
            <pc:sldMk cId="1420740222" sldId="263"/>
            <ac:picMk id="7" creationId="{79FF9FF3-64D9-C80C-E182-3AD666108C97}"/>
          </ac:picMkLst>
        </pc:picChg>
      </pc:sldChg>
      <pc:sldChg chg="addSp modSp new mod setBg">
        <pc:chgData name="niteesha balla" userId="faa06b6b2f86fd65" providerId="LiveId" clId="{63244B24-344A-4EEC-8200-A534F751A759}" dt="2022-08-14T20:20:05.859" v="2889" actId="26606"/>
        <pc:sldMkLst>
          <pc:docMk/>
          <pc:sldMk cId="3444449450" sldId="264"/>
        </pc:sldMkLst>
        <pc:spChg chg="mod">
          <ac:chgData name="niteesha balla" userId="faa06b6b2f86fd65" providerId="LiveId" clId="{63244B24-344A-4EEC-8200-A534F751A759}" dt="2022-08-14T20:20:05.859" v="2889" actId="26606"/>
          <ac:spMkLst>
            <pc:docMk/>
            <pc:sldMk cId="3444449450" sldId="264"/>
            <ac:spMk id="2" creationId="{24D7939F-1CA8-DB81-C3A1-B1BCB16EF115}"/>
          </ac:spMkLst>
        </pc:spChg>
        <pc:spChg chg="mod">
          <ac:chgData name="niteesha balla" userId="faa06b6b2f86fd65" providerId="LiveId" clId="{63244B24-344A-4EEC-8200-A534F751A759}" dt="2022-08-14T20:20:05.859" v="2889" actId="26606"/>
          <ac:spMkLst>
            <pc:docMk/>
            <pc:sldMk cId="3444449450" sldId="264"/>
            <ac:spMk id="3" creationId="{AE738E72-C969-3F91-0810-5D43892D294E}"/>
          </ac:spMkLst>
        </pc:spChg>
        <pc:spChg chg="add">
          <ac:chgData name="niteesha balla" userId="faa06b6b2f86fd65" providerId="LiveId" clId="{63244B24-344A-4EEC-8200-A534F751A759}" dt="2022-08-14T20:20:05.859" v="2889" actId="26606"/>
          <ac:spMkLst>
            <pc:docMk/>
            <pc:sldMk cId="3444449450" sldId="264"/>
            <ac:spMk id="1031" creationId="{0B9EE3F3-89B7-43C3-8651-C4C96830993D}"/>
          </ac:spMkLst>
        </pc:spChg>
        <pc:spChg chg="add">
          <ac:chgData name="niteesha balla" userId="faa06b6b2f86fd65" providerId="LiveId" clId="{63244B24-344A-4EEC-8200-A534F751A759}" dt="2022-08-14T20:20:05.859" v="2889" actId="26606"/>
          <ac:spMkLst>
            <pc:docMk/>
            <pc:sldMk cId="3444449450" sldId="264"/>
            <ac:spMk id="1033" creationId="{33AE4636-AEEC-45D6-84D4-7AC2DA48ECF8}"/>
          </ac:spMkLst>
        </pc:spChg>
        <pc:spChg chg="add">
          <ac:chgData name="niteesha balla" userId="faa06b6b2f86fd65" providerId="LiveId" clId="{63244B24-344A-4EEC-8200-A534F751A759}" dt="2022-08-14T20:20:05.859" v="2889" actId="26606"/>
          <ac:spMkLst>
            <pc:docMk/>
            <pc:sldMk cId="3444449450" sldId="264"/>
            <ac:spMk id="1035" creationId="{8D9CE0F4-2EB2-4F1F-8AAC-DB3571D9FE10}"/>
          </ac:spMkLst>
        </pc:spChg>
        <pc:picChg chg="add mod">
          <ac:chgData name="niteesha balla" userId="faa06b6b2f86fd65" providerId="LiveId" clId="{63244B24-344A-4EEC-8200-A534F751A759}" dt="2022-08-14T20:20:05.859" v="2889" actId="26606"/>
          <ac:picMkLst>
            <pc:docMk/>
            <pc:sldMk cId="3444449450" sldId="264"/>
            <ac:picMk id="1026" creationId="{F6BA6DA0-3A18-DE86-E1FA-0FB65EFA30C8}"/>
          </ac:picMkLst>
        </pc:picChg>
      </pc:sldChg>
      <pc:sldChg chg="addSp modSp new mod setBg">
        <pc:chgData name="niteesha balla" userId="faa06b6b2f86fd65" providerId="LiveId" clId="{63244B24-344A-4EEC-8200-A534F751A759}" dt="2022-08-14T20:20:11.540" v="2890" actId="26606"/>
        <pc:sldMkLst>
          <pc:docMk/>
          <pc:sldMk cId="1372268639" sldId="265"/>
        </pc:sldMkLst>
        <pc:spChg chg="mod">
          <ac:chgData name="niteesha balla" userId="faa06b6b2f86fd65" providerId="LiveId" clId="{63244B24-344A-4EEC-8200-A534F751A759}" dt="2022-08-14T20:20:11.540" v="2890" actId="26606"/>
          <ac:spMkLst>
            <pc:docMk/>
            <pc:sldMk cId="1372268639" sldId="265"/>
            <ac:spMk id="2" creationId="{58D88A24-133C-97C2-613C-79D89E448566}"/>
          </ac:spMkLst>
        </pc:spChg>
        <pc:spChg chg="mod">
          <ac:chgData name="niteesha balla" userId="faa06b6b2f86fd65" providerId="LiveId" clId="{63244B24-344A-4EEC-8200-A534F751A759}" dt="2022-08-14T20:20:11.540" v="2890" actId="26606"/>
          <ac:spMkLst>
            <pc:docMk/>
            <pc:sldMk cId="1372268639" sldId="265"/>
            <ac:spMk id="3" creationId="{FEC5806C-ADDF-3DF3-CA2E-95756E044925}"/>
          </ac:spMkLst>
        </pc:spChg>
        <pc:spChg chg="add">
          <ac:chgData name="niteesha balla" userId="faa06b6b2f86fd65" providerId="LiveId" clId="{63244B24-344A-4EEC-8200-A534F751A759}" dt="2022-08-14T20:20:11.540" v="2890" actId="26606"/>
          <ac:spMkLst>
            <pc:docMk/>
            <pc:sldMk cId="1372268639" sldId="265"/>
            <ac:spMk id="2055" creationId="{0B9EE3F3-89B7-43C3-8651-C4C96830993D}"/>
          </ac:spMkLst>
        </pc:spChg>
        <pc:spChg chg="add">
          <ac:chgData name="niteesha balla" userId="faa06b6b2f86fd65" providerId="LiveId" clId="{63244B24-344A-4EEC-8200-A534F751A759}" dt="2022-08-14T20:20:11.540" v="2890" actId="26606"/>
          <ac:spMkLst>
            <pc:docMk/>
            <pc:sldMk cId="1372268639" sldId="265"/>
            <ac:spMk id="2057" creationId="{33AE4636-AEEC-45D6-84D4-7AC2DA48ECF8}"/>
          </ac:spMkLst>
        </pc:spChg>
        <pc:spChg chg="add">
          <ac:chgData name="niteesha balla" userId="faa06b6b2f86fd65" providerId="LiveId" clId="{63244B24-344A-4EEC-8200-A534F751A759}" dt="2022-08-14T20:20:11.540" v="2890" actId="26606"/>
          <ac:spMkLst>
            <pc:docMk/>
            <pc:sldMk cId="1372268639" sldId="265"/>
            <ac:spMk id="2059" creationId="{8D9CE0F4-2EB2-4F1F-8AAC-DB3571D9FE10}"/>
          </ac:spMkLst>
        </pc:spChg>
        <pc:picChg chg="add mod">
          <ac:chgData name="niteesha balla" userId="faa06b6b2f86fd65" providerId="LiveId" clId="{63244B24-344A-4EEC-8200-A534F751A759}" dt="2022-08-14T20:20:11.540" v="2890" actId="26606"/>
          <ac:picMkLst>
            <pc:docMk/>
            <pc:sldMk cId="1372268639" sldId="265"/>
            <ac:picMk id="2050" creationId="{203DB9BA-D724-4F6E-813E-FAD68459B7E5}"/>
          </ac:picMkLst>
        </pc:picChg>
      </pc:sldChg>
      <pc:sldChg chg="addSp delSp modSp new mod setBg">
        <pc:chgData name="niteesha balla" userId="faa06b6b2f86fd65" providerId="LiveId" clId="{63244B24-344A-4EEC-8200-A534F751A759}" dt="2022-08-14T20:20:41.235" v="2892" actId="26606"/>
        <pc:sldMkLst>
          <pc:docMk/>
          <pc:sldMk cId="2157812565" sldId="266"/>
        </pc:sldMkLst>
        <pc:spChg chg="mod">
          <ac:chgData name="niteesha balla" userId="faa06b6b2f86fd65" providerId="LiveId" clId="{63244B24-344A-4EEC-8200-A534F751A759}" dt="2022-08-14T20:20:41.235" v="2892" actId="26606"/>
          <ac:spMkLst>
            <pc:docMk/>
            <pc:sldMk cId="2157812565" sldId="266"/>
            <ac:spMk id="2" creationId="{38F43950-B151-8C01-4BF2-85BDBF74DB56}"/>
          </ac:spMkLst>
        </pc:spChg>
        <pc:spChg chg="add del mod">
          <ac:chgData name="niteesha balla" userId="faa06b6b2f86fd65" providerId="LiveId" clId="{63244B24-344A-4EEC-8200-A534F751A759}" dt="2022-08-14T20:20:41.235" v="2892" actId="26606"/>
          <ac:spMkLst>
            <pc:docMk/>
            <pc:sldMk cId="2157812565" sldId="266"/>
            <ac:spMk id="3" creationId="{6874859F-8F2D-6095-E1E3-CDBB30D8F7A9}"/>
          </ac:spMkLst>
        </pc:spChg>
        <pc:spChg chg="add del">
          <ac:chgData name="niteesha balla" userId="faa06b6b2f86fd65" providerId="LiveId" clId="{63244B24-344A-4EEC-8200-A534F751A759}" dt="2022-08-14T20:20:41.235" v="2892" actId="26606"/>
          <ac:spMkLst>
            <pc:docMk/>
            <pc:sldMk cId="2157812565" sldId="266"/>
            <ac:spMk id="3081" creationId="{26FF42C2-EA15-4154-B242-E98E88CED99C}"/>
          </ac:spMkLst>
        </pc:spChg>
        <pc:spChg chg="add del">
          <ac:chgData name="niteesha balla" userId="faa06b6b2f86fd65" providerId="LiveId" clId="{63244B24-344A-4EEC-8200-A534F751A759}" dt="2022-08-14T20:20:41.235" v="2892" actId="26606"/>
          <ac:spMkLst>
            <pc:docMk/>
            <pc:sldMk cId="2157812565" sldId="266"/>
            <ac:spMk id="3083" creationId="{D79DE9F7-28C4-4856-BA57-D696E124C137}"/>
          </ac:spMkLst>
        </pc:spChg>
        <pc:spChg chg="add del">
          <ac:chgData name="niteesha balla" userId="faa06b6b2f86fd65" providerId="LiveId" clId="{63244B24-344A-4EEC-8200-A534F751A759}" dt="2022-08-14T20:20:41.235" v="2892" actId="26606"/>
          <ac:spMkLst>
            <pc:docMk/>
            <pc:sldMk cId="2157812565" sldId="266"/>
            <ac:spMk id="3085" creationId="{E1F9ED9C-121B-44C6-A308-5824769C40D5}"/>
          </ac:spMkLst>
        </pc:spChg>
        <pc:spChg chg="add del">
          <ac:chgData name="niteesha balla" userId="faa06b6b2f86fd65" providerId="LiveId" clId="{63244B24-344A-4EEC-8200-A534F751A759}" dt="2022-08-14T20:20:41.235" v="2892" actId="26606"/>
          <ac:spMkLst>
            <pc:docMk/>
            <pc:sldMk cId="2157812565" sldId="266"/>
            <ac:spMk id="3087" creationId="{4A5F8185-F27B-4E99-A06C-007336FE3F2D}"/>
          </ac:spMkLst>
        </pc:spChg>
        <pc:picChg chg="add del mod ord">
          <ac:chgData name="niteesha balla" userId="faa06b6b2f86fd65" providerId="LiveId" clId="{63244B24-344A-4EEC-8200-A534F751A759}" dt="2022-08-14T19:36:10.998" v="1457" actId="22"/>
          <ac:picMkLst>
            <pc:docMk/>
            <pc:sldMk cId="2157812565" sldId="266"/>
            <ac:picMk id="5" creationId="{64117B09-6E64-06C2-E7AC-F4D64E219DD6}"/>
          </ac:picMkLst>
        </pc:picChg>
        <pc:picChg chg="add mod ord">
          <ac:chgData name="niteesha balla" userId="faa06b6b2f86fd65" providerId="LiveId" clId="{63244B24-344A-4EEC-8200-A534F751A759}" dt="2022-08-14T20:20:41.235" v="2892" actId="26606"/>
          <ac:picMkLst>
            <pc:docMk/>
            <pc:sldMk cId="2157812565" sldId="266"/>
            <ac:picMk id="7" creationId="{D12B66FF-14B0-0C65-F4DE-A062DD2677A2}"/>
          </ac:picMkLst>
        </pc:picChg>
        <pc:picChg chg="add mod">
          <ac:chgData name="niteesha balla" userId="faa06b6b2f86fd65" providerId="LiveId" clId="{63244B24-344A-4EEC-8200-A534F751A759}" dt="2022-08-14T20:20:41.235" v="2892" actId="26606"/>
          <ac:picMkLst>
            <pc:docMk/>
            <pc:sldMk cId="2157812565" sldId="266"/>
            <ac:picMk id="9" creationId="{128FD897-01AC-3C58-6044-5FA5FACA0762}"/>
          </ac:picMkLst>
        </pc:picChg>
        <pc:picChg chg="add del mod">
          <ac:chgData name="niteesha balla" userId="faa06b6b2f86fd65" providerId="LiveId" clId="{63244B24-344A-4EEC-8200-A534F751A759}" dt="2022-08-14T19:36:45.505" v="1484"/>
          <ac:picMkLst>
            <pc:docMk/>
            <pc:sldMk cId="2157812565" sldId="266"/>
            <ac:picMk id="3074" creationId="{36923D68-D27A-AD8B-DDC9-C16FA38DFD7E}"/>
          </ac:picMkLst>
        </pc:picChg>
        <pc:picChg chg="add mod">
          <ac:chgData name="niteesha balla" userId="faa06b6b2f86fd65" providerId="LiveId" clId="{63244B24-344A-4EEC-8200-A534F751A759}" dt="2022-08-14T20:20:41.235" v="2892" actId="26606"/>
          <ac:picMkLst>
            <pc:docMk/>
            <pc:sldMk cId="2157812565" sldId="266"/>
            <ac:picMk id="3076" creationId="{CCEDF78B-554E-3D77-9CDF-EC655F56E2FE}"/>
          </ac:picMkLst>
        </pc:picChg>
      </pc:sldChg>
      <pc:sldChg chg="addSp modSp new mod ord setBg">
        <pc:chgData name="niteesha balla" userId="faa06b6b2f86fd65" providerId="LiveId" clId="{63244B24-344A-4EEC-8200-A534F751A759}" dt="2022-08-14T20:23:12.214" v="2901" actId="26606"/>
        <pc:sldMkLst>
          <pc:docMk/>
          <pc:sldMk cId="332834211" sldId="267"/>
        </pc:sldMkLst>
        <pc:spChg chg="mod">
          <ac:chgData name="niteesha balla" userId="faa06b6b2f86fd65" providerId="LiveId" clId="{63244B24-344A-4EEC-8200-A534F751A759}" dt="2022-08-14T20:23:12.214" v="2901" actId="26606"/>
          <ac:spMkLst>
            <pc:docMk/>
            <pc:sldMk cId="332834211" sldId="267"/>
            <ac:spMk id="2" creationId="{2EB44617-011A-597E-7C45-4265318DF6DF}"/>
          </ac:spMkLst>
        </pc:spChg>
        <pc:spChg chg="mod">
          <ac:chgData name="niteesha balla" userId="faa06b6b2f86fd65" providerId="LiveId" clId="{63244B24-344A-4EEC-8200-A534F751A759}" dt="2022-08-14T20:23:12.214" v="2901" actId="26606"/>
          <ac:spMkLst>
            <pc:docMk/>
            <pc:sldMk cId="332834211" sldId="267"/>
            <ac:spMk id="3" creationId="{7220A613-95E9-4112-A939-EF8E96EED075}"/>
          </ac:spMkLst>
        </pc:spChg>
        <pc:spChg chg="add">
          <ac:chgData name="niteesha balla" userId="faa06b6b2f86fd65" providerId="LiveId" clId="{63244B24-344A-4EEC-8200-A534F751A759}" dt="2022-08-14T20:23:12.214" v="2901" actId="26606"/>
          <ac:spMkLst>
            <pc:docMk/>
            <pc:sldMk cId="332834211" sldId="267"/>
            <ac:spMk id="10" creationId="{0B9EE3F3-89B7-43C3-8651-C4C96830993D}"/>
          </ac:spMkLst>
        </pc:spChg>
        <pc:spChg chg="add">
          <ac:chgData name="niteesha balla" userId="faa06b6b2f86fd65" providerId="LiveId" clId="{63244B24-344A-4EEC-8200-A534F751A759}" dt="2022-08-14T20:23:12.214" v="2901" actId="26606"/>
          <ac:spMkLst>
            <pc:docMk/>
            <pc:sldMk cId="332834211" sldId="267"/>
            <ac:spMk id="12" creationId="{33AE4636-AEEC-45D6-84D4-7AC2DA48ECF8}"/>
          </ac:spMkLst>
        </pc:spChg>
        <pc:spChg chg="add">
          <ac:chgData name="niteesha balla" userId="faa06b6b2f86fd65" providerId="LiveId" clId="{63244B24-344A-4EEC-8200-A534F751A759}" dt="2022-08-14T20:23:12.214" v="2901" actId="26606"/>
          <ac:spMkLst>
            <pc:docMk/>
            <pc:sldMk cId="332834211" sldId="267"/>
            <ac:spMk id="14" creationId="{8D9CE0F4-2EB2-4F1F-8AAC-DB3571D9FE10}"/>
          </ac:spMkLst>
        </pc:spChg>
        <pc:picChg chg="add mod">
          <ac:chgData name="niteesha balla" userId="faa06b6b2f86fd65" providerId="LiveId" clId="{63244B24-344A-4EEC-8200-A534F751A759}" dt="2022-08-14T20:23:12.214" v="2901" actId="26606"/>
          <ac:picMkLst>
            <pc:docMk/>
            <pc:sldMk cId="332834211" sldId="267"/>
            <ac:picMk id="5" creationId="{A2DB9C8F-EC04-66D4-3BD6-D602C92E2C50}"/>
          </ac:picMkLst>
        </pc:picChg>
      </pc:sldChg>
      <pc:sldChg chg="addSp delSp modSp new mod">
        <pc:chgData name="niteesha balla" userId="faa06b6b2f86fd65" providerId="LiveId" clId="{63244B24-344A-4EEC-8200-A534F751A759}" dt="2022-08-14T19:55:03.111" v="2175" actId="1076"/>
        <pc:sldMkLst>
          <pc:docMk/>
          <pc:sldMk cId="3762251027" sldId="268"/>
        </pc:sldMkLst>
        <pc:spChg chg="mod">
          <ac:chgData name="niteesha balla" userId="faa06b6b2f86fd65" providerId="LiveId" clId="{63244B24-344A-4EEC-8200-A534F751A759}" dt="2022-08-14T19:44:37.903" v="1710" actId="20577"/>
          <ac:spMkLst>
            <pc:docMk/>
            <pc:sldMk cId="3762251027" sldId="268"/>
            <ac:spMk id="2" creationId="{8BC9925B-B422-6083-54CF-D770AF05CABC}"/>
          </ac:spMkLst>
        </pc:spChg>
        <pc:spChg chg="mod">
          <ac:chgData name="niteesha balla" userId="faa06b6b2f86fd65" providerId="LiveId" clId="{63244B24-344A-4EEC-8200-A534F751A759}" dt="2022-08-14T19:54:32.862" v="2170" actId="20577"/>
          <ac:spMkLst>
            <pc:docMk/>
            <pc:sldMk cId="3762251027" sldId="268"/>
            <ac:spMk id="3" creationId="{64B3CCC6-179A-BE39-35E8-8B6067958D8B}"/>
          </ac:spMkLst>
        </pc:spChg>
        <pc:spChg chg="add del">
          <ac:chgData name="niteesha balla" userId="faa06b6b2f86fd65" providerId="LiveId" clId="{63244B24-344A-4EEC-8200-A534F751A759}" dt="2022-08-14T19:44:43.607" v="1712" actId="22"/>
          <ac:spMkLst>
            <pc:docMk/>
            <pc:sldMk cId="3762251027" sldId="268"/>
            <ac:spMk id="5" creationId="{1009FBE0-F7B2-0C3F-744B-C82B75D83F20}"/>
          </ac:spMkLst>
        </pc:spChg>
        <pc:picChg chg="add mod">
          <ac:chgData name="niteesha balla" userId="faa06b6b2f86fd65" providerId="LiveId" clId="{63244B24-344A-4EEC-8200-A534F751A759}" dt="2022-08-14T19:54:56.168" v="2173" actId="1076"/>
          <ac:picMkLst>
            <pc:docMk/>
            <pc:sldMk cId="3762251027" sldId="268"/>
            <ac:picMk id="7" creationId="{727DD92B-6E47-9CA2-E1E9-1E0BE76601B7}"/>
          </ac:picMkLst>
        </pc:picChg>
        <pc:picChg chg="add mod">
          <ac:chgData name="niteesha balla" userId="faa06b6b2f86fd65" providerId="LiveId" clId="{63244B24-344A-4EEC-8200-A534F751A759}" dt="2022-08-14T19:55:03.111" v="2175" actId="1076"/>
          <ac:picMkLst>
            <pc:docMk/>
            <pc:sldMk cId="3762251027" sldId="268"/>
            <ac:picMk id="9" creationId="{6A840FF2-B109-3B62-21E7-EC1C13535DE7}"/>
          </ac:picMkLst>
        </pc:picChg>
      </pc:sldChg>
      <pc:sldChg chg="addSp delSp modSp new mod setBg">
        <pc:chgData name="niteesha balla" userId="faa06b6b2f86fd65" providerId="LiveId" clId="{63244B24-344A-4EEC-8200-A534F751A759}" dt="2022-08-14T20:22:53.261" v="2899" actId="26606"/>
        <pc:sldMkLst>
          <pc:docMk/>
          <pc:sldMk cId="2197722440" sldId="269"/>
        </pc:sldMkLst>
        <pc:spChg chg="mod">
          <ac:chgData name="niteesha balla" userId="faa06b6b2f86fd65" providerId="LiveId" clId="{63244B24-344A-4EEC-8200-A534F751A759}" dt="2022-08-14T20:22:53.261" v="2899" actId="26606"/>
          <ac:spMkLst>
            <pc:docMk/>
            <pc:sldMk cId="2197722440" sldId="269"/>
            <ac:spMk id="2" creationId="{92C45526-816B-369A-C124-897009AE589E}"/>
          </ac:spMkLst>
        </pc:spChg>
        <pc:spChg chg="del">
          <ac:chgData name="niteesha balla" userId="faa06b6b2f86fd65" providerId="LiveId" clId="{63244B24-344A-4EEC-8200-A534F751A759}" dt="2022-08-14T20:22:44.224" v="2897" actId="478"/>
          <ac:spMkLst>
            <pc:docMk/>
            <pc:sldMk cId="2197722440" sldId="269"/>
            <ac:spMk id="3" creationId="{BF5A55F3-9644-1F97-0C30-D18D7108EC10}"/>
          </ac:spMkLst>
        </pc:spChg>
        <pc:spChg chg="add del">
          <ac:chgData name="niteesha balla" userId="faa06b6b2f86fd65" providerId="LiveId" clId="{63244B24-344A-4EEC-8200-A534F751A759}" dt="2022-08-14T20:22:53.261" v="2899" actId="26606"/>
          <ac:spMkLst>
            <pc:docMk/>
            <pc:sldMk cId="2197722440" sldId="269"/>
            <ac:spMk id="10" creationId="{68AF5748-FED8-45BA-8631-26D1D10F3246}"/>
          </ac:spMkLst>
        </pc:spChg>
        <pc:spChg chg="add del">
          <ac:chgData name="niteesha balla" userId="faa06b6b2f86fd65" providerId="LiveId" clId="{63244B24-344A-4EEC-8200-A534F751A759}" dt="2022-08-14T20:22:53.261" v="2899" actId="26606"/>
          <ac:spMkLst>
            <pc:docMk/>
            <pc:sldMk cId="2197722440" sldId="269"/>
            <ac:spMk id="12" creationId="{AF2F604E-43BE-4DC3-B983-E071523364F8}"/>
          </ac:spMkLst>
        </pc:spChg>
        <pc:spChg chg="add del">
          <ac:chgData name="niteesha balla" userId="faa06b6b2f86fd65" providerId="LiveId" clId="{63244B24-344A-4EEC-8200-A534F751A759}" dt="2022-08-14T20:22:53.261" v="2899" actId="26606"/>
          <ac:spMkLst>
            <pc:docMk/>
            <pc:sldMk cId="2197722440" sldId="269"/>
            <ac:spMk id="14" creationId="{08C9B587-E65E-4B52-B37C-ABEBB6E87928}"/>
          </ac:spMkLst>
        </pc:spChg>
        <pc:picChg chg="add mod">
          <ac:chgData name="niteesha balla" userId="faa06b6b2f86fd65" providerId="LiveId" clId="{63244B24-344A-4EEC-8200-A534F751A759}" dt="2022-08-14T20:22:53.261" v="2899" actId="26606"/>
          <ac:picMkLst>
            <pc:docMk/>
            <pc:sldMk cId="2197722440" sldId="269"/>
            <ac:picMk id="5" creationId="{D548B07A-FFAF-C8CA-E3A4-CB3323DA897E}"/>
          </ac:picMkLst>
        </pc:picChg>
      </pc:sldChg>
      <pc:sldChg chg="addSp delSp modSp new mod">
        <pc:chgData name="niteesha balla" userId="faa06b6b2f86fd65" providerId="LiveId" clId="{63244B24-344A-4EEC-8200-A534F751A759}" dt="2022-08-14T20:23:07.680" v="2900" actId="478"/>
        <pc:sldMkLst>
          <pc:docMk/>
          <pc:sldMk cId="1097970174" sldId="270"/>
        </pc:sldMkLst>
        <pc:spChg chg="mod">
          <ac:chgData name="niteesha balla" userId="faa06b6b2f86fd65" providerId="LiveId" clId="{63244B24-344A-4EEC-8200-A534F751A759}" dt="2022-08-14T19:55:41.309" v="2232" actId="20577"/>
          <ac:spMkLst>
            <pc:docMk/>
            <pc:sldMk cId="1097970174" sldId="270"/>
            <ac:spMk id="2" creationId="{666849F3-F4B9-42BF-8F2C-6ED3137FA77A}"/>
          </ac:spMkLst>
        </pc:spChg>
        <pc:spChg chg="del">
          <ac:chgData name="niteesha balla" userId="faa06b6b2f86fd65" providerId="LiveId" clId="{63244B24-344A-4EEC-8200-A534F751A759}" dt="2022-08-14T20:23:07.680" v="2900" actId="478"/>
          <ac:spMkLst>
            <pc:docMk/>
            <pc:sldMk cId="1097970174" sldId="270"/>
            <ac:spMk id="3" creationId="{D4504E95-3796-0D74-1962-E2225EAC7A4A}"/>
          </ac:spMkLst>
        </pc:spChg>
        <pc:picChg chg="add mod">
          <ac:chgData name="niteesha balla" userId="faa06b6b2f86fd65" providerId="LiveId" clId="{63244B24-344A-4EEC-8200-A534F751A759}" dt="2022-08-14T19:56:17.179" v="2235" actId="14100"/>
          <ac:picMkLst>
            <pc:docMk/>
            <pc:sldMk cId="1097970174" sldId="270"/>
            <ac:picMk id="5" creationId="{E6F3188B-938F-0040-9F8C-671C5378B53C}"/>
          </ac:picMkLst>
        </pc:picChg>
      </pc:sldChg>
      <pc:sldChg chg="addSp delSp modSp new mod">
        <pc:chgData name="niteesha balla" userId="faa06b6b2f86fd65" providerId="LiveId" clId="{63244B24-344A-4EEC-8200-A534F751A759}" dt="2022-08-14T20:23:40.832" v="2906" actId="1076"/>
        <pc:sldMkLst>
          <pc:docMk/>
          <pc:sldMk cId="209270475" sldId="271"/>
        </pc:sldMkLst>
        <pc:spChg chg="mod">
          <ac:chgData name="niteesha balla" userId="faa06b6b2f86fd65" providerId="LiveId" clId="{63244B24-344A-4EEC-8200-A534F751A759}" dt="2022-08-14T20:23:39.480" v="2905" actId="1076"/>
          <ac:spMkLst>
            <pc:docMk/>
            <pc:sldMk cId="209270475" sldId="271"/>
            <ac:spMk id="2" creationId="{A8887562-586F-B9C7-5EAF-31FB82A1886A}"/>
          </ac:spMkLst>
        </pc:spChg>
        <pc:picChg chg="add del mod">
          <ac:chgData name="niteesha balla" userId="faa06b6b2f86fd65" providerId="LiveId" clId="{63244B24-344A-4EEC-8200-A534F751A759}" dt="2022-08-14T20:23:40.832" v="2906" actId="1076"/>
          <ac:picMkLst>
            <pc:docMk/>
            <pc:sldMk cId="209270475" sldId="271"/>
            <ac:picMk id="4098" creationId="{2AE5AF9E-1E02-7ACE-29B5-228AF9FE4EED}"/>
          </ac:picMkLst>
        </pc:picChg>
      </pc:sldChg>
      <pc:sldChg chg="addSp delSp modSp new mod setBg">
        <pc:chgData name="niteesha balla" userId="faa06b6b2f86fd65" providerId="LiveId" clId="{63244B24-344A-4EEC-8200-A534F751A759}" dt="2022-08-14T20:24:17.531" v="2916" actId="1076"/>
        <pc:sldMkLst>
          <pc:docMk/>
          <pc:sldMk cId="544746492" sldId="272"/>
        </pc:sldMkLst>
        <pc:spChg chg="mod">
          <ac:chgData name="niteesha balla" userId="faa06b6b2f86fd65" providerId="LiveId" clId="{63244B24-344A-4EEC-8200-A534F751A759}" dt="2022-08-14T20:23:57.608" v="2909" actId="26606"/>
          <ac:spMkLst>
            <pc:docMk/>
            <pc:sldMk cId="544746492" sldId="272"/>
            <ac:spMk id="2" creationId="{D699E8F5-E904-AD92-239F-0EF96B3570AE}"/>
          </ac:spMkLst>
        </pc:spChg>
        <pc:spChg chg="mod">
          <ac:chgData name="niteesha balla" userId="faa06b6b2f86fd65" providerId="LiveId" clId="{63244B24-344A-4EEC-8200-A534F751A759}" dt="2022-08-14T20:23:57.608" v="2909" actId="26606"/>
          <ac:spMkLst>
            <pc:docMk/>
            <pc:sldMk cId="544746492" sldId="272"/>
            <ac:spMk id="3" creationId="{E03E6A1F-D8E1-FE1A-20FF-11E47DA12BB4}"/>
          </ac:spMkLst>
        </pc:spChg>
        <pc:spChg chg="add del">
          <ac:chgData name="niteesha balla" userId="faa06b6b2f86fd65" providerId="LiveId" clId="{63244B24-344A-4EEC-8200-A534F751A759}" dt="2022-08-14T20:23:57.600" v="2908" actId="26606"/>
          <ac:spMkLst>
            <pc:docMk/>
            <pc:sldMk cId="544746492" sldId="272"/>
            <ac:spMk id="5127" creationId="{8F7AFB9A-7364-478C-B48B-8523CDD9AE8D}"/>
          </ac:spMkLst>
        </pc:spChg>
        <pc:spChg chg="add del">
          <ac:chgData name="niteesha balla" userId="faa06b6b2f86fd65" providerId="LiveId" clId="{63244B24-344A-4EEC-8200-A534F751A759}" dt="2022-08-14T20:23:57.600" v="2908" actId="26606"/>
          <ac:spMkLst>
            <pc:docMk/>
            <pc:sldMk cId="544746492" sldId="272"/>
            <ac:spMk id="5129" creationId="{36678033-86B6-40E6-BE90-78D8ED4E3A31}"/>
          </ac:spMkLst>
        </pc:spChg>
        <pc:spChg chg="add del">
          <ac:chgData name="niteesha balla" userId="faa06b6b2f86fd65" providerId="LiveId" clId="{63244B24-344A-4EEC-8200-A534F751A759}" dt="2022-08-14T20:23:57.600" v="2908" actId="26606"/>
          <ac:spMkLst>
            <pc:docMk/>
            <pc:sldMk cId="544746492" sldId="272"/>
            <ac:spMk id="5131" creationId="{D2542E1A-076E-4A34-BB67-2BF961754E0C}"/>
          </ac:spMkLst>
        </pc:spChg>
        <pc:spChg chg="add del">
          <ac:chgData name="niteesha balla" userId="faa06b6b2f86fd65" providerId="LiveId" clId="{63244B24-344A-4EEC-8200-A534F751A759}" dt="2022-08-14T20:23:57.600" v="2908" actId="26606"/>
          <ac:spMkLst>
            <pc:docMk/>
            <pc:sldMk cId="544746492" sldId="272"/>
            <ac:spMk id="5133" creationId="{75C56826-D4E5-42ED-8529-079651CB3005}"/>
          </ac:spMkLst>
        </pc:spChg>
        <pc:spChg chg="add del">
          <ac:chgData name="niteesha balla" userId="faa06b6b2f86fd65" providerId="LiveId" clId="{63244B24-344A-4EEC-8200-A534F751A759}" dt="2022-08-14T20:23:57.600" v="2908" actId="26606"/>
          <ac:spMkLst>
            <pc:docMk/>
            <pc:sldMk cId="544746492" sldId="272"/>
            <ac:spMk id="5135" creationId="{82095FCE-EF05-4443-B97A-85DEE3A5CA17}"/>
          </ac:spMkLst>
        </pc:spChg>
        <pc:spChg chg="add">
          <ac:chgData name="niteesha balla" userId="faa06b6b2f86fd65" providerId="LiveId" clId="{63244B24-344A-4EEC-8200-A534F751A759}" dt="2022-08-14T20:23:57.608" v="2909" actId="26606"/>
          <ac:spMkLst>
            <pc:docMk/>
            <pc:sldMk cId="544746492" sldId="272"/>
            <ac:spMk id="5137" creationId="{115719BB-48A7-4AF4-BB91-DC82E0DF727D}"/>
          </ac:spMkLst>
        </pc:spChg>
        <pc:spChg chg="add">
          <ac:chgData name="niteesha balla" userId="faa06b6b2f86fd65" providerId="LiveId" clId="{63244B24-344A-4EEC-8200-A534F751A759}" dt="2022-08-14T20:23:57.608" v="2909" actId="26606"/>
          <ac:spMkLst>
            <pc:docMk/>
            <pc:sldMk cId="544746492" sldId="272"/>
            <ac:spMk id="5138" creationId="{10973A55-5440-4A99-B526-B5812E46271E}"/>
          </ac:spMkLst>
        </pc:spChg>
        <pc:spChg chg="add">
          <ac:chgData name="niteesha balla" userId="faa06b6b2f86fd65" providerId="LiveId" clId="{63244B24-344A-4EEC-8200-A534F751A759}" dt="2022-08-14T20:23:57.608" v="2909" actId="26606"/>
          <ac:spMkLst>
            <pc:docMk/>
            <pc:sldMk cId="544746492" sldId="272"/>
            <ac:spMk id="5139" creationId="{A9682493-588A-4D52-98F6-FBBD80C07ECB}"/>
          </ac:spMkLst>
        </pc:spChg>
        <pc:spChg chg="add">
          <ac:chgData name="niteesha balla" userId="faa06b6b2f86fd65" providerId="LiveId" clId="{63244B24-344A-4EEC-8200-A534F751A759}" dt="2022-08-14T20:23:57.608" v="2909" actId="26606"/>
          <ac:spMkLst>
            <pc:docMk/>
            <pc:sldMk cId="544746492" sldId="272"/>
            <ac:spMk id="5140" creationId="{FBEC5A7A-ADE4-48D9-B89C-2BA1C9110632}"/>
          </ac:spMkLst>
        </pc:spChg>
        <pc:spChg chg="add">
          <ac:chgData name="niteesha balla" userId="faa06b6b2f86fd65" providerId="LiveId" clId="{63244B24-344A-4EEC-8200-A534F751A759}" dt="2022-08-14T20:23:57.608" v="2909" actId="26606"/>
          <ac:spMkLst>
            <pc:docMk/>
            <pc:sldMk cId="544746492" sldId="272"/>
            <ac:spMk id="5141" creationId="{82095FCE-EF05-4443-B97A-85DEE3A5CA17}"/>
          </ac:spMkLst>
        </pc:spChg>
        <pc:picChg chg="add mod">
          <ac:chgData name="niteesha balla" userId="faa06b6b2f86fd65" providerId="LiveId" clId="{63244B24-344A-4EEC-8200-A534F751A759}" dt="2022-08-14T20:24:08.732" v="2912" actId="14100"/>
          <ac:picMkLst>
            <pc:docMk/>
            <pc:sldMk cId="544746492" sldId="272"/>
            <ac:picMk id="5" creationId="{E93106E7-2D80-B66C-7AC5-2AAAF0D996D4}"/>
          </ac:picMkLst>
        </pc:picChg>
        <pc:picChg chg="add mod">
          <ac:chgData name="niteesha balla" userId="faa06b6b2f86fd65" providerId="LiveId" clId="{63244B24-344A-4EEC-8200-A534F751A759}" dt="2022-08-14T20:24:17.531" v="2916" actId="1076"/>
          <ac:picMkLst>
            <pc:docMk/>
            <pc:sldMk cId="544746492" sldId="272"/>
            <ac:picMk id="5122" creationId="{257C4876-61E9-3546-ADDB-D373A874B613}"/>
          </ac:picMkLst>
        </pc:picChg>
      </pc:sldChg>
      <pc:sldChg chg="addSp delSp modSp new mod">
        <pc:chgData name="niteesha balla" userId="faa06b6b2f86fd65" providerId="LiveId" clId="{63244B24-344A-4EEC-8200-A534F751A759}" dt="2022-08-14T20:24:24.564" v="2917" actId="478"/>
        <pc:sldMkLst>
          <pc:docMk/>
          <pc:sldMk cId="587615026" sldId="273"/>
        </pc:sldMkLst>
        <pc:spChg chg="mod">
          <ac:chgData name="niteesha balla" userId="faa06b6b2f86fd65" providerId="LiveId" clId="{63244B24-344A-4EEC-8200-A534F751A759}" dt="2022-08-14T20:12:51.134" v="2777" actId="20577"/>
          <ac:spMkLst>
            <pc:docMk/>
            <pc:sldMk cId="587615026" sldId="273"/>
            <ac:spMk id="2" creationId="{A1CA20EC-FDC9-2457-C49E-A4D9FA7F6903}"/>
          </ac:spMkLst>
        </pc:spChg>
        <pc:spChg chg="del mod">
          <ac:chgData name="niteesha balla" userId="faa06b6b2f86fd65" providerId="LiveId" clId="{63244B24-344A-4EEC-8200-A534F751A759}" dt="2022-08-14T20:24:24.564" v="2917" actId="478"/>
          <ac:spMkLst>
            <pc:docMk/>
            <pc:sldMk cId="587615026" sldId="273"/>
            <ac:spMk id="3" creationId="{3AC88E49-1DFF-52BB-3582-44CBEC1BA711}"/>
          </ac:spMkLst>
        </pc:spChg>
        <pc:picChg chg="add mod">
          <ac:chgData name="niteesha balla" userId="faa06b6b2f86fd65" providerId="LiveId" clId="{63244B24-344A-4EEC-8200-A534F751A759}" dt="2022-08-14T20:13:23.505" v="2779" actId="1076"/>
          <ac:picMkLst>
            <pc:docMk/>
            <pc:sldMk cId="587615026" sldId="273"/>
            <ac:picMk id="5" creationId="{351F0EA7-BA00-463F-A853-930EF8620FDC}"/>
          </ac:picMkLst>
        </pc:picChg>
      </pc:sldChg>
      <pc:sldChg chg="addSp delSp modSp new mod">
        <pc:chgData name="niteesha balla" userId="faa06b6b2f86fd65" providerId="LiveId" clId="{63244B24-344A-4EEC-8200-A534F751A759}" dt="2022-08-14T20:24:30.689" v="2918" actId="478"/>
        <pc:sldMkLst>
          <pc:docMk/>
          <pc:sldMk cId="2868293223" sldId="274"/>
        </pc:sldMkLst>
        <pc:spChg chg="mod">
          <ac:chgData name="niteesha balla" userId="faa06b6b2f86fd65" providerId="LiveId" clId="{63244B24-344A-4EEC-8200-A534F751A759}" dt="2022-08-14T20:14:51.709" v="2826" actId="20577"/>
          <ac:spMkLst>
            <pc:docMk/>
            <pc:sldMk cId="2868293223" sldId="274"/>
            <ac:spMk id="2" creationId="{63BEF840-30F8-AC3C-DE23-460F4419A8EE}"/>
          </ac:spMkLst>
        </pc:spChg>
        <pc:spChg chg="del">
          <ac:chgData name="niteesha balla" userId="faa06b6b2f86fd65" providerId="LiveId" clId="{63244B24-344A-4EEC-8200-A534F751A759}" dt="2022-08-14T20:24:30.689" v="2918" actId="478"/>
          <ac:spMkLst>
            <pc:docMk/>
            <pc:sldMk cId="2868293223" sldId="274"/>
            <ac:spMk id="3" creationId="{DADDA13E-E235-D209-BE2C-39086F92A782}"/>
          </ac:spMkLst>
        </pc:spChg>
        <pc:picChg chg="add mod">
          <ac:chgData name="niteesha balla" userId="faa06b6b2f86fd65" providerId="LiveId" clId="{63244B24-344A-4EEC-8200-A534F751A759}" dt="2022-08-14T20:14:41.094" v="2782" actId="1076"/>
          <ac:picMkLst>
            <pc:docMk/>
            <pc:sldMk cId="2868293223" sldId="274"/>
            <ac:picMk id="5" creationId="{7BC6A7B6-39F2-9AB0-8655-C3497A204610}"/>
          </ac:picMkLst>
        </pc:picChg>
      </pc:sldChg>
      <pc:sldChg chg="addSp delSp modSp new mod setBg">
        <pc:chgData name="niteesha balla" userId="faa06b6b2f86fd65" providerId="LiveId" clId="{63244B24-344A-4EEC-8200-A534F751A759}" dt="2022-08-14T20:24:46.275" v="2919" actId="26606"/>
        <pc:sldMkLst>
          <pc:docMk/>
          <pc:sldMk cId="2765503212" sldId="275"/>
        </pc:sldMkLst>
        <pc:spChg chg="mod">
          <ac:chgData name="niteesha balla" userId="faa06b6b2f86fd65" providerId="LiveId" clId="{63244B24-344A-4EEC-8200-A534F751A759}" dt="2022-08-14T20:24:46.275" v="2919" actId="26606"/>
          <ac:spMkLst>
            <pc:docMk/>
            <pc:sldMk cId="2765503212" sldId="275"/>
            <ac:spMk id="2" creationId="{69ED3228-F764-96EA-1C6B-798277553929}"/>
          </ac:spMkLst>
        </pc:spChg>
        <pc:spChg chg="del">
          <ac:chgData name="niteesha balla" userId="faa06b6b2f86fd65" providerId="LiveId" clId="{63244B24-344A-4EEC-8200-A534F751A759}" dt="2022-08-14T20:24:46.275" v="2919" actId="26606"/>
          <ac:spMkLst>
            <pc:docMk/>
            <pc:sldMk cId="2765503212" sldId="275"/>
            <ac:spMk id="3" creationId="{0E80C160-708C-B510-9C05-0001D7FFC19E}"/>
          </ac:spMkLst>
        </pc:spChg>
        <pc:spChg chg="add">
          <ac:chgData name="niteesha balla" userId="faa06b6b2f86fd65" providerId="LiveId" clId="{63244B24-344A-4EEC-8200-A534F751A759}" dt="2022-08-14T20:24:46.275" v="2919" actId="26606"/>
          <ac:spMkLst>
            <pc:docMk/>
            <pc:sldMk cId="2765503212" sldId="275"/>
            <ac:spMk id="9" creationId="{E91DC736-0EF8-4F87-9146-EBF1D2EE4D3D}"/>
          </ac:spMkLst>
        </pc:spChg>
        <pc:spChg chg="add">
          <ac:chgData name="niteesha balla" userId="faa06b6b2f86fd65" providerId="LiveId" clId="{63244B24-344A-4EEC-8200-A534F751A759}" dt="2022-08-14T20:24:46.275" v="2919" actId="26606"/>
          <ac:spMkLst>
            <pc:docMk/>
            <pc:sldMk cId="2765503212" sldId="275"/>
            <ac:spMk id="11" creationId="{097CD68E-23E3-4007-8847-CD0944C4F7BE}"/>
          </ac:spMkLst>
        </pc:spChg>
        <pc:spChg chg="add">
          <ac:chgData name="niteesha balla" userId="faa06b6b2f86fd65" providerId="LiveId" clId="{63244B24-344A-4EEC-8200-A534F751A759}" dt="2022-08-14T20:24:46.275" v="2919" actId="26606"/>
          <ac:spMkLst>
            <pc:docMk/>
            <pc:sldMk cId="2765503212" sldId="275"/>
            <ac:spMk id="13" creationId="{AF2F604E-43BE-4DC3-B983-E071523364F8}"/>
          </ac:spMkLst>
        </pc:spChg>
        <pc:spChg chg="add">
          <ac:chgData name="niteesha balla" userId="faa06b6b2f86fd65" providerId="LiveId" clId="{63244B24-344A-4EEC-8200-A534F751A759}" dt="2022-08-14T20:24:46.275" v="2919" actId="26606"/>
          <ac:spMkLst>
            <pc:docMk/>
            <pc:sldMk cId="2765503212" sldId="275"/>
            <ac:spMk id="15" creationId="{08C9B587-E65E-4B52-B37C-ABEBB6E87928}"/>
          </ac:spMkLst>
        </pc:spChg>
        <pc:picChg chg="add">
          <ac:chgData name="niteesha balla" userId="faa06b6b2f86fd65" providerId="LiveId" clId="{63244B24-344A-4EEC-8200-A534F751A759}" dt="2022-08-14T20:24:46.275" v="2919" actId="26606"/>
          <ac:picMkLst>
            <pc:docMk/>
            <pc:sldMk cId="2765503212" sldId="275"/>
            <ac:picMk id="5" creationId="{B8D896A6-6078-698A-68CC-9A46835D56FA}"/>
          </ac:picMkLst>
        </pc:picChg>
      </pc:sldChg>
    </pc:docChg>
  </pc:docChgLst>
  <pc:docChgLst>
    <pc:chgData name="niteesha balla" userId="faa06b6b2f86fd65" providerId="LiveId" clId="{7EBEE7E6-7B2A-4D33-AB98-861FF2163660}"/>
    <pc:docChg chg="modSld">
      <pc:chgData name="niteesha balla" userId="faa06b6b2f86fd65" providerId="LiveId" clId="{7EBEE7E6-7B2A-4D33-AB98-861FF2163660}" dt="2022-08-15T21:31:47.170" v="102" actId="20577"/>
      <pc:docMkLst>
        <pc:docMk/>
      </pc:docMkLst>
      <pc:sldChg chg="modSp mod">
        <pc:chgData name="niteesha balla" userId="faa06b6b2f86fd65" providerId="LiveId" clId="{7EBEE7E6-7B2A-4D33-AB98-861FF2163660}" dt="2022-08-15T21:27:43.761" v="71" actId="20577"/>
        <pc:sldMkLst>
          <pc:docMk/>
          <pc:sldMk cId="332834211" sldId="267"/>
        </pc:sldMkLst>
        <pc:spChg chg="mod">
          <ac:chgData name="niteesha balla" userId="faa06b6b2f86fd65" providerId="LiveId" clId="{7EBEE7E6-7B2A-4D33-AB98-861FF2163660}" dt="2022-08-15T21:27:43.761" v="71" actId="20577"/>
          <ac:spMkLst>
            <pc:docMk/>
            <pc:sldMk cId="332834211" sldId="267"/>
            <ac:spMk id="3" creationId="{7220A613-95E9-4112-A939-EF8E96EED075}"/>
          </ac:spMkLst>
        </pc:spChg>
      </pc:sldChg>
      <pc:sldChg chg="modSp mod">
        <pc:chgData name="niteesha balla" userId="faa06b6b2f86fd65" providerId="LiveId" clId="{7EBEE7E6-7B2A-4D33-AB98-861FF2163660}" dt="2022-08-15T21:24:57.905" v="52" actId="1076"/>
        <pc:sldMkLst>
          <pc:docMk/>
          <pc:sldMk cId="3762251027" sldId="268"/>
        </pc:sldMkLst>
        <pc:spChg chg="mod">
          <ac:chgData name="niteesha balla" userId="faa06b6b2f86fd65" providerId="LiveId" clId="{7EBEE7E6-7B2A-4D33-AB98-861FF2163660}" dt="2022-08-15T21:24:53.576" v="51" actId="14100"/>
          <ac:spMkLst>
            <pc:docMk/>
            <pc:sldMk cId="3762251027" sldId="268"/>
            <ac:spMk id="3" creationId="{64B3CCC6-179A-BE39-35E8-8B6067958D8B}"/>
          </ac:spMkLst>
        </pc:spChg>
        <pc:picChg chg="mod">
          <ac:chgData name="niteesha balla" userId="faa06b6b2f86fd65" providerId="LiveId" clId="{7EBEE7E6-7B2A-4D33-AB98-861FF2163660}" dt="2022-08-15T21:24:57.905" v="52" actId="1076"/>
          <ac:picMkLst>
            <pc:docMk/>
            <pc:sldMk cId="3762251027" sldId="268"/>
            <ac:picMk id="7" creationId="{727DD92B-6E47-9CA2-E1E9-1E0BE76601B7}"/>
          </ac:picMkLst>
        </pc:picChg>
      </pc:sldChg>
      <pc:sldChg chg="modSp mod">
        <pc:chgData name="niteesha balla" userId="faa06b6b2f86fd65" providerId="LiveId" clId="{7EBEE7E6-7B2A-4D33-AB98-861FF2163660}" dt="2022-08-15T21:31:47.170" v="102" actId="20577"/>
        <pc:sldMkLst>
          <pc:docMk/>
          <pc:sldMk cId="209270475" sldId="271"/>
        </pc:sldMkLst>
        <pc:spChg chg="mod">
          <ac:chgData name="niteesha balla" userId="faa06b6b2f86fd65" providerId="LiveId" clId="{7EBEE7E6-7B2A-4D33-AB98-861FF2163660}" dt="2022-08-15T21:31:47.170" v="102" actId="20577"/>
          <ac:spMkLst>
            <pc:docMk/>
            <pc:sldMk cId="209270475" sldId="271"/>
            <ac:spMk id="2" creationId="{A8887562-586F-B9C7-5EAF-31FB82A188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87657-56FB-42AD-86EE-7555D874B2F8}" type="datetimeFigureOut">
              <a:rPr lang="en-CA" smtClean="0"/>
              <a:t>2022-08-15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637F0-5169-4391-A9B5-5613681969DC}" type="slidenum">
              <a:rPr lang="en-CA" smtClean="0"/>
              <a:t>‹#›</a:t>
            </a:fld>
            <a:endParaRPr lang="en-CA"/>
          </a:p>
        </p:txBody>
      </p:sp>
    </p:spTree>
    <p:extLst>
      <p:ext uri="{BB962C8B-B14F-4D97-AF65-F5344CB8AC3E}">
        <p14:creationId xmlns:p14="http://schemas.microsoft.com/office/powerpoint/2010/main" val="117718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C9637F0-5169-4391-A9B5-5613681969DC}" type="slidenum">
              <a:rPr lang="en-CA" smtClean="0"/>
              <a:t>16</a:t>
            </a:fld>
            <a:endParaRPr lang="en-CA"/>
          </a:p>
        </p:txBody>
      </p:sp>
    </p:spTree>
    <p:extLst>
      <p:ext uri="{BB962C8B-B14F-4D97-AF65-F5344CB8AC3E}">
        <p14:creationId xmlns:p14="http://schemas.microsoft.com/office/powerpoint/2010/main" val="49429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05EF-313E-66FD-1FEE-0562457851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477B932-21A3-9FC4-3F14-9735551725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AA5E758-EE4D-0B30-7B42-83952846758C}"/>
              </a:ext>
            </a:extLst>
          </p:cNvPr>
          <p:cNvSpPr>
            <a:spLocks noGrp="1"/>
          </p:cNvSpPr>
          <p:nvPr>
            <p:ph type="dt" sz="half" idx="10"/>
          </p:nvPr>
        </p:nvSpPr>
        <p:spPr/>
        <p:txBody>
          <a:bodyPr/>
          <a:lstStyle/>
          <a:p>
            <a:fld id="{AA91A906-9EB9-4B19-B403-E9785CE56382}" type="datetimeFigureOut">
              <a:rPr lang="en-CA" smtClean="0"/>
              <a:t>2022-08-15</a:t>
            </a:fld>
            <a:endParaRPr lang="en-CA"/>
          </a:p>
        </p:txBody>
      </p:sp>
      <p:sp>
        <p:nvSpPr>
          <p:cNvPr id="5" name="Footer Placeholder 4">
            <a:extLst>
              <a:ext uri="{FF2B5EF4-FFF2-40B4-BE49-F238E27FC236}">
                <a16:creationId xmlns:a16="http://schemas.microsoft.com/office/drawing/2014/main" id="{CBAF3016-62A6-03FF-5CC4-C6D1298645E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C0EF94-75EE-31D8-C2B9-DAF68656CDD6}"/>
              </a:ext>
            </a:extLst>
          </p:cNvPr>
          <p:cNvSpPr>
            <a:spLocks noGrp="1"/>
          </p:cNvSpPr>
          <p:nvPr>
            <p:ph type="sldNum" sz="quarter" idx="12"/>
          </p:nvPr>
        </p:nvSpPr>
        <p:spPr/>
        <p:txBody>
          <a:bodyPr/>
          <a:lstStyle/>
          <a:p>
            <a:fld id="{B995C6E1-F322-4A73-9A52-B5D651743EFF}" type="slidenum">
              <a:rPr lang="en-CA" smtClean="0"/>
              <a:t>‹#›</a:t>
            </a:fld>
            <a:endParaRPr lang="en-CA"/>
          </a:p>
        </p:txBody>
      </p:sp>
    </p:spTree>
    <p:extLst>
      <p:ext uri="{BB962C8B-B14F-4D97-AF65-F5344CB8AC3E}">
        <p14:creationId xmlns:p14="http://schemas.microsoft.com/office/powerpoint/2010/main" val="143119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5CE0-2604-31F8-E49E-A44E4CE297E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B85331E-4B5C-C58C-E7A7-63093E0801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A5A800B-1CD0-7A96-6AFA-88023F3A592F}"/>
              </a:ext>
            </a:extLst>
          </p:cNvPr>
          <p:cNvSpPr>
            <a:spLocks noGrp="1"/>
          </p:cNvSpPr>
          <p:nvPr>
            <p:ph type="dt" sz="half" idx="10"/>
          </p:nvPr>
        </p:nvSpPr>
        <p:spPr/>
        <p:txBody>
          <a:bodyPr/>
          <a:lstStyle/>
          <a:p>
            <a:fld id="{AA91A906-9EB9-4B19-B403-E9785CE56382}" type="datetimeFigureOut">
              <a:rPr lang="en-CA" smtClean="0"/>
              <a:t>2022-08-15</a:t>
            </a:fld>
            <a:endParaRPr lang="en-CA"/>
          </a:p>
        </p:txBody>
      </p:sp>
      <p:sp>
        <p:nvSpPr>
          <p:cNvPr id="5" name="Footer Placeholder 4">
            <a:extLst>
              <a:ext uri="{FF2B5EF4-FFF2-40B4-BE49-F238E27FC236}">
                <a16:creationId xmlns:a16="http://schemas.microsoft.com/office/drawing/2014/main" id="{46610875-CD4C-62A0-0C67-8ADDCE73C3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65F41B-9B41-9DD1-4105-DF00F70E89DC}"/>
              </a:ext>
            </a:extLst>
          </p:cNvPr>
          <p:cNvSpPr>
            <a:spLocks noGrp="1"/>
          </p:cNvSpPr>
          <p:nvPr>
            <p:ph type="sldNum" sz="quarter" idx="12"/>
          </p:nvPr>
        </p:nvSpPr>
        <p:spPr/>
        <p:txBody>
          <a:bodyPr/>
          <a:lstStyle/>
          <a:p>
            <a:fld id="{B995C6E1-F322-4A73-9A52-B5D651743EFF}" type="slidenum">
              <a:rPr lang="en-CA" smtClean="0"/>
              <a:t>‹#›</a:t>
            </a:fld>
            <a:endParaRPr lang="en-CA"/>
          </a:p>
        </p:txBody>
      </p:sp>
    </p:spTree>
    <p:extLst>
      <p:ext uri="{BB962C8B-B14F-4D97-AF65-F5344CB8AC3E}">
        <p14:creationId xmlns:p14="http://schemas.microsoft.com/office/powerpoint/2010/main" val="192744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AF5568-F732-D716-7710-945DC6CB3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CC83859-9AFF-0D7C-9BBA-99360B4487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D72220-D54A-296E-1615-B63C06418549}"/>
              </a:ext>
            </a:extLst>
          </p:cNvPr>
          <p:cNvSpPr>
            <a:spLocks noGrp="1"/>
          </p:cNvSpPr>
          <p:nvPr>
            <p:ph type="dt" sz="half" idx="10"/>
          </p:nvPr>
        </p:nvSpPr>
        <p:spPr/>
        <p:txBody>
          <a:bodyPr/>
          <a:lstStyle/>
          <a:p>
            <a:fld id="{AA91A906-9EB9-4B19-B403-E9785CE56382}" type="datetimeFigureOut">
              <a:rPr lang="en-CA" smtClean="0"/>
              <a:t>2022-08-15</a:t>
            </a:fld>
            <a:endParaRPr lang="en-CA"/>
          </a:p>
        </p:txBody>
      </p:sp>
      <p:sp>
        <p:nvSpPr>
          <p:cNvPr id="5" name="Footer Placeholder 4">
            <a:extLst>
              <a:ext uri="{FF2B5EF4-FFF2-40B4-BE49-F238E27FC236}">
                <a16:creationId xmlns:a16="http://schemas.microsoft.com/office/drawing/2014/main" id="{81D6C1C5-8C7F-B9D1-DF99-038C1A3832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10EEB9-3B27-249B-6DD6-211EAB3A4998}"/>
              </a:ext>
            </a:extLst>
          </p:cNvPr>
          <p:cNvSpPr>
            <a:spLocks noGrp="1"/>
          </p:cNvSpPr>
          <p:nvPr>
            <p:ph type="sldNum" sz="quarter" idx="12"/>
          </p:nvPr>
        </p:nvSpPr>
        <p:spPr/>
        <p:txBody>
          <a:bodyPr/>
          <a:lstStyle/>
          <a:p>
            <a:fld id="{B995C6E1-F322-4A73-9A52-B5D651743EFF}" type="slidenum">
              <a:rPr lang="en-CA" smtClean="0"/>
              <a:t>‹#›</a:t>
            </a:fld>
            <a:endParaRPr lang="en-CA"/>
          </a:p>
        </p:txBody>
      </p:sp>
    </p:spTree>
    <p:extLst>
      <p:ext uri="{BB962C8B-B14F-4D97-AF65-F5344CB8AC3E}">
        <p14:creationId xmlns:p14="http://schemas.microsoft.com/office/powerpoint/2010/main" val="112471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60F5-FBAC-CD6D-C5DD-E873826051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33C001A-C2EF-4DA7-8D2D-92D97D6AB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F31BD8-C064-2B59-7DFB-F68866606357}"/>
              </a:ext>
            </a:extLst>
          </p:cNvPr>
          <p:cNvSpPr>
            <a:spLocks noGrp="1"/>
          </p:cNvSpPr>
          <p:nvPr>
            <p:ph type="dt" sz="half" idx="10"/>
          </p:nvPr>
        </p:nvSpPr>
        <p:spPr/>
        <p:txBody>
          <a:bodyPr/>
          <a:lstStyle/>
          <a:p>
            <a:fld id="{AA91A906-9EB9-4B19-B403-E9785CE56382}" type="datetimeFigureOut">
              <a:rPr lang="en-CA" smtClean="0"/>
              <a:t>2022-08-15</a:t>
            </a:fld>
            <a:endParaRPr lang="en-CA"/>
          </a:p>
        </p:txBody>
      </p:sp>
      <p:sp>
        <p:nvSpPr>
          <p:cNvPr id="5" name="Footer Placeholder 4">
            <a:extLst>
              <a:ext uri="{FF2B5EF4-FFF2-40B4-BE49-F238E27FC236}">
                <a16:creationId xmlns:a16="http://schemas.microsoft.com/office/drawing/2014/main" id="{80150DA5-D362-B65F-E0EC-EBA0DFDC3D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E698C8-1A08-61B4-F8D2-8F7C2E71D259}"/>
              </a:ext>
            </a:extLst>
          </p:cNvPr>
          <p:cNvSpPr>
            <a:spLocks noGrp="1"/>
          </p:cNvSpPr>
          <p:nvPr>
            <p:ph type="sldNum" sz="quarter" idx="12"/>
          </p:nvPr>
        </p:nvSpPr>
        <p:spPr/>
        <p:txBody>
          <a:bodyPr/>
          <a:lstStyle/>
          <a:p>
            <a:fld id="{B995C6E1-F322-4A73-9A52-B5D651743EFF}" type="slidenum">
              <a:rPr lang="en-CA" smtClean="0"/>
              <a:t>‹#›</a:t>
            </a:fld>
            <a:endParaRPr lang="en-CA"/>
          </a:p>
        </p:txBody>
      </p:sp>
    </p:spTree>
    <p:extLst>
      <p:ext uri="{BB962C8B-B14F-4D97-AF65-F5344CB8AC3E}">
        <p14:creationId xmlns:p14="http://schemas.microsoft.com/office/powerpoint/2010/main" val="1049283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CD4F-42FA-75F2-4CD0-B4E62E6AC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2B88A07-286C-8225-9DBE-D9633C2ED4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644E39-2FAF-461F-F133-E71C77B034EE}"/>
              </a:ext>
            </a:extLst>
          </p:cNvPr>
          <p:cNvSpPr>
            <a:spLocks noGrp="1"/>
          </p:cNvSpPr>
          <p:nvPr>
            <p:ph type="dt" sz="half" idx="10"/>
          </p:nvPr>
        </p:nvSpPr>
        <p:spPr/>
        <p:txBody>
          <a:bodyPr/>
          <a:lstStyle/>
          <a:p>
            <a:fld id="{AA91A906-9EB9-4B19-B403-E9785CE56382}" type="datetimeFigureOut">
              <a:rPr lang="en-CA" smtClean="0"/>
              <a:t>2022-08-15</a:t>
            </a:fld>
            <a:endParaRPr lang="en-CA"/>
          </a:p>
        </p:txBody>
      </p:sp>
      <p:sp>
        <p:nvSpPr>
          <p:cNvPr id="5" name="Footer Placeholder 4">
            <a:extLst>
              <a:ext uri="{FF2B5EF4-FFF2-40B4-BE49-F238E27FC236}">
                <a16:creationId xmlns:a16="http://schemas.microsoft.com/office/drawing/2014/main" id="{1C18DE73-6160-AD55-EE7A-F197920925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B56759-C384-867F-1A94-31D4B2124EE4}"/>
              </a:ext>
            </a:extLst>
          </p:cNvPr>
          <p:cNvSpPr>
            <a:spLocks noGrp="1"/>
          </p:cNvSpPr>
          <p:nvPr>
            <p:ph type="sldNum" sz="quarter" idx="12"/>
          </p:nvPr>
        </p:nvSpPr>
        <p:spPr/>
        <p:txBody>
          <a:bodyPr/>
          <a:lstStyle/>
          <a:p>
            <a:fld id="{B995C6E1-F322-4A73-9A52-B5D651743EFF}" type="slidenum">
              <a:rPr lang="en-CA" smtClean="0"/>
              <a:t>‹#›</a:t>
            </a:fld>
            <a:endParaRPr lang="en-CA"/>
          </a:p>
        </p:txBody>
      </p:sp>
    </p:spTree>
    <p:extLst>
      <p:ext uri="{BB962C8B-B14F-4D97-AF65-F5344CB8AC3E}">
        <p14:creationId xmlns:p14="http://schemas.microsoft.com/office/powerpoint/2010/main" val="299942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C66D-79B3-636A-820F-81C820A24B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85EC9DF-45D4-9866-20F4-EE7C5FF288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689546B-0BB4-DB27-CB77-50C6E0C36F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51DA499-820E-ABD3-CEDF-1FE06DC2D464}"/>
              </a:ext>
            </a:extLst>
          </p:cNvPr>
          <p:cNvSpPr>
            <a:spLocks noGrp="1"/>
          </p:cNvSpPr>
          <p:nvPr>
            <p:ph type="dt" sz="half" idx="10"/>
          </p:nvPr>
        </p:nvSpPr>
        <p:spPr/>
        <p:txBody>
          <a:bodyPr/>
          <a:lstStyle/>
          <a:p>
            <a:fld id="{AA91A906-9EB9-4B19-B403-E9785CE56382}" type="datetimeFigureOut">
              <a:rPr lang="en-CA" smtClean="0"/>
              <a:t>2022-08-15</a:t>
            </a:fld>
            <a:endParaRPr lang="en-CA"/>
          </a:p>
        </p:txBody>
      </p:sp>
      <p:sp>
        <p:nvSpPr>
          <p:cNvPr id="6" name="Footer Placeholder 5">
            <a:extLst>
              <a:ext uri="{FF2B5EF4-FFF2-40B4-BE49-F238E27FC236}">
                <a16:creationId xmlns:a16="http://schemas.microsoft.com/office/drawing/2014/main" id="{2A21B0A6-4F2A-6659-775F-02354AC1517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EBD0C0D-5F45-CB80-0B96-75D84C3DD42C}"/>
              </a:ext>
            </a:extLst>
          </p:cNvPr>
          <p:cNvSpPr>
            <a:spLocks noGrp="1"/>
          </p:cNvSpPr>
          <p:nvPr>
            <p:ph type="sldNum" sz="quarter" idx="12"/>
          </p:nvPr>
        </p:nvSpPr>
        <p:spPr/>
        <p:txBody>
          <a:bodyPr/>
          <a:lstStyle/>
          <a:p>
            <a:fld id="{B995C6E1-F322-4A73-9A52-B5D651743EFF}" type="slidenum">
              <a:rPr lang="en-CA" smtClean="0"/>
              <a:t>‹#›</a:t>
            </a:fld>
            <a:endParaRPr lang="en-CA"/>
          </a:p>
        </p:txBody>
      </p:sp>
    </p:spTree>
    <p:extLst>
      <p:ext uri="{BB962C8B-B14F-4D97-AF65-F5344CB8AC3E}">
        <p14:creationId xmlns:p14="http://schemas.microsoft.com/office/powerpoint/2010/main" val="37507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ADEE-B884-0178-6087-0F455B49693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BEC15EF-7906-53FB-69CA-C1A695A29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55B2F-F383-F8B4-1C03-9EE30912D9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FEC0E20-1916-E4BC-FECF-EFCFDC273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82B3DF-BEF0-9D23-0A71-743AD3B6F7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4E66819-B54F-FE00-E5C1-F0543D7C6245}"/>
              </a:ext>
            </a:extLst>
          </p:cNvPr>
          <p:cNvSpPr>
            <a:spLocks noGrp="1"/>
          </p:cNvSpPr>
          <p:nvPr>
            <p:ph type="dt" sz="half" idx="10"/>
          </p:nvPr>
        </p:nvSpPr>
        <p:spPr/>
        <p:txBody>
          <a:bodyPr/>
          <a:lstStyle/>
          <a:p>
            <a:fld id="{AA91A906-9EB9-4B19-B403-E9785CE56382}" type="datetimeFigureOut">
              <a:rPr lang="en-CA" smtClean="0"/>
              <a:t>2022-08-15</a:t>
            </a:fld>
            <a:endParaRPr lang="en-CA"/>
          </a:p>
        </p:txBody>
      </p:sp>
      <p:sp>
        <p:nvSpPr>
          <p:cNvPr id="8" name="Footer Placeholder 7">
            <a:extLst>
              <a:ext uri="{FF2B5EF4-FFF2-40B4-BE49-F238E27FC236}">
                <a16:creationId xmlns:a16="http://schemas.microsoft.com/office/drawing/2014/main" id="{B5ED719C-8F33-8D6B-11B5-6FC6256124F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C3F821C-3F4A-C47B-E1C9-FD7A3C2E6746}"/>
              </a:ext>
            </a:extLst>
          </p:cNvPr>
          <p:cNvSpPr>
            <a:spLocks noGrp="1"/>
          </p:cNvSpPr>
          <p:nvPr>
            <p:ph type="sldNum" sz="quarter" idx="12"/>
          </p:nvPr>
        </p:nvSpPr>
        <p:spPr/>
        <p:txBody>
          <a:bodyPr/>
          <a:lstStyle/>
          <a:p>
            <a:fld id="{B995C6E1-F322-4A73-9A52-B5D651743EFF}" type="slidenum">
              <a:rPr lang="en-CA" smtClean="0"/>
              <a:t>‹#›</a:t>
            </a:fld>
            <a:endParaRPr lang="en-CA"/>
          </a:p>
        </p:txBody>
      </p:sp>
    </p:spTree>
    <p:extLst>
      <p:ext uri="{BB962C8B-B14F-4D97-AF65-F5344CB8AC3E}">
        <p14:creationId xmlns:p14="http://schemas.microsoft.com/office/powerpoint/2010/main" val="2740896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9E4D-AE18-EED8-73D8-A60410EB299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9E8DAE5-AC48-2F81-0482-E1CB57826CDC}"/>
              </a:ext>
            </a:extLst>
          </p:cNvPr>
          <p:cNvSpPr>
            <a:spLocks noGrp="1"/>
          </p:cNvSpPr>
          <p:nvPr>
            <p:ph type="dt" sz="half" idx="10"/>
          </p:nvPr>
        </p:nvSpPr>
        <p:spPr/>
        <p:txBody>
          <a:bodyPr/>
          <a:lstStyle/>
          <a:p>
            <a:fld id="{AA91A906-9EB9-4B19-B403-E9785CE56382}" type="datetimeFigureOut">
              <a:rPr lang="en-CA" smtClean="0"/>
              <a:t>2022-08-15</a:t>
            </a:fld>
            <a:endParaRPr lang="en-CA"/>
          </a:p>
        </p:txBody>
      </p:sp>
      <p:sp>
        <p:nvSpPr>
          <p:cNvPr id="4" name="Footer Placeholder 3">
            <a:extLst>
              <a:ext uri="{FF2B5EF4-FFF2-40B4-BE49-F238E27FC236}">
                <a16:creationId xmlns:a16="http://schemas.microsoft.com/office/drawing/2014/main" id="{9E8727D9-137D-A445-6BAE-CD7D4149F83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3A39ED0-23A6-0E50-4E7E-7D5C129B8B2A}"/>
              </a:ext>
            </a:extLst>
          </p:cNvPr>
          <p:cNvSpPr>
            <a:spLocks noGrp="1"/>
          </p:cNvSpPr>
          <p:nvPr>
            <p:ph type="sldNum" sz="quarter" idx="12"/>
          </p:nvPr>
        </p:nvSpPr>
        <p:spPr/>
        <p:txBody>
          <a:bodyPr/>
          <a:lstStyle/>
          <a:p>
            <a:fld id="{B995C6E1-F322-4A73-9A52-B5D651743EFF}" type="slidenum">
              <a:rPr lang="en-CA" smtClean="0"/>
              <a:t>‹#›</a:t>
            </a:fld>
            <a:endParaRPr lang="en-CA"/>
          </a:p>
        </p:txBody>
      </p:sp>
    </p:spTree>
    <p:extLst>
      <p:ext uri="{BB962C8B-B14F-4D97-AF65-F5344CB8AC3E}">
        <p14:creationId xmlns:p14="http://schemas.microsoft.com/office/powerpoint/2010/main" val="1476676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0A20C-004C-F032-389A-2ABD4A2D0ED8}"/>
              </a:ext>
            </a:extLst>
          </p:cNvPr>
          <p:cNvSpPr>
            <a:spLocks noGrp="1"/>
          </p:cNvSpPr>
          <p:nvPr>
            <p:ph type="dt" sz="half" idx="10"/>
          </p:nvPr>
        </p:nvSpPr>
        <p:spPr/>
        <p:txBody>
          <a:bodyPr/>
          <a:lstStyle/>
          <a:p>
            <a:fld id="{AA91A906-9EB9-4B19-B403-E9785CE56382}" type="datetimeFigureOut">
              <a:rPr lang="en-CA" smtClean="0"/>
              <a:t>2022-08-15</a:t>
            </a:fld>
            <a:endParaRPr lang="en-CA"/>
          </a:p>
        </p:txBody>
      </p:sp>
      <p:sp>
        <p:nvSpPr>
          <p:cNvPr id="3" name="Footer Placeholder 2">
            <a:extLst>
              <a:ext uri="{FF2B5EF4-FFF2-40B4-BE49-F238E27FC236}">
                <a16:creationId xmlns:a16="http://schemas.microsoft.com/office/drawing/2014/main" id="{95AB36A1-C775-8C48-2DF5-961E46D7314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9792DDD-F0F1-1C24-7358-F5BC6E128A33}"/>
              </a:ext>
            </a:extLst>
          </p:cNvPr>
          <p:cNvSpPr>
            <a:spLocks noGrp="1"/>
          </p:cNvSpPr>
          <p:nvPr>
            <p:ph type="sldNum" sz="quarter" idx="12"/>
          </p:nvPr>
        </p:nvSpPr>
        <p:spPr/>
        <p:txBody>
          <a:bodyPr/>
          <a:lstStyle/>
          <a:p>
            <a:fld id="{B995C6E1-F322-4A73-9A52-B5D651743EFF}" type="slidenum">
              <a:rPr lang="en-CA" smtClean="0"/>
              <a:t>‹#›</a:t>
            </a:fld>
            <a:endParaRPr lang="en-CA"/>
          </a:p>
        </p:txBody>
      </p:sp>
    </p:spTree>
    <p:extLst>
      <p:ext uri="{BB962C8B-B14F-4D97-AF65-F5344CB8AC3E}">
        <p14:creationId xmlns:p14="http://schemas.microsoft.com/office/powerpoint/2010/main" val="140994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BC8E-372B-03BF-4541-1A91975F6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0BEF0E2-0451-B8B4-515C-507FE715D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C6267C0-4918-F4ED-6411-F008A0CBB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11515-4D76-0671-6D1C-8F2E2A6D4715}"/>
              </a:ext>
            </a:extLst>
          </p:cNvPr>
          <p:cNvSpPr>
            <a:spLocks noGrp="1"/>
          </p:cNvSpPr>
          <p:nvPr>
            <p:ph type="dt" sz="half" idx="10"/>
          </p:nvPr>
        </p:nvSpPr>
        <p:spPr/>
        <p:txBody>
          <a:bodyPr/>
          <a:lstStyle/>
          <a:p>
            <a:fld id="{AA91A906-9EB9-4B19-B403-E9785CE56382}" type="datetimeFigureOut">
              <a:rPr lang="en-CA" smtClean="0"/>
              <a:t>2022-08-15</a:t>
            </a:fld>
            <a:endParaRPr lang="en-CA"/>
          </a:p>
        </p:txBody>
      </p:sp>
      <p:sp>
        <p:nvSpPr>
          <p:cNvPr id="6" name="Footer Placeholder 5">
            <a:extLst>
              <a:ext uri="{FF2B5EF4-FFF2-40B4-BE49-F238E27FC236}">
                <a16:creationId xmlns:a16="http://schemas.microsoft.com/office/drawing/2014/main" id="{E62C274D-C6E6-D2C4-71B6-DB75349F44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DFEB8EE-5AA3-1CF0-FC34-1A92611358C5}"/>
              </a:ext>
            </a:extLst>
          </p:cNvPr>
          <p:cNvSpPr>
            <a:spLocks noGrp="1"/>
          </p:cNvSpPr>
          <p:nvPr>
            <p:ph type="sldNum" sz="quarter" idx="12"/>
          </p:nvPr>
        </p:nvSpPr>
        <p:spPr/>
        <p:txBody>
          <a:bodyPr/>
          <a:lstStyle/>
          <a:p>
            <a:fld id="{B995C6E1-F322-4A73-9A52-B5D651743EFF}" type="slidenum">
              <a:rPr lang="en-CA" smtClean="0"/>
              <a:t>‹#›</a:t>
            </a:fld>
            <a:endParaRPr lang="en-CA"/>
          </a:p>
        </p:txBody>
      </p:sp>
    </p:spTree>
    <p:extLst>
      <p:ext uri="{BB962C8B-B14F-4D97-AF65-F5344CB8AC3E}">
        <p14:creationId xmlns:p14="http://schemas.microsoft.com/office/powerpoint/2010/main" val="342195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2AC8-87FE-C4A3-92BC-085D44A2C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FA8E58C-422C-7232-53A3-55EDB6B2D9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CB80807-3B48-A492-EDA9-2A70A2314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F195F-C3F5-A804-3845-92A34217F07C}"/>
              </a:ext>
            </a:extLst>
          </p:cNvPr>
          <p:cNvSpPr>
            <a:spLocks noGrp="1"/>
          </p:cNvSpPr>
          <p:nvPr>
            <p:ph type="dt" sz="half" idx="10"/>
          </p:nvPr>
        </p:nvSpPr>
        <p:spPr/>
        <p:txBody>
          <a:bodyPr/>
          <a:lstStyle/>
          <a:p>
            <a:fld id="{AA91A906-9EB9-4B19-B403-E9785CE56382}" type="datetimeFigureOut">
              <a:rPr lang="en-CA" smtClean="0"/>
              <a:t>2022-08-15</a:t>
            </a:fld>
            <a:endParaRPr lang="en-CA"/>
          </a:p>
        </p:txBody>
      </p:sp>
      <p:sp>
        <p:nvSpPr>
          <p:cNvPr id="6" name="Footer Placeholder 5">
            <a:extLst>
              <a:ext uri="{FF2B5EF4-FFF2-40B4-BE49-F238E27FC236}">
                <a16:creationId xmlns:a16="http://schemas.microsoft.com/office/drawing/2014/main" id="{415038ED-AB00-AFCC-B9EA-BF43902F284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3DAAAF-7D2A-DFF4-D9AE-20F90BA651A5}"/>
              </a:ext>
            </a:extLst>
          </p:cNvPr>
          <p:cNvSpPr>
            <a:spLocks noGrp="1"/>
          </p:cNvSpPr>
          <p:nvPr>
            <p:ph type="sldNum" sz="quarter" idx="12"/>
          </p:nvPr>
        </p:nvSpPr>
        <p:spPr/>
        <p:txBody>
          <a:bodyPr/>
          <a:lstStyle/>
          <a:p>
            <a:fld id="{B995C6E1-F322-4A73-9A52-B5D651743EFF}" type="slidenum">
              <a:rPr lang="en-CA" smtClean="0"/>
              <a:t>‹#›</a:t>
            </a:fld>
            <a:endParaRPr lang="en-CA"/>
          </a:p>
        </p:txBody>
      </p:sp>
    </p:spTree>
    <p:extLst>
      <p:ext uri="{BB962C8B-B14F-4D97-AF65-F5344CB8AC3E}">
        <p14:creationId xmlns:p14="http://schemas.microsoft.com/office/powerpoint/2010/main" val="133674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309E64-BB81-CF68-7530-2143EF1C0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AB279D2-BAD5-6B69-22F8-0D6DABBB87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FC5B84-2A7D-DC18-A71E-7E3B9D4C03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1A906-9EB9-4B19-B403-E9785CE56382}" type="datetimeFigureOut">
              <a:rPr lang="en-CA" smtClean="0"/>
              <a:t>2022-08-15</a:t>
            </a:fld>
            <a:endParaRPr lang="en-CA"/>
          </a:p>
        </p:txBody>
      </p:sp>
      <p:sp>
        <p:nvSpPr>
          <p:cNvPr id="5" name="Footer Placeholder 4">
            <a:extLst>
              <a:ext uri="{FF2B5EF4-FFF2-40B4-BE49-F238E27FC236}">
                <a16:creationId xmlns:a16="http://schemas.microsoft.com/office/drawing/2014/main" id="{3A6C4645-3E16-EA85-2F47-A7A788F6A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F91E760-F929-450A-4FE7-1F8649FA4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5C6E1-F322-4A73-9A52-B5D651743EFF}" type="slidenum">
              <a:rPr lang="en-CA" smtClean="0"/>
              <a:t>‹#›</a:t>
            </a:fld>
            <a:endParaRPr lang="en-CA"/>
          </a:p>
        </p:txBody>
      </p:sp>
    </p:spTree>
    <p:extLst>
      <p:ext uri="{BB962C8B-B14F-4D97-AF65-F5344CB8AC3E}">
        <p14:creationId xmlns:p14="http://schemas.microsoft.com/office/powerpoint/2010/main" val="463249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61" name="Freeform: Shape 615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62" name="Freeform: Shape 615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8F51A9-17B1-B3DF-26A1-1FC447B43F73}"/>
              </a:ext>
            </a:extLst>
          </p:cNvPr>
          <p:cNvSpPr>
            <a:spLocks noGrp="1"/>
          </p:cNvSpPr>
          <p:nvPr>
            <p:ph type="ctrTitle"/>
          </p:nvPr>
        </p:nvSpPr>
        <p:spPr>
          <a:xfrm>
            <a:off x="477981" y="1122363"/>
            <a:ext cx="4023360" cy="3204134"/>
          </a:xfrm>
        </p:spPr>
        <p:txBody>
          <a:bodyPr anchor="b">
            <a:normAutofit/>
          </a:bodyPr>
          <a:lstStyle/>
          <a:p>
            <a:pPr algn="l"/>
            <a:r>
              <a:rPr lang="en-CA" sz="4800"/>
              <a:t>Emotion detection for the Work From Home tweets</a:t>
            </a:r>
          </a:p>
        </p:txBody>
      </p:sp>
      <p:sp>
        <p:nvSpPr>
          <p:cNvPr id="3" name="Subtitle 2">
            <a:extLst>
              <a:ext uri="{FF2B5EF4-FFF2-40B4-BE49-F238E27FC236}">
                <a16:creationId xmlns:a16="http://schemas.microsoft.com/office/drawing/2014/main" id="{4B76245C-6190-FBA0-61ED-A11DE71486D7}"/>
              </a:ext>
            </a:extLst>
          </p:cNvPr>
          <p:cNvSpPr>
            <a:spLocks noGrp="1"/>
          </p:cNvSpPr>
          <p:nvPr>
            <p:ph type="subTitle" idx="1"/>
          </p:nvPr>
        </p:nvSpPr>
        <p:spPr>
          <a:xfrm>
            <a:off x="477981" y="4872922"/>
            <a:ext cx="3933306" cy="1208141"/>
          </a:xfrm>
        </p:spPr>
        <p:txBody>
          <a:bodyPr>
            <a:normAutofit/>
          </a:bodyPr>
          <a:lstStyle/>
          <a:p>
            <a:pPr algn="l"/>
            <a:r>
              <a:rPr lang="en-CA" sz="1300"/>
              <a:t>Project By</a:t>
            </a:r>
          </a:p>
          <a:p>
            <a:pPr algn="l"/>
            <a:r>
              <a:rPr lang="en-CA" sz="1300"/>
              <a:t>Arjun Chowhan</a:t>
            </a:r>
          </a:p>
          <a:p>
            <a:pPr algn="l"/>
            <a:r>
              <a:rPr lang="en-CA" sz="1300"/>
              <a:t>Niteesha Balla</a:t>
            </a:r>
          </a:p>
          <a:p>
            <a:pPr algn="l"/>
            <a:r>
              <a:rPr lang="en-CA" sz="1300"/>
              <a:t>Naman Shah</a:t>
            </a:r>
          </a:p>
        </p:txBody>
      </p:sp>
      <p:sp>
        <p:nvSpPr>
          <p:cNvPr id="6163" name="Rectangle 615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The 6 Types of Basic Emotions">
            <a:extLst>
              <a:ext uri="{FF2B5EF4-FFF2-40B4-BE49-F238E27FC236}">
                <a16:creationId xmlns:a16="http://schemas.microsoft.com/office/drawing/2014/main" id="{C6D72EBF-B3D8-F1A8-6FC1-369584E760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4356" y="1220979"/>
            <a:ext cx="6408836" cy="4264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608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88A24-133C-97C2-613C-79D89E448566}"/>
              </a:ext>
            </a:extLst>
          </p:cNvPr>
          <p:cNvSpPr>
            <a:spLocks noGrp="1"/>
          </p:cNvSpPr>
          <p:nvPr>
            <p:ph type="title"/>
          </p:nvPr>
        </p:nvSpPr>
        <p:spPr>
          <a:xfrm>
            <a:off x="411480" y="991443"/>
            <a:ext cx="4443154" cy="1087819"/>
          </a:xfrm>
        </p:spPr>
        <p:txBody>
          <a:bodyPr anchor="b">
            <a:normAutofit/>
          </a:bodyPr>
          <a:lstStyle/>
          <a:p>
            <a:r>
              <a:rPr lang="en-CA" sz="3400"/>
              <a:t>Word cloud for negative tweets</a:t>
            </a:r>
          </a:p>
        </p:txBody>
      </p:sp>
      <p:sp>
        <p:nvSpPr>
          <p:cNvPr id="2057" name="Rectangle 205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59" name="Rectangle 205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EC5806C-ADDF-3DF3-CA2E-95756E044925}"/>
              </a:ext>
            </a:extLst>
          </p:cNvPr>
          <p:cNvSpPr>
            <a:spLocks noGrp="1"/>
          </p:cNvSpPr>
          <p:nvPr>
            <p:ph idx="1"/>
          </p:nvPr>
        </p:nvSpPr>
        <p:spPr>
          <a:xfrm>
            <a:off x="411480" y="2684095"/>
            <a:ext cx="4443154" cy="3492868"/>
          </a:xfrm>
        </p:spPr>
        <p:txBody>
          <a:bodyPr>
            <a:normAutofit/>
          </a:bodyPr>
          <a:lstStyle/>
          <a:p>
            <a:r>
              <a:rPr lang="en-CA" sz="1800"/>
              <a:t>These are the most common words appeared in the negative tweets.</a:t>
            </a:r>
          </a:p>
          <a:p>
            <a:r>
              <a:rPr lang="en-CA" sz="1800"/>
              <a:t>Such as don’t, problem, failure, struggle, hard etc. </a:t>
            </a:r>
          </a:p>
        </p:txBody>
      </p:sp>
      <p:pic>
        <p:nvPicPr>
          <p:cNvPr id="2050" name="Picture 2">
            <a:extLst>
              <a:ext uri="{FF2B5EF4-FFF2-40B4-BE49-F238E27FC236}">
                <a16:creationId xmlns:a16="http://schemas.microsoft.com/office/drawing/2014/main" id="{203DB9BA-D724-4F6E-813E-FAD68459B7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816" y="1791217"/>
            <a:ext cx="6440424" cy="322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26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3950-B151-8C01-4BF2-85BDBF74DB56}"/>
              </a:ext>
            </a:extLst>
          </p:cNvPr>
          <p:cNvSpPr>
            <a:spLocks noGrp="1"/>
          </p:cNvSpPr>
          <p:nvPr>
            <p:ph type="title"/>
          </p:nvPr>
        </p:nvSpPr>
        <p:spPr/>
        <p:txBody>
          <a:bodyPr/>
          <a:lstStyle/>
          <a:p>
            <a:r>
              <a:rPr lang="en-CA"/>
              <a:t>Emotion detection</a:t>
            </a:r>
            <a:endParaRPr lang="en-CA" dirty="0"/>
          </a:p>
        </p:txBody>
      </p:sp>
      <p:sp>
        <p:nvSpPr>
          <p:cNvPr id="3" name="Content Placeholder 2">
            <a:extLst>
              <a:ext uri="{FF2B5EF4-FFF2-40B4-BE49-F238E27FC236}">
                <a16:creationId xmlns:a16="http://schemas.microsoft.com/office/drawing/2014/main" id="{6874859F-8F2D-6095-E1E3-CDBB30D8F7A9}"/>
              </a:ext>
            </a:extLst>
          </p:cNvPr>
          <p:cNvSpPr>
            <a:spLocks noGrp="1"/>
          </p:cNvSpPr>
          <p:nvPr>
            <p:ph idx="1"/>
          </p:nvPr>
        </p:nvSpPr>
        <p:spPr>
          <a:xfrm>
            <a:off x="838200" y="1825625"/>
            <a:ext cx="4953000" cy="4351338"/>
          </a:xfrm>
        </p:spPr>
        <p:txBody>
          <a:bodyPr/>
          <a:lstStyle/>
          <a:p>
            <a:r>
              <a:rPr lang="en-CA"/>
              <a:t>We have used a pre-built dataset to train the model which can be accessed from the nlp library.</a:t>
            </a:r>
          </a:p>
          <a:p>
            <a:r>
              <a:rPr lang="en-CA"/>
              <a:t>This dataset contains 6 different emotions.</a:t>
            </a:r>
            <a:endParaRPr lang="en-CA" dirty="0"/>
          </a:p>
        </p:txBody>
      </p:sp>
      <p:pic>
        <p:nvPicPr>
          <p:cNvPr id="7" name="Picture 6">
            <a:extLst>
              <a:ext uri="{FF2B5EF4-FFF2-40B4-BE49-F238E27FC236}">
                <a16:creationId xmlns:a16="http://schemas.microsoft.com/office/drawing/2014/main" id="{D12B66FF-14B0-0C65-F4DE-A062DD2677A2}"/>
              </a:ext>
            </a:extLst>
          </p:cNvPr>
          <p:cNvPicPr>
            <a:picLocks noChangeAspect="1"/>
          </p:cNvPicPr>
          <p:nvPr/>
        </p:nvPicPr>
        <p:blipFill>
          <a:blip r:embed="rId2"/>
          <a:stretch>
            <a:fillRect/>
          </a:stretch>
        </p:blipFill>
        <p:spPr>
          <a:xfrm>
            <a:off x="5898610" y="1871869"/>
            <a:ext cx="3333921" cy="806491"/>
          </a:xfrm>
          <a:prstGeom prst="rect">
            <a:avLst/>
          </a:prstGeom>
        </p:spPr>
      </p:pic>
      <p:pic>
        <p:nvPicPr>
          <p:cNvPr id="3076" name="Picture 4">
            <a:extLst>
              <a:ext uri="{FF2B5EF4-FFF2-40B4-BE49-F238E27FC236}">
                <a16:creationId xmlns:a16="http://schemas.microsoft.com/office/drawing/2014/main" id="{CCEDF78B-554E-3D77-9CDF-EC655F56E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654" y="2913970"/>
            <a:ext cx="6012317" cy="3040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28FD897-01AC-3C58-6044-5FA5FACA0762}"/>
              </a:ext>
            </a:extLst>
          </p:cNvPr>
          <p:cNvPicPr>
            <a:picLocks noChangeAspect="1"/>
          </p:cNvPicPr>
          <p:nvPr/>
        </p:nvPicPr>
        <p:blipFill>
          <a:blip r:embed="rId4"/>
          <a:stretch>
            <a:fillRect/>
          </a:stretch>
        </p:blipFill>
        <p:spPr>
          <a:xfrm>
            <a:off x="983230" y="4624597"/>
            <a:ext cx="4369025" cy="635033"/>
          </a:xfrm>
          <a:prstGeom prst="rect">
            <a:avLst/>
          </a:prstGeom>
        </p:spPr>
      </p:pic>
    </p:spTree>
    <p:extLst>
      <p:ext uri="{BB962C8B-B14F-4D97-AF65-F5344CB8AC3E}">
        <p14:creationId xmlns:p14="http://schemas.microsoft.com/office/powerpoint/2010/main" val="2157812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5526-816B-369A-C124-897009AE589E}"/>
              </a:ext>
            </a:extLst>
          </p:cNvPr>
          <p:cNvSpPr>
            <a:spLocks noGrp="1"/>
          </p:cNvSpPr>
          <p:nvPr>
            <p:ph type="title"/>
          </p:nvPr>
        </p:nvSpPr>
        <p:spPr/>
        <p:txBody>
          <a:bodyPr/>
          <a:lstStyle/>
          <a:p>
            <a:r>
              <a:rPr lang="en-CA"/>
              <a:t>Dataset</a:t>
            </a:r>
            <a:endParaRPr lang="en-CA" dirty="0"/>
          </a:p>
        </p:txBody>
      </p:sp>
      <p:pic>
        <p:nvPicPr>
          <p:cNvPr id="5" name="Picture 4">
            <a:extLst>
              <a:ext uri="{FF2B5EF4-FFF2-40B4-BE49-F238E27FC236}">
                <a16:creationId xmlns:a16="http://schemas.microsoft.com/office/drawing/2014/main" id="{D548B07A-FFAF-C8CA-E3A4-CB3323DA897E}"/>
              </a:ext>
            </a:extLst>
          </p:cNvPr>
          <p:cNvPicPr>
            <a:picLocks noChangeAspect="1"/>
          </p:cNvPicPr>
          <p:nvPr/>
        </p:nvPicPr>
        <p:blipFill>
          <a:blip r:embed="rId2"/>
          <a:stretch>
            <a:fillRect/>
          </a:stretch>
        </p:blipFill>
        <p:spPr>
          <a:xfrm>
            <a:off x="1026643" y="1809243"/>
            <a:ext cx="9398483" cy="2063856"/>
          </a:xfrm>
          <a:prstGeom prst="rect">
            <a:avLst/>
          </a:prstGeom>
        </p:spPr>
      </p:pic>
    </p:spTree>
    <p:extLst>
      <p:ext uri="{BB962C8B-B14F-4D97-AF65-F5344CB8AC3E}">
        <p14:creationId xmlns:p14="http://schemas.microsoft.com/office/powerpoint/2010/main" val="2197722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925B-B422-6083-54CF-D770AF05CABC}"/>
              </a:ext>
            </a:extLst>
          </p:cNvPr>
          <p:cNvSpPr>
            <a:spLocks noGrp="1"/>
          </p:cNvSpPr>
          <p:nvPr>
            <p:ph type="title"/>
          </p:nvPr>
        </p:nvSpPr>
        <p:spPr/>
        <p:txBody>
          <a:bodyPr/>
          <a:lstStyle/>
          <a:p>
            <a:r>
              <a:rPr lang="en-CA" dirty="0"/>
              <a:t>Dataset Pre-processing</a:t>
            </a:r>
          </a:p>
        </p:txBody>
      </p:sp>
      <p:sp>
        <p:nvSpPr>
          <p:cNvPr id="3" name="Content Placeholder 2">
            <a:extLst>
              <a:ext uri="{FF2B5EF4-FFF2-40B4-BE49-F238E27FC236}">
                <a16:creationId xmlns:a16="http://schemas.microsoft.com/office/drawing/2014/main" id="{64B3CCC6-179A-BE39-35E8-8B6067958D8B}"/>
              </a:ext>
            </a:extLst>
          </p:cNvPr>
          <p:cNvSpPr>
            <a:spLocks noGrp="1"/>
          </p:cNvSpPr>
          <p:nvPr>
            <p:ph idx="1"/>
          </p:nvPr>
        </p:nvSpPr>
        <p:spPr>
          <a:xfrm>
            <a:off x="838200" y="1825624"/>
            <a:ext cx="10896600" cy="4564289"/>
          </a:xfrm>
        </p:spPr>
        <p:txBody>
          <a:bodyPr>
            <a:normAutofit/>
          </a:bodyPr>
          <a:lstStyle/>
          <a:p>
            <a:r>
              <a:rPr lang="en-CA" dirty="0"/>
              <a:t>Tokenization: </a:t>
            </a:r>
            <a:r>
              <a:rPr lang="en-US" b="0" i="0" dirty="0">
                <a:solidFill>
                  <a:srgbClr val="202124"/>
                </a:solidFill>
                <a:effectLst/>
              </a:rPr>
              <a:t>Tokenization breaks the raw text into words, sentences called tokens. These tokens </a:t>
            </a:r>
            <a:r>
              <a:rPr lang="en-US" i="0" dirty="0">
                <a:solidFill>
                  <a:srgbClr val="202124"/>
                </a:solidFill>
                <a:effectLst/>
              </a:rPr>
              <a:t>help in understanding the context or developing the model for the NLP. </a:t>
            </a:r>
            <a:r>
              <a:rPr lang="en-CA" dirty="0"/>
              <a:t>The text is tokenized into words by taking maximum words as 10000.</a:t>
            </a:r>
          </a:p>
          <a:p>
            <a:endParaRPr lang="en-CA" dirty="0"/>
          </a:p>
          <a:p>
            <a:endParaRPr lang="en-CA" dirty="0"/>
          </a:p>
          <a:p>
            <a:r>
              <a:rPr lang="en-CA" dirty="0"/>
              <a:t>Padding: The length of the text is set as 60 and the remaining words are either truncated or padded with zeros if the length of the text is less than 60.</a:t>
            </a:r>
          </a:p>
        </p:txBody>
      </p:sp>
      <p:pic>
        <p:nvPicPr>
          <p:cNvPr id="7" name="Picture 6">
            <a:extLst>
              <a:ext uri="{FF2B5EF4-FFF2-40B4-BE49-F238E27FC236}">
                <a16:creationId xmlns:a16="http://schemas.microsoft.com/office/drawing/2014/main" id="{727DD92B-6E47-9CA2-E1E9-1E0BE76601B7}"/>
              </a:ext>
            </a:extLst>
          </p:cNvPr>
          <p:cNvPicPr>
            <a:picLocks noChangeAspect="1"/>
          </p:cNvPicPr>
          <p:nvPr/>
        </p:nvPicPr>
        <p:blipFill>
          <a:blip r:embed="rId2"/>
          <a:stretch>
            <a:fillRect/>
          </a:stretch>
        </p:blipFill>
        <p:spPr>
          <a:xfrm>
            <a:off x="1112427" y="5727224"/>
            <a:ext cx="7093315" cy="933498"/>
          </a:xfrm>
          <a:prstGeom prst="rect">
            <a:avLst/>
          </a:prstGeom>
        </p:spPr>
      </p:pic>
      <p:pic>
        <p:nvPicPr>
          <p:cNvPr id="9" name="Picture 8">
            <a:extLst>
              <a:ext uri="{FF2B5EF4-FFF2-40B4-BE49-F238E27FC236}">
                <a16:creationId xmlns:a16="http://schemas.microsoft.com/office/drawing/2014/main" id="{6A840FF2-B109-3B62-21E7-EC1C13535DE7}"/>
              </a:ext>
            </a:extLst>
          </p:cNvPr>
          <p:cNvPicPr>
            <a:picLocks noChangeAspect="1"/>
          </p:cNvPicPr>
          <p:nvPr/>
        </p:nvPicPr>
        <p:blipFill>
          <a:blip r:embed="rId3"/>
          <a:stretch>
            <a:fillRect/>
          </a:stretch>
        </p:blipFill>
        <p:spPr>
          <a:xfrm>
            <a:off x="1101611" y="3542834"/>
            <a:ext cx="5736403" cy="561079"/>
          </a:xfrm>
          <a:prstGeom prst="rect">
            <a:avLst/>
          </a:prstGeom>
        </p:spPr>
      </p:pic>
    </p:spTree>
    <p:extLst>
      <p:ext uri="{BB962C8B-B14F-4D97-AF65-F5344CB8AC3E}">
        <p14:creationId xmlns:p14="http://schemas.microsoft.com/office/powerpoint/2010/main" val="376225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49F3-F4B9-42BF-8F2C-6ED3137FA77A}"/>
              </a:ext>
            </a:extLst>
          </p:cNvPr>
          <p:cNvSpPr>
            <a:spLocks noGrp="1"/>
          </p:cNvSpPr>
          <p:nvPr>
            <p:ph type="title"/>
          </p:nvPr>
        </p:nvSpPr>
        <p:spPr/>
        <p:txBody>
          <a:bodyPr/>
          <a:lstStyle/>
          <a:p>
            <a:r>
              <a:rPr lang="en-CA" dirty="0"/>
              <a:t>Text before and after pre-processing</a:t>
            </a:r>
          </a:p>
        </p:txBody>
      </p:sp>
      <p:pic>
        <p:nvPicPr>
          <p:cNvPr id="5" name="Picture 4">
            <a:extLst>
              <a:ext uri="{FF2B5EF4-FFF2-40B4-BE49-F238E27FC236}">
                <a16:creationId xmlns:a16="http://schemas.microsoft.com/office/drawing/2014/main" id="{E6F3188B-938F-0040-9F8C-671C5378B53C}"/>
              </a:ext>
            </a:extLst>
          </p:cNvPr>
          <p:cNvPicPr>
            <a:picLocks noChangeAspect="1"/>
          </p:cNvPicPr>
          <p:nvPr/>
        </p:nvPicPr>
        <p:blipFill>
          <a:blip r:embed="rId2"/>
          <a:stretch>
            <a:fillRect/>
          </a:stretch>
        </p:blipFill>
        <p:spPr>
          <a:xfrm>
            <a:off x="1091135" y="1859591"/>
            <a:ext cx="7592910" cy="2483809"/>
          </a:xfrm>
          <a:prstGeom prst="rect">
            <a:avLst/>
          </a:prstGeom>
        </p:spPr>
      </p:pic>
    </p:spTree>
    <p:extLst>
      <p:ext uri="{BB962C8B-B14F-4D97-AF65-F5344CB8AC3E}">
        <p14:creationId xmlns:p14="http://schemas.microsoft.com/office/powerpoint/2010/main" val="109797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44617-011A-597E-7C45-4265318DF6DF}"/>
              </a:ext>
            </a:extLst>
          </p:cNvPr>
          <p:cNvSpPr>
            <a:spLocks noGrp="1"/>
          </p:cNvSpPr>
          <p:nvPr>
            <p:ph type="title"/>
          </p:nvPr>
        </p:nvSpPr>
        <p:spPr>
          <a:xfrm>
            <a:off x="411480" y="991443"/>
            <a:ext cx="4443154" cy="1087819"/>
          </a:xfrm>
        </p:spPr>
        <p:txBody>
          <a:bodyPr anchor="b">
            <a:normAutofit/>
          </a:bodyPr>
          <a:lstStyle/>
          <a:p>
            <a:r>
              <a:rPr lang="en-CA" sz="3400"/>
              <a:t>Model architecture</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220A613-95E9-4112-A939-EF8E96EED075}"/>
              </a:ext>
            </a:extLst>
          </p:cNvPr>
          <p:cNvSpPr>
            <a:spLocks noGrp="1"/>
          </p:cNvSpPr>
          <p:nvPr>
            <p:ph idx="1"/>
          </p:nvPr>
        </p:nvSpPr>
        <p:spPr>
          <a:xfrm>
            <a:off x="411480" y="2684095"/>
            <a:ext cx="4443154" cy="3492868"/>
          </a:xfrm>
        </p:spPr>
        <p:txBody>
          <a:bodyPr>
            <a:normAutofit/>
          </a:bodyPr>
          <a:lstStyle/>
          <a:p>
            <a:r>
              <a:rPr lang="en-CA" sz="1800" dirty="0"/>
              <a:t>There are 3 different layers in our model.</a:t>
            </a:r>
          </a:p>
          <a:p>
            <a:r>
              <a:rPr lang="en-CA" sz="1800" dirty="0"/>
              <a:t>Embedding layer.</a:t>
            </a:r>
          </a:p>
          <a:p>
            <a:r>
              <a:rPr lang="en-CA" sz="1800" dirty="0"/>
              <a:t>LSTM: We used Bidirectional LSTM to predict the emotions.</a:t>
            </a:r>
          </a:p>
          <a:p>
            <a:r>
              <a:rPr lang="en-CA" sz="1800" dirty="0"/>
              <a:t>Dense layer.</a:t>
            </a:r>
          </a:p>
          <a:p>
            <a:pPr marL="0" indent="0">
              <a:buNone/>
            </a:pPr>
            <a:endParaRPr lang="en-CA" sz="1800" dirty="0"/>
          </a:p>
        </p:txBody>
      </p:sp>
      <p:pic>
        <p:nvPicPr>
          <p:cNvPr id="5" name="Picture 4">
            <a:extLst>
              <a:ext uri="{FF2B5EF4-FFF2-40B4-BE49-F238E27FC236}">
                <a16:creationId xmlns:a16="http://schemas.microsoft.com/office/drawing/2014/main" id="{A2DB9C8F-EC04-66D4-3BD6-D602C92E2C50}"/>
              </a:ext>
            </a:extLst>
          </p:cNvPr>
          <p:cNvPicPr>
            <a:picLocks noChangeAspect="1"/>
          </p:cNvPicPr>
          <p:nvPr/>
        </p:nvPicPr>
        <p:blipFill>
          <a:blip r:embed="rId2"/>
          <a:stretch>
            <a:fillRect/>
          </a:stretch>
        </p:blipFill>
        <p:spPr>
          <a:xfrm>
            <a:off x="5460826" y="625683"/>
            <a:ext cx="6290403" cy="5551280"/>
          </a:xfrm>
          <a:prstGeom prst="rect">
            <a:avLst/>
          </a:prstGeom>
        </p:spPr>
      </p:pic>
    </p:spTree>
    <p:extLst>
      <p:ext uri="{BB962C8B-B14F-4D97-AF65-F5344CB8AC3E}">
        <p14:creationId xmlns:p14="http://schemas.microsoft.com/office/powerpoint/2010/main" val="33283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7562-586F-B9C7-5EAF-31FB82A1886A}"/>
              </a:ext>
            </a:extLst>
          </p:cNvPr>
          <p:cNvSpPr>
            <a:spLocks noGrp="1"/>
          </p:cNvSpPr>
          <p:nvPr>
            <p:ph type="title"/>
          </p:nvPr>
        </p:nvSpPr>
        <p:spPr>
          <a:xfrm>
            <a:off x="838200" y="234496"/>
            <a:ext cx="10515600" cy="1325563"/>
          </a:xfrm>
        </p:spPr>
        <p:txBody>
          <a:bodyPr/>
          <a:lstStyle/>
          <a:p>
            <a:r>
              <a:rPr lang="en-CA" dirty="0"/>
              <a:t>Training: 15 epochs, accuracy: 98%, </a:t>
            </a:r>
            <a:r>
              <a:rPr lang="en-CA"/>
              <a:t>testing accuracy: 88%</a:t>
            </a:r>
            <a:endParaRPr lang="en-CA" dirty="0"/>
          </a:p>
        </p:txBody>
      </p:sp>
      <p:sp>
        <p:nvSpPr>
          <p:cNvPr id="3" name="Content Placeholder 2">
            <a:extLst>
              <a:ext uri="{FF2B5EF4-FFF2-40B4-BE49-F238E27FC236}">
                <a16:creationId xmlns:a16="http://schemas.microsoft.com/office/drawing/2014/main" id="{6EB1E655-AE32-7488-9919-DF2517742B94}"/>
              </a:ext>
            </a:extLst>
          </p:cNvPr>
          <p:cNvSpPr>
            <a:spLocks noGrp="1"/>
          </p:cNvSpPr>
          <p:nvPr>
            <p:ph idx="1"/>
          </p:nvPr>
        </p:nvSpPr>
        <p:spPr/>
        <p:txBody>
          <a:bodyPr/>
          <a:lstStyle/>
          <a:p>
            <a:endParaRPr lang="en-CA"/>
          </a:p>
        </p:txBody>
      </p:sp>
      <p:pic>
        <p:nvPicPr>
          <p:cNvPr id="4098" name="Picture 2">
            <a:extLst>
              <a:ext uri="{FF2B5EF4-FFF2-40B4-BE49-F238E27FC236}">
                <a16:creationId xmlns:a16="http://schemas.microsoft.com/office/drawing/2014/main" id="{2AE5AF9E-1E02-7ACE-29B5-228AF9FE4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56241"/>
            <a:ext cx="12192000" cy="492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70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7" name="Rectangle 5126">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38" name="Freeform: Shape 5128">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39" name="Freeform: Shape 5130">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99E8F5-E904-AD92-239F-0EF96B3570AE}"/>
              </a:ext>
            </a:extLst>
          </p:cNvPr>
          <p:cNvSpPr>
            <a:spLocks noGrp="1"/>
          </p:cNvSpPr>
          <p:nvPr>
            <p:ph type="title"/>
          </p:nvPr>
        </p:nvSpPr>
        <p:spPr>
          <a:xfrm>
            <a:off x="438913" y="859536"/>
            <a:ext cx="4832802" cy="1170432"/>
          </a:xfrm>
        </p:spPr>
        <p:txBody>
          <a:bodyPr anchor="b">
            <a:normAutofit/>
          </a:bodyPr>
          <a:lstStyle/>
          <a:p>
            <a:r>
              <a:rPr lang="en-CA" sz="3400"/>
              <a:t>Model performance on WFH tweets</a:t>
            </a:r>
          </a:p>
        </p:txBody>
      </p:sp>
      <p:sp>
        <p:nvSpPr>
          <p:cNvPr id="5140" name="Rectangle 5132">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41" name="Rectangle 51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3E6A1F-D8E1-FE1A-20FF-11E47DA12BB4}"/>
              </a:ext>
            </a:extLst>
          </p:cNvPr>
          <p:cNvSpPr>
            <a:spLocks noGrp="1"/>
          </p:cNvSpPr>
          <p:nvPr>
            <p:ph idx="1"/>
          </p:nvPr>
        </p:nvSpPr>
        <p:spPr>
          <a:xfrm>
            <a:off x="438912" y="2512611"/>
            <a:ext cx="4832803" cy="3664351"/>
          </a:xfrm>
        </p:spPr>
        <p:txBody>
          <a:bodyPr>
            <a:normAutofit/>
          </a:bodyPr>
          <a:lstStyle/>
          <a:p>
            <a:r>
              <a:rPr lang="en-CA" sz="1800"/>
              <a:t>Most of the tweets are classified as joy that means most of the employees enjoyed work from home.</a:t>
            </a:r>
          </a:p>
        </p:txBody>
      </p:sp>
      <p:pic>
        <p:nvPicPr>
          <p:cNvPr id="5122" name="Picture 2" descr="Chart, bar chart&#10;&#10;Description automatically generated">
            <a:extLst>
              <a:ext uri="{FF2B5EF4-FFF2-40B4-BE49-F238E27FC236}">
                <a16:creationId xmlns:a16="http://schemas.microsoft.com/office/drawing/2014/main" id="{257C4876-61E9-3546-ADDB-D373A874B6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2357" y="332543"/>
            <a:ext cx="4837643" cy="35314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xt&#10;&#10;Description automatically generated">
            <a:extLst>
              <a:ext uri="{FF2B5EF4-FFF2-40B4-BE49-F238E27FC236}">
                <a16:creationId xmlns:a16="http://schemas.microsoft.com/office/drawing/2014/main" id="{E93106E7-2D80-B66C-7AC5-2AAAF0D996D4}"/>
              </a:ext>
            </a:extLst>
          </p:cNvPr>
          <p:cNvPicPr>
            <a:picLocks noChangeAspect="1"/>
          </p:cNvPicPr>
          <p:nvPr/>
        </p:nvPicPr>
        <p:blipFill>
          <a:blip r:embed="rId3"/>
          <a:stretch>
            <a:fillRect/>
          </a:stretch>
        </p:blipFill>
        <p:spPr>
          <a:xfrm>
            <a:off x="6694494" y="3918856"/>
            <a:ext cx="4990452" cy="2253343"/>
          </a:xfrm>
          <a:prstGeom prst="rect">
            <a:avLst/>
          </a:prstGeom>
        </p:spPr>
      </p:pic>
    </p:spTree>
    <p:extLst>
      <p:ext uri="{BB962C8B-B14F-4D97-AF65-F5344CB8AC3E}">
        <p14:creationId xmlns:p14="http://schemas.microsoft.com/office/powerpoint/2010/main" val="544746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20EC-FDC9-2457-C49E-A4D9FA7F6903}"/>
              </a:ext>
            </a:extLst>
          </p:cNvPr>
          <p:cNvSpPr>
            <a:spLocks noGrp="1"/>
          </p:cNvSpPr>
          <p:nvPr>
            <p:ph type="title"/>
          </p:nvPr>
        </p:nvSpPr>
        <p:spPr/>
        <p:txBody>
          <a:bodyPr/>
          <a:lstStyle/>
          <a:p>
            <a:r>
              <a:rPr lang="en-CA" dirty="0"/>
              <a:t>Joy tweets</a:t>
            </a:r>
          </a:p>
        </p:txBody>
      </p:sp>
      <p:pic>
        <p:nvPicPr>
          <p:cNvPr id="5" name="Picture 4">
            <a:extLst>
              <a:ext uri="{FF2B5EF4-FFF2-40B4-BE49-F238E27FC236}">
                <a16:creationId xmlns:a16="http://schemas.microsoft.com/office/drawing/2014/main" id="{351F0EA7-BA00-463F-A853-930EF8620FDC}"/>
              </a:ext>
            </a:extLst>
          </p:cNvPr>
          <p:cNvPicPr>
            <a:picLocks noChangeAspect="1"/>
          </p:cNvPicPr>
          <p:nvPr/>
        </p:nvPicPr>
        <p:blipFill>
          <a:blip r:embed="rId2"/>
          <a:stretch>
            <a:fillRect/>
          </a:stretch>
        </p:blipFill>
        <p:spPr>
          <a:xfrm>
            <a:off x="1013029" y="1818717"/>
            <a:ext cx="9665197" cy="4026107"/>
          </a:xfrm>
          <a:prstGeom prst="rect">
            <a:avLst/>
          </a:prstGeom>
        </p:spPr>
      </p:pic>
    </p:spTree>
    <p:extLst>
      <p:ext uri="{BB962C8B-B14F-4D97-AF65-F5344CB8AC3E}">
        <p14:creationId xmlns:p14="http://schemas.microsoft.com/office/powerpoint/2010/main" val="587615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F840-30F8-AC3C-DE23-460F4419A8EE}"/>
              </a:ext>
            </a:extLst>
          </p:cNvPr>
          <p:cNvSpPr>
            <a:spLocks noGrp="1"/>
          </p:cNvSpPr>
          <p:nvPr>
            <p:ph type="title"/>
          </p:nvPr>
        </p:nvSpPr>
        <p:spPr/>
        <p:txBody>
          <a:bodyPr/>
          <a:lstStyle/>
          <a:p>
            <a:r>
              <a:rPr lang="en-CA" dirty="0"/>
              <a:t>Some random tweets with their emotions</a:t>
            </a:r>
          </a:p>
        </p:txBody>
      </p:sp>
      <p:pic>
        <p:nvPicPr>
          <p:cNvPr id="5" name="Picture 4">
            <a:extLst>
              <a:ext uri="{FF2B5EF4-FFF2-40B4-BE49-F238E27FC236}">
                <a16:creationId xmlns:a16="http://schemas.microsoft.com/office/drawing/2014/main" id="{7BC6A7B6-39F2-9AB0-8655-C3497A204610}"/>
              </a:ext>
            </a:extLst>
          </p:cNvPr>
          <p:cNvPicPr>
            <a:picLocks noChangeAspect="1"/>
          </p:cNvPicPr>
          <p:nvPr/>
        </p:nvPicPr>
        <p:blipFill>
          <a:blip r:embed="rId2"/>
          <a:stretch>
            <a:fillRect/>
          </a:stretch>
        </p:blipFill>
        <p:spPr>
          <a:xfrm>
            <a:off x="891935" y="1836401"/>
            <a:ext cx="9341330" cy="4273770"/>
          </a:xfrm>
          <a:prstGeom prst="rect">
            <a:avLst/>
          </a:prstGeom>
        </p:spPr>
      </p:pic>
    </p:spTree>
    <p:extLst>
      <p:ext uri="{BB962C8B-B14F-4D97-AF65-F5344CB8AC3E}">
        <p14:creationId xmlns:p14="http://schemas.microsoft.com/office/powerpoint/2010/main" val="286829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EBF4B8-3B97-C6E4-B835-B46E8DE92F82}"/>
              </a:ext>
            </a:extLst>
          </p:cNvPr>
          <p:cNvSpPr>
            <a:spLocks noGrp="1"/>
          </p:cNvSpPr>
          <p:nvPr>
            <p:ph type="title"/>
          </p:nvPr>
        </p:nvSpPr>
        <p:spPr>
          <a:xfrm>
            <a:off x="621792" y="1161288"/>
            <a:ext cx="3602736" cy="4526280"/>
          </a:xfrm>
        </p:spPr>
        <p:txBody>
          <a:bodyPr>
            <a:normAutofit/>
          </a:bodyPr>
          <a:lstStyle/>
          <a:p>
            <a:r>
              <a:rPr lang="en-CA" sz="4000"/>
              <a:t>Contents</a:t>
            </a:r>
          </a:p>
        </p:txBody>
      </p:sp>
      <p:sp>
        <p:nvSpPr>
          <p:cNvPr id="9"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913C9BC-177C-149F-F8E5-4005141559B4}"/>
              </a:ext>
            </a:extLst>
          </p:cNvPr>
          <p:cNvSpPr>
            <a:spLocks noGrp="1"/>
          </p:cNvSpPr>
          <p:nvPr>
            <p:ph idx="1"/>
          </p:nvPr>
        </p:nvSpPr>
        <p:spPr>
          <a:xfrm>
            <a:off x="5434149" y="932688"/>
            <a:ext cx="5916603" cy="4992624"/>
          </a:xfrm>
        </p:spPr>
        <p:txBody>
          <a:bodyPr anchor="ctr">
            <a:normAutofit/>
          </a:bodyPr>
          <a:lstStyle/>
          <a:p>
            <a:r>
              <a:rPr lang="en-CA" sz="2000"/>
              <a:t>Introduction</a:t>
            </a:r>
          </a:p>
          <a:p>
            <a:r>
              <a:rPr lang="en-CA" sz="2000"/>
              <a:t>Collecting WFH Tweets</a:t>
            </a:r>
          </a:p>
          <a:p>
            <a:r>
              <a:rPr lang="en-CA" sz="2000"/>
              <a:t>Text Preprocessing</a:t>
            </a:r>
          </a:p>
          <a:p>
            <a:r>
              <a:rPr lang="en-CA" sz="2000"/>
              <a:t>Sentiment Analysis</a:t>
            </a:r>
          </a:p>
          <a:p>
            <a:r>
              <a:rPr lang="en-CA" sz="2000"/>
              <a:t>Emotion detection</a:t>
            </a:r>
          </a:p>
        </p:txBody>
      </p:sp>
    </p:spTree>
    <p:extLst>
      <p:ext uri="{BB962C8B-B14F-4D97-AF65-F5344CB8AC3E}">
        <p14:creationId xmlns:p14="http://schemas.microsoft.com/office/powerpoint/2010/main" val="1497924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D896A6-6078-698A-68CC-9A46835D56FA}"/>
              </a:ext>
            </a:extLst>
          </p:cNvPr>
          <p:cNvPicPr>
            <a:picLocks noChangeAspect="1"/>
          </p:cNvPicPr>
          <p:nvPr/>
        </p:nvPicPr>
        <p:blipFill rotWithShape="1">
          <a:blip r:embed="rId2"/>
          <a:srcRect r="12468"/>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ED3228-F764-96EA-1C6B-79827755392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550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97AE-00AF-8949-A306-7DC548090766}"/>
              </a:ext>
            </a:extLst>
          </p:cNvPr>
          <p:cNvSpPr>
            <a:spLocks noGrp="1"/>
          </p:cNvSpPr>
          <p:nvPr>
            <p:ph type="title"/>
          </p:nvPr>
        </p:nvSpPr>
        <p:spPr>
          <a:xfrm>
            <a:off x="838200" y="153192"/>
            <a:ext cx="10515600" cy="1325563"/>
          </a:xfrm>
        </p:spPr>
        <p:txBody>
          <a:bodyPr/>
          <a:lstStyle/>
          <a:p>
            <a:r>
              <a:rPr lang="en-CA" dirty="0"/>
              <a:t>Introduction</a:t>
            </a:r>
          </a:p>
        </p:txBody>
      </p:sp>
      <p:sp>
        <p:nvSpPr>
          <p:cNvPr id="3" name="Content Placeholder 2">
            <a:extLst>
              <a:ext uri="{FF2B5EF4-FFF2-40B4-BE49-F238E27FC236}">
                <a16:creationId xmlns:a16="http://schemas.microsoft.com/office/drawing/2014/main" id="{F1D1E486-120B-DF41-B7CB-72B96D0828FE}"/>
              </a:ext>
            </a:extLst>
          </p:cNvPr>
          <p:cNvSpPr>
            <a:spLocks noGrp="1"/>
          </p:cNvSpPr>
          <p:nvPr>
            <p:ph idx="1"/>
          </p:nvPr>
        </p:nvSpPr>
        <p:spPr>
          <a:xfrm>
            <a:off x="494675" y="1478755"/>
            <a:ext cx="7071765" cy="4607252"/>
          </a:xfrm>
        </p:spPr>
        <p:txBody>
          <a:bodyPr>
            <a:normAutofit fontScale="92500"/>
          </a:bodyPr>
          <a:lstStyle/>
          <a:p>
            <a:r>
              <a:rPr lang="en-CA" sz="2400" dirty="0">
                <a:solidFill>
                  <a:srgbClr val="2D2D2D"/>
                </a:solidFill>
                <a:effectLst/>
                <a:ea typeface="Times New Roman" panose="02020603050405020304" pitchFamily="18" charset="0"/>
              </a:rPr>
              <a:t>In the past, remote employees have had a bad reputation. Many employers believed their workforce would be too easily distracted at home, where their managers couldn’t keep an eye on their direct reports.</a:t>
            </a:r>
          </a:p>
          <a:p>
            <a:r>
              <a:rPr lang="en-CA" sz="2400" dirty="0">
                <a:solidFill>
                  <a:srgbClr val="2D2D2D"/>
                </a:solidFill>
                <a:effectLst/>
                <a:ea typeface="Times New Roman" panose="02020603050405020304" pitchFamily="18" charset="0"/>
              </a:rPr>
              <a:t>Today, remote work has made its place in society due to its mandatory need during the pandemic and has proven efficient enough to be kept ongoing as the new normal in some organizations even after the reduced effects of the virus outbreak. </a:t>
            </a:r>
          </a:p>
          <a:p>
            <a:r>
              <a:rPr lang="en-CA" sz="2400" dirty="0">
                <a:solidFill>
                  <a:srgbClr val="2D2D2D"/>
                </a:solidFill>
                <a:effectLst/>
                <a:ea typeface="Times New Roman" panose="02020603050405020304" pitchFamily="18" charset="0"/>
              </a:rPr>
              <a:t>We were fascinated to dig into the </a:t>
            </a:r>
            <a:r>
              <a:rPr lang="en-CA" sz="2400" dirty="0">
                <a:solidFill>
                  <a:srgbClr val="2D2D2D"/>
                </a:solidFill>
                <a:ea typeface="Times New Roman" panose="02020603050405020304" pitchFamily="18" charset="0"/>
              </a:rPr>
              <a:t>discussion </a:t>
            </a:r>
            <a:r>
              <a:rPr lang="en-CA" sz="2400" dirty="0">
                <a:solidFill>
                  <a:srgbClr val="2D2D2D"/>
                </a:solidFill>
                <a:effectLst/>
                <a:ea typeface="Times New Roman" panose="02020603050405020304" pitchFamily="18" charset="0"/>
              </a:rPr>
              <a:t>related to work from home (#WFH) on Twitter, and so decided to explore what emotion the tweets express,  to get a notion about the feelings of people regarding this culture and to gain an insight about</a:t>
            </a:r>
            <a:r>
              <a:rPr lang="en-CA" sz="2400" dirty="0">
                <a:solidFill>
                  <a:srgbClr val="2D2D2D"/>
                </a:solidFill>
                <a:ea typeface="Times New Roman" panose="02020603050405020304" pitchFamily="18" charset="0"/>
              </a:rPr>
              <a:t> the possible continuity of this trend.</a:t>
            </a:r>
            <a:endParaRPr lang="en-CA" sz="2400" dirty="0">
              <a:solidFill>
                <a:srgbClr val="2D2D2D"/>
              </a:solidFill>
              <a:effectLst/>
              <a:ea typeface="Times New Roman" panose="02020603050405020304" pitchFamily="18" charset="0"/>
            </a:endParaRPr>
          </a:p>
          <a:p>
            <a:endParaRPr lang="en-CA" sz="1800" dirty="0">
              <a:solidFill>
                <a:srgbClr val="2D2D2D"/>
              </a:solidFill>
              <a:effectLst/>
              <a:latin typeface="Times New Roman" panose="02020603050405020304" pitchFamily="18" charset="0"/>
              <a:ea typeface="Times New Roman" panose="02020603050405020304" pitchFamily="18" charset="0"/>
            </a:endParaRPr>
          </a:p>
          <a:p>
            <a:endParaRPr lang="en-CA" sz="1800" dirty="0">
              <a:solidFill>
                <a:srgbClr val="2D2D2D"/>
              </a:solidFill>
              <a:effectLst/>
              <a:latin typeface="Times New Roman" panose="02020603050405020304" pitchFamily="18" charset="0"/>
              <a:ea typeface="Times New Roman" panose="02020603050405020304" pitchFamily="18" charset="0"/>
            </a:endParaRPr>
          </a:p>
          <a:p>
            <a:endParaRPr lang="en-CA" sz="1800" dirty="0">
              <a:solidFill>
                <a:srgbClr val="2D2D2D"/>
              </a:solidFill>
              <a:effectLst/>
              <a:latin typeface="Times New Roman" panose="02020603050405020304" pitchFamily="18" charset="0"/>
              <a:ea typeface="Times New Roman" panose="02020603050405020304" pitchFamily="18" charset="0"/>
            </a:endParaRPr>
          </a:p>
          <a:p>
            <a:pPr marL="0" indent="0">
              <a:buNone/>
            </a:pPr>
            <a:endParaRPr lang="en-CA" sz="1800" dirty="0">
              <a:solidFill>
                <a:srgbClr val="2D2D2D"/>
              </a:solidFill>
              <a:effectLst/>
              <a:latin typeface="Times New Roman" panose="02020603050405020304" pitchFamily="18" charset="0"/>
              <a:ea typeface="Times New Roman" panose="02020603050405020304" pitchFamily="18" charset="0"/>
            </a:endParaRPr>
          </a:p>
          <a:p>
            <a:endParaRPr lang="en-CA" sz="1800" dirty="0">
              <a:solidFill>
                <a:srgbClr val="2D2D2D"/>
              </a:solidFill>
              <a:effectLst/>
              <a:latin typeface="Times New Roman" panose="02020603050405020304" pitchFamily="18" charset="0"/>
              <a:ea typeface="Times New Roman" panose="02020603050405020304" pitchFamily="18" charset="0"/>
            </a:endParaRPr>
          </a:p>
          <a:p>
            <a:endParaRPr lang="en-CA" sz="2400" dirty="0"/>
          </a:p>
        </p:txBody>
      </p:sp>
      <p:pic>
        <p:nvPicPr>
          <p:cNvPr id="1026" name="Picture 2" descr="How to Work From Home: 24 Tips From People Who Do It Successfully">
            <a:extLst>
              <a:ext uri="{FF2B5EF4-FFF2-40B4-BE49-F238E27FC236}">
                <a16:creationId xmlns:a16="http://schemas.microsoft.com/office/drawing/2014/main" id="{4DD13F63-5C0E-E3FC-C0A5-CE935832E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005" y="2067324"/>
            <a:ext cx="4081616" cy="27233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16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89424-4292-6837-2F58-95D35D4827F7}"/>
              </a:ext>
            </a:extLst>
          </p:cNvPr>
          <p:cNvSpPr>
            <a:spLocks noGrp="1"/>
          </p:cNvSpPr>
          <p:nvPr>
            <p:ph type="title"/>
          </p:nvPr>
        </p:nvSpPr>
        <p:spPr>
          <a:xfrm>
            <a:off x="411480" y="991443"/>
            <a:ext cx="4443154" cy="1087819"/>
          </a:xfrm>
        </p:spPr>
        <p:txBody>
          <a:bodyPr anchor="b">
            <a:normAutofit/>
          </a:bodyPr>
          <a:lstStyle/>
          <a:p>
            <a:r>
              <a:rPr lang="en-CA" sz="3400"/>
              <a:t>Collecting WFH Tweets</a:t>
            </a:r>
          </a:p>
        </p:txBody>
      </p:sp>
      <p:sp>
        <p:nvSpPr>
          <p:cNvPr id="8"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67D8D81-5858-E377-FDAE-D63FEFA97651}"/>
              </a:ext>
            </a:extLst>
          </p:cNvPr>
          <p:cNvSpPr>
            <a:spLocks noGrp="1"/>
          </p:cNvSpPr>
          <p:nvPr>
            <p:ph idx="1"/>
          </p:nvPr>
        </p:nvSpPr>
        <p:spPr>
          <a:xfrm>
            <a:off x="411480" y="2684095"/>
            <a:ext cx="4443154" cy="3492868"/>
          </a:xfrm>
        </p:spPr>
        <p:txBody>
          <a:bodyPr>
            <a:normAutofit/>
          </a:bodyPr>
          <a:lstStyle/>
          <a:p>
            <a:r>
              <a:rPr lang="en-CA" sz="1800"/>
              <a:t>To collect the tweets, we used the keys and tokens of our twitter developer account. </a:t>
            </a:r>
          </a:p>
          <a:p>
            <a:r>
              <a:rPr lang="en-CA" sz="1800"/>
              <a:t>We have collected the tweets with the hashtag #WFH and #WorkFromHome. </a:t>
            </a:r>
          </a:p>
          <a:p>
            <a:r>
              <a:rPr lang="en-CA" sz="1800"/>
              <a:t>We have collected around 10k tweets.</a:t>
            </a:r>
          </a:p>
          <a:p>
            <a:r>
              <a:rPr lang="en-CA" sz="1800"/>
              <a:t>We have tweets for 1 week.</a:t>
            </a:r>
          </a:p>
        </p:txBody>
      </p:sp>
      <p:pic>
        <p:nvPicPr>
          <p:cNvPr id="5" name="Picture 4">
            <a:extLst>
              <a:ext uri="{FF2B5EF4-FFF2-40B4-BE49-F238E27FC236}">
                <a16:creationId xmlns:a16="http://schemas.microsoft.com/office/drawing/2014/main" id="{5E23B2B1-52E0-CFEC-48C6-F23260BDE3C3}"/>
              </a:ext>
            </a:extLst>
          </p:cNvPr>
          <p:cNvPicPr>
            <a:picLocks noChangeAspect="1"/>
          </p:cNvPicPr>
          <p:nvPr/>
        </p:nvPicPr>
        <p:blipFill>
          <a:blip r:embed="rId2"/>
          <a:stretch>
            <a:fillRect/>
          </a:stretch>
        </p:blipFill>
        <p:spPr>
          <a:xfrm>
            <a:off x="5385816" y="1855621"/>
            <a:ext cx="6440424" cy="3091403"/>
          </a:xfrm>
          <a:prstGeom prst="rect">
            <a:avLst/>
          </a:prstGeom>
        </p:spPr>
      </p:pic>
    </p:spTree>
    <p:extLst>
      <p:ext uri="{BB962C8B-B14F-4D97-AF65-F5344CB8AC3E}">
        <p14:creationId xmlns:p14="http://schemas.microsoft.com/office/powerpoint/2010/main" val="161563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BDE30-6329-BE11-0E04-E55184F51F3F}"/>
              </a:ext>
            </a:extLst>
          </p:cNvPr>
          <p:cNvSpPr>
            <a:spLocks noGrp="1"/>
          </p:cNvSpPr>
          <p:nvPr>
            <p:ph type="title"/>
          </p:nvPr>
        </p:nvSpPr>
        <p:spPr>
          <a:xfrm>
            <a:off x="411480" y="991443"/>
            <a:ext cx="4443154" cy="1087819"/>
          </a:xfrm>
        </p:spPr>
        <p:txBody>
          <a:bodyPr anchor="b">
            <a:normAutofit/>
          </a:bodyPr>
          <a:lstStyle/>
          <a:p>
            <a:r>
              <a:rPr lang="en-CA" sz="3400"/>
              <a:t>Text Preprocessing</a:t>
            </a:r>
          </a:p>
        </p:txBody>
      </p:sp>
      <p:sp>
        <p:nvSpPr>
          <p:cNvPr id="10"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26BC082-FF29-9372-F160-D8AF7AA90635}"/>
              </a:ext>
            </a:extLst>
          </p:cNvPr>
          <p:cNvSpPr>
            <a:spLocks noGrp="1"/>
          </p:cNvSpPr>
          <p:nvPr>
            <p:ph idx="1"/>
          </p:nvPr>
        </p:nvSpPr>
        <p:spPr>
          <a:xfrm>
            <a:off x="411480" y="2684095"/>
            <a:ext cx="4443154" cy="3492868"/>
          </a:xfrm>
        </p:spPr>
        <p:txBody>
          <a:bodyPr>
            <a:normAutofit/>
          </a:bodyPr>
          <a:lstStyle/>
          <a:p>
            <a:pPr marL="0" indent="0">
              <a:buNone/>
            </a:pPr>
            <a:r>
              <a:rPr lang="en-CA" sz="1800"/>
              <a:t>We have to remove:</a:t>
            </a:r>
          </a:p>
          <a:p>
            <a:r>
              <a:rPr lang="en-CA" sz="1800"/>
              <a:t>Punctuations</a:t>
            </a:r>
          </a:p>
          <a:p>
            <a:r>
              <a:rPr lang="en-CA" sz="1800"/>
              <a:t>Numbers</a:t>
            </a:r>
          </a:p>
          <a:p>
            <a:r>
              <a:rPr lang="en-CA" sz="1800"/>
              <a:t>HTML tags</a:t>
            </a:r>
          </a:p>
          <a:p>
            <a:r>
              <a:rPr lang="en-CA" sz="1800"/>
              <a:t>URLs</a:t>
            </a:r>
          </a:p>
          <a:p>
            <a:r>
              <a:rPr lang="en-CA" sz="1800"/>
              <a:t>Accented characters</a:t>
            </a:r>
          </a:p>
          <a:p>
            <a:r>
              <a:rPr lang="en-CA" sz="1800"/>
              <a:t>Extra white spaces</a:t>
            </a:r>
          </a:p>
          <a:p>
            <a:endParaRPr lang="en-CA" sz="1800"/>
          </a:p>
        </p:txBody>
      </p:sp>
      <p:pic>
        <p:nvPicPr>
          <p:cNvPr id="7" name="Picture 6" descr="Graphical user interface, text, application&#10;&#10;Description automatically generated">
            <a:extLst>
              <a:ext uri="{FF2B5EF4-FFF2-40B4-BE49-F238E27FC236}">
                <a16:creationId xmlns:a16="http://schemas.microsoft.com/office/drawing/2014/main" id="{34440B12-2049-1AA7-CB39-2ACBCC4DA9B8}"/>
              </a:ext>
            </a:extLst>
          </p:cNvPr>
          <p:cNvPicPr>
            <a:picLocks noChangeAspect="1"/>
          </p:cNvPicPr>
          <p:nvPr/>
        </p:nvPicPr>
        <p:blipFill>
          <a:blip r:embed="rId2"/>
          <a:stretch>
            <a:fillRect/>
          </a:stretch>
        </p:blipFill>
        <p:spPr>
          <a:xfrm>
            <a:off x="5385816" y="2000531"/>
            <a:ext cx="6440424" cy="2801584"/>
          </a:xfrm>
          <a:prstGeom prst="rect">
            <a:avLst/>
          </a:prstGeom>
        </p:spPr>
      </p:pic>
    </p:spTree>
    <p:extLst>
      <p:ext uri="{BB962C8B-B14F-4D97-AF65-F5344CB8AC3E}">
        <p14:creationId xmlns:p14="http://schemas.microsoft.com/office/powerpoint/2010/main" val="157868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1355-0DEE-A82C-02C7-48B79CCABE3F}"/>
              </a:ext>
            </a:extLst>
          </p:cNvPr>
          <p:cNvSpPr>
            <a:spLocks noGrp="1"/>
          </p:cNvSpPr>
          <p:nvPr>
            <p:ph type="title"/>
          </p:nvPr>
        </p:nvSpPr>
        <p:spPr/>
        <p:txBody>
          <a:bodyPr/>
          <a:lstStyle/>
          <a:p>
            <a:r>
              <a:rPr lang="en-CA"/>
              <a:t>Tweets before and after pre-processing</a:t>
            </a:r>
            <a:endParaRPr lang="en-CA" dirty="0"/>
          </a:p>
        </p:txBody>
      </p:sp>
      <p:pic>
        <p:nvPicPr>
          <p:cNvPr id="5" name="Picture 4">
            <a:extLst>
              <a:ext uri="{FF2B5EF4-FFF2-40B4-BE49-F238E27FC236}">
                <a16:creationId xmlns:a16="http://schemas.microsoft.com/office/drawing/2014/main" id="{385A4126-4644-7674-764A-3FC2B27B9AA2}"/>
              </a:ext>
            </a:extLst>
          </p:cNvPr>
          <p:cNvPicPr>
            <a:picLocks noChangeAspect="1"/>
          </p:cNvPicPr>
          <p:nvPr/>
        </p:nvPicPr>
        <p:blipFill>
          <a:blip r:embed="rId2"/>
          <a:stretch>
            <a:fillRect/>
          </a:stretch>
        </p:blipFill>
        <p:spPr>
          <a:xfrm>
            <a:off x="1293794" y="2216123"/>
            <a:ext cx="9582642" cy="1054154"/>
          </a:xfrm>
          <a:prstGeom prst="rect">
            <a:avLst/>
          </a:prstGeom>
        </p:spPr>
      </p:pic>
      <p:pic>
        <p:nvPicPr>
          <p:cNvPr id="7" name="Picture 6">
            <a:extLst>
              <a:ext uri="{FF2B5EF4-FFF2-40B4-BE49-F238E27FC236}">
                <a16:creationId xmlns:a16="http://schemas.microsoft.com/office/drawing/2014/main" id="{6E27E7E6-F7E3-D417-9CA9-77F95ADB3852}"/>
              </a:ext>
            </a:extLst>
          </p:cNvPr>
          <p:cNvPicPr>
            <a:picLocks noChangeAspect="1"/>
          </p:cNvPicPr>
          <p:nvPr/>
        </p:nvPicPr>
        <p:blipFill>
          <a:blip r:embed="rId3"/>
          <a:stretch>
            <a:fillRect/>
          </a:stretch>
        </p:blipFill>
        <p:spPr>
          <a:xfrm>
            <a:off x="1374086" y="3934713"/>
            <a:ext cx="9182572" cy="730288"/>
          </a:xfrm>
          <a:prstGeom prst="rect">
            <a:avLst/>
          </a:prstGeom>
        </p:spPr>
      </p:pic>
    </p:spTree>
    <p:extLst>
      <p:ext uri="{BB962C8B-B14F-4D97-AF65-F5344CB8AC3E}">
        <p14:creationId xmlns:p14="http://schemas.microsoft.com/office/powerpoint/2010/main" val="354678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A4FC4F-8BBA-BFD4-9760-DAF087F959BD}"/>
              </a:ext>
            </a:extLst>
          </p:cNvPr>
          <p:cNvSpPr>
            <a:spLocks noGrp="1"/>
          </p:cNvSpPr>
          <p:nvPr>
            <p:ph type="title"/>
          </p:nvPr>
        </p:nvSpPr>
        <p:spPr>
          <a:xfrm>
            <a:off x="838200" y="253397"/>
            <a:ext cx="10515600" cy="1273233"/>
          </a:xfrm>
        </p:spPr>
        <p:txBody>
          <a:bodyPr>
            <a:normAutofit/>
          </a:bodyPr>
          <a:lstStyle/>
          <a:p>
            <a:r>
              <a:rPr lang="en-CA" sz="4000"/>
              <a:t>Sentiment Analysis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D2A40F5-4786-F030-7CBD-B37BEBB527A4}"/>
              </a:ext>
            </a:extLst>
          </p:cNvPr>
          <p:cNvSpPr>
            <a:spLocks noGrp="1"/>
          </p:cNvSpPr>
          <p:nvPr>
            <p:ph idx="1"/>
          </p:nvPr>
        </p:nvSpPr>
        <p:spPr>
          <a:xfrm>
            <a:off x="838200" y="2478024"/>
            <a:ext cx="10515600" cy="3694176"/>
          </a:xfrm>
        </p:spPr>
        <p:txBody>
          <a:bodyPr>
            <a:normAutofit/>
          </a:bodyPr>
          <a:lstStyle/>
          <a:p>
            <a:r>
              <a:rPr lang="en-US" sz="2200" b="0" i="0">
                <a:effectLst/>
                <a:latin typeface="charter"/>
              </a:rPr>
              <a:t>VADER (Valence Aware Dictionary for sEntiment Reasoning) is a model used for text sentiment analysis that is sensitive to both polarity (positive/negative) and intensity (strength) of emotion.</a:t>
            </a:r>
          </a:p>
          <a:p>
            <a:r>
              <a:rPr lang="en-US" sz="2200">
                <a:latin typeface="charter"/>
              </a:rPr>
              <a:t>It is a lexical approach for analyzing sentiments. </a:t>
            </a:r>
          </a:p>
          <a:p>
            <a:r>
              <a:rPr lang="en-US" sz="2200" b="0" i="0">
                <a:effectLst/>
                <a:latin typeface="charter"/>
              </a:rPr>
              <a:t>Lexical approaches aim to map words to </a:t>
            </a:r>
            <a:r>
              <a:rPr lang="en-US" sz="2200" b="0" i="1">
                <a:effectLst/>
                <a:latin typeface="charter"/>
              </a:rPr>
              <a:t>sentiment</a:t>
            </a:r>
            <a:r>
              <a:rPr lang="en-US" sz="2200" b="0" i="0">
                <a:effectLst/>
                <a:latin typeface="charter"/>
              </a:rPr>
              <a:t> by building a lexicon or a ‘dictionary of sentiment.’ The sentiment score of a text can be obtained by summing up the intensity of each word in the text.</a:t>
            </a:r>
            <a:endParaRPr lang="en-CA" sz="2200"/>
          </a:p>
        </p:txBody>
      </p:sp>
    </p:spTree>
    <p:extLst>
      <p:ext uri="{BB962C8B-B14F-4D97-AF65-F5344CB8AC3E}">
        <p14:creationId xmlns:p14="http://schemas.microsoft.com/office/powerpoint/2010/main" val="427043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570E-01EE-534D-4395-8293282643CC}"/>
              </a:ext>
            </a:extLst>
          </p:cNvPr>
          <p:cNvSpPr>
            <a:spLocks noGrp="1"/>
          </p:cNvSpPr>
          <p:nvPr>
            <p:ph type="title"/>
          </p:nvPr>
        </p:nvSpPr>
        <p:spPr/>
        <p:txBody>
          <a:bodyPr/>
          <a:lstStyle/>
          <a:p>
            <a:r>
              <a:rPr lang="en-CA" dirty="0"/>
              <a:t>Sentiment Analysis results</a:t>
            </a:r>
          </a:p>
        </p:txBody>
      </p:sp>
      <p:pic>
        <p:nvPicPr>
          <p:cNvPr id="5" name="Picture 4">
            <a:extLst>
              <a:ext uri="{FF2B5EF4-FFF2-40B4-BE49-F238E27FC236}">
                <a16:creationId xmlns:a16="http://schemas.microsoft.com/office/drawing/2014/main" id="{AC3303A7-B61F-B4E9-BC56-1DB12E3ED4CD}"/>
              </a:ext>
            </a:extLst>
          </p:cNvPr>
          <p:cNvPicPr>
            <a:picLocks noChangeAspect="1"/>
          </p:cNvPicPr>
          <p:nvPr/>
        </p:nvPicPr>
        <p:blipFill>
          <a:blip r:embed="rId2"/>
          <a:stretch>
            <a:fillRect/>
          </a:stretch>
        </p:blipFill>
        <p:spPr>
          <a:xfrm>
            <a:off x="6223332" y="1952074"/>
            <a:ext cx="4730993" cy="3759393"/>
          </a:xfrm>
          <a:prstGeom prst="rect">
            <a:avLst/>
          </a:prstGeom>
        </p:spPr>
      </p:pic>
      <p:pic>
        <p:nvPicPr>
          <p:cNvPr id="7" name="Picture 6">
            <a:extLst>
              <a:ext uri="{FF2B5EF4-FFF2-40B4-BE49-F238E27FC236}">
                <a16:creationId xmlns:a16="http://schemas.microsoft.com/office/drawing/2014/main" id="{79FF9FF3-64D9-C80C-E182-3AD666108C97}"/>
              </a:ext>
            </a:extLst>
          </p:cNvPr>
          <p:cNvPicPr>
            <a:picLocks noChangeAspect="1"/>
          </p:cNvPicPr>
          <p:nvPr/>
        </p:nvPicPr>
        <p:blipFill>
          <a:blip r:embed="rId3"/>
          <a:stretch>
            <a:fillRect/>
          </a:stretch>
        </p:blipFill>
        <p:spPr>
          <a:xfrm>
            <a:off x="1414578" y="2057400"/>
            <a:ext cx="4311872" cy="3396343"/>
          </a:xfrm>
          <a:prstGeom prst="rect">
            <a:avLst/>
          </a:prstGeom>
        </p:spPr>
      </p:pic>
    </p:spTree>
    <p:extLst>
      <p:ext uri="{BB962C8B-B14F-4D97-AF65-F5344CB8AC3E}">
        <p14:creationId xmlns:p14="http://schemas.microsoft.com/office/powerpoint/2010/main" val="142074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7939F-1CA8-DB81-C3A1-B1BCB16EF115}"/>
              </a:ext>
            </a:extLst>
          </p:cNvPr>
          <p:cNvSpPr>
            <a:spLocks noGrp="1"/>
          </p:cNvSpPr>
          <p:nvPr>
            <p:ph type="title"/>
          </p:nvPr>
        </p:nvSpPr>
        <p:spPr>
          <a:xfrm>
            <a:off x="411480" y="991443"/>
            <a:ext cx="4443154" cy="1087819"/>
          </a:xfrm>
        </p:spPr>
        <p:txBody>
          <a:bodyPr anchor="b">
            <a:normAutofit/>
          </a:bodyPr>
          <a:lstStyle/>
          <a:p>
            <a:r>
              <a:rPr lang="en-CA" sz="3400"/>
              <a:t>Word cloud for positive tweets</a:t>
            </a:r>
          </a:p>
        </p:txBody>
      </p:sp>
      <p:sp>
        <p:nvSpPr>
          <p:cNvPr id="1033" name="Rectangle 103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5" name="Rectangle 103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E738E72-C969-3F91-0810-5D43892D294E}"/>
              </a:ext>
            </a:extLst>
          </p:cNvPr>
          <p:cNvSpPr>
            <a:spLocks noGrp="1"/>
          </p:cNvSpPr>
          <p:nvPr>
            <p:ph idx="1"/>
          </p:nvPr>
        </p:nvSpPr>
        <p:spPr>
          <a:xfrm>
            <a:off x="411480" y="2684095"/>
            <a:ext cx="4443154" cy="3492868"/>
          </a:xfrm>
        </p:spPr>
        <p:txBody>
          <a:bodyPr>
            <a:normAutofit/>
          </a:bodyPr>
          <a:lstStyle/>
          <a:p>
            <a:r>
              <a:rPr lang="en-CA" sz="1800"/>
              <a:t>These are the most common words that appeared in the positive tweets.</a:t>
            </a:r>
          </a:p>
          <a:p>
            <a:r>
              <a:rPr lang="en-CA" sz="1800"/>
              <a:t>Such as focused, driving, best, recommended, much etc. </a:t>
            </a:r>
          </a:p>
        </p:txBody>
      </p:sp>
      <p:pic>
        <p:nvPicPr>
          <p:cNvPr id="1026" name="Picture 2">
            <a:extLst>
              <a:ext uri="{FF2B5EF4-FFF2-40B4-BE49-F238E27FC236}">
                <a16:creationId xmlns:a16="http://schemas.microsoft.com/office/drawing/2014/main" id="{F6BA6DA0-3A18-DE86-E1FA-0FB65EFA30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816" y="1791217"/>
            <a:ext cx="6440424" cy="3220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449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573</Words>
  <Application>Microsoft Office PowerPoint</Application>
  <PresentationFormat>Widescreen</PresentationFormat>
  <Paragraphs>66</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charter</vt:lpstr>
      <vt:lpstr>Times New Roman</vt:lpstr>
      <vt:lpstr>Office Theme</vt:lpstr>
      <vt:lpstr>Emotion detection for the Work From Home tweets</vt:lpstr>
      <vt:lpstr>Contents</vt:lpstr>
      <vt:lpstr>Introduction</vt:lpstr>
      <vt:lpstr>Collecting WFH Tweets</vt:lpstr>
      <vt:lpstr>Text Preprocessing</vt:lpstr>
      <vt:lpstr>Tweets before and after pre-processing</vt:lpstr>
      <vt:lpstr>Sentiment Analysis</vt:lpstr>
      <vt:lpstr>Sentiment Analysis results</vt:lpstr>
      <vt:lpstr>Word cloud for positive tweets</vt:lpstr>
      <vt:lpstr>Word cloud for negative tweets</vt:lpstr>
      <vt:lpstr>Emotion detection</vt:lpstr>
      <vt:lpstr>Dataset</vt:lpstr>
      <vt:lpstr>Dataset Pre-processing</vt:lpstr>
      <vt:lpstr>Text before and after pre-processing</vt:lpstr>
      <vt:lpstr>Model architecture</vt:lpstr>
      <vt:lpstr>Training: 15 epochs, accuracy: 98%, testing accuracy: 88%</vt:lpstr>
      <vt:lpstr>Model performance on WFH tweets</vt:lpstr>
      <vt:lpstr>Joy tweets</vt:lpstr>
      <vt:lpstr>Some random tweets with their emotions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for the Work From Home tweets</dc:title>
  <dc:creator>niteesha balla</dc:creator>
  <cp:lastModifiedBy>niteesha balla</cp:lastModifiedBy>
  <cp:revision>2</cp:revision>
  <dcterms:created xsi:type="dcterms:W3CDTF">2022-08-14T16:05:55Z</dcterms:created>
  <dcterms:modified xsi:type="dcterms:W3CDTF">2022-08-15T21:31:56Z</dcterms:modified>
</cp:coreProperties>
</file>