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2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26DB8-ADF5-4814-26A3-44D0ACE71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9EC83A-45C7-BF98-32B9-B087A1DB9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5CA244-56C6-9408-14F9-BD3D5AA7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C802EA-02CD-4A0F-0988-4E38F1F1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26801-035D-9CF4-7BAE-C3AD1200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6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97F5C-174A-DC04-DF86-9C73D9A8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9DF53F-3AF1-998C-3552-F099A5086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A290-C49A-7CC8-BE06-F60D4E7B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6C950A-AB6C-2977-A30C-7A48D8BE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606C85-8EC1-ADC0-D5EA-7AB23717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619190-5ED9-78EC-D6FA-85FF6A5A7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C39E06-1E83-3713-E367-A9B6C3FE4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0C0B2-E592-58BB-575E-5AE1D2CD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9BCDF-E926-FC16-2368-71CD796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1B998E-7361-21A2-58B2-C9F89EEE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7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94C34-54AB-5E41-19EA-7F0BBF22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83C4F-2C2C-7504-468D-A4FB2E46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53B88-A9D4-766F-6AF0-B61DB43C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DBB1F0-4525-2402-C5D5-81AB21B5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51A89-F2DE-0D75-AD60-5A4970B6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3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F0ACC-ACAA-1090-ABB5-31770457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3427FA-9D8B-F1E0-23C2-AD968D85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1F6AD5-4183-DCB9-657C-931042FD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31A194-F9F6-B4F1-0410-59296165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72C44-7CC9-96FE-3EA0-4E29F511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1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DE5B2-8233-46AB-1EEC-EB1D2634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D026E2-432F-21A2-E271-DB2DAFB8D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AD71D3-4229-A1DB-3BC8-853F3296F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259201-FBBC-4F6F-949A-33950FFE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FF11B4-DDB8-0196-7206-C870807C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EC6F96-503B-B293-D33C-3A22FA60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0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4F149-43AF-4278-667E-B2DACC67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3246A6-4040-67EA-0CE1-D32B908A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C2E1AD-1CF2-DE87-59B1-6BAB57F8D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E6E757-B6C1-DD15-F838-020D692BE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4E4A9F-0AFF-EF14-2679-E10E20297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5180D9-590F-E1EE-6957-501ACE85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5217E0-6FBF-18A9-60C4-7CA0C704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6859F0-B0DB-9EE6-31CC-457B3386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7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7A42F-806A-D444-6CC1-1C0D449C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57E476-4103-BF03-07DB-4BB10D30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FE3073-6D1A-1927-7A6F-1E7E7221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7349E7-ED21-CB9C-83AB-FCBBD9BA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2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063D5E-8416-E841-3928-A7C9C044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1F724B-19F8-8777-DDD3-656153D0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10577B-6240-48FD-5854-2B88969D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2F404-4060-FA6C-DED4-63B25357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90B62E-D724-FD80-2701-4F8889C0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A2F835-C641-BF1A-22D8-9E56AEC5C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98D03F-B532-97EA-B134-3FF3A957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CE690C-4A78-A27F-7823-30C60452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BF156D-5FD7-0D52-6195-E6443C8B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75ECD-A63B-E453-0E48-3EF31161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D69BF8-BCF8-8774-95FD-3DA5F73CB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01BC56-1C7A-F9EB-247B-5148D239D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BCFCD1-6859-C402-C4BA-B804B430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6216D0-7484-98E1-122C-0B28069B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D84FD-272C-44A5-4366-1A9CE299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3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564C90-F91B-A8B6-7ACD-73096894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9E2017-8473-3AE0-CD68-5D3B9E4D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BCA074-CC7D-6EAB-5A0E-B0379406A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2358C-148D-6F19-13F9-BB1EC8900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79D58F-FD38-08F3-7ACC-19B3230B9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7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C933374-D62E-0B3E-B077-BA2840168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5234" y="4991100"/>
            <a:ext cx="3452816" cy="894790"/>
          </a:xfrm>
        </p:spPr>
        <p:txBody>
          <a:bodyPr>
            <a:noAutofit/>
          </a:bodyPr>
          <a:lstStyle/>
          <a:p>
            <a:pPr algn="l"/>
            <a:r>
              <a:rPr lang="en-US" sz="2500" dirty="0"/>
              <a:t>Project Presentation by Philipp Gerstl</a:t>
            </a:r>
            <a:endParaRPr lang="de-AT" sz="2500" dirty="0"/>
          </a:p>
        </p:txBody>
      </p:sp>
      <p:pic>
        <p:nvPicPr>
          <p:cNvPr id="9" name="Grafik 8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7F963992-A844-D666-1F21-3B4E7935D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2" y="-336550"/>
            <a:ext cx="7264401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6F3C5-D536-70E0-D4ED-61244EC2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Technologies did I use?</a:t>
            </a:r>
            <a:endParaRPr lang="de-AT" u="sng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2D994D6-AA58-7A21-CD79-BBFFFE2C56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957" y="1983534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689C51F-CE16-41F3-F1B3-F45E6781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4508457"/>
            <a:ext cx="2845978" cy="7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 descr="1^Ein Bild, das Schrift, Grafiken, Logo, Symbol enthält.">
            <a:extLst>
              <a:ext uri="{FF2B5EF4-FFF2-40B4-BE49-F238E27FC236}">
                <a16:creationId xmlns:a16="http://schemas.microsoft.com/office/drawing/2014/main" id="{DE69EE45-3E55-D6A9-132A-4844C0761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35" y="1781485"/>
            <a:ext cx="1694200" cy="1495131"/>
          </a:xfrm>
          <a:prstGeom prst="rect">
            <a:avLst/>
          </a:prstGeom>
        </p:spPr>
      </p:pic>
      <p:pic>
        <p:nvPicPr>
          <p:cNvPr id="11" name="Grafik 10" descr="Ein Bild, das Grafiken, Kreis, Clipart, Schrift enthält.&#10;&#10;Automatisch generierte Beschreibung">
            <a:extLst>
              <a:ext uri="{FF2B5EF4-FFF2-40B4-BE49-F238E27FC236}">
                <a16:creationId xmlns:a16="http://schemas.microsoft.com/office/drawing/2014/main" id="{96C47D24-38C9-BD33-2114-5DFEF912AA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89" y="4144576"/>
            <a:ext cx="1503293" cy="1503293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6158EA2A-7EE5-C767-DF88-9C002673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508" y="4458448"/>
            <a:ext cx="3058017" cy="87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 descr="Ein Bild, das Grafiken, Schrift, Grafikdesign, Design enthält.&#10;&#10;Automatisch generierte Beschreibung">
            <a:extLst>
              <a:ext uri="{FF2B5EF4-FFF2-40B4-BE49-F238E27FC236}">
                <a16:creationId xmlns:a16="http://schemas.microsoft.com/office/drawing/2014/main" id="{BF6E1136-662E-29ED-3393-4F35B5E01A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451" y="1779303"/>
            <a:ext cx="2380129" cy="149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9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34B63-604E-FD42-5DCC-64016B4E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were my struggles?</a:t>
            </a:r>
            <a:endParaRPr lang="de-AT" u="sng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24667B8-B14D-4BB6-7C25-91CF531E4A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757" y="1754934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B70B4B2-D9A5-E981-478C-09EFE38E874A}"/>
              </a:ext>
            </a:extLst>
          </p:cNvPr>
          <p:cNvSpPr txBox="1"/>
          <p:nvPr/>
        </p:nvSpPr>
        <p:spPr>
          <a:xfrm>
            <a:off x="3638551" y="1754934"/>
            <a:ext cx="5797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had no Idea/Experience about Game Developing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how to make my Game with </a:t>
            </a:r>
            <a:r>
              <a:rPr lang="en-US" dirty="0" err="1"/>
              <a:t>Youtube</a:t>
            </a:r>
            <a:r>
              <a:rPr lang="en-US" dirty="0"/>
              <a:t> and updating stuff with ChatGPT since a lot of the info was outdated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67B1057-956E-D067-075B-2542B2912A37}"/>
              </a:ext>
            </a:extLst>
          </p:cNvPr>
          <p:cNvSpPr txBox="1"/>
          <p:nvPr/>
        </p:nvSpPr>
        <p:spPr>
          <a:xfrm>
            <a:off x="4580243" y="3309490"/>
            <a:ext cx="5797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Godot doesn’t have any way of connecting to a Database, I had to find something to make that 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all the methods I needed up and running</a:t>
            </a:r>
          </a:p>
        </p:txBody>
      </p:sp>
      <p:pic>
        <p:nvPicPr>
          <p:cNvPr id="11" name="Grafik 10" descr="Ein Bild, das Grafiken, Kreis, Clipart, Schrift enthält.&#10;&#10;Automatisch generierte Beschreibung">
            <a:extLst>
              <a:ext uri="{FF2B5EF4-FFF2-40B4-BE49-F238E27FC236}">
                <a16:creationId xmlns:a16="http://schemas.microsoft.com/office/drawing/2014/main" id="{BF3B11E8-7377-68AC-E645-2EED0AE7B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58" y="3019509"/>
            <a:ext cx="1503293" cy="1503293"/>
          </a:xfrm>
          <a:prstGeom prst="rect">
            <a:avLst/>
          </a:prstGeom>
        </p:spPr>
      </p:pic>
      <p:pic>
        <p:nvPicPr>
          <p:cNvPr id="12" name="Grafik 11" descr="1^Ein Bild, das Schrift, Grafiken, Logo, Symbol enthält.">
            <a:extLst>
              <a:ext uri="{FF2B5EF4-FFF2-40B4-BE49-F238E27FC236}">
                <a16:creationId xmlns:a16="http://schemas.microsoft.com/office/drawing/2014/main" id="{8910E899-6DA9-47A2-7C66-F79915F0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59635"/>
            <a:ext cx="1694200" cy="149513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4BA9700-D3DA-A54E-4FA3-66123E17D33E}"/>
              </a:ext>
            </a:extLst>
          </p:cNvPr>
          <p:cNvSpPr txBox="1"/>
          <p:nvPr/>
        </p:nvSpPr>
        <p:spPr>
          <a:xfrm>
            <a:off x="2840343" y="5045535"/>
            <a:ext cx="6430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</a:t>
            </a:r>
            <a:r>
              <a:rPr lang="en-US" dirty="0" err="1"/>
              <a:t>GDScript</a:t>
            </a:r>
            <a:r>
              <a:rPr lang="en-US" dirty="0"/>
              <a:t> is based on python I had to learn the new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the right information for the current Version of Godot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language is only used in the Godot engine so less information about it compared to JAVA</a:t>
            </a:r>
          </a:p>
        </p:txBody>
      </p:sp>
    </p:spTree>
    <p:extLst>
      <p:ext uri="{BB962C8B-B14F-4D97-AF65-F5344CB8AC3E}">
        <p14:creationId xmlns:p14="http://schemas.microsoft.com/office/powerpoint/2010/main" val="186342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EF831-FC2A-22F9-3702-DE4758AE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 REST-API?</a:t>
            </a:r>
            <a:endParaRPr lang="de-AT" u="sng" dirty="0"/>
          </a:p>
        </p:txBody>
      </p:sp>
      <p:pic>
        <p:nvPicPr>
          <p:cNvPr id="4" name="Grafik 3" descr="Ein Bild, das Grafiken, Kreis, Clipart, Schrift enthält.&#10;&#10;Automatisch generierte Beschreibung">
            <a:extLst>
              <a:ext uri="{FF2B5EF4-FFF2-40B4-BE49-F238E27FC236}">
                <a16:creationId xmlns:a16="http://schemas.microsoft.com/office/drawing/2014/main" id="{13361DDA-BBC9-2A77-8ACD-42263277E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353" y="1605995"/>
            <a:ext cx="1503293" cy="150329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D5B0FD0-1EE7-0DED-949D-EF70CE340B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5022" y="4212384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7428A46-D2D1-6CD6-9DE9-0844F0C4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0" y="4370136"/>
            <a:ext cx="2845978" cy="7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B50C3B5-7659-AA38-8935-EA7FA4C358AB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2691979" y="2357642"/>
            <a:ext cx="2652374" cy="185474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C9A524A-F455-01D9-168B-420ED8846839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H="1" flipV="1">
            <a:off x="6847646" y="2357642"/>
            <a:ext cx="2576343" cy="201249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5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9F17D-CFF4-CA8E-713E-F8FF378C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SQL - NOSQL</a:t>
            </a:r>
            <a:endParaRPr lang="de-AT" u="sng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A0F67C8-6351-2951-30EE-71377969C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60" y="1515743"/>
            <a:ext cx="1940380" cy="90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A NoSQL Database? | Fauna">
            <a:extLst>
              <a:ext uri="{FF2B5EF4-FFF2-40B4-BE49-F238E27FC236}">
                <a16:creationId xmlns:a16="http://schemas.microsoft.com/office/drawing/2014/main" id="{59B9F0CF-9BD6-EAA8-B21F-2CE0A8049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16" y="265790"/>
            <a:ext cx="2387046" cy="124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B3E854F-C093-6A5A-E9C0-078B6A78BBE1}"/>
              </a:ext>
            </a:extLst>
          </p:cNvPr>
          <p:cNvSpPr txBox="1"/>
          <p:nvPr/>
        </p:nvSpPr>
        <p:spPr>
          <a:xfrm>
            <a:off x="3225800" y="2421254"/>
            <a:ext cx="3549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 err="1"/>
              <a:t>Scalability</a:t>
            </a:r>
            <a:r>
              <a:rPr lang="de-AT" sz="1500" dirty="0"/>
              <a:t> 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 err="1"/>
              <a:t>Difficult</a:t>
            </a:r>
            <a:r>
              <a:rPr lang="de-AT" sz="1200" dirty="0"/>
              <a:t> </a:t>
            </a:r>
            <a:r>
              <a:rPr lang="de-AT" sz="1200" dirty="0" err="1"/>
              <a:t>to</a:t>
            </a:r>
            <a:r>
              <a:rPr lang="de-AT" sz="1200" dirty="0"/>
              <a:t> </a:t>
            </a:r>
            <a:r>
              <a:rPr lang="de-AT" sz="1200" dirty="0" err="1"/>
              <a:t>horizontally</a:t>
            </a:r>
            <a:r>
              <a:rPr lang="de-AT" sz="1200" dirty="0"/>
              <a:t> </a:t>
            </a:r>
            <a:r>
              <a:rPr lang="de-AT" sz="1200" dirty="0" err="1"/>
              <a:t>scale</a:t>
            </a:r>
            <a:r>
              <a:rPr lang="de-AT" sz="1200" dirty="0"/>
              <a:t> </a:t>
            </a:r>
            <a:r>
              <a:rPr lang="de-AT" sz="1200" dirty="0" err="1"/>
              <a:t>across</a:t>
            </a:r>
            <a:r>
              <a:rPr lang="de-AT" sz="1200" dirty="0"/>
              <a:t> multiple </a:t>
            </a:r>
            <a:r>
              <a:rPr lang="de-AT" sz="1200" dirty="0" err="1"/>
              <a:t>servers</a:t>
            </a:r>
            <a:r>
              <a:rPr lang="de-AT" sz="1200" dirty="0"/>
              <a:t> </a:t>
            </a:r>
            <a:r>
              <a:rPr lang="de-AT" sz="1200" dirty="0" err="1"/>
              <a:t>compared</a:t>
            </a:r>
            <a:r>
              <a:rPr lang="de-AT" sz="1200" dirty="0"/>
              <a:t> </a:t>
            </a:r>
            <a:r>
              <a:rPr lang="de-AT" sz="1200" dirty="0" err="1"/>
              <a:t>to</a:t>
            </a:r>
            <a:r>
              <a:rPr lang="de-AT" sz="1200" dirty="0"/>
              <a:t> NoSQL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 err="1"/>
              <a:t>Complex</a:t>
            </a:r>
            <a:r>
              <a:rPr lang="de-AT" sz="1500" dirty="0"/>
              <a:t> </a:t>
            </a:r>
            <a:r>
              <a:rPr lang="de-AT" sz="1500" dirty="0" err="1"/>
              <a:t>Optimization</a:t>
            </a:r>
            <a:endParaRPr lang="de-AT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/>
              <a:t>Large </a:t>
            </a:r>
            <a:r>
              <a:rPr lang="de-AT" sz="1200" dirty="0" err="1"/>
              <a:t>or</a:t>
            </a:r>
            <a:r>
              <a:rPr lang="de-AT" sz="1200" dirty="0"/>
              <a:t> </a:t>
            </a:r>
            <a:r>
              <a:rPr lang="de-AT" sz="1200" dirty="0" err="1"/>
              <a:t>complex</a:t>
            </a:r>
            <a:r>
              <a:rPr lang="de-AT" sz="1200" dirty="0"/>
              <a:t> </a:t>
            </a:r>
            <a:r>
              <a:rPr lang="de-AT" sz="1200" dirty="0" err="1"/>
              <a:t>queries</a:t>
            </a:r>
            <a:r>
              <a:rPr lang="de-AT" sz="1200" dirty="0"/>
              <a:t> </a:t>
            </a:r>
            <a:r>
              <a:rPr lang="de-AT" sz="1200" dirty="0" err="1"/>
              <a:t>may</a:t>
            </a:r>
            <a:r>
              <a:rPr lang="de-AT" sz="1200" dirty="0"/>
              <a:t> </a:t>
            </a:r>
            <a:r>
              <a:rPr lang="de-AT" sz="1200" dirty="0" err="1"/>
              <a:t>require</a:t>
            </a:r>
            <a:r>
              <a:rPr lang="de-AT" sz="1200" dirty="0"/>
              <a:t> </a:t>
            </a:r>
            <a:r>
              <a:rPr lang="de-AT" sz="1200" dirty="0" err="1"/>
              <a:t>manual</a:t>
            </a:r>
            <a:r>
              <a:rPr lang="de-AT" sz="1200" dirty="0"/>
              <a:t> </a:t>
            </a:r>
            <a:r>
              <a:rPr lang="de-AT" sz="1200" dirty="0" err="1"/>
              <a:t>tuning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optimal </a:t>
            </a:r>
            <a:r>
              <a:rPr lang="de-AT" sz="1200" dirty="0" err="1"/>
              <a:t>performance</a:t>
            </a:r>
            <a:endParaRPr lang="de-A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/>
              <a:t>Rigid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/>
              <a:t>Fixed </a:t>
            </a:r>
            <a:r>
              <a:rPr lang="de-AT" sz="1200" dirty="0" err="1"/>
              <a:t>schema</a:t>
            </a:r>
            <a:r>
              <a:rPr lang="de-AT" sz="1200" dirty="0"/>
              <a:t> design </a:t>
            </a:r>
            <a:r>
              <a:rPr lang="de-AT" sz="1200" dirty="0" err="1"/>
              <a:t>can</a:t>
            </a:r>
            <a:r>
              <a:rPr lang="de-AT" sz="1200" dirty="0"/>
              <a:t> </a:t>
            </a:r>
            <a:r>
              <a:rPr lang="de-AT" sz="1200" dirty="0" err="1"/>
              <a:t>be</a:t>
            </a:r>
            <a:r>
              <a:rPr lang="de-AT" sz="1200" dirty="0"/>
              <a:t> </a:t>
            </a:r>
            <a:r>
              <a:rPr lang="de-AT" sz="1200" dirty="0" err="1"/>
              <a:t>less</a:t>
            </a:r>
            <a:r>
              <a:rPr lang="de-AT" sz="1200" dirty="0"/>
              <a:t> flexible </a:t>
            </a:r>
            <a:r>
              <a:rPr lang="de-AT" sz="1200" dirty="0" err="1"/>
              <a:t>for</a:t>
            </a:r>
            <a:r>
              <a:rPr lang="de-AT" sz="1200" dirty="0"/>
              <a:t> </a:t>
            </a:r>
            <a:r>
              <a:rPr lang="de-AT" sz="1200" dirty="0" err="1"/>
              <a:t>dynamic</a:t>
            </a:r>
            <a:r>
              <a:rPr lang="de-AT" sz="1200" dirty="0"/>
              <a:t> </a:t>
            </a:r>
            <a:r>
              <a:rPr lang="de-AT" sz="1200" dirty="0" err="1"/>
              <a:t>or</a:t>
            </a:r>
            <a:r>
              <a:rPr lang="de-AT" sz="1200" dirty="0"/>
              <a:t> </a:t>
            </a:r>
            <a:r>
              <a:rPr lang="de-AT" sz="1200" dirty="0" err="1"/>
              <a:t>unstructured</a:t>
            </a:r>
            <a:r>
              <a:rPr lang="de-AT" sz="1200" dirty="0"/>
              <a:t> </a:t>
            </a:r>
            <a:r>
              <a:rPr lang="de-AT" sz="1200" dirty="0" err="1"/>
              <a:t>data</a:t>
            </a:r>
            <a:endParaRPr lang="de-A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/>
              <a:t>Vendor Lock-In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 err="1"/>
              <a:t>Some</a:t>
            </a:r>
            <a:r>
              <a:rPr lang="de-AT" sz="1200" dirty="0"/>
              <a:t> </a:t>
            </a:r>
            <a:r>
              <a:rPr lang="de-AT" sz="1200" dirty="0" err="1"/>
              <a:t>features</a:t>
            </a:r>
            <a:r>
              <a:rPr lang="de-AT" sz="1200" dirty="0"/>
              <a:t> </a:t>
            </a:r>
            <a:r>
              <a:rPr lang="de-AT" sz="1200" dirty="0" err="1"/>
              <a:t>are</a:t>
            </a:r>
            <a:r>
              <a:rPr lang="de-AT" sz="1200" dirty="0"/>
              <a:t> </a:t>
            </a:r>
            <a:r>
              <a:rPr lang="de-AT" sz="1200" dirty="0" err="1"/>
              <a:t>vendor-specific</a:t>
            </a:r>
            <a:r>
              <a:rPr lang="de-AT" sz="1200" dirty="0"/>
              <a:t>, </a:t>
            </a:r>
            <a:r>
              <a:rPr lang="de-AT" sz="1200" dirty="0" err="1"/>
              <a:t>complicating</a:t>
            </a:r>
            <a:r>
              <a:rPr lang="de-AT" sz="1200" dirty="0"/>
              <a:t> </a:t>
            </a:r>
            <a:r>
              <a:rPr lang="de-AT" sz="1200" dirty="0" err="1"/>
              <a:t>migrations</a:t>
            </a:r>
            <a:r>
              <a:rPr lang="de-AT" sz="1200" dirty="0"/>
              <a:t> </a:t>
            </a:r>
            <a:r>
              <a:rPr lang="de-AT" sz="1200" dirty="0" err="1"/>
              <a:t>between</a:t>
            </a:r>
            <a:r>
              <a:rPr lang="de-AT" sz="1200" dirty="0"/>
              <a:t> different SQL </a:t>
            </a:r>
            <a:r>
              <a:rPr lang="de-AT" sz="1200" dirty="0" err="1"/>
              <a:t>systems</a:t>
            </a:r>
            <a:endParaRPr lang="de-A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 err="1"/>
              <a:t>Less</a:t>
            </a:r>
            <a:r>
              <a:rPr lang="de-AT" sz="1500" dirty="0"/>
              <a:t> </a:t>
            </a:r>
            <a:r>
              <a:rPr lang="de-AT" sz="1500" dirty="0" err="1"/>
              <a:t>Suited</a:t>
            </a:r>
            <a:r>
              <a:rPr lang="de-AT" sz="1500" dirty="0"/>
              <a:t> </a:t>
            </a:r>
            <a:r>
              <a:rPr lang="de-AT" sz="1500" dirty="0" err="1"/>
              <a:t>for</a:t>
            </a:r>
            <a:r>
              <a:rPr lang="de-AT" sz="1500" dirty="0"/>
              <a:t> Big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/>
              <a:t>Struggles </a:t>
            </a:r>
            <a:r>
              <a:rPr lang="de-AT" sz="1200" dirty="0" err="1"/>
              <a:t>with</a:t>
            </a:r>
            <a:r>
              <a:rPr lang="de-AT" sz="1200" dirty="0"/>
              <a:t> massive, real-time, </a:t>
            </a:r>
            <a:r>
              <a:rPr lang="de-AT" sz="1200" dirty="0" err="1"/>
              <a:t>datasets</a:t>
            </a:r>
            <a:r>
              <a:rPr lang="de-AT" sz="1200" dirty="0"/>
              <a:t> </a:t>
            </a:r>
            <a:r>
              <a:rPr lang="de-AT" sz="1200" dirty="0" err="1"/>
              <a:t>compared</a:t>
            </a:r>
            <a:r>
              <a:rPr lang="de-AT" sz="1200" dirty="0"/>
              <a:t> </a:t>
            </a:r>
            <a:r>
              <a:rPr lang="de-AT" sz="1200" dirty="0" err="1"/>
              <a:t>to</a:t>
            </a:r>
            <a:r>
              <a:rPr lang="de-AT" sz="1200" dirty="0"/>
              <a:t> NoSQL </a:t>
            </a:r>
            <a:r>
              <a:rPr lang="de-AT" sz="1200" dirty="0" err="1"/>
              <a:t>or</a:t>
            </a:r>
            <a:r>
              <a:rPr lang="de-AT" sz="1200" dirty="0"/>
              <a:t> </a:t>
            </a:r>
            <a:r>
              <a:rPr lang="de-AT" sz="1200" dirty="0" err="1"/>
              <a:t>specialized</a:t>
            </a:r>
            <a:r>
              <a:rPr lang="de-AT" sz="1200" dirty="0"/>
              <a:t> </a:t>
            </a:r>
            <a:r>
              <a:rPr lang="de-AT" sz="1200" dirty="0" err="1"/>
              <a:t>systems</a:t>
            </a:r>
            <a:endParaRPr lang="de-AT" sz="1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712376-A8F9-DA1D-6C9C-C85AFA10B36E}"/>
              </a:ext>
            </a:extLst>
          </p:cNvPr>
          <p:cNvSpPr txBox="1"/>
          <p:nvPr/>
        </p:nvSpPr>
        <p:spPr>
          <a:xfrm>
            <a:off x="138201" y="2421254"/>
            <a:ext cx="318783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/>
              <a:t>Easy </a:t>
            </a:r>
            <a:r>
              <a:rPr lang="de-AT" sz="1500" dirty="0" err="1"/>
              <a:t>to</a:t>
            </a:r>
            <a:r>
              <a:rPr lang="de-AT" sz="1500" dirty="0"/>
              <a:t> </a:t>
            </a:r>
            <a:r>
              <a:rPr lang="de-AT" sz="1500" dirty="0" err="1"/>
              <a:t>learn</a:t>
            </a:r>
            <a:endParaRPr lang="de-AT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/>
              <a:t>Simple, English-like </a:t>
            </a:r>
            <a:r>
              <a:rPr lang="de-AT" sz="1200" dirty="0" err="1"/>
              <a:t>syntax</a:t>
            </a:r>
            <a:r>
              <a:rPr lang="de-AT" sz="1200" dirty="0"/>
              <a:t> </a:t>
            </a:r>
            <a:r>
              <a:rPr lang="de-AT" sz="1200" dirty="0" err="1"/>
              <a:t>makes</a:t>
            </a:r>
            <a:r>
              <a:rPr lang="de-AT" sz="1200" dirty="0"/>
              <a:t> </a:t>
            </a:r>
            <a:r>
              <a:rPr lang="de-AT" sz="1200" dirty="0" err="1"/>
              <a:t>it</a:t>
            </a:r>
            <a:r>
              <a:rPr lang="de-AT" sz="1200" dirty="0"/>
              <a:t> </a:t>
            </a:r>
            <a:r>
              <a:rPr lang="de-AT" sz="1200" dirty="0" err="1"/>
              <a:t>accessible</a:t>
            </a:r>
            <a:r>
              <a:rPr lang="de-AT" sz="1200" dirty="0"/>
              <a:t> </a:t>
            </a:r>
            <a:r>
              <a:rPr lang="de-AT" sz="1200" dirty="0" err="1"/>
              <a:t>to</a:t>
            </a:r>
            <a:r>
              <a:rPr lang="de-AT" sz="1200" dirty="0"/>
              <a:t> </a:t>
            </a:r>
            <a:r>
              <a:rPr lang="de-AT" sz="1200" dirty="0" err="1"/>
              <a:t>beginners</a:t>
            </a:r>
            <a:endParaRPr lang="de-A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 err="1"/>
              <a:t>Stadardized</a:t>
            </a:r>
            <a:endParaRPr lang="de-AT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/>
              <a:t>SQL </a:t>
            </a:r>
            <a:r>
              <a:rPr lang="de-AT" sz="1200" dirty="0" err="1"/>
              <a:t>is</a:t>
            </a:r>
            <a:r>
              <a:rPr lang="de-AT" sz="1200" dirty="0"/>
              <a:t> </a:t>
            </a:r>
            <a:r>
              <a:rPr lang="de-AT" sz="1200" dirty="0" err="1"/>
              <a:t>widely</a:t>
            </a:r>
            <a:r>
              <a:rPr lang="de-AT" sz="1200" dirty="0"/>
              <a:t> </a:t>
            </a:r>
            <a:r>
              <a:rPr lang="de-AT" sz="1200" dirty="0" err="1"/>
              <a:t>supported</a:t>
            </a:r>
            <a:r>
              <a:rPr lang="de-AT" sz="1200" dirty="0"/>
              <a:t> </a:t>
            </a:r>
            <a:r>
              <a:rPr lang="de-AT" sz="1200" dirty="0" err="1"/>
              <a:t>across</a:t>
            </a:r>
            <a:r>
              <a:rPr lang="de-AT" sz="1200" dirty="0"/>
              <a:t> </a:t>
            </a:r>
            <a:r>
              <a:rPr lang="de-AT" sz="1200" dirty="0" err="1"/>
              <a:t>major</a:t>
            </a:r>
            <a:r>
              <a:rPr lang="de-AT" sz="1200" dirty="0"/>
              <a:t> relational </a:t>
            </a:r>
            <a:r>
              <a:rPr lang="de-AT" sz="1200" dirty="0" err="1"/>
              <a:t>database</a:t>
            </a:r>
            <a:r>
              <a:rPr lang="de-AT" sz="1200" dirty="0"/>
              <a:t> </a:t>
            </a:r>
            <a:r>
              <a:rPr lang="de-AT" sz="1200" dirty="0" err="1"/>
              <a:t>systems</a:t>
            </a:r>
            <a:r>
              <a:rPr lang="de-AT" sz="1200" dirty="0"/>
              <a:t> (MySQL, PostgreSQL, SQL Server,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/>
              <a:t>Powerful Query </a:t>
            </a:r>
            <a:r>
              <a:rPr lang="de-AT" sz="1500" dirty="0" err="1"/>
              <a:t>Capabilities</a:t>
            </a:r>
            <a:endParaRPr lang="de-AT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/>
              <a:t>Handles </a:t>
            </a:r>
            <a:r>
              <a:rPr lang="de-AT" sz="1200" dirty="0" err="1"/>
              <a:t>complex</a:t>
            </a:r>
            <a:r>
              <a:rPr lang="de-AT" sz="1200" dirty="0"/>
              <a:t> </a:t>
            </a:r>
            <a:r>
              <a:rPr lang="de-AT" sz="1200" dirty="0" err="1"/>
              <a:t>queries</a:t>
            </a:r>
            <a:r>
              <a:rPr lang="de-AT" sz="1200" dirty="0"/>
              <a:t>, </a:t>
            </a:r>
            <a:r>
              <a:rPr lang="de-AT" sz="1200" dirty="0" err="1"/>
              <a:t>filtering</a:t>
            </a:r>
            <a:r>
              <a:rPr lang="de-AT" sz="1200" dirty="0"/>
              <a:t>, and </a:t>
            </a:r>
            <a:r>
              <a:rPr lang="de-AT" sz="1200" dirty="0" err="1"/>
              <a:t>data</a:t>
            </a:r>
            <a:r>
              <a:rPr lang="de-AT" sz="1200" dirty="0"/>
              <a:t> </a:t>
            </a:r>
            <a:r>
              <a:rPr lang="de-AT" sz="1200" dirty="0" err="1"/>
              <a:t>manipulation</a:t>
            </a:r>
            <a:r>
              <a:rPr lang="de-AT" sz="1200" dirty="0"/>
              <a:t> </a:t>
            </a:r>
            <a:r>
              <a:rPr lang="de-AT" sz="1200" dirty="0" err="1"/>
              <a:t>efficiently</a:t>
            </a:r>
            <a:endParaRPr lang="de-A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/>
              <a:t>Data Integrity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 err="1"/>
              <a:t>Ensures</a:t>
            </a:r>
            <a:r>
              <a:rPr lang="de-AT" sz="1200" dirty="0"/>
              <a:t> </a:t>
            </a:r>
            <a:r>
              <a:rPr lang="de-AT" sz="1200" dirty="0" err="1"/>
              <a:t>data</a:t>
            </a:r>
            <a:r>
              <a:rPr lang="de-AT" sz="1200" dirty="0"/>
              <a:t> </a:t>
            </a:r>
            <a:r>
              <a:rPr lang="de-AT" sz="1200" dirty="0" err="1"/>
              <a:t>accuracy</a:t>
            </a:r>
            <a:r>
              <a:rPr lang="de-AT" sz="1200" dirty="0"/>
              <a:t> and </a:t>
            </a:r>
            <a:r>
              <a:rPr lang="de-AT" sz="1200" dirty="0" err="1"/>
              <a:t>reliability</a:t>
            </a:r>
            <a:r>
              <a:rPr lang="de-AT" sz="1200" dirty="0"/>
              <a:t> </a:t>
            </a:r>
            <a:r>
              <a:rPr lang="de-AT" sz="1200" dirty="0" err="1"/>
              <a:t>through</a:t>
            </a:r>
            <a:r>
              <a:rPr lang="de-AT" sz="1200" dirty="0"/>
              <a:t> </a:t>
            </a:r>
            <a:r>
              <a:rPr lang="de-AT" sz="1200" dirty="0" err="1"/>
              <a:t>Constraints</a:t>
            </a:r>
            <a:r>
              <a:rPr lang="de-AT" sz="1200" dirty="0"/>
              <a:t> (e.g., </a:t>
            </a:r>
            <a:r>
              <a:rPr lang="de-AT" sz="1200" dirty="0" err="1"/>
              <a:t>primary</a:t>
            </a:r>
            <a:r>
              <a:rPr lang="de-AT" sz="1200" dirty="0"/>
              <a:t> </a:t>
            </a:r>
            <a:r>
              <a:rPr lang="de-AT" sz="1200" dirty="0" err="1"/>
              <a:t>keys</a:t>
            </a:r>
            <a:r>
              <a:rPr lang="de-AT" sz="1200" dirty="0"/>
              <a:t>, </a:t>
            </a:r>
            <a:r>
              <a:rPr lang="de-AT" sz="1200" dirty="0" err="1"/>
              <a:t>foreign</a:t>
            </a:r>
            <a:r>
              <a:rPr lang="de-AT" sz="1200" dirty="0"/>
              <a:t> </a:t>
            </a:r>
            <a:r>
              <a:rPr lang="de-AT" sz="1200" dirty="0" err="1"/>
              <a:t>keys</a:t>
            </a:r>
            <a:r>
              <a:rPr lang="de-AT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/>
              <a:t>ACID Compliance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/>
              <a:t>Supports </a:t>
            </a:r>
            <a:r>
              <a:rPr lang="de-AT" sz="1200" dirty="0" err="1"/>
              <a:t>safe</a:t>
            </a:r>
            <a:r>
              <a:rPr lang="de-AT" sz="1200" dirty="0"/>
              <a:t>, reliable </a:t>
            </a:r>
            <a:r>
              <a:rPr lang="de-AT" sz="1200" dirty="0" err="1"/>
              <a:t>transactions</a:t>
            </a:r>
            <a:r>
              <a:rPr lang="de-AT" sz="1200" dirty="0"/>
              <a:t>, </a:t>
            </a:r>
            <a:r>
              <a:rPr lang="de-AT" sz="1200" dirty="0" err="1"/>
              <a:t>for</a:t>
            </a:r>
            <a:r>
              <a:rPr lang="de-AT" sz="1200" dirty="0"/>
              <a:t> </a:t>
            </a:r>
            <a:r>
              <a:rPr lang="de-AT" sz="1200" dirty="0" err="1"/>
              <a:t>critical</a:t>
            </a:r>
            <a:r>
              <a:rPr lang="de-AT" sz="1200" dirty="0"/>
              <a:t> </a:t>
            </a:r>
            <a:r>
              <a:rPr lang="de-AT" sz="1200" dirty="0" err="1"/>
              <a:t>data</a:t>
            </a:r>
            <a:r>
              <a:rPr lang="de-AT" sz="1200" dirty="0"/>
              <a:t> </a:t>
            </a:r>
            <a:r>
              <a:rPr lang="de-AT" sz="1200" dirty="0" err="1"/>
              <a:t>handling</a:t>
            </a:r>
            <a:endParaRPr lang="de-AT" sz="12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5DB3FA-4FC6-32FB-8A1A-CBFFF8DFA025}"/>
              </a:ext>
            </a:extLst>
          </p:cNvPr>
          <p:cNvSpPr txBox="1"/>
          <p:nvPr/>
        </p:nvSpPr>
        <p:spPr>
          <a:xfrm>
            <a:off x="9341127" y="764024"/>
            <a:ext cx="285087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/>
              <a:t>Lack </a:t>
            </a:r>
            <a:r>
              <a:rPr lang="de-AT" sz="1500" dirty="0" err="1"/>
              <a:t>of</a:t>
            </a:r>
            <a:r>
              <a:rPr lang="de-AT" sz="1500" dirty="0"/>
              <a:t> </a:t>
            </a:r>
            <a:r>
              <a:rPr lang="de-AT" sz="1500" dirty="0" err="1"/>
              <a:t>Standardization</a:t>
            </a:r>
            <a:endParaRPr lang="de-AT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 err="1"/>
              <a:t>No</a:t>
            </a:r>
            <a:r>
              <a:rPr lang="de-AT" sz="1200" dirty="0"/>
              <a:t> universal </a:t>
            </a:r>
            <a:r>
              <a:rPr lang="de-AT" sz="1200" dirty="0" err="1"/>
              <a:t>query</a:t>
            </a:r>
            <a:r>
              <a:rPr lang="de-AT" sz="1200" dirty="0"/>
              <a:t> </a:t>
            </a:r>
            <a:r>
              <a:rPr lang="de-AT" sz="1200" dirty="0" err="1"/>
              <a:t>language</a:t>
            </a:r>
            <a:r>
              <a:rPr lang="de-AT" sz="1200" dirty="0"/>
              <a:t> like SQL, so </a:t>
            </a:r>
            <a:r>
              <a:rPr lang="de-AT" sz="1200" dirty="0" err="1"/>
              <a:t>each</a:t>
            </a:r>
            <a:r>
              <a:rPr lang="de-AT" sz="1200" dirty="0"/>
              <a:t> NoSQL </a:t>
            </a:r>
            <a:r>
              <a:rPr lang="de-AT" sz="1200" dirty="0" err="1"/>
              <a:t>database</a:t>
            </a:r>
            <a:r>
              <a:rPr lang="de-AT" sz="1200" dirty="0"/>
              <a:t> </a:t>
            </a:r>
            <a:r>
              <a:rPr lang="de-AT" sz="1200" dirty="0" err="1"/>
              <a:t>has</a:t>
            </a:r>
            <a:r>
              <a:rPr lang="de-AT" sz="1200" dirty="0"/>
              <a:t> ist own </a:t>
            </a:r>
            <a:r>
              <a:rPr lang="de-AT" sz="1200" dirty="0" err="1"/>
              <a:t>syntax</a:t>
            </a:r>
            <a:r>
              <a:rPr lang="de-AT" sz="1200" dirty="0"/>
              <a:t> and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/>
              <a:t>Eventual Consistency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/>
              <a:t>Many NoSQL </a:t>
            </a:r>
            <a:r>
              <a:rPr lang="de-AT" sz="1200" dirty="0" err="1"/>
              <a:t>systems</a:t>
            </a:r>
            <a:r>
              <a:rPr lang="de-AT" sz="1200" dirty="0"/>
              <a:t> </a:t>
            </a:r>
            <a:r>
              <a:rPr lang="de-AT" sz="1200" dirty="0" err="1"/>
              <a:t>sacrifice</a:t>
            </a:r>
            <a:r>
              <a:rPr lang="de-AT" sz="1200" dirty="0"/>
              <a:t> strong </a:t>
            </a:r>
            <a:r>
              <a:rPr lang="de-AT" sz="1200" dirty="0" err="1"/>
              <a:t>consistency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</a:t>
            </a:r>
            <a:r>
              <a:rPr lang="de-AT" sz="1200" dirty="0" err="1"/>
              <a:t>availability</a:t>
            </a:r>
            <a:r>
              <a:rPr lang="de-AT" sz="1200" dirty="0"/>
              <a:t> and </a:t>
            </a:r>
            <a:r>
              <a:rPr lang="de-AT" sz="1200" dirty="0" err="1"/>
              <a:t>partition</a:t>
            </a:r>
            <a:r>
              <a:rPr lang="de-AT" sz="1200" dirty="0"/>
              <a:t> </a:t>
            </a:r>
            <a:r>
              <a:rPr lang="de-AT" sz="1200" dirty="0" err="1"/>
              <a:t>tolerance</a:t>
            </a:r>
            <a:r>
              <a:rPr lang="de-AT" sz="1200" dirty="0"/>
              <a:t>, </a:t>
            </a:r>
            <a:r>
              <a:rPr lang="de-AT" sz="1200" dirty="0" err="1"/>
              <a:t>which</a:t>
            </a:r>
            <a:r>
              <a:rPr lang="de-AT" sz="1200" dirty="0"/>
              <a:t> </a:t>
            </a:r>
            <a:r>
              <a:rPr lang="de-AT" sz="1200" dirty="0" err="1"/>
              <a:t>may</a:t>
            </a:r>
            <a:r>
              <a:rPr lang="de-AT" sz="1200" dirty="0"/>
              <a:t> not </a:t>
            </a:r>
            <a:r>
              <a:rPr lang="de-AT" sz="1200" dirty="0" err="1"/>
              <a:t>be</a:t>
            </a:r>
            <a:r>
              <a:rPr lang="de-AT" sz="1200" dirty="0"/>
              <a:t> </a:t>
            </a:r>
            <a:r>
              <a:rPr lang="de-AT" sz="1200" dirty="0" err="1"/>
              <a:t>suitable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all </a:t>
            </a:r>
            <a:r>
              <a:rPr lang="de-AT" sz="1200" dirty="0" err="1"/>
              <a:t>applications</a:t>
            </a:r>
            <a:endParaRPr lang="de-A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 err="1"/>
              <a:t>Complex</a:t>
            </a:r>
            <a:r>
              <a:rPr lang="de-AT" sz="1500" dirty="0"/>
              <a:t> </a:t>
            </a:r>
            <a:r>
              <a:rPr lang="de-AT" sz="1500" dirty="0" err="1"/>
              <a:t>Queries</a:t>
            </a:r>
            <a:endParaRPr lang="de-AT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/>
              <a:t>NoSQL </a:t>
            </a:r>
            <a:r>
              <a:rPr lang="de-AT" sz="1200" dirty="0" err="1"/>
              <a:t>systems</a:t>
            </a:r>
            <a:r>
              <a:rPr lang="de-AT" sz="1200" dirty="0"/>
              <a:t> </a:t>
            </a:r>
            <a:r>
              <a:rPr lang="de-AT" sz="1200" dirty="0" err="1"/>
              <a:t>may</a:t>
            </a:r>
            <a:r>
              <a:rPr lang="de-AT" sz="1200" dirty="0"/>
              <a:t> </a:t>
            </a:r>
            <a:r>
              <a:rPr lang="de-AT" sz="1200" dirty="0" err="1"/>
              <a:t>struggle</a:t>
            </a:r>
            <a:r>
              <a:rPr lang="de-AT" sz="1200" dirty="0"/>
              <a:t> </a:t>
            </a:r>
            <a:r>
              <a:rPr lang="de-AT" sz="1200" dirty="0" err="1"/>
              <a:t>with</a:t>
            </a:r>
            <a:r>
              <a:rPr lang="de-AT" sz="1200" dirty="0"/>
              <a:t> </a:t>
            </a:r>
            <a:r>
              <a:rPr lang="de-AT" sz="1200" dirty="0" err="1"/>
              <a:t>complex</a:t>
            </a:r>
            <a:r>
              <a:rPr lang="de-AT" sz="1200" dirty="0"/>
              <a:t> </a:t>
            </a:r>
            <a:r>
              <a:rPr lang="de-AT" sz="1200" dirty="0" err="1"/>
              <a:t>querying</a:t>
            </a:r>
            <a:r>
              <a:rPr lang="de-AT" sz="1200" dirty="0"/>
              <a:t> and </a:t>
            </a:r>
            <a:r>
              <a:rPr lang="de-AT" sz="1200" dirty="0" err="1"/>
              <a:t>aggregations</a:t>
            </a:r>
            <a:r>
              <a:rPr lang="de-AT" sz="1200" dirty="0"/>
              <a:t>, </a:t>
            </a:r>
            <a:r>
              <a:rPr lang="de-AT" sz="1200" dirty="0" err="1"/>
              <a:t>often</a:t>
            </a:r>
            <a:r>
              <a:rPr lang="de-AT" sz="1200" dirty="0"/>
              <a:t> </a:t>
            </a:r>
            <a:r>
              <a:rPr lang="de-AT" sz="1200" dirty="0" err="1"/>
              <a:t>requiring</a:t>
            </a:r>
            <a:r>
              <a:rPr lang="de-AT" sz="1200" dirty="0"/>
              <a:t> additional </a:t>
            </a:r>
            <a:r>
              <a:rPr lang="de-AT" sz="1200" dirty="0" err="1"/>
              <a:t>processing</a:t>
            </a:r>
            <a:r>
              <a:rPr lang="de-AT" sz="1200" dirty="0"/>
              <a:t> </a:t>
            </a:r>
            <a:r>
              <a:rPr lang="de-AT" sz="1200" dirty="0" err="1"/>
              <a:t>layers</a:t>
            </a:r>
            <a:endParaRPr lang="de-A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/>
              <a:t>Limited ACID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 err="1"/>
              <a:t>Full</a:t>
            </a:r>
            <a:r>
              <a:rPr lang="de-AT" sz="1200" dirty="0"/>
              <a:t> ACID </a:t>
            </a:r>
            <a:r>
              <a:rPr lang="de-AT" sz="1200" dirty="0" err="1"/>
              <a:t>compliance</a:t>
            </a:r>
            <a:r>
              <a:rPr lang="de-AT" sz="1200" dirty="0"/>
              <a:t> </a:t>
            </a:r>
            <a:r>
              <a:rPr lang="de-AT" sz="1200" dirty="0" err="1"/>
              <a:t>is</a:t>
            </a:r>
            <a:r>
              <a:rPr lang="de-AT" sz="1200" dirty="0"/>
              <a:t> </a:t>
            </a:r>
            <a:r>
              <a:rPr lang="de-AT" sz="1200" dirty="0" err="1"/>
              <a:t>often</a:t>
            </a:r>
            <a:r>
              <a:rPr lang="de-AT" sz="1200" dirty="0"/>
              <a:t> limited </a:t>
            </a:r>
            <a:r>
              <a:rPr lang="de-AT" sz="1200" dirty="0" err="1"/>
              <a:t>or</a:t>
            </a:r>
            <a:r>
              <a:rPr lang="de-AT" sz="1200" dirty="0"/>
              <a:t> not </a:t>
            </a:r>
            <a:r>
              <a:rPr lang="de-AT" sz="1200" dirty="0" err="1"/>
              <a:t>supported</a:t>
            </a:r>
            <a:r>
              <a:rPr lang="de-AT" sz="1200" dirty="0"/>
              <a:t>, </a:t>
            </a:r>
            <a:r>
              <a:rPr lang="de-AT" sz="1200" dirty="0" err="1"/>
              <a:t>making</a:t>
            </a:r>
            <a:r>
              <a:rPr lang="de-AT" sz="1200" dirty="0"/>
              <a:t> NoSQL </a:t>
            </a:r>
            <a:r>
              <a:rPr lang="de-AT" sz="1200" dirty="0" err="1"/>
              <a:t>less</a:t>
            </a:r>
            <a:r>
              <a:rPr lang="de-AT" sz="1200" dirty="0"/>
              <a:t> ideal </a:t>
            </a:r>
            <a:r>
              <a:rPr lang="de-AT" sz="1200" dirty="0" err="1"/>
              <a:t>for</a:t>
            </a:r>
            <a:r>
              <a:rPr lang="de-AT" sz="1200" dirty="0"/>
              <a:t> </a:t>
            </a:r>
            <a:r>
              <a:rPr lang="de-AT" sz="1200" dirty="0" err="1"/>
              <a:t>applications</a:t>
            </a:r>
            <a:r>
              <a:rPr lang="de-AT" sz="1200" dirty="0"/>
              <a:t> </a:t>
            </a:r>
            <a:r>
              <a:rPr lang="de-AT" sz="1200" dirty="0" err="1"/>
              <a:t>that</a:t>
            </a:r>
            <a:r>
              <a:rPr lang="de-AT" sz="1200" dirty="0"/>
              <a:t> </a:t>
            </a:r>
            <a:r>
              <a:rPr lang="de-AT" sz="1200" dirty="0" err="1"/>
              <a:t>require</a:t>
            </a:r>
            <a:r>
              <a:rPr lang="de-AT" sz="1200" dirty="0"/>
              <a:t> strong </a:t>
            </a:r>
            <a:r>
              <a:rPr lang="de-AT" sz="1200" dirty="0" err="1"/>
              <a:t>transactional</a:t>
            </a:r>
            <a:r>
              <a:rPr lang="de-AT" sz="1200" dirty="0"/>
              <a:t> </a:t>
            </a:r>
            <a:r>
              <a:rPr lang="de-AT" sz="1200" dirty="0" err="1"/>
              <a:t>guarantees</a:t>
            </a:r>
            <a:endParaRPr lang="de-A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/>
              <a:t>Learning </a:t>
            </a:r>
            <a:r>
              <a:rPr lang="de-AT" sz="1500" dirty="0" err="1"/>
              <a:t>Curve</a:t>
            </a:r>
            <a:endParaRPr lang="de-AT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 err="1"/>
              <a:t>Each</a:t>
            </a:r>
            <a:r>
              <a:rPr lang="de-AT" sz="1200" dirty="0"/>
              <a:t> NoSQL </a:t>
            </a:r>
            <a:r>
              <a:rPr lang="de-AT" sz="1200" dirty="0" err="1"/>
              <a:t>database</a:t>
            </a:r>
            <a:r>
              <a:rPr lang="de-AT" sz="1200" dirty="0"/>
              <a:t> (MongoDB, Cassandra, </a:t>
            </a:r>
            <a:r>
              <a:rPr lang="de-AT" sz="1200" dirty="0" err="1"/>
              <a:t>Redis</a:t>
            </a:r>
            <a:r>
              <a:rPr lang="de-AT" sz="1200" dirty="0"/>
              <a:t>, etc.) </a:t>
            </a:r>
            <a:r>
              <a:rPr lang="de-AT" sz="1200" dirty="0" err="1"/>
              <a:t>has</a:t>
            </a:r>
            <a:r>
              <a:rPr lang="de-AT" sz="1200" dirty="0"/>
              <a:t> </a:t>
            </a:r>
            <a:r>
              <a:rPr lang="de-AT" sz="1200" dirty="0" err="1"/>
              <a:t>unique</a:t>
            </a:r>
            <a:r>
              <a:rPr lang="de-AT" sz="1200" dirty="0"/>
              <a:t> design </a:t>
            </a:r>
            <a:r>
              <a:rPr lang="de-AT" sz="1200" dirty="0" err="1"/>
              <a:t>patterns</a:t>
            </a:r>
            <a:r>
              <a:rPr lang="de-AT" sz="1200" dirty="0"/>
              <a:t> and </a:t>
            </a:r>
            <a:r>
              <a:rPr lang="de-AT" sz="1200" dirty="0" err="1"/>
              <a:t>requires</a:t>
            </a:r>
            <a:r>
              <a:rPr lang="de-AT" sz="1200" dirty="0"/>
              <a:t> </a:t>
            </a:r>
            <a:r>
              <a:rPr lang="de-AT" sz="1200" dirty="0" err="1"/>
              <a:t>specialized</a:t>
            </a:r>
            <a:r>
              <a:rPr lang="de-AT" sz="1200" dirty="0"/>
              <a:t> </a:t>
            </a:r>
            <a:r>
              <a:rPr lang="de-AT" sz="1200" dirty="0" err="1"/>
              <a:t>kowledge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</a:t>
            </a:r>
            <a:r>
              <a:rPr lang="de-AT" sz="1200" dirty="0" err="1"/>
              <a:t>optimization</a:t>
            </a:r>
            <a:r>
              <a:rPr lang="de-AT" sz="1200" dirty="0"/>
              <a:t> and </a:t>
            </a:r>
            <a:r>
              <a:rPr lang="de-AT" sz="1200" dirty="0" err="1"/>
              <a:t>use</a:t>
            </a:r>
            <a:endParaRPr lang="de-AT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6818831-D560-EF65-AFEA-F1A16CA8504B}"/>
              </a:ext>
            </a:extLst>
          </p:cNvPr>
          <p:cNvSpPr txBox="1"/>
          <p:nvPr/>
        </p:nvSpPr>
        <p:spPr>
          <a:xfrm>
            <a:off x="6551411" y="1873687"/>
            <a:ext cx="28973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 err="1"/>
              <a:t>Scalability</a:t>
            </a:r>
            <a:endParaRPr lang="de-AT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/>
              <a:t>NoSQL </a:t>
            </a:r>
            <a:r>
              <a:rPr lang="de-AT" sz="1200" dirty="0" err="1"/>
              <a:t>databases</a:t>
            </a:r>
            <a:r>
              <a:rPr lang="de-AT" sz="1200" dirty="0"/>
              <a:t> </a:t>
            </a:r>
            <a:r>
              <a:rPr lang="de-AT" sz="1200" dirty="0" err="1"/>
              <a:t>are</a:t>
            </a:r>
            <a:r>
              <a:rPr lang="de-AT" sz="1200" dirty="0"/>
              <a:t> </a:t>
            </a:r>
            <a:r>
              <a:rPr lang="de-AT" sz="1200" dirty="0" err="1"/>
              <a:t>designed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horizontal </a:t>
            </a:r>
            <a:r>
              <a:rPr lang="de-AT" sz="1200" dirty="0" err="1"/>
              <a:t>scaling</a:t>
            </a:r>
            <a:r>
              <a:rPr lang="de-AT" sz="1200" dirty="0"/>
              <a:t>, </a:t>
            </a:r>
            <a:r>
              <a:rPr lang="de-AT" sz="1200" dirty="0" err="1"/>
              <a:t>making</a:t>
            </a:r>
            <a:r>
              <a:rPr lang="de-AT" sz="1200" dirty="0"/>
              <a:t> </a:t>
            </a:r>
            <a:r>
              <a:rPr lang="de-AT" sz="1200" dirty="0" err="1"/>
              <a:t>them</a:t>
            </a:r>
            <a:r>
              <a:rPr lang="de-AT" sz="1200" dirty="0"/>
              <a:t> </a:t>
            </a:r>
            <a:r>
              <a:rPr lang="de-AT" sz="1200" dirty="0" err="1"/>
              <a:t>better</a:t>
            </a:r>
            <a:r>
              <a:rPr lang="de-AT" sz="1200" dirty="0"/>
              <a:t> </a:t>
            </a:r>
            <a:r>
              <a:rPr lang="de-AT" sz="1200" dirty="0" err="1"/>
              <a:t>suited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large, </a:t>
            </a:r>
            <a:r>
              <a:rPr lang="de-AT" sz="1200" dirty="0" err="1"/>
              <a:t>distributed</a:t>
            </a:r>
            <a:r>
              <a:rPr lang="de-AT" sz="1200" dirty="0"/>
              <a:t> </a:t>
            </a:r>
            <a:r>
              <a:rPr lang="de-AT" sz="1200" dirty="0" err="1"/>
              <a:t>systems</a:t>
            </a:r>
            <a:endParaRPr lang="de-A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 err="1"/>
              <a:t>Flexibility</a:t>
            </a:r>
            <a:endParaRPr lang="de-AT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/>
              <a:t>Schema-</a:t>
            </a:r>
            <a:r>
              <a:rPr lang="de-AT" sz="1200" dirty="0" err="1"/>
              <a:t>less</a:t>
            </a:r>
            <a:r>
              <a:rPr lang="de-AT" sz="1200" dirty="0"/>
              <a:t> design </a:t>
            </a:r>
            <a:r>
              <a:rPr lang="de-AT" sz="1200" dirty="0" err="1"/>
              <a:t>allows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easy </a:t>
            </a:r>
            <a:r>
              <a:rPr lang="de-AT" sz="1200" dirty="0" err="1"/>
              <a:t>handling</a:t>
            </a:r>
            <a:r>
              <a:rPr lang="de-AT" sz="1200" dirty="0"/>
              <a:t> </a:t>
            </a:r>
            <a:r>
              <a:rPr lang="de-AT" sz="1200" dirty="0" err="1"/>
              <a:t>of</a:t>
            </a:r>
            <a:r>
              <a:rPr lang="de-AT" sz="1200" dirty="0"/>
              <a:t> </a:t>
            </a:r>
            <a:r>
              <a:rPr lang="de-AT" sz="1200" dirty="0" err="1"/>
              <a:t>unstructured</a:t>
            </a:r>
            <a:r>
              <a:rPr lang="de-AT" sz="1200" dirty="0"/>
              <a:t> </a:t>
            </a:r>
            <a:r>
              <a:rPr lang="de-AT" sz="1200" dirty="0" err="1"/>
              <a:t>or</a:t>
            </a:r>
            <a:r>
              <a:rPr lang="de-AT" sz="1200" dirty="0"/>
              <a:t> semi-</a:t>
            </a:r>
            <a:r>
              <a:rPr lang="de-AT" sz="1200" dirty="0" err="1"/>
              <a:t>structured</a:t>
            </a:r>
            <a:r>
              <a:rPr lang="de-AT" sz="1200" dirty="0"/>
              <a:t> </a:t>
            </a:r>
            <a:r>
              <a:rPr lang="de-AT" sz="1200" dirty="0" err="1"/>
              <a:t>data</a:t>
            </a:r>
            <a:r>
              <a:rPr lang="de-AT" sz="1200" dirty="0"/>
              <a:t> </a:t>
            </a:r>
            <a:r>
              <a:rPr lang="de-AT" sz="1200" dirty="0" err="1"/>
              <a:t>without</a:t>
            </a:r>
            <a:r>
              <a:rPr lang="de-AT" sz="1200" dirty="0"/>
              <a:t> </a:t>
            </a:r>
            <a:r>
              <a:rPr lang="de-AT" sz="1200" dirty="0" err="1"/>
              <a:t>predefined</a:t>
            </a:r>
            <a:r>
              <a:rPr lang="de-AT" sz="1200" dirty="0"/>
              <a:t> </a:t>
            </a:r>
            <a:r>
              <a:rPr lang="de-AT" sz="1200" dirty="0" err="1"/>
              <a:t>schemas</a:t>
            </a:r>
            <a:endParaRPr lang="de-A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/>
              <a:t>Handling Big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/>
              <a:t>NoSQL </a:t>
            </a:r>
            <a:r>
              <a:rPr lang="de-AT" sz="1200" dirty="0" err="1"/>
              <a:t>is</a:t>
            </a:r>
            <a:r>
              <a:rPr lang="de-AT" sz="1200" dirty="0"/>
              <a:t> </a:t>
            </a:r>
            <a:r>
              <a:rPr lang="de-AT" sz="1200" dirty="0" err="1"/>
              <a:t>optimized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</a:t>
            </a:r>
            <a:r>
              <a:rPr lang="de-AT" sz="1200" dirty="0" err="1"/>
              <a:t>handling</a:t>
            </a:r>
            <a:r>
              <a:rPr lang="de-AT" sz="1200" dirty="0"/>
              <a:t> massive </a:t>
            </a:r>
            <a:r>
              <a:rPr lang="de-AT" sz="1200" dirty="0" err="1"/>
              <a:t>datasets</a:t>
            </a:r>
            <a:r>
              <a:rPr lang="de-AT" sz="1200" dirty="0"/>
              <a:t> and real-time </a:t>
            </a:r>
            <a:r>
              <a:rPr lang="de-AT" sz="1200" dirty="0" err="1"/>
              <a:t>data</a:t>
            </a:r>
            <a:r>
              <a:rPr lang="de-AT" sz="1200" dirty="0"/>
              <a:t> </a:t>
            </a:r>
            <a:r>
              <a:rPr lang="de-AT" sz="1200" dirty="0" err="1"/>
              <a:t>processing</a:t>
            </a:r>
            <a:endParaRPr lang="de-A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/>
              <a:t>High </a:t>
            </a:r>
            <a:r>
              <a:rPr lang="de-AT" sz="1500" dirty="0" err="1"/>
              <a:t>Availability</a:t>
            </a:r>
            <a:endParaRPr lang="de-AT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 err="1"/>
              <a:t>Often</a:t>
            </a:r>
            <a:r>
              <a:rPr lang="de-AT" sz="1200" dirty="0"/>
              <a:t> </a:t>
            </a:r>
            <a:r>
              <a:rPr lang="de-AT" sz="1200" dirty="0" err="1"/>
              <a:t>built</a:t>
            </a:r>
            <a:r>
              <a:rPr lang="de-AT" sz="1200" dirty="0"/>
              <a:t> </a:t>
            </a:r>
            <a:r>
              <a:rPr lang="de-AT" sz="1200" dirty="0" err="1"/>
              <a:t>with</a:t>
            </a:r>
            <a:r>
              <a:rPr lang="de-AT" sz="1200" dirty="0"/>
              <a:t> </a:t>
            </a:r>
            <a:r>
              <a:rPr lang="de-AT" sz="1200" dirty="0" err="1"/>
              <a:t>replication</a:t>
            </a:r>
            <a:r>
              <a:rPr lang="de-AT" sz="1200" dirty="0"/>
              <a:t> and </a:t>
            </a:r>
            <a:r>
              <a:rPr lang="de-AT" sz="1200" dirty="0" err="1"/>
              <a:t>partitioning</a:t>
            </a:r>
            <a:r>
              <a:rPr lang="de-AT" sz="1200" dirty="0"/>
              <a:t> in </a:t>
            </a:r>
            <a:r>
              <a:rPr lang="de-AT" sz="1200" dirty="0" err="1"/>
              <a:t>mind</a:t>
            </a:r>
            <a:r>
              <a:rPr lang="de-AT" sz="1200" dirty="0"/>
              <a:t>, </a:t>
            </a:r>
            <a:r>
              <a:rPr lang="de-AT" sz="1200" dirty="0" err="1"/>
              <a:t>ensuring</a:t>
            </a:r>
            <a:r>
              <a:rPr lang="de-AT" sz="1200" dirty="0"/>
              <a:t> fault </a:t>
            </a:r>
            <a:r>
              <a:rPr lang="de-AT" sz="1200" dirty="0" err="1"/>
              <a:t>tolerance</a:t>
            </a:r>
            <a:r>
              <a:rPr lang="de-AT" sz="1200" dirty="0"/>
              <a:t> and </a:t>
            </a:r>
            <a:r>
              <a:rPr lang="de-AT" sz="1200" dirty="0" err="1"/>
              <a:t>uptime</a:t>
            </a:r>
            <a:endParaRPr lang="de-A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/>
              <a:t>Diverse Data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200" dirty="0"/>
              <a:t>Supports </a:t>
            </a:r>
            <a:r>
              <a:rPr lang="de-AT" sz="1200" dirty="0" err="1"/>
              <a:t>various</a:t>
            </a:r>
            <a:r>
              <a:rPr lang="de-AT" sz="1200" dirty="0"/>
              <a:t> </a:t>
            </a:r>
            <a:r>
              <a:rPr lang="de-AT" sz="1200" dirty="0" err="1"/>
              <a:t>data</a:t>
            </a:r>
            <a:r>
              <a:rPr lang="de-AT" sz="1200" dirty="0"/>
              <a:t> </a:t>
            </a:r>
            <a:r>
              <a:rPr lang="de-AT" sz="1200" dirty="0" err="1"/>
              <a:t>models</a:t>
            </a:r>
            <a:r>
              <a:rPr lang="de-AT" sz="1200" dirty="0"/>
              <a:t>(</a:t>
            </a:r>
            <a:r>
              <a:rPr lang="de-AT" sz="1200" dirty="0" err="1"/>
              <a:t>key-value</a:t>
            </a:r>
            <a:r>
              <a:rPr lang="de-AT" sz="1200" dirty="0"/>
              <a:t>, </a:t>
            </a:r>
            <a:r>
              <a:rPr lang="de-AT" sz="1200" dirty="0" err="1"/>
              <a:t>document</a:t>
            </a:r>
            <a:r>
              <a:rPr lang="de-AT" sz="1200" dirty="0"/>
              <a:t>, </a:t>
            </a:r>
            <a:r>
              <a:rPr lang="de-AT" sz="1200" dirty="0" err="1"/>
              <a:t>column-family</a:t>
            </a:r>
            <a:r>
              <a:rPr lang="de-AT" sz="1200" dirty="0"/>
              <a:t>, </a:t>
            </a:r>
            <a:r>
              <a:rPr lang="de-AT" sz="1200" dirty="0" err="1"/>
              <a:t>graph</a:t>
            </a:r>
            <a:r>
              <a:rPr lang="de-AT" sz="1200" dirty="0"/>
              <a:t>), </a:t>
            </a:r>
            <a:r>
              <a:rPr lang="de-AT" sz="1200" dirty="0" err="1"/>
              <a:t>offering</a:t>
            </a:r>
            <a:r>
              <a:rPr lang="de-AT" sz="1200" dirty="0"/>
              <a:t> </a:t>
            </a:r>
            <a:r>
              <a:rPr lang="de-AT" sz="1200" dirty="0" err="1"/>
              <a:t>flexibility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different </a:t>
            </a:r>
            <a:r>
              <a:rPr lang="de-AT" sz="1200" dirty="0" err="1"/>
              <a:t>use</a:t>
            </a:r>
            <a:r>
              <a:rPr lang="de-AT" sz="1200" dirty="0"/>
              <a:t> </a:t>
            </a:r>
            <a:r>
              <a:rPr lang="de-AT" sz="1200" dirty="0" err="1"/>
              <a:t>cases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22877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BC27E-0C8E-4ED6-CA7C-616B0DC7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Why did I use MongoDB?</a:t>
            </a:r>
            <a:endParaRPr lang="de-AT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07599-3283-3BAD-A855-12E792B1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Easy to use</a:t>
            </a:r>
          </a:p>
          <a:p>
            <a:r>
              <a:rPr lang="en-US" sz="2000" dirty="0"/>
              <a:t>Widely Recommended</a:t>
            </a:r>
          </a:p>
          <a:p>
            <a:r>
              <a:rPr lang="de-AT" sz="2000" dirty="0" err="1"/>
              <a:t>Since</a:t>
            </a:r>
            <a:r>
              <a:rPr lang="de-AT" sz="2000" dirty="0"/>
              <a:t> </a:t>
            </a:r>
            <a:r>
              <a:rPr lang="de-AT" sz="2000" dirty="0" err="1"/>
              <a:t>it‘s</a:t>
            </a:r>
            <a:r>
              <a:rPr lang="de-AT" sz="2000" dirty="0"/>
              <a:t> a NoSQL </a:t>
            </a:r>
            <a:r>
              <a:rPr lang="de-AT" sz="2000" dirty="0" err="1"/>
              <a:t>database</a:t>
            </a:r>
            <a:r>
              <a:rPr lang="de-AT" sz="2000" dirty="0"/>
              <a:t> </a:t>
            </a:r>
            <a:r>
              <a:rPr lang="de-AT" sz="2000" dirty="0" err="1"/>
              <a:t>it</a:t>
            </a:r>
            <a:r>
              <a:rPr lang="de-AT" sz="2000" dirty="0"/>
              <a:t> </a:t>
            </a:r>
            <a:r>
              <a:rPr lang="de-AT" sz="2000" dirty="0" err="1"/>
              <a:t>doesn‘t</a:t>
            </a:r>
            <a:r>
              <a:rPr lang="de-AT" sz="2000" dirty="0"/>
              <a:t> </a:t>
            </a:r>
            <a:r>
              <a:rPr lang="de-AT" sz="2000" dirty="0" err="1"/>
              <a:t>require</a:t>
            </a:r>
            <a:r>
              <a:rPr lang="de-AT" sz="2000" dirty="0"/>
              <a:t> a </a:t>
            </a:r>
            <a:r>
              <a:rPr lang="de-AT" sz="2000" dirty="0" err="1"/>
              <a:t>fixed</a:t>
            </a:r>
            <a:r>
              <a:rPr lang="de-AT" sz="2000" dirty="0"/>
              <a:t> </a:t>
            </a:r>
            <a:r>
              <a:rPr lang="de-AT" sz="2000" dirty="0" err="1"/>
              <a:t>schema</a:t>
            </a:r>
            <a:r>
              <a:rPr lang="de-AT" sz="2000" dirty="0"/>
              <a:t> </a:t>
            </a:r>
            <a:r>
              <a:rPr lang="de-AT" sz="2000" dirty="0" err="1"/>
              <a:t>which</a:t>
            </a:r>
            <a:r>
              <a:rPr lang="de-AT" sz="2000" dirty="0"/>
              <a:t> </a:t>
            </a:r>
            <a:r>
              <a:rPr lang="de-AT" sz="2000" dirty="0" err="1"/>
              <a:t>is</a:t>
            </a:r>
            <a:r>
              <a:rPr lang="de-AT" sz="2000" dirty="0"/>
              <a:t> </a:t>
            </a:r>
            <a:r>
              <a:rPr lang="de-AT" sz="2000" dirty="0" err="1"/>
              <a:t>good</a:t>
            </a:r>
            <a:r>
              <a:rPr lang="de-AT" sz="2000" dirty="0"/>
              <a:t> </a:t>
            </a:r>
            <a:r>
              <a:rPr lang="de-AT" sz="2000" dirty="0" err="1"/>
              <a:t>since</a:t>
            </a:r>
            <a:r>
              <a:rPr lang="de-AT" sz="2000" dirty="0"/>
              <a:t> </a:t>
            </a:r>
            <a:r>
              <a:rPr lang="de-AT" sz="2000" dirty="0" err="1"/>
              <a:t>with</a:t>
            </a:r>
            <a:r>
              <a:rPr lang="de-AT" sz="2000" dirty="0"/>
              <a:t> Game </a:t>
            </a:r>
            <a:r>
              <a:rPr lang="de-AT" sz="2000" dirty="0" err="1"/>
              <a:t>Developing</a:t>
            </a:r>
            <a:r>
              <a:rPr lang="de-AT" sz="2000" dirty="0"/>
              <a:t> </a:t>
            </a:r>
            <a:r>
              <a:rPr lang="de-AT" sz="2000" dirty="0" err="1"/>
              <a:t>you</a:t>
            </a:r>
            <a:r>
              <a:rPr lang="de-AT" sz="2000" dirty="0"/>
              <a:t> </a:t>
            </a:r>
            <a:r>
              <a:rPr lang="de-AT" sz="2000" dirty="0" err="1"/>
              <a:t>have</a:t>
            </a:r>
            <a:r>
              <a:rPr lang="de-AT" sz="2000" dirty="0"/>
              <a:t> </a:t>
            </a:r>
            <a:r>
              <a:rPr lang="de-AT" sz="2000" dirty="0" err="1"/>
              <a:t>alot</a:t>
            </a:r>
            <a:r>
              <a:rPr lang="de-AT" sz="2000" dirty="0"/>
              <a:t> </a:t>
            </a:r>
            <a:r>
              <a:rPr lang="de-AT" sz="2000" dirty="0" err="1"/>
              <a:t>of</a:t>
            </a:r>
            <a:r>
              <a:rPr lang="de-AT" sz="2000" dirty="0"/>
              <a:t> different </a:t>
            </a:r>
            <a:r>
              <a:rPr lang="de-AT" sz="2000" dirty="0" err="1"/>
              <a:t>data</a:t>
            </a:r>
            <a:r>
              <a:rPr lang="de-AT" sz="2000" dirty="0"/>
              <a:t> </a:t>
            </a:r>
            <a:r>
              <a:rPr lang="de-AT" sz="2000" dirty="0" err="1"/>
              <a:t>structures</a:t>
            </a:r>
            <a:r>
              <a:rPr lang="de-AT" sz="2000" dirty="0"/>
              <a:t> (</a:t>
            </a:r>
            <a:r>
              <a:rPr lang="de-AT" sz="2000" dirty="0" err="1"/>
              <a:t>player</a:t>
            </a:r>
            <a:r>
              <a:rPr lang="de-AT" sz="2000" dirty="0"/>
              <a:t> </a:t>
            </a:r>
            <a:r>
              <a:rPr lang="de-AT" sz="2000" dirty="0" err="1"/>
              <a:t>stats</a:t>
            </a:r>
            <a:r>
              <a:rPr lang="de-AT" sz="2000" dirty="0"/>
              <a:t>, game </a:t>
            </a:r>
            <a:r>
              <a:rPr lang="de-AT" sz="2000" dirty="0" err="1"/>
              <a:t>levels</a:t>
            </a:r>
            <a:r>
              <a:rPr lang="de-AT" sz="2000" dirty="0"/>
              <a:t>, </a:t>
            </a:r>
            <a:r>
              <a:rPr lang="de-AT" sz="2000" dirty="0" err="1"/>
              <a:t>inventories</a:t>
            </a:r>
            <a:r>
              <a:rPr lang="de-AT" sz="2000" dirty="0"/>
              <a:t>, etc.)</a:t>
            </a:r>
          </a:p>
          <a:p>
            <a:r>
              <a:rPr lang="de-AT" sz="2000" dirty="0"/>
              <a:t>Games </a:t>
            </a:r>
            <a:r>
              <a:rPr lang="de-AT" sz="2000" dirty="0" err="1"/>
              <a:t>often</a:t>
            </a:r>
            <a:r>
              <a:rPr lang="de-AT" sz="2000" dirty="0"/>
              <a:t> </a:t>
            </a:r>
            <a:r>
              <a:rPr lang="de-AT" sz="2000" dirty="0" err="1"/>
              <a:t>experience</a:t>
            </a:r>
            <a:r>
              <a:rPr lang="de-AT" sz="2000" dirty="0"/>
              <a:t> rapid </a:t>
            </a:r>
            <a:r>
              <a:rPr lang="de-AT" sz="2000" dirty="0" err="1"/>
              <a:t>growth</a:t>
            </a:r>
            <a:r>
              <a:rPr lang="de-AT" sz="2000" dirty="0"/>
              <a:t> in </a:t>
            </a:r>
            <a:r>
              <a:rPr lang="de-AT" sz="2000" dirty="0" err="1"/>
              <a:t>users</a:t>
            </a:r>
            <a:r>
              <a:rPr lang="de-AT" sz="2000" dirty="0"/>
              <a:t> </a:t>
            </a:r>
            <a:r>
              <a:rPr lang="de-AT" sz="2000" dirty="0" err="1"/>
              <a:t>or</a:t>
            </a:r>
            <a:r>
              <a:rPr lang="de-AT" sz="2000" dirty="0"/>
              <a:t> </a:t>
            </a:r>
            <a:r>
              <a:rPr lang="de-AT" sz="2000" dirty="0" err="1"/>
              <a:t>data</a:t>
            </a:r>
            <a:r>
              <a:rPr lang="de-AT" sz="2000" dirty="0"/>
              <a:t> (</a:t>
            </a:r>
            <a:r>
              <a:rPr lang="de-AT" sz="2000" dirty="0" err="1"/>
              <a:t>player</a:t>
            </a:r>
            <a:r>
              <a:rPr lang="de-AT" sz="2000" dirty="0"/>
              <a:t> </a:t>
            </a:r>
            <a:r>
              <a:rPr lang="de-AT" sz="2000" dirty="0" err="1"/>
              <a:t>data</a:t>
            </a:r>
            <a:r>
              <a:rPr lang="de-AT" sz="2000" dirty="0"/>
              <a:t>, in-game </a:t>
            </a:r>
            <a:r>
              <a:rPr lang="de-AT" sz="2000" dirty="0" err="1"/>
              <a:t>assets</a:t>
            </a:r>
            <a:r>
              <a:rPr lang="de-AT" sz="2000" dirty="0"/>
              <a:t>, etc.). MongoDB </a:t>
            </a:r>
            <a:r>
              <a:rPr lang="de-AT" sz="2000" dirty="0" err="1"/>
              <a:t>is</a:t>
            </a:r>
            <a:r>
              <a:rPr lang="de-AT" sz="2000" dirty="0"/>
              <a:t> </a:t>
            </a:r>
            <a:r>
              <a:rPr lang="de-AT" sz="2000" dirty="0" err="1"/>
              <a:t>designed</a:t>
            </a:r>
            <a:r>
              <a:rPr lang="de-AT" sz="2000" dirty="0"/>
              <a:t> 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dirty="0" err="1"/>
              <a:t>scale</a:t>
            </a:r>
            <a:r>
              <a:rPr lang="de-AT" sz="2000" dirty="0"/>
              <a:t> </a:t>
            </a:r>
            <a:r>
              <a:rPr lang="de-AT" sz="2000" dirty="0" err="1"/>
              <a:t>horizontally</a:t>
            </a:r>
            <a:r>
              <a:rPr lang="de-AT" sz="2000" dirty="0"/>
              <a:t> </a:t>
            </a:r>
            <a:r>
              <a:rPr lang="de-AT" sz="2000" dirty="0" err="1"/>
              <a:t>by</a:t>
            </a:r>
            <a:r>
              <a:rPr lang="de-AT" sz="2000" dirty="0"/>
              <a:t> </a:t>
            </a:r>
            <a:r>
              <a:rPr lang="de-AT" sz="2000" dirty="0" err="1"/>
              <a:t>distributing</a:t>
            </a:r>
            <a:r>
              <a:rPr lang="de-AT" sz="2000" dirty="0"/>
              <a:t> </a:t>
            </a:r>
            <a:r>
              <a:rPr lang="de-AT" sz="2000" dirty="0" err="1"/>
              <a:t>data</a:t>
            </a:r>
            <a:r>
              <a:rPr lang="de-AT" sz="2000" dirty="0"/>
              <a:t> </a:t>
            </a:r>
            <a:r>
              <a:rPr lang="de-AT" sz="2000" dirty="0" err="1"/>
              <a:t>across</a:t>
            </a:r>
            <a:r>
              <a:rPr lang="de-AT" sz="2000" dirty="0"/>
              <a:t> multiple </a:t>
            </a:r>
            <a:r>
              <a:rPr lang="de-AT" sz="2000" dirty="0" err="1"/>
              <a:t>servers</a:t>
            </a:r>
            <a:r>
              <a:rPr lang="de-AT" sz="2000" dirty="0"/>
              <a:t>, </a:t>
            </a:r>
            <a:r>
              <a:rPr lang="de-AT" sz="2000" dirty="0" err="1"/>
              <a:t>ensuring</a:t>
            </a:r>
            <a:r>
              <a:rPr lang="de-AT" sz="2000" dirty="0"/>
              <a:t> </a:t>
            </a:r>
            <a:r>
              <a:rPr lang="de-AT" sz="2000" dirty="0" err="1"/>
              <a:t>it</a:t>
            </a:r>
            <a:r>
              <a:rPr lang="de-AT" sz="2000" dirty="0"/>
              <a:t> </a:t>
            </a:r>
            <a:r>
              <a:rPr lang="de-AT" sz="2000" dirty="0" err="1"/>
              <a:t>can</a:t>
            </a:r>
            <a:r>
              <a:rPr lang="de-AT" sz="2000" dirty="0"/>
              <a:t> handle high </a:t>
            </a:r>
            <a:r>
              <a:rPr lang="de-AT" sz="2000" dirty="0" err="1"/>
              <a:t>traffic</a:t>
            </a:r>
            <a:r>
              <a:rPr lang="de-AT" sz="2000" dirty="0"/>
              <a:t> and large </a:t>
            </a:r>
            <a:r>
              <a:rPr lang="de-AT" sz="2000" dirty="0" err="1"/>
              <a:t>datasets</a:t>
            </a:r>
            <a:r>
              <a:rPr lang="de-AT" sz="2000" dirty="0"/>
              <a:t> </a:t>
            </a:r>
            <a:r>
              <a:rPr lang="de-AT" sz="2000" dirty="0" err="1"/>
              <a:t>efficiently</a:t>
            </a:r>
            <a:r>
              <a:rPr lang="de-AT" sz="2000" dirty="0"/>
              <a:t>, </a:t>
            </a:r>
            <a:r>
              <a:rPr lang="de-AT" sz="2000" dirty="0" err="1"/>
              <a:t>which</a:t>
            </a:r>
            <a:r>
              <a:rPr lang="de-AT" sz="2000" dirty="0"/>
              <a:t> </a:t>
            </a:r>
            <a:r>
              <a:rPr lang="de-AT" sz="2000" dirty="0" err="1"/>
              <a:t>for</a:t>
            </a:r>
            <a:r>
              <a:rPr lang="de-AT" sz="2000" dirty="0"/>
              <a:t> </a:t>
            </a:r>
            <a:r>
              <a:rPr lang="de-AT" sz="2000" dirty="0" err="1"/>
              <a:t>me</a:t>
            </a:r>
            <a:r>
              <a:rPr lang="de-AT" sz="2000" dirty="0"/>
              <a:t> was just a </a:t>
            </a:r>
            <a:r>
              <a:rPr lang="de-AT" sz="2000" dirty="0" err="1"/>
              <a:t>no-brainer</a:t>
            </a:r>
            <a:r>
              <a:rPr lang="de-AT" sz="2000" dirty="0"/>
              <a:t> </a:t>
            </a:r>
            <a:r>
              <a:rPr lang="de-AT" sz="2000" dirty="0" err="1"/>
              <a:t>for</a:t>
            </a:r>
            <a:r>
              <a:rPr lang="de-AT" sz="2000" dirty="0"/>
              <a:t> </a:t>
            </a:r>
            <a:r>
              <a:rPr lang="de-AT" sz="2000" dirty="0" err="1"/>
              <a:t>future</a:t>
            </a:r>
            <a:r>
              <a:rPr lang="de-AT" sz="2000" dirty="0"/>
              <a:t> </a:t>
            </a:r>
            <a:r>
              <a:rPr lang="de-AT" sz="2000" dirty="0" err="1"/>
              <a:t>proofing</a:t>
            </a:r>
            <a:endParaRPr lang="de-AT" sz="2000" dirty="0"/>
          </a:p>
          <a:p>
            <a:r>
              <a:rPr lang="de-AT" sz="2000" dirty="0"/>
              <a:t>Many </a:t>
            </a:r>
            <a:r>
              <a:rPr lang="de-AT" sz="2000" dirty="0" err="1"/>
              <a:t>games</a:t>
            </a:r>
            <a:r>
              <a:rPr lang="de-AT" sz="2000" dirty="0"/>
              <a:t> </a:t>
            </a:r>
            <a:r>
              <a:rPr lang="de-AT" sz="2000" dirty="0" err="1"/>
              <a:t>require</a:t>
            </a:r>
            <a:r>
              <a:rPr lang="de-AT" sz="2000" dirty="0"/>
              <a:t> fast, real-time </a:t>
            </a:r>
            <a:r>
              <a:rPr lang="de-AT" sz="2000" dirty="0" err="1"/>
              <a:t>data</a:t>
            </a:r>
            <a:r>
              <a:rPr lang="de-AT" sz="2000" dirty="0"/>
              <a:t> </a:t>
            </a:r>
            <a:r>
              <a:rPr lang="de-AT" sz="2000" dirty="0" err="1"/>
              <a:t>reads</a:t>
            </a:r>
            <a:r>
              <a:rPr lang="de-AT" sz="2000" dirty="0"/>
              <a:t> and </a:t>
            </a:r>
            <a:r>
              <a:rPr lang="de-AT" sz="2000" dirty="0" err="1"/>
              <a:t>writes</a:t>
            </a:r>
            <a:r>
              <a:rPr lang="de-AT" sz="2000" dirty="0"/>
              <a:t>, like </a:t>
            </a:r>
            <a:r>
              <a:rPr lang="de-AT" sz="2000" dirty="0" err="1"/>
              <a:t>leaderboards</a:t>
            </a:r>
            <a:r>
              <a:rPr lang="de-AT" sz="2000" dirty="0"/>
              <a:t>, </a:t>
            </a:r>
            <a:r>
              <a:rPr lang="de-AT" sz="2000" dirty="0" err="1"/>
              <a:t>matchmaking</a:t>
            </a:r>
            <a:r>
              <a:rPr lang="de-AT" sz="2000" dirty="0"/>
              <a:t>, </a:t>
            </a:r>
            <a:r>
              <a:rPr lang="de-AT" sz="2000" dirty="0" err="1"/>
              <a:t>or</a:t>
            </a:r>
            <a:r>
              <a:rPr lang="de-AT" sz="2000" dirty="0"/>
              <a:t> </a:t>
            </a:r>
            <a:r>
              <a:rPr lang="de-AT" sz="2000" dirty="0" err="1"/>
              <a:t>player</a:t>
            </a:r>
            <a:r>
              <a:rPr lang="de-AT" sz="2000" dirty="0"/>
              <a:t> </a:t>
            </a:r>
            <a:r>
              <a:rPr lang="de-AT" sz="2000" dirty="0" err="1"/>
              <a:t>interactions</a:t>
            </a:r>
            <a:r>
              <a:rPr lang="de-AT" sz="2000" dirty="0"/>
              <a:t>. </a:t>
            </a:r>
            <a:r>
              <a:rPr lang="de-AT" sz="2000" dirty="0" err="1"/>
              <a:t>MongoDB‘s</a:t>
            </a:r>
            <a:r>
              <a:rPr lang="de-AT" sz="2000" dirty="0"/>
              <a:t> </a:t>
            </a:r>
            <a:r>
              <a:rPr lang="de-AT" sz="2000" dirty="0" err="1"/>
              <a:t>architecture</a:t>
            </a:r>
            <a:r>
              <a:rPr lang="de-AT" sz="2000" dirty="0"/>
              <a:t> </a:t>
            </a:r>
            <a:r>
              <a:rPr lang="de-AT" sz="2000" dirty="0" err="1"/>
              <a:t>supports</a:t>
            </a:r>
            <a:r>
              <a:rPr lang="de-AT" sz="2000" dirty="0"/>
              <a:t> </a:t>
            </a:r>
            <a:r>
              <a:rPr lang="de-AT" sz="2000" dirty="0" err="1"/>
              <a:t>low-latency</a:t>
            </a:r>
            <a:r>
              <a:rPr lang="de-AT" sz="2000" dirty="0"/>
              <a:t> </a:t>
            </a:r>
            <a:r>
              <a:rPr lang="de-AT" sz="2000" dirty="0" err="1"/>
              <a:t>queries</a:t>
            </a:r>
            <a:r>
              <a:rPr lang="de-AT" sz="2000" dirty="0"/>
              <a:t> and fast </a:t>
            </a:r>
            <a:r>
              <a:rPr lang="de-AT" sz="2000" dirty="0" err="1"/>
              <a:t>data</a:t>
            </a:r>
            <a:r>
              <a:rPr lang="de-AT" sz="2000" dirty="0"/>
              <a:t> </a:t>
            </a:r>
            <a:r>
              <a:rPr lang="de-AT" sz="2000" dirty="0" err="1"/>
              <a:t>access</a:t>
            </a:r>
            <a:r>
              <a:rPr lang="de-AT" sz="2000" dirty="0"/>
              <a:t>, </a:t>
            </a:r>
            <a:r>
              <a:rPr lang="de-AT" sz="2000" dirty="0" err="1"/>
              <a:t>which</a:t>
            </a:r>
            <a:r>
              <a:rPr lang="de-AT" sz="2000" dirty="0"/>
              <a:t> </a:t>
            </a:r>
            <a:r>
              <a:rPr lang="de-AT" sz="2000" dirty="0" err="1"/>
              <a:t>is</a:t>
            </a:r>
            <a:r>
              <a:rPr lang="de-AT" sz="2000" dirty="0"/>
              <a:t> </a:t>
            </a:r>
            <a:r>
              <a:rPr lang="de-AT" sz="2000" dirty="0" err="1"/>
              <a:t>critical</a:t>
            </a:r>
            <a:r>
              <a:rPr lang="de-AT" sz="2000" dirty="0"/>
              <a:t> </a:t>
            </a:r>
            <a:r>
              <a:rPr lang="de-AT" sz="2000" dirty="0" err="1"/>
              <a:t>for</a:t>
            </a:r>
            <a:r>
              <a:rPr lang="de-AT" sz="2000" dirty="0"/>
              <a:t> a smooth </a:t>
            </a:r>
            <a:r>
              <a:rPr lang="de-AT" sz="2000" dirty="0" err="1"/>
              <a:t>gaming</a:t>
            </a:r>
            <a:r>
              <a:rPr lang="de-AT" sz="2000" dirty="0"/>
              <a:t> </a:t>
            </a:r>
            <a:r>
              <a:rPr lang="de-AT" sz="2000" dirty="0" err="1"/>
              <a:t>experience</a:t>
            </a:r>
            <a:endParaRPr lang="de-AT" sz="2000" dirty="0"/>
          </a:p>
          <a:p>
            <a:r>
              <a:rPr lang="en-US" sz="2000" dirty="0"/>
              <a:t>Game data often includes complex relationships (players with multiple inventories, achievements, etc.). MongoDB’s document-based storage allows these nested structures to be stored in a single record, reducing complexity and improving read performance.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95558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6919F-BE2B-1E0D-D408-D300026A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Future Plans</a:t>
            </a:r>
            <a:endParaRPr lang="de-AT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D50FC-DC87-B728-21F1-28DCB38D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Multiplayer</a:t>
            </a:r>
          </a:p>
          <a:p>
            <a:r>
              <a:rPr lang="en-US" dirty="0"/>
              <a:t>Writing/Creating more Story(NPC interactions, dialogues, quests, etc.)</a:t>
            </a:r>
          </a:p>
          <a:p>
            <a:r>
              <a:rPr lang="de-AT" dirty="0"/>
              <a:t>Making a fully </a:t>
            </a:r>
            <a:r>
              <a:rPr lang="de-AT" dirty="0" err="1"/>
              <a:t>working</a:t>
            </a:r>
            <a:r>
              <a:rPr lang="de-AT" dirty="0"/>
              <a:t> </a:t>
            </a:r>
            <a:r>
              <a:rPr lang="de-AT" dirty="0" err="1"/>
              <a:t>Inventory</a:t>
            </a:r>
            <a:r>
              <a:rPr lang="de-AT" dirty="0"/>
              <a:t> </a:t>
            </a:r>
            <a:r>
              <a:rPr lang="de-AT" dirty="0" err="1"/>
              <a:t>system</a:t>
            </a:r>
            <a:endParaRPr lang="de-AT" dirty="0"/>
          </a:p>
          <a:p>
            <a:r>
              <a:rPr lang="de-AT" dirty="0" err="1"/>
              <a:t>Adding</a:t>
            </a:r>
            <a:r>
              <a:rPr lang="de-AT" dirty="0"/>
              <a:t> a </a:t>
            </a:r>
            <a:r>
              <a:rPr lang="de-AT" dirty="0" err="1"/>
              <a:t>better</a:t>
            </a:r>
            <a:r>
              <a:rPr lang="de-AT" dirty="0"/>
              <a:t> Item </a:t>
            </a:r>
            <a:r>
              <a:rPr lang="de-AT" dirty="0" err="1"/>
              <a:t>system</a:t>
            </a:r>
            <a:endParaRPr lang="de-AT" dirty="0"/>
          </a:p>
          <a:p>
            <a:r>
              <a:rPr lang="de-AT" dirty="0"/>
              <a:t>Ability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harvest</a:t>
            </a:r>
            <a:r>
              <a:rPr lang="de-AT" dirty="0"/>
              <a:t> </a:t>
            </a:r>
            <a:r>
              <a:rPr lang="de-AT" dirty="0" err="1"/>
              <a:t>trees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different </a:t>
            </a:r>
            <a:r>
              <a:rPr lang="de-AT" dirty="0" err="1"/>
              <a:t>ores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sell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npcs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weapons</a:t>
            </a:r>
            <a:r>
              <a:rPr lang="de-AT" dirty="0"/>
              <a:t> out </a:t>
            </a:r>
            <a:r>
              <a:rPr lang="de-AT" dirty="0" err="1"/>
              <a:t>of</a:t>
            </a:r>
            <a:endParaRPr lang="de-AT" dirty="0"/>
          </a:p>
          <a:p>
            <a:r>
              <a:rPr lang="de-AT" dirty="0" err="1"/>
              <a:t>Adding</a:t>
            </a:r>
            <a:r>
              <a:rPr lang="de-AT" dirty="0"/>
              <a:t>/Making </a:t>
            </a:r>
            <a:r>
              <a:rPr lang="de-AT" dirty="0" err="1"/>
              <a:t>whatever</a:t>
            </a:r>
            <a:r>
              <a:rPr lang="de-AT" dirty="0"/>
              <a:t> </a:t>
            </a:r>
            <a:r>
              <a:rPr lang="de-AT" dirty="0" err="1"/>
              <a:t>else</a:t>
            </a:r>
            <a:r>
              <a:rPr lang="de-AT" dirty="0"/>
              <a:t> </a:t>
            </a:r>
            <a:r>
              <a:rPr lang="de-AT" dirty="0" err="1"/>
              <a:t>my</a:t>
            </a:r>
            <a:r>
              <a:rPr lang="de-AT" dirty="0"/>
              <a:t> 2 </a:t>
            </a:r>
            <a:r>
              <a:rPr lang="de-AT" dirty="0" err="1"/>
              <a:t>brain</a:t>
            </a:r>
            <a:r>
              <a:rPr lang="de-AT" dirty="0"/>
              <a:t> </a:t>
            </a:r>
            <a:r>
              <a:rPr lang="de-AT" dirty="0" err="1"/>
              <a:t>cells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come</a:t>
            </a:r>
            <a:r>
              <a:rPr lang="de-AT" dirty="0"/>
              <a:t> </a:t>
            </a:r>
            <a:r>
              <a:rPr lang="de-AT" dirty="0" err="1"/>
              <a:t>up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:D</a:t>
            </a:r>
          </a:p>
        </p:txBody>
      </p:sp>
    </p:spTree>
    <p:extLst>
      <p:ext uri="{BB962C8B-B14F-4D97-AF65-F5344CB8AC3E}">
        <p14:creationId xmlns:p14="http://schemas.microsoft.com/office/powerpoint/2010/main" val="249857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D276B7A-B967-B7D2-23B2-9E743E700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5963"/>
            <a:ext cx="9144000" cy="1716087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ATTENTION</a:t>
            </a:r>
            <a:endParaRPr lang="de-AT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48E52A5F-4334-B44D-6569-CE618E827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75" y="4421188"/>
            <a:ext cx="4032250" cy="677862"/>
          </a:xfrm>
        </p:spPr>
        <p:txBody>
          <a:bodyPr>
            <a:normAutofit/>
          </a:bodyPr>
          <a:lstStyle/>
          <a:p>
            <a:r>
              <a:rPr lang="en-US" sz="1500" dirty="0"/>
              <a:t>Special THANKS to </a:t>
            </a:r>
          </a:p>
          <a:p>
            <a:r>
              <a:rPr lang="en-US" sz="1500" dirty="0"/>
              <a:t>Ruben, Patricia, Nicolas and Alex for their help!</a:t>
            </a:r>
            <a:endParaRPr lang="de-AT" sz="1500" dirty="0"/>
          </a:p>
        </p:txBody>
      </p:sp>
    </p:spTree>
    <p:extLst>
      <p:ext uri="{BB962C8B-B14F-4D97-AF65-F5344CB8AC3E}">
        <p14:creationId xmlns:p14="http://schemas.microsoft.com/office/powerpoint/2010/main" val="241611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735</Words>
  <Application>Microsoft Office PowerPoint</Application>
  <PresentationFormat>Breitbild</PresentationFormat>
  <Paragraphs>73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What Technologies did I use?</vt:lpstr>
      <vt:lpstr>What were my struggles?</vt:lpstr>
      <vt:lpstr>What is a REST-API?</vt:lpstr>
      <vt:lpstr>SQL - NOSQL</vt:lpstr>
      <vt:lpstr>Why did I use MongoDB?</vt:lpstr>
      <vt:lpstr>Future Plans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Gerstl Philipp</dc:creator>
  <cp:lastModifiedBy>Gerstl Philipp</cp:lastModifiedBy>
  <cp:revision>5</cp:revision>
  <dcterms:created xsi:type="dcterms:W3CDTF">2024-09-24T06:27:45Z</dcterms:created>
  <dcterms:modified xsi:type="dcterms:W3CDTF">2024-09-24T09:35:22Z</dcterms:modified>
</cp:coreProperties>
</file>