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4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4D57BDD-E64A-4D27-8978-82FFCA18A12C}" type="datetimeFigureOut">
              <a:rPr lang="en-US" smtClean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024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68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45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201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24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912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258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712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46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379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185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901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884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946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677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64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D57BDD-E64A-4D27-8978-82FFCA18A12C}" type="datetimeFigureOut">
              <a:rPr lang="en-US" smtClean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2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  <p:sldLayoutId id="2147483828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Bilderrahmen, Rechteck, Rahmen, Kunst enthält.&#10;&#10;Automatisch generierte Beschreibung">
            <a:extLst>
              <a:ext uri="{FF2B5EF4-FFF2-40B4-BE49-F238E27FC236}">
                <a16:creationId xmlns:a16="http://schemas.microsoft.com/office/drawing/2014/main" id="{45110F62-14CF-074C-AE7F-E34DACE87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2C933374-D62E-0B3E-B077-BA2840168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3260" y="4553510"/>
            <a:ext cx="3452816" cy="894790"/>
          </a:xfrm>
        </p:spPr>
        <p:txBody>
          <a:bodyPr>
            <a:noAutofit/>
          </a:bodyPr>
          <a:lstStyle/>
          <a:p>
            <a:pPr algn="l"/>
            <a:r>
              <a:rPr lang="en-US" sz="2500" dirty="0"/>
              <a:t>Project Presentation by Philipp Gerstl</a:t>
            </a:r>
            <a:endParaRPr lang="de-AT" sz="2500" dirty="0"/>
          </a:p>
        </p:txBody>
      </p:sp>
      <p:pic>
        <p:nvPicPr>
          <p:cNvPr id="9" name="Grafik 8" descr="Ein Bild, das Text, Schrift, Grafiken, Screenshot enthält.&#10;&#10;Automatisch generierte Beschreibung">
            <a:extLst>
              <a:ext uri="{FF2B5EF4-FFF2-40B4-BE49-F238E27FC236}">
                <a16:creationId xmlns:a16="http://schemas.microsoft.com/office/drawing/2014/main" id="{7F963992-A844-D666-1F21-3B4E7935D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32" y="-336550"/>
            <a:ext cx="7264401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43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Ein Bild, das Bilderrahmen, Rechteck, Rahmen, Kunst enthält.&#10;&#10;Automatisch generierte Beschreibung">
            <a:extLst>
              <a:ext uri="{FF2B5EF4-FFF2-40B4-BE49-F238E27FC236}">
                <a16:creationId xmlns:a16="http://schemas.microsoft.com/office/drawing/2014/main" id="{3103594F-4FE2-3CEC-6933-31269092C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0D276B7A-B967-B7D2-23B2-9E743E700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5963"/>
            <a:ext cx="9144000" cy="1716087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 FOR YOUR ATTENTION</a:t>
            </a:r>
            <a:endParaRPr lang="de-AT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48E52A5F-4334-B44D-6569-CE618E827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75" y="4421188"/>
            <a:ext cx="4032250" cy="677862"/>
          </a:xfrm>
        </p:spPr>
        <p:txBody>
          <a:bodyPr>
            <a:normAutofit/>
          </a:bodyPr>
          <a:lstStyle/>
          <a:p>
            <a:r>
              <a:rPr lang="en-US" sz="1500" dirty="0"/>
              <a:t>Special THANKS to </a:t>
            </a:r>
          </a:p>
          <a:p>
            <a:r>
              <a:rPr lang="en-US" sz="1500" dirty="0"/>
              <a:t>Ruben, Patricia, Nicolas and Alex for their help!</a:t>
            </a:r>
            <a:endParaRPr lang="de-AT" sz="1500" dirty="0"/>
          </a:p>
        </p:txBody>
      </p:sp>
    </p:spTree>
    <p:extLst>
      <p:ext uri="{BB962C8B-B14F-4D97-AF65-F5344CB8AC3E}">
        <p14:creationId xmlns:p14="http://schemas.microsoft.com/office/powerpoint/2010/main" val="2416115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Bilderrahmen, Rechteck, Rahmen, Kunst enthält.&#10;&#10;Automatisch generierte Beschreibung">
            <a:extLst>
              <a:ext uri="{FF2B5EF4-FFF2-40B4-BE49-F238E27FC236}">
                <a16:creationId xmlns:a16="http://schemas.microsoft.com/office/drawing/2014/main" id="{456E64D9-44A3-DB9C-13A2-297BB8284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466F3C5-D536-70E0-D4ED-61244EC2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Technologies did I use?</a:t>
            </a:r>
            <a:endParaRPr lang="de-AT" u="sng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2D994D6-AA58-7A21-CD79-BBFFFE2C56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6957" y="2474280"/>
            <a:ext cx="2693913" cy="109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4689C51F-CE16-41F3-F1B3-F45E67811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338" y="4048250"/>
            <a:ext cx="2845978" cy="77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 descr="1^Ein Bild, das Schrift, Grafiken, Logo, Symbol enthält.">
            <a:extLst>
              <a:ext uri="{FF2B5EF4-FFF2-40B4-BE49-F238E27FC236}">
                <a16:creationId xmlns:a16="http://schemas.microsoft.com/office/drawing/2014/main" id="{DE69EE45-3E55-D6A9-132A-4844C07610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832" y="2474280"/>
            <a:ext cx="1694200" cy="1495131"/>
          </a:xfrm>
          <a:prstGeom prst="rect">
            <a:avLst/>
          </a:prstGeom>
        </p:spPr>
      </p:pic>
      <p:pic>
        <p:nvPicPr>
          <p:cNvPr id="11" name="Grafik 10" descr="Ein Bild, das Grafiken, Kreis, Clipart, Schrift enthält.&#10;&#10;Automatisch generierte Beschreibung">
            <a:extLst>
              <a:ext uri="{FF2B5EF4-FFF2-40B4-BE49-F238E27FC236}">
                <a16:creationId xmlns:a16="http://schemas.microsoft.com/office/drawing/2014/main" id="{96C47D24-38C9-BD33-2114-5DFEF912AA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70" y="4697201"/>
            <a:ext cx="1503293" cy="1503293"/>
          </a:xfrm>
          <a:prstGeom prst="rect">
            <a:avLst/>
          </a:prstGeom>
        </p:spPr>
      </p:pic>
      <p:pic>
        <p:nvPicPr>
          <p:cNvPr id="12" name="Picture 16">
            <a:extLst>
              <a:ext uri="{FF2B5EF4-FFF2-40B4-BE49-F238E27FC236}">
                <a16:creationId xmlns:a16="http://schemas.microsoft.com/office/drawing/2014/main" id="{6158EA2A-7EE5-C767-DF88-9C002673D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551" y="4259426"/>
            <a:ext cx="3058017" cy="87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 descr="Ein Bild, das Grafiken, Schrift, Grafikdesign, Design enthält.&#10;&#10;Automatisch generierte Beschreibung">
            <a:extLst>
              <a:ext uri="{FF2B5EF4-FFF2-40B4-BE49-F238E27FC236}">
                <a16:creationId xmlns:a16="http://schemas.microsoft.com/office/drawing/2014/main" id="{BF6E1136-662E-29ED-3393-4F35B5E01A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593" y="2474280"/>
            <a:ext cx="2380129" cy="1497313"/>
          </a:xfrm>
          <a:prstGeom prst="rect">
            <a:avLst/>
          </a:prstGeom>
        </p:spPr>
      </p:pic>
      <p:pic>
        <p:nvPicPr>
          <p:cNvPr id="1026" name="Picture 2" descr="The Complete History Of The ChatGPT Logo - Hatchwise">
            <a:extLst>
              <a:ext uri="{FF2B5EF4-FFF2-40B4-BE49-F238E27FC236}">
                <a16:creationId xmlns:a16="http://schemas.microsoft.com/office/drawing/2014/main" id="{E61174D6-9220-C9AD-3C4D-EB52D7BFE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690" y="4555123"/>
            <a:ext cx="2298032" cy="127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897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Bilderrahmen, Rechteck, Rahmen, Kunst enthält.&#10;&#10;Automatisch generierte Beschreibung">
            <a:extLst>
              <a:ext uri="{FF2B5EF4-FFF2-40B4-BE49-F238E27FC236}">
                <a16:creationId xmlns:a16="http://schemas.microsoft.com/office/drawing/2014/main" id="{B3C5339F-3D8E-1C50-84C3-E80893229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4E34B63-604E-FD42-5DCC-64016B4E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were my struggles?</a:t>
            </a:r>
            <a:endParaRPr lang="de-AT" u="sng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24667B8-B14D-4BB6-7C25-91CF531E4A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6521" y="2515860"/>
            <a:ext cx="2693913" cy="109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B70B4B2-D9A5-E981-478C-09EFE38E874A}"/>
              </a:ext>
            </a:extLst>
          </p:cNvPr>
          <p:cNvSpPr txBox="1"/>
          <p:nvPr/>
        </p:nvSpPr>
        <p:spPr>
          <a:xfrm>
            <a:off x="5647825" y="2572591"/>
            <a:ext cx="5797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had no Idea/Experience about Game Developing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how to make my Game with YouTube and updating stuff with ChatGPT since a lot of the info was outdated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67B1057-956E-D067-075B-2542B2912A37}"/>
              </a:ext>
            </a:extLst>
          </p:cNvPr>
          <p:cNvSpPr txBox="1"/>
          <p:nvPr/>
        </p:nvSpPr>
        <p:spPr>
          <a:xfrm>
            <a:off x="3304670" y="3772920"/>
            <a:ext cx="5797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Finding out how to make a REST-API and set it up 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Getting all the methods I needed up and running</a:t>
            </a:r>
          </a:p>
        </p:txBody>
      </p:sp>
      <p:pic>
        <p:nvPicPr>
          <p:cNvPr id="11" name="Grafik 10" descr="Ein Bild, das Grafiken, Kreis, Clipart, Schrift enthält.&#10;&#10;Automatisch generierte Beschreibung">
            <a:extLst>
              <a:ext uri="{FF2B5EF4-FFF2-40B4-BE49-F238E27FC236}">
                <a16:creationId xmlns:a16="http://schemas.microsoft.com/office/drawing/2014/main" id="{BF3B11E8-7377-68AC-E645-2EED0AE7B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156" y="3268131"/>
            <a:ext cx="1503293" cy="1503293"/>
          </a:xfrm>
          <a:prstGeom prst="rect">
            <a:avLst/>
          </a:prstGeom>
        </p:spPr>
      </p:pic>
      <p:pic>
        <p:nvPicPr>
          <p:cNvPr id="12" name="Grafik 11" descr="1^Ein Bild, das Schrift, Grafiken, Logo, Symbol enthält.">
            <a:extLst>
              <a:ext uri="{FF2B5EF4-FFF2-40B4-BE49-F238E27FC236}">
                <a16:creationId xmlns:a16="http://schemas.microsoft.com/office/drawing/2014/main" id="{8910E899-6DA9-47A2-7C66-F79915F081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478" y="4690155"/>
            <a:ext cx="1637204" cy="1444832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B4BA9700-D3DA-A54E-4FA3-66123E17D33E}"/>
              </a:ext>
            </a:extLst>
          </p:cNvPr>
          <p:cNvSpPr txBox="1"/>
          <p:nvPr/>
        </p:nvSpPr>
        <p:spPr>
          <a:xfrm>
            <a:off x="5090248" y="4898133"/>
            <a:ext cx="6430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</a:t>
            </a:r>
            <a:r>
              <a:rPr lang="en-US" dirty="0" err="1"/>
              <a:t>GDScript</a:t>
            </a:r>
            <a:r>
              <a:rPr lang="en-US" dirty="0"/>
              <a:t> is based on python I had to learn the new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Finding the right information for the current Version of Godot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language is only used in the Godot engine so less information about it compared to JAVA</a:t>
            </a:r>
          </a:p>
        </p:txBody>
      </p:sp>
    </p:spTree>
    <p:extLst>
      <p:ext uri="{BB962C8B-B14F-4D97-AF65-F5344CB8AC3E}">
        <p14:creationId xmlns:p14="http://schemas.microsoft.com/office/powerpoint/2010/main" val="1863421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Bilderrahmen, Rechteck, Rahmen, Kunst enthält.&#10;&#10;Automatisch generierte Beschreibung">
            <a:extLst>
              <a:ext uri="{FF2B5EF4-FFF2-40B4-BE49-F238E27FC236}">
                <a16:creationId xmlns:a16="http://schemas.microsoft.com/office/drawing/2014/main" id="{08175AE1-EE19-30AB-5691-D18E79CD5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50EF831-FC2A-22F9-3702-DE4758AE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is a REST-API?</a:t>
            </a:r>
            <a:endParaRPr lang="de-AT" u="sng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D5B0FD0-1EE7-0DED-949D-EF70CE340B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2" y="4699663"/>
            <a:ext cx="2693913" cy="109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7428A46-D2D1-6CD6-9DE9-0844F0C42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0620" y="5015168"/>
            <a:ext cx="2845978" cy="77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EEDD44A-D2DF-0568-FAA3-F21C6E97A14B}"/>
              </a:ext>
            </a:extLst>
          </p:cNvPr>
          <p:cNvSpPr txBox="1"/>
          <p:nvPr/>
        </p:nvSpPr>
        <p:spPr>
          <a:xfrm>
            <a:off x="2728640" y="4097000"/>
            <a:ext cx="135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      ?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71FBA9A-FFA7-4846-FF5C-46C3A388E9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2" r="87350" b="-2124"/>
          <a:stretch/>
        </p:blipFill>
        <p:spPr bwMode="auto">
          <a:xfrm>
            <a:off x="3593620" y="4018001"/>
            <a:ext cx="263939" cy="58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BFD7A4D-D59D-CFDD-D8DD-C7589CE6E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440" y="3634537"/>
            <a:ext cx="1843044" cy="138063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158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Bilderrahmen, Rechteck, Rahmen, Kunst enthält.&#10;&#10;Automatisch generierte Beschreibung">
            <a:extLst>
              <a:ext uri="{FF2B5EF4-FFF2-40B4-BE49-F238E27FC236}">
                <a16:creationId xmlns:a16="http://schemas.microsoft.com/office/drawing/2014/main" id="{08175AE1-EE19-30AB-5691-D18E79CD5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50EF831-FC2A-22F9-3702-DE4758AE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is a REST-API?</a:t>
            </a:r>
            <a:endParaRPr lang="de-AT" u="sng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D5B0FD0-1EE7-0DED-949D-EF70CE340B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2" y="4699663"/>
            <a:ext cx="2693913" cy="109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 descr="Ein Bild, das Grafiken, Kreis, Clipart, Schrift enthält.&#10;&#10;Automatisch generierte Beschreibung">
            <a:extLst>
              <a:ext uri="{FF2B5EF4-FFF2-40B4-BE49-F238E27FC236}">
                <a16:creationId xmlns:a16="http://schemas.microsoft.com/office/drawing/2014/main" id="{13361DDA-BBC9-2A77-8ACD-42263277E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769" y="2516484"/>
            <a:ext cx="1503293" cy="150329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7428A46-D2D1-6CD6-9DE9-0844F0C42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0620" y="5015168"/>
            <a:ext cx="2845978" cy="77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B50C3B5-7659-AA38-8935-EA7FA4C358AB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flipH="1">
            <a:off x="2642359" y="3268131"/>
            <a:ext cx="2479410" cy="1431532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C9A524A-F455-01D9-168B-420ED8846839}"/>
              </a:ext>
            </a:extLst>
          </p:cNvPr>
          <p:cNvCxnSpPr>
            <a:cxnSpLocks/>
            <a:stCxn id="6" idx="0"/>
            <a:endCxn id="4" idx="3"/>
          </p:cNvCxnSpPr>
          <p:nvPr/>
        </p:nvCxnSpPr>
        <p:spPr>
          <a:xfrm flipH="1" flipV="1">
            <a:off x="6625062" y="3268131"/>
            <a:ext cx="2848547" cy="1747037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4E59942-C4D5-403F-9469-883611CCE36B}"/>
              </a:ext>
            </a:extLst>
          </p:cNvPr>
          <p:cNvSpPr txBox="1"/>
          <p:nvPr/>
        </p:nvSpPr>
        <p:spPr>
          <a:xfrm rot="19820582">
            <a:off x="3021851" y="3593372"/>
            <a:ext cx="155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HTTP-Request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899B20B-05D5-8E8A-985E-27625A49178A}"/>
              </a:ext>
            </a:extLst>
          </p:cNvPr>
          <p:cNvSpPr txBox="1"/>
          <p:nvPr/>
        </p:nvSpPr>
        <p:spPr>
          <a:xfrm rot="1907703">
            <a:off x="7503697" y="3763199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Query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912F5D2-C482-A1F5-BE7A-FC86CFBEC39E}"/>
              </a:ext>
            </a:extLst>
          </p:cNvPr>
          <p:cNvSpPr txBox="1"/>
          <p:nvPr/>
        </p:nvSpPr>
        <p:spPr>
          <a:xfrm rot="1907703">
            <a:off x="7076809" y="4053812"/>
            <a:ext cx="156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Returning Data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98CEAD7-ED13-6183-F1FE-F2CF86F5A69E}"/>
              </a:ext>
            </a:extLst>
          </p:cNvPr>
          <p:cNvSpPr txBox="1"/>
          <p:nvPr/>
        </p:nvSpPr>
        <p:spPr>
          <a:xfrm rot="19689302">
            <a:off x="3261131" y="3927659"/>
            <a:ext cx="156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Returning Data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5332B35-231D-C68D-E613-3C01FE59909E}"/>
              </a:ext>
            </a:extLst>
          </p:cNvPr>
          <p:cNvSpPr txBox="1"/>
          <p:nvPr/>
        </p:nvSpPr>
        <p:spPr>
          <a:xfrm rot="19806519">
            <a:off x="1660106" y="3333181"/>
            <a:ext cx="37609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u="sng" dirty="0">
                <a:solidFill>
                  <a:srgbClr val="FF0000"/>
                </a:solidFill>
              </a:rPr>
              <a:t>http://localhost:8080/api/users/updateBalance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202765D-B0CD-1CE6-699C-F926C6EDEA6B}"/>
              </a:ext>
            </a:extLst>
          </p:cNvPr>
          <p:cNvSpPr txBox="1"/>
          <p:nvPr/>
        </p:nvSpPr>
        <p:spPr>
          <a:xfrm rot="19585647">
            <a:off x="3887268" y="3931424"/>
            <a:ext cx="20052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“Balance updated Successfully” or</a:t>
            </a:r>
          </a:p>
          <a:p>
            <a:r>
              <a:rPr lang="en-US" sz="1500" dirty="0"/>
              <a:t>“</a:t>
            </a:r>
            <a:r>
              <a:rPr lang="en-US" sz="1500" dirty="0" err="1"/>
              <a:t>ErrorMessage</a:t>
            </a:r>
            <a:r>
              <a:rPr lang="en-US" sz="15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1881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Bilderrahmen, Rechteck, Rahmen, Kunst enthält.&#10;&#10;Automatisch generierte Beschreibung">
            <a:extLst>
              <a:ext uri="{FF2B5EF4-FFF2-40B4-BE49-F238E27FC236}">
                <a16:creationId xmlns:a16="http://schemas.microsoft.com/office/drawing/2014/main" id="{32F5B708-A963-C7B3-2310-3D57D7E30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C49F17D-CFF4-CA8E-713E-F8FF378C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SQL – NOSQL Pros:</a:t>
            </a:r>
            <a:endParaRPr lang="de-AT" u="sng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A0F67C8-6351-2951-30EE-71377969C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86" y="1200381"/>
            <a:ext cx="1940380" cy="90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hat Is A NoSQL Database? | Fauna">
            <a:extLst>
              <a:ext uri="{FF2B5EF4-FFF2-40B4-BE49-F238E27FC236}">
                <a16:creationId xmlns:a16="http://schemas.microsoft.com/office/drawing/2014/main" id="{59B9F0CF-9BD6-EAA8-B21F-2CE0A8049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345" y="982132"/>
            <a:ext cx="2387046" cy="124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5712376-A8F9-DA1D-6C9C-C85AFA10B36E}"/>
              </a:ext>
            </a:extLst>
          </p:cNvPr>
          <p:cNvSpPr txBox="1"/>
          <p:nvPr/>
        </p:nvSpPr>
        <p:spPr>
          <a:xfrm>
            <a:off x="721922" y="2831295"/>
            <a:ext cx="4337546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Easy to learn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Simple, English-like syntax makes it accessible to beginners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Standardized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SQL is widely supported across major relational database systems (MySQL, PostgreSQL, SQL Server,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Powerful Query Capabilities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Handles complex queries, filtering, and data manipulation efficiently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Data Integrity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Ensures data accuracy and reliability through Constraints (e.g., primary keys, foreign keys)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ACID Compliance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Supports safe, reliable transactions, for critical data handling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6818831-D560-EF65-AFEA-F1A16CA8504B}"/>
              </a:ext>
            </a:extLst>
          </p:cNvPr>
          <p:cNvSpPr txBox="1"/>
          <p:nvPr/>
        </p:nvSpPr>
        <p:spPr>
          <a:xfrm>
            <a:off x="5781389" y="2831295"/>
            <a:ext cx="5456105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Scalability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NoSQL databases are designed for horizontal scaling, making them better suited for large, distributed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Flexibility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Schema-less design allows for easy handling of unstructured or semi-structured data without predefined schemas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Handling Big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NoSQL is optimized for handling massive datasets and real-time data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High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Often built with replication and partitioning in mind, ensuring fault tolerance and uptime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Diverse Data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Supports various data models(key-value, document, column-family, graph), offering flexibility for different use cases</a:t>
            </a:r>
          </a:p>
        </p:txBody>
      </p:sp>
    </p:spTree>
    <p:extLst>
      <p:ext uri="{BB962C8B-B14F-4D97-AF65-F5344CB8AC3E}">
        <p14:creationId xmlns:p14="http://schemas.microsoft.com/office/powerpoint/2010/main" val="3228773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Bilderrahmen, Rechteck, Rahmen, Kunst enthält.&#10;&#10;Automatisch generierte Beschreibung">
            <a:extLst>
              <a:ext uri="{FF2B5EF4-FFF2-40B4-BE49-F238E27FC236}">
                <a16:creationId xmlns:a16="http://schemas.microsoft.com/office/drawing/2014/main" id="{E3EA9487-B5DF-4547-4DE9-A968F3553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457DC01-8FFF-7E0E-3C2C-D854A69A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SQL – NOSQL Cons:</a:t>
            </a:r>
            <a:endParaRPr lang="de-AT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5A1A4BE-840C-33E5-829F-24FA2FDBD8C2}"/>
              </a:ext>
            </a:extLst>
          </p:cNvPr>
          <p:cNvSpPr txBox="1"/>
          <p:nvPr/>
        </p:nvSpPr>
        <p:spPr>
          <a:xfrm>
            <a:off x="1339515" y="2493142"/>
            <a:ext cx="3549650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Scalability Challenges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Difficult to horizontally scale across multiple servers compared to NoSQL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Complex Optimization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Large or complex queries may require manual tuning for optimal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Rigid Schema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Fixed schema design can be less flexible for dynamic or unstructured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Vendor Lock-In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Some features are vendor-specific, complicating migrations between different SQL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Less Suited for Big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Struggles with massive, real-time, datasets compared to NoSQL or specialized systems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8E52D84-52BA-0285-B73E-66D2E4F604C9}"/>
              </a:ext>
            </a:extLst>
          </p:cNvPr>
          <p:cNvSpPr txBox="1"/>
          <p:nvPr/>
        </p:nvSpPr>
        <p:spPr>
          <a:xfrm>
            <a:off x="6599765" y="2406926"/>
            <a:ext cx="425272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Lack of Standardization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No universal query language like SQL, so each NoSQL database has its own syntax and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Eventual Consistency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Many NoSQL systems sacrifice strong consistency for availability and partition tolerance, which may not be suitable for all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Complex Queries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NoSQL systems may struggle with complex querying and aggregations, often requiring additional processing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Limited ACID Transactions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Full ACID compliance is often limited or not supported, making NoSQL less ideal for applications that require strong transactional guarantees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Learning Curve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Each NoSQL database (MongoDB, Cassandra, Redis, etc.) has unique design patterns and requires specialized knowledge for optimization and use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2ACC0E4-51D1-863E-506E-2BE5BEE98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1181309"/>
            <a:ext cx="1940380" cy="90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What Is A NoSQL Database? | Fauna">
            <a:extLst>
              <a:ext uri="{FF2B5EF4-FFF2-40B4-BE49-F238E27FC236}">
                <a16:creationId xmlns:a16="http://schemas.microsoft.com/office/drawing/2014/main" id="{95BF87AB-57AC-1DB2-7379-E4FA7B66B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220" y="1009484"/>
            <a:ext cx="2387046" cy="124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06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Bilderrahmen, Rechteck, Rahmen, Kunst enthält.&#10;&#10;Automatisch generierte Beschreibung">
            <a:extLst>
              <a:ext uri="{FF2B5EF4-FFF2-40B4-BE49-F238E27FC236}">
                <a16:creationId xmlns:a16="http://schemas.microsoft.com/office/drawing/2014/main" id="{D4D1AF51-629E-3068-6E42-62E0EECF0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52BC27E-0C8E-4ED6-CA7C-616B0DC7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Why did I use MongoDB?</a:t>
            </a:r>
            <a:endParaRPr lang="de-AT" u="sng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07599-3283-3BAD-A855-12E792B1F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000" dirty="0"/>
              <a:t>Easy to use</a:t>
            </a:r>
          </a:p>
          <a:p>
            <a:r>
              <a:rPr lang="en-US" sz="2000" dirty="0"/>
              <a:t>Widely Recommended</a:t>
            </a:r>
          </a:p>
          <a:p>
            <a:r>
              <a:rPr lang="en-US" sz="2000" dirty="0"/>
              <a:t>Since it‘s a NoSQL database it doesn‘t require a fixed schema which is good since with Game Developing you have a lot of different data structures (player stats, game levels, inventories, etc.)</a:t>
            </a:r>
          </a:p>
          <a:p>
            <a:r>
              <a:rPr lang="en-US" sz="2000" dirty="0"/>
              <a:t>Games often experience rapid growth in users or data (player data, in-game assets, etc.). MongoDB is designed to scale horizontally by distributing data across multiple servers, ensuring it can handle high traffic and large datasets efficiently, which for me was just a no-brainer for future proofing</a:t>
            </a:r>
          </a:p>
          <a:p>
            <a:r>
              <a:rPr lang="en-US" sz="2000" dirty="0"/>
              <a:t>Many games require fast, real-time data reads and writes, like leaderboards, matchmaking, or player interactions. MongoDB‘s architecture supports low-latency queries and fast data access, which is critical for a smooth gaming experience</a:t>
            </a:r>
          </a:p>
          <a:p>
            <a:r>
              <a:rPr lang="en-US" sz="2000" dirty="0"/>
              <a:t>Game data often includes complex relationships (players with multiple inventories, achievements, etc.). MongoDB’s document-based storage allows these nested structures to be stored in a single record, reducing complexity and improving read performance.</a:t>
            </a: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1955588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Bilderrahmen, Rechteck, Rahmen, Kunst enthält.&#10;&#10;Automatisch generierte Beschreibung">
            <a:extLst>
              <a:ext uri="{FF2B5EF4-FFF2-40B4-BE49-F238E27FC236}">
                <a16:creationId xmlns:a16="http://schemas.microsoft.com/office/drawing/2014/main" id="{F42193F3-6B06-104B-9B52-FB88C8405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006919F-BE2B-1E0D-D408-D300026A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Future Plans</a:t>
            </a:r>
            <a:endParaRPr lang="de-AT" u="sng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8D50FC-DC87-B728-21F1-28DCB38D1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Adding Multiplayer</a:t>
            </a:r>
          </a:p>
          <a:p>
            <a:r>
              <a:rPr lang="en-US" dirty="0"/>
              <a:t>Writing/Creating more Story(NPC interactions, dialogues, quests, etc.)</a:t>
            </a:r>
          </a:p>
          <a:p>
            <a:r>
              <a:rPr lang="en-US" dirty="0"/>
              <a:t>Making a fully working Inventory system</a:t>
            </a:r>
          </a:p>
          <a:p>
            <a:r>
              <a:rPr lang="en-US" dirty="0"/>
              <a:t>Adding a better Item system</a:t>
            </a:r>
          </a:p>
          <a:p>
            <a:r>
              <a:rPr lang="en-US" dirty="0"/>
              <a:t>Ability to harvest trees or different ores to sell to the NPS’s or make weapons out of</a:t>
            </a:r>
          </a:p>
          <a:p>
            <a:r>
              <a:rPr lang="en-US" dirty="0"/>
              <a:t>Adding/Making whatever else my 2 brain cells can come up with :D</a:t>
            </a:r>
          </a:p>
        </p:txBody>
      </p:sp>
    </p:spTree>
    <p:extLst>
      <p:ext uri="{BB962C8B-B14F-4D97-AF65-F5344CB8AC3E}">
        <p14:creationId xmlns:p14="http://schemas.microsoft.com/office/powerpoint/2010/main" val="2498576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sc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sch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761</Words>
  <Application>Microsoft Office PowerPoint</Application>
  <PresentationFormat>Breitbild</PresentationFormat>
  <Paragraphs>79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Organisch</vt:lpstr>
      <vt:lpstr>PowerPoint-Präsentation</vt:lpstr>
      <vt:lpstr>What Technologies did I use?</vt:lpstr>
      <vt:lpstr>What were my struggles?</vt:lpstr>
      <vt:lpstr>What is a REST-API?</vt:lpstr>
      <vt:lpstr>What is a REST-API?</vt:lpstr>
      <vt:lpstr>SQL – NOSQL Pros:</vt:lpstr>
      <vt:lpstr>SQL – NOSQL Cons:</vt:lpstr>
      <vt:lpstr>Why did I use MongoDB?</vt:lpstr>
      <vt:lpstr>Future Plans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Gerstl Philipp</dc:creator>
  <cp:lastModifiedBy>Gerstl Philipp</cp:lastModifiedBy>
  <cp:revision>16</cp:revision>
  <dcterms:created xsi:type="dcterms:W3CDTF">2024-09-24T06:27:45Z</dcterms:created>
  <dcterms:modified xsi:type="dcterms:W3CDTF">2024-09-25T12:22:35Z</dcterms:modified>
</cp:coreProperties>
</file>