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4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5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1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7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8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4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7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6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57BDD-E64A-4D27-8978-82FFCA18A12C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110F62-14CF-074C-AE7F-E34DACE87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2C933374-D62E-0B3E-B077-BA2840168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3260" y="4553510"/>
            <a:ext cx="3452816" cy="894790"/>
          </a:xfrm>
        </p:spPr>
        <p:txBody>
          <a:bodyPr>
            <a:noAutofit/>
          </a:bodyPr>
          <a:lstStyle/>
          <a:p>
            <a:pPr algn="l"/>
            <a:r>
              <a:rPr lang="en-US" sz="2500" dirty="0"/>
              <a:t>Project Presentation by Philipp Gerstl</a:t>
            </a:r>
            <a:endParaRPr lang="de-AT" sz="2500" dirty="0"/>
          </a:p>
        </p:txBody>
      </p:sp>
      <p:pic>
        <p:nvPicPr>
          <p:cNvPr id="9" name="Grafik 8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7F963992-A844-D666-1F21-3B4E7935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" y="-336550"/>
            <a:ext cx="7264401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103594F-4FE2-3CEC-6933-31269092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D276B7A-B967-B7D2-23B2-9E743E70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963"/>
            <a:ext cx="9144000" cy="171608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48E52A5F-4334-B44D-6569-CE618E82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5" y="4421188"/>
            <a:ext cx="4032250" cy="677862"/>
          </a:xfrm>
        </p:spPr>
        <p:txBody>
          <a:bodyPr>
            <a:normAutofit/>
          </a:bodyPr>
          <a:lstStyle/>
          <a:p>
            <a:r>
              <a:rPr lang="en-US" sz="1500" dirty="0"/>
              <a:t>Special THANKS to </a:t>
            </a:r>
          </a:p>
          <a:p>
            <a:r>
              <a:rPr lang="en-US" sz="1500" dirty="0"/>
              <a:t>Ruben, Patricia, Nicolas and Alex for their help!</a:t>
            </a:r>
            <a:endParaRPr lang="de-AT" sz="1500" dirty="0"/>
          </a:p>
        </p:txBody>
      </p:sp>
    </p:spTree>
    <p:extLst>
      <p:ext uri="{BB962C8B-B14F-4D97-AF65-F5344CB8AC3E}">
        <p14:creationId xmlns:p14="http://schemas.microsoft.com/office/powerpoint/2010/main" val="2416115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456E64D9-44A3-DB9C-13A2-297BB8284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6F3C5-D536-70E0-D4ED-61244EC2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Technologies did I use?</a:t>
            </a:r>
            <a:endParaRPr lang="de-AT" u="sng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2D994D6-AA58-7A21-CD79-BBFFFE2C5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957" y="247428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689C51F-CE16-41F3-F1B3-F45E6781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38" y="4048250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1^Ein Bild, das Schrift, Grafiken, Logo, Symbol enthält.">
            <a:extLst>
              <a:ext uri="{FF2B5EF4-FFF2-40B4-BE49-F238E27FC236}">
                <a16:creationId xmlns:a16="http://schemas.microsoft.com/office/drawing/2014/main" id="{DE69EE45-3E55-D6A9-132A-4844C0761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32" y="2474280"/>
            <a:ext cx="1694200" cy="1495131"/>
          </a:xfrm>
          <a:prstGeom prst="rect">
            <a:avLst/>
          </a:prstGeom>
        </p:spPr>
      </p:pic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96C47D24-38C9-BD33-2114-5DFEF912AA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70" y="4697201"/>
            <a:ext cx="1503293" cy="1503293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158EA2A-7EE5-C767-DF88-9C002673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51" y="4259426"/>
            <a:ext cx="3058017" cy="8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Grafiken, Schrift, Grafikdesign, Design enthält.&#10;&#10;Automatisch generierte Beschreibung">
            <a:extLst>
              <a:ext uri="{FF2B5EF4-FFF2-40B4-BE49-F238E27FC236}">
                <a16:creationId xmlns:a16="http://schemas.microsoft.com/office/drawing/2014/main" id="{BF6E1136-662E-29ED-3393-4F35B5E01A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3" y="2474280"/>
            <a:ext cx="2380129" cy="1497313"/>
          </a:xfrm>
          <a:prstGeom prst="rect">
            <a:avLst/>
          </a:prstGeom>
        </p:spPr>
      </p:pic>
      <p:pic>
        <p:nvPicPr>
          <p:cNvPr id="1026" name="Picture 2" descr="The Complete History Of The ChatGPT Logo - Hatchwise">
            <a:extLst>
              <a:ext uri="{FF2B5EF4-FFF2-40B4-BE49-F238E27FC236}">
                <a16:creationId xmlns:a16="http://schemas.microsoft.com/office/drawing/2014/main" id="{E61174D6-9220-C9AD-3C4D-EB52D7BF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90" y="4555123"/>
            <a:ext cx="2298032" cy="12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9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B3C5339F-3D8E-1C50-84C3-E8089322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E34B63-604E-FD42-5DCC-64016B4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were my struggles?</a:t>
            </a:r>
            <a:endParaRPr lang="de-AT" u="sng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4667B8-B14D-4BB6-7C25-91CF531E4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521" y="2515860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70B4B2-D9A5-E981-478C-09EFE38E874A}"/>
              </a:ext>
            </a:extLst>
          </p:cNvPr>
          <p:cNvSpPr txBox="1"/>
          <p:nvPr/>
        </p:nvSpPr>
        <p:spPr>
          <a:xfrm>
            <a:off x="5647825" y="2572591"/>
            <a:ext cx="579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had no Idea/Experience about Game 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how to make my Game with YouTube and updating stuff with ChatGPT since a lot of the info was outdated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7B1057-956E-D067-075B-2542B2912A37}"/>
              </a:ext>
            </a:extLst>
          </p:cNvPr>
          <p:cNvSpPr txBox="1"/>
          <p:nvPr/>
        </p:nvSpPr>
        <p:spPr>
          <a:xfrm>
            <a:off x="3304670" y="3772920"/>
            <a:ext cx="579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out how to make a REST-API and set it up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all the methods I needed up and running</a:t>
            </a:r>
          </a:p>
        </p:txBody>
      </p:sp>
      <p:pic>
        <p:nvPicPr>
          <p:cNvPr id="11" name="Grafik 10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BF3B11E8-7377-68AC-E645-2EED0AE7B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56" y="3268131"/>
            <a:ext cx="1503293" cy="1503293"/>
          </a:xfrm>
          <a:prstGeom prst="rect">
            <a:avLst/>
          </a:prstGeom>
        </p:spPr>
      </p:pic>
      <p:pic>
        <p:nvPicPr>
          <p:cNvPr id="12" name="Grafik 11" descr="1^Ein Bild, das Schrift, Grafiken, Logo, Symbol enthält.">
            <a:extLst>
              <a:ext uri="{FF2B5EF4-FFF2-40B4-BE49-F238E27FC236}">
                <a16:creationId xmlns:a16="http://schemas.microsoft.com/office/drawing/2014/main" id="{8910E899-6DA9-47A2-7C66-F79915F08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8" y="4690155"/>
            <a:ext cx="1637204" cy="14448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4BA9700-D3DA-A54E-4FA3-66123E17D33E}"/>
              </a:ext>
            </a:extLst>
          </p:cNvPr>
          <p:cNvSpPr txBox="1"/>
          <p:nvPr/>
        </p:nvSpPr>
        <p:spPr>
          <a:xfrm>
            <a:off x="5090248" y="4898133"/>
            <a:ext cx="643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dirty="0" err="1"/>
              <a:t>GDScript</a:t>
            </a:r>
            <a:r>
              <a:rPr lang="en-US" dirty="0"/>
              <a:t> is based on python I had to learn the new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the right information for the current Version of Godot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language is only used in the Godot engine so less information about it compared to JAVA</a:t>
            </a:r>
          </a:p>
        </p:txBody>
      </p:sp>
    </p:spTree>
    <p:extLst>
      <p:ext uri="{BB962C8B-B14F-4D97-AF65-F5344CB8AC3E}">
        <p14:creationId xmlns:p14="http://schemas.microsoft.com/office/powerpoint/2010/main" val="186342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EDD44A-D2DF-0568-FAA3-F21C6E97A14B}"/>
              </a:ext>
            </a:extLst>
          </p:cNvPr>
          <p:cNvSpPr txBox="1"/>
          <p:nvPr/>
        </p:nvSpPr>
        <p:spPr>
          <a:xfrm>
            <a:off x="2728640" y="4097000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      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71FBA9A-FFA7-4846-FF5C-46C3A388E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" r="87350" b="-2124"/>
          <a:stretch/>
        </p:blipFill>
        <p:spPr bwMode="auto">
          <a:xfrm>
            <a:off x="3593620" y="4018001"/>
            <a:ext cx="263939" cy="5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FD7A4D-D59D-CFDD-D8DD-C7589CE6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40" y="3634537"/>
            <a:ext cx="1843044" cy="13806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08175AE1-EE19-30AB-5691-D18E79CD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0EF831-FC2A-22F9-3702-DE4758A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REST-API?</a:t>
            </a:r>
            <a:endParaRPr lang="de-AT" u="sng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5B0FD0-1EE7-0DED-949D-EF70CE340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2" y="4699663"/>
            <a:ext cx="2693913" cy="10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Grafiken, Kreis, Clipart, Schrift enthält.&#10;&#10;Automatisch generierte Beschreibung">
            <a:extLst>
              <a:ext uri="{FF2B5EF4-FFF2-40B4-BE49-F238E27FC236}">
                <a16:creationId xmlns:a16="http://schemas.microsoft.com/office/drawing/2014/main" id="{13361DDA-BBC9-2A77-8ACD-42263277E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69" y="2516484"/>
            <a:ext cx="1503293" cy="15032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7428A46-D2D1-6CD6-9DE9-0844F0C4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620" y="5015168"/>
            <a:ext cx="2845978" cy="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50C3B5-7659-AA38-8935-EA7FA4C358AB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2642359" y="3268131"/>
            <a:ext cx="2479410" cy="143153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9A524A-F455-01D9-168B-420ED8846839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625062" y="3268131"/>
            <a:ext cx="2848547" cy="17470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4E59942-C4D5-403F-9469-883611CCE36B}"/>
              </a:ext>
            </a:extLst>
          </p:cNvPr>
          <p:cNvSpPr txBox="1"/>
          <p:nvPr/>
        </p:nvSpPr>
        <p:spPr>
          <a:xfrm rot="19820582">
            <a:off x="3021851" y="3593372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HTTP-Request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99B20B-05D5-8E8A-985E-27625A49178A}"/>
              </a:ext>
            </a:extLst>
          </p:cNvPr>
          <p:cNvSpPr txBox="1"/>
          <p:nvPr/>
        </p:nvSpPr>
        <p:spPr>
          <a:xfrm rot="1907703">
            <a:off x="7503697" y="3763199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Query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912F5D2-C482-A1F5-BE7A-FC86CFBEC39E}"/>
              </a:ext>
            </a:extLst>
          </p:cNvPr>
          <p:cNvSpPr txBox="1"/>
          <p:nvPr/>
        </p:nvSpPr>
        <p:spPr>
          <a:xfrm rot="1907703">
            <a:off x="7076809" y="4053812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8CEAD7-ED13-6183-F1FE-F2CF86F5A69E}"/>
              </a:ext>
            </a:extLst>
          </p:cNvPr>
          <p:cNvSpPr txBox="1"/>
          <p:nvPr/>
        </p:nvSpPr>
        <p:spPr>
          <a:xfrm rot="19689302">
            <a:off x="3261131" y="3927659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Data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32B35-231D-C68D-E613-3C01FE59909E}"/>
              </a:ext>
            </a:extLst>
          </p:cNvPr>
          <p:cNvSpPr txBox="1"/>
          <p:nvPr/>
        </p:nvSpPr>
        <p:spPr>
          <a:xfrm rot="19806519">
            <a:off x="1660106" y="3333181"/>
            <a:ext cx="3760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sng" dirty="0">
                <a:solidFill>
                  <a:srgbClr val="FF0000"/>
                </a:solidFill>
              </a:rPr>
              <a:t>http://localhost:8080/api/users/updateBalance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02765D-B0CD-1CE6-699C-F926C6EDEA6B}"/>
              </a:ext>
            </a:extLst>
          </p:cNvPr>
          <p:cNvSpPr txBox="1"/>
          <p:nvPr/>
        </p:nvSpPr>
        <p:spPr>
          <a:xfrm rot="19585647">
            <a:off x="3887268" y="3931424"/>
            <a:ext cx="20052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“Balance updated Successfully” or</a:t>
            </a:r>
          </a:p>
          <a:p>
            <a:r>
              <a:rPr lang="en-US" sz="1500" dirty="0"/>
              <a:t>“</a:t>
            </a:r>
            <a:r>
              <a:rPr lang="en-US" sz="1500" dirty="0" err="1"/>
              <a:t>ErrorMessage</a:t>
            </a:r>
            <a:r>
              <a:rPr lang="en-US" sz="15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8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32F5B708-A963-C7B3-2310-3D57D7E3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49F17D-CFF4-CA8E-713E-F8FF378C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Pros:</a:t>
            </a:r>
            <a:endParaRPr lang="de-AT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A0F67C8-6351-2951-30EE-71377969C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86" y="1200381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NoSQL Database? | Fauna">
            <a:extLst>
              <a:ext uri="{FF2B5EF4-FFF2-40B4-BE49-F238E27FC236}">
                <a16:creationId xmlns:a16="http://schemas.microsoft.com/office/drawing/2014/main" id="{59B9F0CF-9BD6-EAA8-B21F-2CE0A8049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45" y="982132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5712376-A8F9-DA1D-6C9C-C85AFA10B36E}"/>
              </a:ext>
            </a:extLst>
          </p:cNvPr>
          <p:cNvSpPr txBox="1"/>
          <p:nvPr/>
        </p:nvSpPr>
        <p:spPr>
          <a:xfrm>
            <a:off x="721922" y="2831295"/>
            <a:ext cx="43375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Simple, English-like syntax makes it accessible to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Standardized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SQL is widely supported across major relational database systems (MySQL, PostgreSQL, SQL Server,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Powerful Query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Handles complex queries, filtering, and data manipulation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Ensures data accuracy and reliability through Constraints (e.g., primary keys, foreign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ACID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safe, reliable transactions, for critical data handling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818831-D560-EF65-AFEA-F1A16CA8504B}"/>
              </a:ext>
            </a:extLst>
          </p:cNvPr>
          <p:cNvSpPr txBox="1"/>
          <p:nvPr/>
        </p:nvSpPr>
        <p:spPr>
          <a:xfrm>
            <a:off x="5781389" y="2831295"/>
            <a:ext cx="545610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databases are designed for horizontal scaling, making them better suited for large,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Schema-less design allows for easy handling of unstructured or semi-structured data without predefined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Handling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is optimized for handling massive datasets and real-time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High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Often built with replication and partitioning in mind, ensuring fault tolerance and uptime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Diverse Data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various data models(key-value, document, column-family, graph), offering flexibility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322877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E3EA9487-B5DF-4547-4DE9-A968F3553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57DC01-8FFF-7E0E-3C2C-D854A69A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SQL – NOSQL Cons: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A1A4BE-840C-33E5-829F-24FA2FDBD8C2}"/>
              </a:ext>
            </a:extLst>
          </p:cNvPr>
          <p:cNvSpPr txBox="1"/>
          <p:nvPr/>
        </p:nvSpPr>
        <p:spPr>
          <a:xfrm>
            <a:off x="1339515" y="2493142"/>
            <a:ext cx="354965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Scalability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Difficult to horizontally scale across multiple servers compared to 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Large or complex queries may require manual tuning for optimal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Rigid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Fixed schema design can be less flexible for dynamic or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Vendor Lock-In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Some features are vendor-specific, complicating migrations between different SQL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Less Suited for Big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Struggles with massive, real-time, datasets compared to NoSQL or specialized systems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E52D84-52BA-0285-B73E-66D2E4F604C9}"/>
              </a:ext>
            </a:extLst>
          </p:cNvPr>
          <p:cNvSpPr txBox="1"/>
          <p:nvPr/>
        </p:nvSpPr>
        <p:spPr>
          <a:xfrm>
            <a:off x="6599765" y="2406926"/>
            <a:ext cx="425272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Lack of Standardization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 universal query language like SQL, so each NoSQL database has its own syntax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Eventual Consistency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Many NoSQL systems sacrifice strong consistency for availability and partition tolerance, which may not be suitable for all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Complex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NoSQL systems may struggle with complex querying and aggregations, often requiring additional processing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Limited ACID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Full ACID compliance is often limited or not supported, making NoSQL less ideal for applications that require strong transactional guarantees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Learning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Each NoSQL database (MongoDB, Cassandra, Redis, etc.) has unique design patterns and requires specialized knowledge for optimization and use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2ACC0E4-51D1-863E-506E-2BE5BEE9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181309"/>
            <a:ext cx="1940380" cy="9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What Is A NoSQL Database? | Fauna">
            <a:extLst>
              <a:ext uri="{FF2B5EF4-FFF2-40B4-BE49-F238E27FC236}">
                <a16:creationId xmlns:a16="http://schemas.microsoft.com/office/drawing/2014/main" id="{95BF87AB-57AC-1DB2-7379-E4FA7B66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220" y="1009484"/>
            <a:ext cx="2387046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0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D4D1AF51-629E-3068-6E42-62E0EECF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2BC27E-0C8E-4ED6-CA7C-616B0DC7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Why did I use MongoDB?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07599-3283-3BAD-A855-12E792B1F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Easy to use</a:t>
            </a:r>
          </a:p>
          <a:p>
            <a:r>
              <a:rPr lang="en-US" sz="2000" dirty="0"/>
              <a:t>Widely Recommended</a:t>
            </a:r>
          </a:p>
          <a:p>
            <a:r>
              <a:rPr lang="en-US" sz="2000" dirty="0"/>
              <a:t>Since it‘s a NoSQL database it doesn‘t require a fixed schema which is good since with Game Developing you have a lot of different data structures (player stats, game levels, inventories, etc.)</a:t>
            </a:r>
          </a:p>
          <a:p>
            <a:r>
              <a:rPr lang="en-US" sz="2000" dirty="0"/>
              <a:t>Games often experience rapid growth in users or data (player data, in-game assets, etc.). MongoDB is designed to scale horizontally by distributing data across multiple servers, ensuring it can handle high traffic and large datasets efficiently, which for me was just a no-brainer for future proofing</a:t>
            </a:r>
          </a:p>
          <a:p>
            <a:r>
              <a:rPr lang="en-US" sz="2000" dirty="0"/>
              <a:t>Many games require fast, real-time data reads and writes, like leaderboards, matchmaking, or player interactions. MongoDB‘s architecture supports low-latency queries and fast data access, which is critical for a smooth gaming experience</a:t>
            </a:r>
          </a:p>
          <a:p>
            <a:r>
              <a:rPr lang="en-US" sz="2000" dirty="0"/>
              <a:t>Game data often includes complex relationships (players with multiple inventories, achievements, etc.). MongoDB’s document-based storage allows these nested structures to be stored in a single record, reducing complexity and improving read performance.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5558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ilderrahmen, Rechteck, Rahmen, Kunst enthält.&#10;&#10;Automatisch generierte Beschreibung">
            <a:extLst>
              <a:ext uri="{FF2B5EF4-FFF2-40B4-BE49-F238E27FC236}">
                <a16:creationId xmlns:a16="http://schemas.microsoft.com/office/drawing/2014/main" id="{F42193F3-6B06-104B-9B52-FB88C840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006919F-BE2B-1E0D-D408-D300026A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Plans</a:t>
            </a:r>
            <a:endParaRPr lang="de-AT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D50FC-DC87-B728-21F1-28DCB38D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Multiplayer</a:t>
            </a:r>
          </a:p>
          <a:p>
            <a:r>
              <a:rPr lang="en-US" dirty="0"/>
              <a:t>Writing/Creating more Story(NPC interactions, dialogues, quests, etc.)</a:t>
            </a:r>
          </a:p>
          <a:p>
            <a:r>
              <a:rPr lang="en-US" dirty="0"/>
              <a:t>Making a fully working Inventory system</a:t>
            </a:r>
          </a:p>
          <a:p>
            <a:r>
              <a:rPr lang="en-US" dirty="0"/>
              <a:t>Adding a better Item system</a:t>
            </a:r>
          </a:p>
          <a:p>
            <a:r>
              <a:rPr lang="en-US" dirty="0"/>
              <a:t>Ability to harvest trees or different ores to sell to the NPS’s or make weapons out of</a:t>
            </a:r>
          </a:p>
          <a:p>
            <a:r>
              <a:rPr lang="en-US" dirty="0"/>
              <a:t>Adding/Making whatever else my 2 brain cells can come up with :D</a:t>
            </a:r>
          </a:p>
        </p:txBody>
      </p:sp>
    </p:spTree>
    <p:extLst>
      <p:ext uri="{BB962C8B-B14F-4D97-AF65-F5344CB8AC3E}">
        <p14:creationId xmlns:p14="http://schemas.microsoft.com/office/powerpoint/2010/main" val="249857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761</Words>
  <Application>Microsoft Office PowerPoint</Application>
  <PresentationFormat>Breitbild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Organisch</vt:lpstr>
      <vt:lpstr>PowerPoint-Präsentation</vt:lpstr>
      <vt:lpstr>What Technologies did I use?</vt:lpstr>
      <vt:lpstr>What were my struggles?</vt:lpstr>
      <vt:lpstr>What is a REST-API?</vt:lpstr>
      <vt:lpstr>What is a REST-API?</vt:lpstr>
      <vt:lpstr>SQL – NOSQL Pros:</vt:lpstr>
      <vt:lpstr>SQL – NOSQL Cons:</vt:lpstr>
      <vt:lpstr>Why did I use MongoDB?</vt:lpstr>
      <vt:lpstr>Future Plans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Gerstl Philipp</dc:creator>
  <cp:lastModifiedBy>Gerstl Philipp</cp:lastModifiedBy>
  <cp:revision>16</cp:revision>
  <dcterms:created xsi:type="dcterms:W3CDTF">2024-09-24T06:27:45Z</dcterms:created>
  <dcterms:modified xsi:type="dcterms:W3CDTF">2024-09-25T10:40:42Z</dcterms:modified>
</cp:coreProperties>
</file>