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71" r:id="rId10"/>
    <p:sldId id="266" r:id="rId11"/>
    <p:sldId id="267" r:id="rId12"/>
    <p:sldId id="270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94" autoAdjust="0"/>
  </p:normalViewPr>
  <p:slideViewPr>
    <p:cSldViewPr>
      <p:cViewPr varScale="1">
        <p:scale>
          <a:sx n="82" d="100"/>
          <a:sy n="82" d="100"/>
        </p:scale>
        <p:origin x="-14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364A5-0E42-4282-A14E-47FF17AF5C0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82880-A616-4DEC-BE56-F750B720EC7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364A5-0E42-4282-A14E-47FF17AF5C0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82880-A616-4DEC-BE56-F750B720EC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364A5-0E42-4282-A14E-47FF17AF5C0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82880-A616-4DEC-BE56-F750B720EC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364A5-0E42-4282-A14E-47FF17AF5C0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82880-A616-4DEC-BE56-F750B720EC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364A5-0E42-4282-A14E-47FF17AF5C0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82880-A616-4DEC-BE56-F750B720EC7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364A5-0E42-4282-A14E-47FF17AF5C0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82880-A616-4DEC-BE56-F750B720EC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364A5-0E42-4282-A14E-47FF17AF5C0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82880-A616-4DEC-BE56-F750B720EC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364A5-0E42-4282-A14E-47FF17AF5C0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82880-A616-4DEC-BE56-F750B720EC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364A5-0E42-4282-A14E-47FF17AF5C0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82880-A616-4DEC-BE56-F750B720EC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364A5-0E42-4282-A14E-47FF17AF5C0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82880-A616-4DEC-BE56-F750B720EC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364A5-0E42-4282-A14E-47FF17AF5C0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6782880-A616-4DEC-BE56-F750B720EC7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D9364A5-0E42-4282-A14E-47FF17AF5C0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6782880-A616-4DEC-BE56-F750B720EC71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INTRODUCTION TO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web based </a:t>
            </a:r>
            <a:r>
              <a:rPr lang="en-US" dirty="0" smtClean="0"/>
              <a:t>“</a:t>
            </a:r>
            <a:r>
              <a:rPr lang="en-US" sz="2800" dirty="0"/>
              <a:t>STEEL FABRICATION ORDER MANAGEMENT SYSTEM</a:t>
            </a:r>
            <a:r>
              <a:rPr lang="en-US" dirty="0" smtClean="0"/>
              <a:t>” </a:t>
            </a:r>
            <a:r>
              <a:rPr lang="en-US" dirty="0"/>
              <a:t>project is </a:t>
            </a:r>
            <a:r>
              <a:rPr lang="en-US" dirty="0" smtClean="0"/>
              <a:t>an attempt </a:t>
            </a:r>
            <a:r>
              <a:rPr lang="en-US" dirty="0"/>
              <a:t>to simulate the basic concepts of order management system.</a:t>
            </a:r>
          </a:p>
        </p:txBody>
      </p:sp>
    </p:spTree>
    <p:extLst>
      <p:ext uri="{BB962C8B-B14F-4D97-AF65-F5344CB8AC3E}">
        <p14:creationId xmlns:p14="http://schemas.microsoft.com/office/powerpoint/2010/main" val="389439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1143000"/>
          </a:xfrm>
        </p:spPr>
        <p:txBody>
          <a:bodyPr/>
          <a:lstStyle/>
          <a:p>
            <a:r>
              <a:rPr lang="en-US" b="1" dirty="0" smtClean="0"/>
              <a:t>Dataflow Diagram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491" y="1371600"/>
            <a:ext cx="5996152" cy="4565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947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564" y="304800"/>
            <a:ext cx="8229600" cy="1143000"/>
          </a:xfrm>
        </p:spPr>
        <p:txBody>
          <a:bodyPr/>
          <a:lstStyle/>
          <a:p>
            <a:r>
              <a:rPr lang="en-US" b="1" dirty="0" smtClean="0"/>
              <a:t>Project Screenshot</a:t>
            </a:r>
            <a:endParaRPr lang="en-US" b="1" dirty="0"/>
          </a:p>
        </p:txBody>
      </p:sp>
      <p:pic>
        <p:nvPicPr>
          <p:cNvPr id="2050" name="Picture 2" descr="C:\Users\Shadow\Downloads\ppt\ppt\customerhomepa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267200"/>
            <a:ext cx="3508430" cy="186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hadow\Downloads\ppt\ppt\adminhom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3508430" cy="1849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Shadow\Downloads\ppt\ppt\managerhomepag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524" y="1676400"/>
            <a:ext cx="3289752" cy="1849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Shadow\Downloads\ppt\ppt\employe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798" y="4267200"/>
            <a:ext cx="3289752" cy="186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02606" y="3659061"/>
            <a:ext cx="2438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Admin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75218" y="366489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Manager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2273" y="6308743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Customer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99018" y="6308743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Delivery Agent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071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05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205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205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205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Online Payment  option will be provide in future. </a:t>
            </a:r>
          </a:p>
          <a:p>
            <a:r>
              <a:rPr lang="en-US" dirty="0" smtClean="0"/>
              <a:t>To build Website more </a:t>
            </a:r>
            <a:r>
              <a:rPr lang="en-US" dirty="0"/>
              <a:t>User friendly</a:t>
            </a:r>
            <a:r>
              <a:rPr lang="en-US" dirty="0" smtClean="0"/>
              <a:t> and Secure and dynamic 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68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001000" cy="4068763"/>
          </a:xfrm>
        </p:spPr>
        <p:txBody>
          <a:bodyPr>
            <a:normAutofit/>
          </a:bodyPr>
          <a:lstStyle/>
          <a:p>
            <a:r>
              <a:rPr lang="en-US" dirty="0"/>
              <a:t>http://www.google.com</a:t>
            </a:r>
          </a:p>
          <a:p>
            <a:r>
              <a:rPr lang="en-US" dirty="0"/>
              <a:t>https://react-bootstrap.github.io/</a:t>
            </a:r>
          </a:p>
          <a:p>
            <a:r>
              <a:rPr lang="en-US" dirty="0"/>
              <a:t>https://reactjs.org/docs</a:t>
            </a:r>
          </a:p>
          <a:p>
            <a:r>
              <a:rPr lang="en-US" dirty="0"/>
              <a:t>https://react-redux.js.org/</a:t>
            </a:r>
          </a:p>
          <a:p>
            <a:r>
              <a:rPr lang="en-US" dirty="0"/>
              <a:t>https://www.baeldung.com/</a:t>
            </a:r>
          </a:p>
          <a:p>
            <a:r>
              <a:rPr lang="en-US" dirty="0" smtClean="0"/>
              <a:t>http</a:t>
            </a:r>
            <a:r>
              <a:rPr lang="en-US" dirty="0"/>
              <a:t>://www.webdevelopersjournal.com/</a:t>
            </a:r>
          </a:p>
          <a:p>
            <a:r>
              <a:rPr lang="en-US" dirty="0"/>
              <a:t>http://www.w3.org</a:t>
            </a:r>
          </a:p>
          <a:p>
            <a:r>
              <a:rPr lang="en-US" dirty="0"/>
              <a:t>http://www.wikipedia.org</a:t>
            </a:r>
          </a:p>
        </p:txBody>
      </p:sp>
    </p:spTree>
    <p:extLst>
      <p:ext uri="{BB962C8B-B14F-4D97-AF65-F5344CB8AC3E}">
        <p14:creationId xmlns:p14="http://schemas.microsoft.com/office/powerpoint/2010/main" val="270646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610600" cy="4876800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8000" dirty="0" smtClean="0"/>
              <a:t>Thank You !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9414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 of </a:t>
            </a:r>
            <a:r>
              <a:rPr lang="en-US" dirty="0" smtClean="0"/>
              <a:t> steel fabrication order management system project </a:t>
            </a:r>
            <a:r>
              <a:rPr lang="en-US" dirty="0"/>
              <a:t>is that </a:t>
            </a:r>
            <a:r>
              <a:rPr lang="en-US" dirty="0" smtClean="0"/>
              <a:t>the system </a:t>
            </a:r>
            <a:r>
              <a:rPr lang="en-US" dirty="0"/>
              <a:t>will be used to </a:t>
            </a:r>
            <a:r>
              <a:rPr lang="en-US" dirty="0" smtClean="0"/>
              <a:t>fulfill </a:t>
            </a:r>
            <a:r>
              <a:rPr lang="en-US" dirty="0"/>
              <a:t>the need of people who wants to </a:t>
            </a:r>
            <a:r>
              <a:rPr lang="en-US" dirty="0" smtClean="0"/>
              <a:t>option  </a:t>
            </a:r>
            <a:r>
              <a:rPr lang="en-US" dirty="0"/>
              <a:t>for the ordering the </a:t>
            </a:r>
            <a:r>
              <a:rPr lang="en-US" dirty="0" smtClean="0"/>
              <a:t>steel furniture </a:t>
            </a:r>
            <a:r>
              <a:rPr lang="en-US" dirty="0"/>
              <a:t>online.</a:t>
            </a:r>
          </a:p>
        </p:txBody>
      </p:sp>
    </p:spTree>
    <p:extLst>
      <p:ext uri="{BB962C8B-B14F-4D97-AF65-F5344CB8AC3E}">
        <p14:creationId xmlns:p14="http://schemas.microsoft.com/office/powerpoint/2010/main" val="360495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steel fabrication order management system is </a:t>
            </a:r>
            <a:r>
              <a:rPr lang="en-US" dirty="0" smtClean="0"/>
              <a:t>web-based </a:t>
            </a:r>
            <a:r>
              <a:rPr lang="en-US" dirty="0"/>
              <a:t>application </a:t>
            </a:r>
            <a:r>
              <a:rPr lang="en-US" dirty="0" smtClean="0"/>
              <a:t>that allows </a:t>
            </a:r>
            <a:r>
              <a:rPr lang="en-US" dirty="0"/>
              <a:t>the admin to handle all the activities online quickly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 So</a:t>
            </a:r>
            <a:r>
              <a:rPr lang="en-US" dirty="0"/>
              <a:t>, the aim of the project is to provide product </a:t>
            </a:r>
            <a:r>
              <a:rPr lang="en-US" dirty="0" smtClean="0"/>
              <a:t>to customers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customer </a:t>
            </a:r>
            <a:r>
              <a:rPr lang="en-US" dirty="0" smtClean="0"/>
              <a:t>can choose </a:t>
            </a:r>
            <a:r>
              <a:rPr lang="en-US" dirty="0"/>
              <a:t>the products from category and place the </a:t>
            </a:r>
            <a:r>
              <a:rPr lang="en-US" dirty="0" smtClean="0"/>
              <a:t>order online.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77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</a:t>
            </a:r>
            <a:r>
              <a:rPr lang="en-US" b="1" dirty="0" smtClean="0"/>
              <a:t>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Admin </a:t>
            </a:r>
            <a:r>
              <a:rPr lang="en-US" b="1" dirty="0" smtClean="0"/>
              <a:t>module</a:t>
            </a:r>
          </a:p>
          <a:p>
            <a:r>
              <a:rPr lang="en-US" b="1" dirty="0"/>
              <a:t>Manager </a:t>
            </a:r>
            <a:r>
              <a:rPr lang="en-US" b="1" dirty="0" smtClean="0"/>
              <a:t>module</a:t>
            </a:r>
          </a:p>
          <a:p>
            <a:r>
              <a:rPr lang="en-US" b="1" dirty="0" smtClean="0"/>
              <a:t>User or customer module</a:t>
            </a:r>
          </a:p>
          <a:p>
            <a:r>
              <a:rPr lang="en-US" b="1" dirty="0"/>
              <a:t>Delivery </a:t>
            </a:r>
            <a:r>
              <a:rPr lang="en-US" b="1" dirty="0" smtClean="0"/>
              <a:t>Agent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64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Admin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Sub Module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-</a:t>
            </a:r>
            <a:r>
              <a:rPr lang="en-US" dirty="0" smtClean="0"/>
              <a:t> </a:t>
            </a:r>
            <a:r>
              <a:rPr lang="en-US" dirty="0"/>
              <a:t>View </a:t>
            </a:r>
            <a:r>
              <a:rPr lang="en-US" dirty="0" smtClean="0"/>
              <a:t>customer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/>
              <a:t>Add remove </a:t>
            </a:r>
            <a:r>
              <a:rPr lang="en-US" dirty="0" smtClean="0"/>
              <a:t>staff</a:t>
            </a:r>
          </a:p>
          <a:p>
            <a:pPr marL="0" indent="0">
              <a:buNone/>
            </a:pPr>
            <a:r>
              <a:rPr lang="en-US" dirty="0" smtClean="0"/>
              <a:t>	- </a:t>
            </a:r>
            <a:r>
              <a:rPr lang="en-US" dirty="0"/>
              <a:t>View feedback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22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Manager module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Sub Module</a:t>
            </a:r>
          </a:p>
          <a:p>
            <a:pPr marL="0" indent="0">
              <a:buNone/>
            </a:pPr>
            <a:r>
              <a:rPr lang="en-US" dirty="0" smtClean="0"/>
              <a:t>	-</a:t>
            </a:r>
            <a:r>
              <a:rPr lang="en-US" dirty="0"/>
              <a:t>Manage </a:t>
            </a:r>
            <a:r>
              <a:rPr lang="en-US" dirty="0" smtClean="0"/>
              <a:t>products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</a:t>
            </a:r>
            <a:r>
              <a:rPr lang="en-US" dirty="0"/>
              <a:t>Manage </a:t>
            </a:r>
            <a:r>
              <a:rPr lang="en-US" dirty="0" smtClean="0"/>
              <a:t>delivery</a:t>
            </a:r>
          </a:p>
          <a:p>
            <a:pPr marL="0" indent="0">
              <a:buNone/>
            </a:pPr>
            <a:r>
              <a:rPr lang="en-US" dirty="0" smtClean="0"/>
              <a:t>	-</a:t>
            </a:r>
            <a:r>
              <a:rPr lang="en-US" dirty="0"/>
              <a:t>View </a:t>
            </a:r>
            <a:r>
              <a:rPr lang="en-US" dirty="0" smtClean="0"/>
              <a:t>feedback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</a:t>
            </a:r>
            <a:r>
              <a:rPr lang="en-US" dirty="0"/>
              <a:t>View order customization</a:t>
            </a:r>
          </a:p>
        </p:txBody>
      </p:sp>
    </p:spTree>
    <p:extLst>
      <p:ext uri="{BB962C8B-B14F-4D97-AF65-F5344CB8AC3E}">
        <p14:creationId xmlns:p14="http://schemas.microsoft.com/office/powerpoint/2010/main" val="247565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Customer or user </a:t>
            </a:r>
            <a:r>
              <a:rPr lang="en-US" b="1" dirty="0"/>
              <a:t>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Sub Module</a:t>
            </a:r>
          </a:p>
          <a:p>
            <a:pPr marL="667512" lvl="2" indent="0">
              <a:buNone/>
            </a:pPr>
            <a:r>
              <a:rPr lang="en-US" b="1" dirty="0"/>
              <a:t>	- </a:t>
            </a:r>
            <a:r>
              <a:rPr lang="en-US" sz="2600" dirty="0"/>
              <a:t>View</a:t>
            </a:r>
            <a:r>
              <a:rPr lang="en-US" sz="2600" b="1" dirty="0"/>
              <a:t> </a:t>
            </a:r>
            <a:r>
              <a:rPr lang="en-US" sz="2600" dirty="0"/>
              <a:t>Product</a:t>
            </a:r>
            <a:r>
              <a:rPr lang="en-US" sz="2600" b="1" dirty="0"/>
              <a:t> </a:t>
            </a:r>
            <a:endParaRPr lang="en-US" sz="2600" b="1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Making</a:t>
            </a:r>
            <a:r>
              <a:rPr lang="en-US" b="1" dirty="0" smtClean="0"/>
              <a:t> </a:t>
            </a:r>
            <a:r>
              <a:rPr lang="en-US" dirty="0" smtClean="0"/>
              <a:t>Order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</a:t>
            </a:r>
            <a:r>
              <a:rPr lang="en-US" b="1" dirty="0"/>
              <a:t> </a:t>
            </a:r>
            <a:r>
              <a:rPr lang="en-US" dirty="0" smtClean="0"/>
              <a:t>View </a:t>
            </a:r>
            <a:r>
              <a:rPr lang="en-US" dirty="0"/>
              <a:t>Order </a:t>
            </a:r>
            <a:r>
              <a:rPr lang="en-US" dirty="0" smtClean="0"/>
              <a:t>History</a:t>
            </a:r>
          </a:p>
          <a:p>
            <a:pPr marL="0" indent="0">
              <a:buNone/>
            </a:pPr>
            <a:r>
              <a:rPr lang="en-US" dirty="0" smtClean="0"/>
              <a:t>	- Registration Module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70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Delivery Agent Account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Sub Module</a:t>
            </a:r>
          </a:p>
          <a:p>
            <a:pPr marL="0" indent="0">
              <a:buNone/>
            </a:pPr>
            <a:r>
              <a:rPr lang="en-US" dirty="0" smtClean="0"/>
              <a:t>	-</a:t>
            </a:r>
            <a:r>
              <a:rPr lang="en-US" dirty="0"/>
              <a:t>Receive </a:t>
            </a:r>
            <a:r>
              <a:rPr lang="en-US" dirty="0" smtClean="0"/>
              <a:t>order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</a:t>
            </a:r>
            <a:r>
              <a:rPr lang="en-US" dirty="0"/>
              <a:t>Track </a:t>
            </a:r>
            <a:r>
              <a:rPr lang="en-US" dirty="0" smtClean="0"/>
              <a:t>order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</a:t>
            </a:r>
            <a:r>
              <a:rPr lang="en-US" dirty="0"/>
              <a:t>Update order status</a:t>
            </a:r>
          </a:p>
        </p:txBody>
      </p:sp>
    </p:spTree>
    <p:extLst>
      <p:ext uri="{BB962C8B-B14F-4D97-AF65-F5344CB8AC3E}">
        <p14:creationId xmlns:p14="http://schemas.microsoft.com/office/powerpoint/2010/main" val="332676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CASE DIAGRAM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445" y="1935163"/>
            <a:ext cx="4254839" cy="469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378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304</TotalTime>
  <Words>203</Words>
  <Application>Microsoft Office PowerPoint</Application>
  <PresentationFormat>On-screen Show (4:3)</PresentationFormat>
  <Paragraphs>59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INTRODUCTION TO PROJECT</vt:lpstr>
      <vt:lpstr>Purpose</vt:lpstr>
      <vt:lpstr>scope</vt:lpstr>
      <vt:lpstr>Module</vt:lpstr>
      <vt:lpstr>Admin module</vt:lpstr>
      <vt:lpstr> Manager module </vt:lpstr>
      <vt:lpstr>Customer or user module</vt:lpstr>
      <vt:lpstr> Delivery Agent Account </vt:lpstr>
      <vt:lpstr>USE CASE DIAGRAM</vt:lpstr>
      <vt:lpstr>Dataflow Diagram</vt:lpstr>
      <vt:lpstr>Project Screenshot</vt:lpstr>
      <vt:lpstr>Future Scope</vt:lpstr>
      <vt:lpstr>REFERENCES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Order Management System for Steel Fabrication Factory</dc:title>
  <dc:creator>Shadow</dc:creator>
  <cp:lastModifiedBy>Windows User</cp:lastModifiedBy>
  <cp:revision>34</cp:revision>
  <dcterms:created xsi:type="dcterms:W3CDTF">2022-04-11T09:00:57Z</dcterms:created>
  <dcterms:modified xsi:type="dcterms:W3CDTF">2022-12-01T10:52:34Z</dcterms:modified>
</cp:coreProperties>
</file>