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275E6D-F73A-46D9-99DA-AE632D3ACAE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48FF2E-5D23-42ED-9F21-9CF2E7B482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team/U012KBKT50F" TargetMode="External"/><Relationship Id="rId2" Type="http://schemas.openxmlformats.org/officeDocument/2006/relationships/hyperlink" Target="https://app.slack.com/team/U0136NLJW12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slack.com/team/U012ZA7S55K" TargetMode="External"/><Relationship Id="rId4" Type="http://schemas.openxmlformats.org/officeDocument/2006/relationships/hyperlink" Target="https://app.slack.com/team/U013Q3YN5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400" b="1" dirty="0" err="1" smtClean="0">
                <a:latin typeface="Bell MT" pitchFamily="18" charset="0"/>
                <a:hlinkClick r:id="rId2"/>
              </a:rPr>
              <a:t>Abhijith</a:t>
            </a:r>
            <a:endParaRPr lang="en-US" sz="2400" b="1" dirty="0" smtClean="0">
              <a:latin typeface="Bell MT" pitchFamily="18" charset="0"/>
            </a:endParaRPr>
          </a:p>
          <a:p>
            <a:pPr algn="r"/>
            <a:r>
              <a:rPr lang="en-US" sz="2400" b="1" u="sng" dirty="0" err="1" smtClean="0">
                <a:solidFill>
                  <a:srgbClr val="FF0000"/>
                </a:solidFill>
                <a:latin typeface="Bell MT" pitchFamily="18" charset="0"/>
                <a:hlinkClick r:id="rId3"/>
              </a:rPr>
              <a:t>Akashprabu</a:t>
            </a:r>
            <a:endParaRPr lang="en-US" sz="2400" b="1" u="sng" dirty="0" smtClean="0">
              <a:solidFill>
                <a:srgbClr val="FF0000"/>
              </a:solidFill>
              <a:latin typeface="Bell MT" pitchFamily="18" charset="0"/>
            </a:endParaRPr>
          </a:p>
          <a:p>
            <a:pPr algn="r"/>
            <a:r>
              <a:rPr lang="en-US" sz="2400" b="1" u="sng" dirty="0" err="1" smtClean="0">
                <a:latin typeface="Bell MT" pitchFamily="18" charset="0"/>
                <a:hlinkClick r:id="rId4"/>
              </a:rPr>
              <a:t>Nitesh</a:t>
            </a:r>
            <a:endParaRPr lang="en-IN" sz="2400" b="1" u="sng" dirty="0" smtClean="0">
              <a:latin typeface="Bell MT" pitchFamily="18" charset="0"/>
            </a:endParaRPr>
          </a:p>
          <a:p>
            <a:pPr algn="r"/>
            <a:r>
              <a:rPr lang="en-US" sz="2400" b="1" u="sng" dirty="0" err="1" smtClean="0">
                <a:latin typeface="Bell MT" pitchFamily="18" charset="0"/>
                <a:hlinkClick r:id="rId5"/>
              </a:rPr>
              <a:t>Saurabh</a:t>
            </a:r>
            <a:endParaRPr lang="en-US" sz="2400" dirty="0">
              <a:latin typeface="Bell M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2296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Britannic Bold" pitchFamily="34" charset="0"/>
              </a:rPr>
              <a:t>Emission Of Co2 From Cars</a:t>
            </a:r>
            <a:br>
              <a:rPr lang="en-US" sz="4800" dirty="0" smtClean="0">
                <a:latin typeface="Britannic Bold" pitchFamily="34" charset="0"/>
              </a:rPr>
            </a:br>
            <a:endParaRPr lang="en-US" sz="4800" dirty="0">
              <a:latin typeface="Britann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typical passenger vehicle emits about 4.6 metric tons of carbon dioxide per year. This number can vary based on a vehicle’s fuel, fuel economy, and the number of miles driven per year. And about 20% of the total Co2 Emissions are contributed by wheeled vehicles (including cars).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high time this percentage should be reduced to control Global Warming. </a:t>
            </a:r>
            <a:endParaRPr lang="en-US" dirty="0" smtClean="0"/>
          </a:p>
          <a:p>
            <a:r>
              <a:rPr lang="en-IN" dirty="0" smtClean="0"/>
              <a:t>So , there is a need of model to predict the occurrence of  co2 with  some features of cars .</a:t>
            </a:r>
          </a:p>
          <a:p>
            <a:r>
              <a:rPr lang="en-IN" dirty="0" smtClean="0"/>
              <a:t>Our ,model predict whether the car high co2 threshold value or not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844824"/>
            <a:ext cx="7988424" cy="1863080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Bell MT" pitchFamily="18" charset="0"/>
              </a:rPr>
              <a:t>Thank You</a:t>
            </a:r>
            <a:endParaRPr lang="en-US" sz="7200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</TotalTime>
  <Words>114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Emission Of Co2 From Cars </vt:lpstr>
      <vt:lpstr>Introduction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Emission Of Co2 From Cars</dc:title>
  <dc:creator>Nitesh Sahu</dc:creator>
  <cp:lastModifiedBy>Nitesh Sahu</cp:lastModifiedBy>
  <cp:revision>8</cp:revision>
  <dcterms:created xsi:type="dcterms:W3CDTF">2020-05-31T16:15:23Z</dcterms:created>
  <dcterms:modified xsi:type="dcterms:W3CDTF">2020-05-31T17:23:24Z</dcterms:modified>
</cp:coreProperties>
</file>