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/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IN"/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8888CD2E-EB89-445D-BC21-43EAB3AEE4E6}" type="slidenum">
              <a:rPr lang="en-IN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000" cy="10404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1360" cy="63720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8360" y="201240"/>
            <a:ext cx="9162000" cy="64800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4600" cy="52920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62000" cy="10404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381560" y="-7200"/>
            <a:ext cx="4761360" cy="63720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42" name="CustomShape 3"/>
          <p:cNvSpPr/>
          <p:nvPr/>
        </p:nvSpPr>
        <p:spPr>
          <a:xfrm rot="21435600">
            <a:off x="-18360" y="201240"/>
            <a:ext cx="9162000" cy="64800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 rot="21435600">
            <a:off x="-14040" y="275040"/>
            <a:ext cx="9174600" cy="52920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SWIG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SWIG(Simplified  Wrapper and Interface Generater)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SWIG is an open source software tool used to  connect programs written in C and C++ with different scripting languages.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The main aim is to allow the calling of native functions that written in C/C++ by other programming languages, passing complex data types to those functions and inheriting object classes across languages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Basic C/C++ Wrapping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Global functions are wrapped as new Python built in functions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Global variables become attributes of a special Python object ’cvar’.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%module  swig_example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%inline %{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extern int My_global_variable;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%}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&gt;&gt;&gt; import swig_example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&gt;&gt;&gt;  print swig_example.cvar.My_global_varaible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&gt;&gt;&gt;  swig_example.cvar.My_global_variable = 12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Arrays and Pointers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We can use c arrays and pointers in exactly same manner as in C(Swig does not need to know anything about the data a pointer actually points to)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%module example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FILE *fopen(const char *filename, const char *mode);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int fputs(const char *, FILE *);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int fclose(FILE *);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When wrapped we will be able to use the functions in a natural way in python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&gt;&gt;&gt; import swig_example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&gt;&gt;&gt; f = swig_example.fopen("junk","w")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&gt;&gt;&gt; example.fputs("Hello World\n", f)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&gt;&gt;&gt; example.fclose(f)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Structures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C structres are wrapped into  python class.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struct Vector {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</a:rPr>
              <a:t>double x,y,z; };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Python 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&gt;&gt;&gt;V=swig_example.Vector()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&gt;&gt;&gt;V.x = 9.2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&gt;&gt;&gt;V.Y = 6.3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&gt;&gt;&gt;print V.x,V.y,V.z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792000"/>
            <a:ext cx="6911280" cy="3095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4674240" y="4228200"/>
            <a:ext cx="4015080" cy="209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600">
                <a:latin typeface="Constantia"/>
              </a:rPr>
              <a:t>Jyothi 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600">
                <a:latin typeface="Constantia"/>
              </a:rPr>
              <a:t>Pradeep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600">
                <a:latin typeface="Constantia"/>
              </a:rPr>
              <a:t>Vinay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SWIG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Constantia"/>
              </a:rPr>
              <a:t>A compiler that turns ANSI C/C++ declarations into scripting language interfaces.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400">
                <a:solidFill>
                  <a:srgbClr val="000000"/>
                </a:solidFill>
                <a:latin typeface="Constantia"/>
              </a:rPr>
              <a:t>Completely automated (produces a fully working Python extension module).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400">
                <a:solidFill>
                  <a:srgbClr val="000000"/>
                </a:solidFill>
                <a:latin typeface="Constantia"/>
              </a:rPr>
              <a:t>•</a:t>
            </a:r>
            <a:r>
              <a:rPr lang="en-IN" sz="2400">
                <a:solidFill>
                  <a:srgbClr val="000000"/>
                </a:solidFill>
                <a:latin typeface="Constantia"/>
              </a:rPr>
              <a:t>Language neutral. SWIG can also target Tcl, Perl, Guile, MATLAB, etc...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Limitations of C/C++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Writing a  Graphical User Interface is bit difficult.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Testing is time consuming (the compile/debug cycle).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Not easy to reconfigure or customize without recompilation.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Modularization can be tricky.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Non Interactive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Security concerns (buffer overflow for instance).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What we can do with SWIG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Building interpreted interfaces to existing C programs.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Interactive debugging.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Reengineering of legacy software into a scripting language components.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Making a graphical user interface (using Tk for example).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Testing of C libraries and programs (using scripts).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Building high performance C modules for scripting languages.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SWIG Features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Parsing of common ANSI C/C++ declarations.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Support for C structures and C++ classes.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Comes with a library of useful stuff.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A wide variety of customization options.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Language independence (works with Tcl, Perl, MATLAB, and others).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Extensive documentation.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SWIG Example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Sample C code: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/*   swig_example.c   */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int fact(int fact_num){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 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if (fact_num==1)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return 1;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else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         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retrun  fact_num * fact(fact_num-1);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Swig Interface File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// swig_example.i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%module  swig_example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%{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 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#define SWIG_FILE_WITH_INIT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#include  “headers.h”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%}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int fact(int n);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Building Python Interface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$ swig –python swig_example.i    (this will create a swig_example_wrap.c  and  a python file.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Generating Wrappers for Python</a:t>
            </a:r>
            <a:endParaRPr/>
          </a:p>
          <a:p>
            <a:pPr>
              <a:lnSpc>
                <a:spcPct val="12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$ gcc -O2 -fPIC -c swig_example.c</a:t>
            </a:r>
            <a:endParaRPr/>
          </a:p>
          <a:p>
            <a:pPr>
              <a:lnSpc>
                <a:spcPct val="12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$ gcc -O2 -fPIC  -c swig_example_wrap.c –I/usr/include/python2.7</a:t>
            </a:r>
            <a:endParaRPr/>
          </a:p>
          <a:p>
            <a:pPr>
              <a:lnSpc>
                <a:spcPct val="12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$ ld –shared swig_example.o  swig_example_wrap.o  –o  _swig_examplemodule.so</a:t>
            </a:r>
            <a:endParaRPr/>
          </a:p>
          <a:p>
            <a:pPr>
              <a:lnSpc>
                <a:spcPct val="120000"/>
              </a:lnSpc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600">
                <a:solidFill>
                  <a:srgbClr val="000000"/>
                </a:solidFill>
                <a:latin typeface="Times New Roman"/>
              </a:rPr>
              <a:t>(Note : name of the .so file should mach with the  name of the module prefixed by an underscore ex: _swig_example.so or _swig_examplemodule.so)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Using the Python Module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$ python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&gt;&gt;&gt; import swig_example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&gt;&gt;&gt; swig_example.fact(5)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"/>
            </a:pPr>
            <a:r>
              <a:rPr lang="en-IN" sz="2600">
                <a:solidFill>
                  <a:srgbClr val="000000"/>
                </a:solidFill>
                <a:latin typeface="Times New Roman"/>
              </a:rPr>
              <a:t>24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