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wmf" ContentType="image/x-wmf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57320" cy="10357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56680" cy="6325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3680" y="196560"/>
            <a:ext cx="9157320" cy="6433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0440" y="275040"/>
            <a:ext cx="9169920" cy="5245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57320" cy="10357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381560" y="-7200"/>
            <a:ext cx="4756680" cy="6325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21435600">
            <a:off x="-13680" y="196560"/>
            <a:ext cx="9157320" cy="6433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 rot="21435600">
            <a:off x="-10440" y="275040"/>
            <a:ext cx="9169920" cy="5245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200"/>
            <a:ext cx="9157320" cy="10357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4381560" y="-7200"/>
            <a:ext cx="4756680" cy="6325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 rot="21435600">
            <a:off x="-13680" y="196560"/>
            <a:ext cx="9157320" cy="6433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 rot="21435600">
            <a:off x="-10440" y="275040"/>
            <a:ext cx="9169920" cy="5245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9360" y="-7200"/>
            <a:ext cx="9157320" cy="10357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4381560" y="-7200"/>
            <a:ext cx="4756680" cy="6325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 rot="21435600">
            <a:off x="-13680" y="196560"/>
            <a:ext cx="9157320" cy="6433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 rot="21435600">
            <a:off x="-10440" y="275040"/>
            <a:ext cx="9169920" cy="5245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9360" y="-7200"/>
            <a:ext cx="9157320" cy="10357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4381560" y="-7200"/>
            <a:ext cx="4756680" cy="6325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 rot="21435600">
            <a:off x="-13680" y="196560"/>
            <a:ext cx="9157320" cy="6433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 rot="21435600">
            <a:off x="-10440" y="275040"/>
            <a:ext cx="9169920" cy="5245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9360" y="-7200"/>
            <a:ext cx="9157320" cy="10357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4381560" y="-7200"/>
            <a:ext cx="4756680" cy="6325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 rot="21435600">
            <a:off x="-13680" y="196560"/>
            <a:ext cx="9157320" cy="6433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 rot="21435600">
            <a:off x="-10440" y="275040"/>
            <a:ext cx="9169920" cy="5245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11120" y="1249200"/>
            <a:ext cx="8439840" cy="25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82760" y="4608000"/>
            <a:ext cx="822420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M.Sandeep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32000" y="-1368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Unit test 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Learnt write system level test scripts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10760" y="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No.of test scripts developed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No.of test scripts dexecuted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No.of test scripts integrated in VTAT tool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16000" y="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76000" y="1864800"/>
            <a:ext cx="8422560" cy="41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Architecture /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/ Automation Test cases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Lessons Learnt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32000" y="72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Introduction &amp;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VITA Device management is IoT gateway firmware which enables application to discovery and engage IoT devices. DM is hardware &amp; connectivity agnostic. This is an independent and pluggable module into any solutions.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Detection of the various devices (BLE, IP based, WIFI etc)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of the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Control/Read/Write of the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parsing and providing data to other modules  (such as storage management, smart app, custom specific)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66760" y="-720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RenderedShapes" descr=""/>
          <p:cNvPicPr/>
          <p:nvPr/>
        </p:nvPicPr>
        <p:blipFill>
          <a:blip r:embed="rId1"/>
          <a:stretch/>
        </p:blipFill>
        <p:spPr>
          <a:xfrm rot="21549000">
            <a:off x="1966320" y="1913760"/>
            <a:ext cx="5274720" cy="30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13120"/>
            <a:ext cx="822816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 Taken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92000" y="3096000"/>
            <a:ext cx="1942920" cy="64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 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816000" y="3096000"/>
            <a:ext cx="2230920" cy="64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Test Scripts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5"/>
          <p:cNvSpPr/>
          <p:nvPr/>
        </p:nvSpPr>
        <p:spPr>
          <a:xfrm>
            <a:off x="2736000" y="345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>
            <a:off x="7128000" y="3024000"/>
            <a:ext cx="1870920" cy="71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Integrated into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VTAT Tool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7"/>
          <p:cNvSpPr/>
          <p:nvPr/>
        </p:nvSpPr>
        <p:spPr>
          <a:xfrm>
            <a:off x="6048000" y="345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10760" y="-720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Automation Test Scripts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168000" y="1604520"/>
            <a:ext cx="1942920" cy="55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.so file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168000" y="2592000"/>
            <a:ext cx="2014920" cy="71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run.py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240000" y="3888000"/>
            <a:ext cx="1942920" cy="71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test scripts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3240000" y="5040000"/>
            <a:ext cx="2014920" cy="165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discover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observe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7"/>
          <p:cNvSpPr/>
          <p:nvPr/>
        </p:nvSpPr>
        <p:spPr>
          <a:xfrm>
            <a:off x="4176000" y="216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8"/>
          <p:cNvSpPr/>
          <p:nvPr/>
        </p:nvSpPr>
        <p:spPr>
          <a:xfrm>
            <a:off x="4176000" y="3312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"/>
          <p:cNvSpPr/>
          <p:nvPr/>
        </p:nvSpPr>
        <p:spPr>
          <a:xfrm>
            <a:off x="4176000" y="460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0"/>
          <p:cNvSpPr/>
          <p:nvPr/>
        </p:nvSpPr>
        <p:spPr>
          <a:xfrm>
            <a:off x="4248000" y="2245680"/>
            <a:ext cx="136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 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32000" y="-720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Worked as Automation Tester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unit test scripts for “Discover”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60000" y="-1368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10 unit test scripts for “Discover”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Written system level test script for DM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82760" y="-648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Achievement’s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test scripts are executed successfully in VTAT tool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2017-07-21T16:57:45Z</dcterms:modified>
  <cp:revision>15</cp:revision>
  <dc:subject/>
  <dc:title/>
</cp:coreProperties>
</file>