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wmf" ContentType="image/x-wmf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56600" cy="103500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55960" cy="63180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 rot="21435600">
            <a:off x="-12960" y="196560"/>
            <a:ext cx="9156600" cy="64260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9720" y="275040"/>
            <a:ext cx="9169200" cy="52380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56600" cy="103500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4381560" y="-7200"/>
            <a:ext cx="4755960" cy="63180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42" name="CustomShape 3"/>
          <p:cNvSpPr/>
          <p:nvPr/>
        </p:nvSpPr>
        <p:spPr>
          <a:xfrm rot="21435600">
            <a:off x="-12960" y="196560"/>
            <a:ext cx="9156600" cy="64260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 rot="21435600">
            <a:off x="-9720" y="275040"/>
            <a:ext cx="9169200" cy="52380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9360" y="-7200"/>
            <a:ext cx="9156600" cy="103500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81" name="CustomShape 2"/>
          <p:cNvSpPr/>
          <p:nvPr/>
        </p:nvSpPr>
        <p:spPr>
          <a:xfrm>
            <a:off x="4381560" y="-7200"/>
            <a:ext cx="4755960" cy="63180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82" name="CustomShape 3"/>
          <p:cNvSpPr/>
          <p:nvPr/>
        </p:nvSpPr>
        <p:spPr>
          <a:xfrm rot="21435600">
            <a:off x="-12960" y="196560"/>
            <a:ext cx="9156600" cy="64260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83" name="CustomShape 4"/>
          <p:cNvSpPr/>
          <p:nvPr/>
        </p:nvSpPr>
        <p:spPr>
          <a:xfrm rot="21435600">
            <a:off x="-9720" y="275040"/>
            <a:ext cx="9169200" cy="52380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9360" y="-7200"/>
            <a:ext cx="9156600" cy="103500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21" name="CustomShape 2"/>
          <p:cNvSpPr/>
          <p:nvPr/>
        </p:nvSpPr>
        <p:spPr>
          <a:xfrm>
            <a:off x="4381560" y="-7200"/>
            <a:ext cx="4755960" cy="63180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122" name="CustomShape 3"/>
          <p:cNvSpPr/>
          <p:nvPr/>
        </p:nvSpPr>
        <p:spPr>
          <a:xfrm rot="21435600">
            <a:off x="-12960" y="196560"/>
            <a:ext cx="9156600" cy="64260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123" name="CustomShape 4"/>
          <p:cNvSpPr/>
          <p:nvPr/>
        </p:nvSpPr>
        <p:spPr>
          <a:xfrm rot="21435600">
            <a:off x="-9720" y="275040"/>
            <a:ext cx="9169200" cy="52380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-9360" y="-7200"/>
            <a:ext cx="9156600" cy="103500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161" name="CustomShape 2"/>
          <p:cNvSpPr/>
          <p:nvPr/>
        </p:nvSpPr>
        <p:spPr>
          <a:xfrm>
            <a:off x="4381560" y="-7200"/>
            <a:ext cx="4755960" cy="63180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162" name="CustomShape 3"/>
          <p:cNvSpPr/>
          <p:nvPr/>
        </p:nvSpPr>
        <p:spPr>
          <a:xfrm rot="21435600">
            <a:off x="-12960" y="196560"/>
            <a:ext cx="9156600" cy="64260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163" name="CustomShape 4"/>
          <p:cNvSpPr/>
          <p:nvPr/>
        </p:nvSpPr>
        <p:spPr>
          <a:xfrm rot="21435600">
            <a:off x="-9720" y="275040"/>
            <a:ext cx="9169200" cy="52380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16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-9360" y="-7200"/>
            <a:ext cx="9156600" cy="103500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</p:sp>
      <p:sp>
        <p:nvSpPr>
          <p:cNvPr id="201" name="CustomShape 2"/>
          <p:cNvSpPr/>
          <p:nvPr/>
        </p:nvSpPr>
        <p:spPr>
          <a:xfrm>
            <a:off x="4381560" y="-7200"/>
            <a:ext cx="4755960" cy="631800"/>
          </a:xfrm>
          <a:prstGeom prst="rect">
            <a:avLst/>
          </a:prstGeom>
          <a:gradFill>
            <a:gsLst>
              <a:gs pos="0">
                <a:srgbClr val="008abf"/>
              </a:gs>
              <a:gs pos="100000">
                <a:srgbClr val="00a0a8"/>
              </a:gs>
            </a:gsLst>
            <a:lin ang="16200000"/>
          </a:gradFill>
          <a:ln w="9360">
            <a:noFill/>
          </a:ln>
        </p:spPr>
      </p:sp>
      <p:sp>
        <p:nvSpPr>
          <p:cNvPr id="202" name="CustomShape 3"/>
          <p:cNvSpPr/>
          <p:nvPr/>
        </p:nvSpPr>
        <p:spPr>
          <a:xfrm rot="21435600">
            <a:off x="-12960" y="196560"/>
            <a:ext cx="9156600" cy="642600"/>
          </a:xfrm>
          <a:prstGeom prst="rect">
            <a:avLst/>
          </a:prstGeom>
          <a:noFill/>
          <a:ln w="10800">
            <a:solidFill>
              <a:srgbClr val="09b7bf"/>
            </a:solidFill>
            <a:round/>
          </a:ln>
        </p:spPr>
      </p:sp>
      <p:sp>
        <p:nvSpPr>
          <p:cNvPr id="203" name="CustomShape 4"/>
          <p:cNvSpPr/>
          <p:nvPr/>
        </p:nvSpPr>
        <p:spPr>
          <a:xfrm rot="21435600">
            <a:off x="-9720" y="275040"/>
            <a:ext cx="9169200" cy="523800"/>
          </a:xfrm>
          <a:prstGeom prst="rect">
            <a:avLst/>
          </a:prstGeom>
          <a:noFill/>
          <a:ln w="9360">
            <a:solidFill>
              <a:srgbClr val="0f6fc6"/>
            </a:solidFill>
            <a:round/>
          </a:ln>
        </p:spPr>
      </p:sp>
      <p:sp>
        <p:nvSpPr>
          <p:cNvPr id="20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11120" y="1249200"/>
            <a:ext cx="843912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ccff"/>
                </a:solidFill>
                <a:latin typeface="Arial"/>
                <a:ea typeface="DejaVu Sans"/>
              </a:rPr>
              <a:t>Device Management</a:t>
            </a:r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482760" y="4608000"/>
            <a:ext cx="8223480" cy="85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	</a:t>
            </a:r>
            <a:r>
              <a:rPr lang="en-IN" sz="3200">
                <a:solidFill>
                  <a:srgbClr val="00ccff"/>
                </a:solidFill>
                <a:latin typeface="Arial"/>
                <a:ea typeface="DejaVu Sans"/>
              </a:rPr>
              <a:t>M.Sandeep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32000" y="-136800"/>
            <a:ext cx="82274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Lessons Learnt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CustomShape 3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Learnt Unit test concepts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Learnt write system level test scripts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10760" y="0"/>
            <a:ext cx="82274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  <a:ea typeface="DejaVu Sans"/>
              </a:rPr>
              <a:t>Test Report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No.of test scripts developed 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No.of test scripts dexecuted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No.of test scripts integrated in VTAT tool 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400">
                <a:solidFill>
                  <a:srgbClr val="000000"/>
                </a:solidFill>
                <a:latin typeface="Arial"/>
                <a:ea typeface="DejaVu Sans"/>
              </a:rPr>
              <a:t>10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16000" y="0"/>
            <a:ext cx="8227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  <a:ea typeface="DejaVu Sans"/>
              </a:rPr>
              <a:t>Contents</a:t>
            </a:r>
            <a:r>
              <a:rPr lang="en-IN" sz="4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576000" y="1864800"/>
            <a:ext cx="8421840" cy="41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Project Introduction &amp; Information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Project Architecture / Design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Approach Taken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Manual / Automation Test cases preparation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Role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Contribution.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Achievement’s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Lessons Learnt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Test Report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32000" y="7200"/>
            <a:ext cx="8227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  <a:ea typeface="DejaVu Sans"/>
              </a:rPr>
              <a:t>Project Introduction &amp; Information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VITA Device management is IoT gateway firmware which enables application to discovery and engage IoT devices. DM is hardware &amp; connectivity agnostic. This is an independent and pluggable module into any solutions.</a:t>
            </a:r>
            <a:endParaRPr/>
          </a:p>
          <a:p>
            <a:endParaRPr/>
          </a:p>
          <a:p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Features: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Detection of the various devices (BLE, IP based, WIFI etc)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Connection of the devices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Control/Read/Write of the devices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Data parsing and providing data to other modules  (such as storage management, smart app, custom specific)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66760" y="-72000"/>
            <a:ext cx="822708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Project Architecture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9" name="RenderedShapes" descr=""/>
          <p:cNvPicPr/>
          <p:nvPr/>
        </p:nvPicPr>
        <p:blipFill>
          <a:blip r:embed="rId1"/>
          <a:stretch>
            <a:fillRect/>
          </a:stretch>
        </p:blipFill>
        <p:spPr>
          <a:xfrm rot="21549000">
            <a:off x="1965600" y="1913040"/>
            <a:ext cx="5274000" cy="30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13120"/>
            <a:ext cx="8227440" cy="56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  <a:ea typeface="DejaVu Sans"/>
              </a:rPr>
              <a:t>Approach Taken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792000" y="3096000"/>
            <a:ext cx="1942200" cy="646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Manual Test Cases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3816000" y="3096000"/>
            <a:ext cx="2230200" cy="646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Unit Test Scripts</a:t>
            </a:r>
            <a:endParaRPr/>
          </a:p>
        </p:txBody>
      </p:sp>
      <p:sp>
        <p:nvSpPr>
          <p:cNvPr id="254" name="Line 5"/>
          <p:cNvSpPr/>
          <p:nvPr/>
        </p:nvSpPr>
        <p:spPr>
          <a:xfrm>
            <a:off x="2736000" y="3456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55" name="CustomShape 6"/>
          <p:cNvSpPr/>
          <p:nvPr/>
        </p:nvSpPr>
        <p:spPr>
          <a:xfrm>
            <a:off x="7128000" y="3024000"/>
            <a:ext cx="1870200" cy="71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Integrated into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VTAT Tool</a:t>
            </a:r>
            <a:endParaRPr/>
          </a:p>
        </p:txBody>
      </p:sp>
      <p:sp>
        <p:nvSpPr>
          <p:cNvPr id="256" name="Line 7"/>
          <p:cNvSpPr/>
          <p:nvPr/>
        </p:nvSpPr>
        <p:spPr>
          <a:xfrm>
            <a:off x="6048000" y="3456000"/>
            <a:ext cx="108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57" name="CustomShape 8"/>
          <p:cNvSpPr/>
          <p:nvPr/>
        </p:nvSpPr>
        <p:spPr>
          <a:xfrm>
            <a:off x="3816000" y="3096000"/>
            <a:ext cx="2230200" cy="646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Unit Test Scripts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10760" y="-72000"/>
            <a:ext cx="82274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  <a:ea typeface="DejaVu Sans"/>
              </a:rPr>
              <a:t>Automation Test Scripts Preparation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3168000" y="1604520"/>
            <a:ext cx="1942200" cy="553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.so file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3168000" y="2592000"/>
            <a:ext cx="2014200" cy="71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run.py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3240000" y="3888000"/>
            <a:ext cx="1942200" cy="71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unit test scripts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3240000" y="5040000"/>
            <a:ext cx="2014200" cy="1654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init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discover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observe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64" name="Line 7"/>
          <p:cNvSpPr/>
          <p:nvPr/>
        </p:nvSpPr>
        <p:spPr>
          <a:xfrm>
            <a:off x="4176000" y="2160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5" name="Line 8"/>
          <p:cNvSpPr/>
          <p:nvPr/>
        </p:nvSpPr>
        <p:spPr>
          <a:xfrm>
            <a:off x="4176000" y="3312000"/>
            <a:ext cx="36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6" name="Line 9"/>
          <p:cNvSpPr/>
          <p:nvPr/>
        </p:nvSpPr>
        <p:spPr>
          <a:xfrm>
            <a:off x="4176000" y="4608000"/>
            <a:ext cx="36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67" name="CustomShape 10"/>
          <p:cNvSpPr/>
          <p:nvPr/>
        </p:nvSpPr>
        <p:spPr>
          <a:xfrm>
            <a:off x="4248000" y="2245680"/>
            <a:ext cx="1366200" cy="34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000000"/>
                </a:solidFill>
                <a:latin typeface="Arial"/>
                <a:ea typeface="DejaVu Sans"/>
              </a:rPr>
              <a:t>C Types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32000" y="-72000"/>
            <a:ext cx="82274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  <a:ea typeface="DejaVu Sans"/>
              </a:rPr>
              <a:t>Role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Worked as Automation Tester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Written unit test scripts for “Put” module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0000" y="-136800"/>
            <a:ext cx="82274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  <a:ea typeface="DejaVu Sans"/>
              </a:rPr>
              <a:t>Contribution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Written 10 unit test scripts for “Put” module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Written system level test script for DM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82760" y="-64800"/>
            <a:ext cx="822744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Arial"/>
                <a:ea typeface="DejaVu Sans"/>
              </a:rPr>
              <a:t>Achievement’s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IN" sz="3200">
                <a:solidFill>
                  <a:srgbClr val="000000"/>
                </a:solidFill>
                <a:latin typeface="Arial"/>
                <a:ea typeface="DejaVu Sans"/>
              </a:rPr>
              <a:t>Unit test scripts are executed successfully in VTAT tool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