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1120" cy="685152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201240" y="1224000"/>
            <a:ext cx="8437680" cy="2498760"/>
          </a:xfrm>
          <a:prstGeom prst="rect">
            <a:avLst/>
          </a:prstGeom>
          <a:noFill/>
          <a:ln>
            <a:noFill/>
          </a:ln>
        </p:spPr>
        <p:style>
          <a:lnRef idx="0"/>
          <a:fillRef idx="0"/>
          <a:effectRef idx="0"/>
          <a:fontRef idx="minor"/>
        </p:style>
        <p:txBody>
          <a:bodyPr lIns="0" rIns="0" tIns="0" bIns="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800000"/>
                </a:solidFill>
                <a:uFill>
                  <a:solidFill>
                    <a:srgbClr val="ffffff"/>
                  </a:solidFill>
                </a:uFill>
                <a:latin typeface="Arial"/>
                <a:ea typeface="DejaVu Sans"/>
              </a:rPr>
              <a:t>Building LTP For Linux kernel(x86)</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482760" y="4608000"/>
            <a:ext cx="8222040" cy="8568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Nitesh</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648000" y="1494000"/>
            <a:ext cx="8205120" cy="512712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The final result has not yet been achieved due to some errors in the build configuration which I would be solving in the days to come. From what I’ve experienced the compilation steps are quite unusual compared to my previous activities where I compiled LTP for x86, and ARM7 based systems. Any input from someone who has prior experience in this would be of much help.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457200" y="704160"/>
            <a:ext cx="8221680" cy="1135080"/>
          </a:xfrm>
          <a:prstGeom prst="rect">
            <a:avLst/>
          </a:prstGeom>
          <a:noFill/>
          <a:ln>
            <a:noFill/>
          </a:ln>
        </p:spPr>
        <p:style>
          <a:lnRef idx="0"/>
          <a:fillRef idx="0"/>
          <a:effectRef idx="0"/>
          <a:fontRef idx="minor"/>
        </p:style>
      </p:sp>
      <p:sp>
        <p:nvSpPr>
          <p:cNvPr id="40" name="CustomShape 2"/>
          <p:cNvSpPr/>
          <p:nvPr/>
        </p:nvSpPr>
        <p:spPr>
          <a:xfrm>
            <a:off x="504000" y="1951200"/>
            <a:ext cx="8221680" cy="43812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Project Introduction &amp; Information</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 / Design</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Approach Taken</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Manual / Automation Test cases preparation</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Role</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Contribution.</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Achievement’s</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Lessons Learnt</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1" name="CustomShape 3"/>
          <p:cNvSpPr/>
          <p:nvPr/>
        </p:nvSpPr>
        <p:spPr>
          <a:xfrm rot="43200">
            <a:off x="2441160" y="72360"/>
            <a:ext cx="3655080" cy="828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5000" spc="-1" strike="noStrike">
                <a:solidFill>
                  <a:srgbClr val="800000"/>
                </a:solidFill>
                <a:uFill>
                  <a:solidFill>
                    <a:srgbClr val="ffffff"/>
                  </a:solidFill>
                </a:uFill>
                <a:latin typeface="Calibri"/>
                <a:ea typeface="DejaVu Sans"/>
              </a:rPr>
              <a:t>CONTENTS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008000" y="1152000"/>
            <a:ext cx="7989480" cy="570348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project goal is to deliver tests to the open source community that validate the reliability, robustness, and stability of Linux.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LTP testsuite contains a collection of tools for testing the Linux kernel and related features. Our goal is to improve the Linux kernel and system libraries by bringing test automation to the testing effort. Interested open source contributors are encouraged to join.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The Linux Test Project is a group aimed at testing and improving Linux. The goal of the LTP is to deliver a suite of automated testing tools for Linux as well as publishing the results of tests they run.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3" name="CustomShape 2"/>
          <p:cNvSpPr/>
          <p:nvPr/>
        </p:nvSpPr>
        <p:spPr>
          <a:xfrm>
            <a:off x="2016000" y="504000"/>
            <a:ext cx="5181480" cy="64548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800000"/>
                </a:solidFill>
                <a:uFill>
                  <a:solidFill>
                    <a:srgbClr val="ffffff"/>
                  </a:solidFill>
                </a:uFill>
                <a:latin typeface="Arial"/>
                <a:ea typeface="DejaVu Sans"/>
              </a:rPr>
              <a:t>Project Introduction &amp; Information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3980160" y="3114720"/>
            <a:ext cx="1246320" cy="66420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5" name="CustomShape 2"/>
          <p:cNvSpPr/>
          <p:nvPr/>
        </p:nvSpPr>
        <p:spPr>
          <a:xfrm>
            <a:off x="409320" y="1944000"/>
            <a:ext cx="1246320" cy="245160"/>
          </a:xfrm>
          <a:prstGeom prst="rect">
            <a:avLst/>
          </a:prstGeom>
          <a:noFill/>
          <a:ln>
            <a:noFill/>
          </a:ln>
        </p:spPr>
        <p:style>
          <a:lnRef idx="0"/>
          <a:fillRef idx="0"/>
          <a:effectRef idx="0"/>
          <a:fontRef idx="minor"/>
        </p:style>
        <p:txBody>
          <a:bodyPr lIns="90000" rIns="90000" tIns="45000" bIns="45000"/>
          <a:p>
            <a:r>
              <a:rPr b="0" lang="en-IN" sz="1400" spc="-1" strike="noStrike">
                <a:solidFill>
                  <a:srgbClr val="000000"/>
                </a:solidFill>
                <a:uFill>
                  <a:solidFill>
                    <a:srgbClr val="ffffff"/>
                  </a:solidFill>
                </a:uFill>
                <a:latin typeface="Arial"/>
                <a:ea typeface="DejaVu Sans"/>
              </a:rPr>
              <a:t>LTP</a:t>
            </a:r>
            <a:r>
              <a:rPr b="0" lang="en-IN" sz="1100" spc="-1" strike="noStrike">
                <a:solidFill>
                  <a:srgbClr val="000000"/>
                </a:solidFill>
                <a:uFill>
                  <a:solidFill>
                    <a:srgbClr val="ffffff"/>
                  </a:solidFill>
                </a:uFill>
                <a:latin typeface="Arial"/>
                <a:ea typeface="DejaVu Sans"/>
              </a:rPr>
              <a:t> design goals</a:t>
            </a:r>
            <a:endParaRPr b="0" lang="en-IN" sz="1800" spc="-1" strike="noStrike">
              <a:solidFill>
                <a:srgbClr val="000000"/>
              </a:solidFill>
              <a:uFill>
                <a:solidFill>
                  <a:srgbClr val="ffffff"/>
                </a:solidFill>
              </a:uFill>
              <a:latin typeface="Arial"/>
            </a:endParaRPr>
          </a:p>
        </p:txBody>
      </p:sp>
      <p:sp>
        <p:nvSpPr>
          <p:cNvPr id="46" name="CustomShape 3"/>
          <p:cNvSpPr/>
          <p:nvPr/>
        </p:nvSpPr>
        <p:spPr>
          <a:xfrm>
            <a:off x="1296000" y="2736000"/>
            <a:ext cx="6766920" cy="316440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Each test is an executable.</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Each test is as self-contained as possible.</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Each test covers a well-defined assertion or a small group of similar assertions.</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Each test runs automatically. (There is no need for manual setup nor input during the test run.)</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Overall test status is passed as an exit value.</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Additional information is printed to stdout.</a:t>
            </a:r>
            <a:endParaRPr b="0" lang="en-IN" sz="1800" spc="-1" strike="noStrike">
              <a:solidFill>
                <a:srgbClr val="000000"/>
              </a:solidFill>
              <a:uFill>
                <a:solidFill>
                  <a:srgbClr val="ffffff"/>
                </a:solidFill>
              </a:uFill>
              <a:latin typeface="Arial"/>
            </a:endParaRPr>
          </a:p>
          <a:p>
            <a:r>
              <a:rPr b="0" lang="en-IN" sz="1000" spc="-1" strike="noStrike">
                <a:solidFill>
                  <a:srgbClr val="000000"/>
                </a:solidFill>
                <a:uFill>
                  <a:solidFill>
                    <a:srgbClr val="ffffff"/>
                  </a:solidFill>
                </a:uFill>
                <a:latin typeface="Arial"/>
                <a:ea typeface="DejaVu Sans"/>
              </a:rPr>
              <a:t>Global parameters are passed via environment variables.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224000" y="351360"/>
            <a:ext cx="5397120" cy="53928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a:t>
            </a:r>
            <a:endParaRPr b="0" lang="en-IN" sz="18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284040" y="2088000"/>
            <a:ext cx="8571960" cy="3364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76000" y="1368000"/>
            <a:ext cx="8132400" cy="526968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Approach</a:t>
            </a:r>
            <a:r>
              <a:rPr b="1" lang="en-IN" sz="2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Taken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50" name="CustomShape 2"/>
          <p:cNvSpPr/>
          <p:nvPr/>
        </p:nvSpPr>
        <p:spPr>
          <a:xfrm>
            <a:off x="648000" y="2016000"/>
            <a:ext cx="8561880" cy="65664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ea typeface="DejaVu Sans"/>
              </a:rPr>
              <a:t>I downloaded the LTP source from the official site which was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then compiled into a linux system.</a:t>
            </a:r>
            <a:endParaRPr b="0" lang="en-IN" sz="1800" spc="-1" strike="noStrike">
              <a:solidFill>
                <a:srgbClr val="000000"/>
              </a:solidFill>
              <a:uFill>
                <a:solidFill>
                  <a:srgbClr val="ffffff"/>
                </a:solidFill>
              </a:uFill>
              <a:latin typeface="Arial"/>
            </a:endParaRPr>
          </a:p>
        </p:txBody>
      </p:sp>
      <p:sp>
        <p:nvSpPr>
          <p:cNvPr id="51" name="CustomShape 3"/>
          <p:cNvSpPr/>
          <p:nvPr/>
        </p:nvSpPr>
        <p:spPr>
          <a:xfrm>
            <a:off x="217440" y="3024000"/>
            <a:ext cx="1438560" cy="79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LTP source </a:t>
            </a:r>
            <a:endParaRPr b="0" lang="en-IN" sz="1800" spc="-1" strike="noStrike">
              <a:solidFill>
                <a:srgbClr val="000000"/>
              </a:solidFill>
              <a:uFill>
                <a:solidFill>
                  <a:srgbClr val="ffffff"/>
                </a:solidFill>
              </a:uFill>
              <a:latin typeface="Arial"/>
            </a:endParaRPr>
          </a:p>
        </p:txBody>
      </p:sp>
      <p:sp>
        <p:nvSpPr>
          <p:cNvPr id="52" name="CustomShape 4"/>
          <p:cNvSpPr/>
          <p:nvPr/>
        </p:nvSpPr>
        <p:spPr>
          <a:xfrm>
            <a:off x="3457440" y="2881440"/>
            <a:ext cx="2662560" cy="115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Build linux kernel(x86)</a:t>
            </a:r>
            <a:endParaRPr b="0" lang="en-IN" sz="1800" spc="-1" strike="noStrike">
              <a:solidFill>
                <a:srgbClr val="000000"/>
              </a:solidFill>
              <a:uFill>
                <a:solidFill>
                  <a:srgbClr val="ffffff"/>
                </a:solidFill>
              </a:uFill>
              <a:latin typeface="Arial"/>
            </a:endParaRPr>
          </a:p>
        </p:txBody>
      </p:sp>
      <p:sp>
        <p:nvSpPr>
          <p:cNvPr id="53" name="Line 5"/>
          <p:cNvSpPr/>
          <p:nvPr/>
        </p:nvSpPr>
        <p:spPr>
          <a:xfrm>
            <a:off x="1656000" y="3456000"/>
            <a:ext cx="1728000" cy="360"/>
          </a:xfrm>
          <a:prstGeom prst="line">
            <a:avLst/>
          </a:prstGeom>
          <a:ln>
            <a:solidFill>
              <a:srgbClr val="000000"/>
            </a:solidFill>
            <a:tailEnd len="med" type="triangle" w="med"/>
          </a:ln>
        </p:spPr>
        <p:style>
          <a:lnRef idx="0"/>
          <a:fillRef idx="0"/>
          <a:effectRef idx="0"/>
          <a:fontRef idx="minor"/>
        </p:style>
      </p:sp>
      <p:sp>
        <p:nvSpPr>
          <p:cNvPr id="54" name="CustomShape 6"/>
          <p:cNvSpPr/>
          <p:nvPr/>
        </p:nvSpPr>
        <p:spPr>
          <a:xfrm>
            <a:off x="1224000" y="5184000"/>
            <a:ext cx="2520000" cy="136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Integrated succefully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Into VTAT tool</a:t>
            </a:r>
            <a:endParaRPr b="0" lang="en-IN" sz="1800" spc="-1" strike="noStrike">
              <a:solidFill>
                <a:srgbClr val="000000"/>
              </a:solidFill>
              <a:uFill>
                <a:solidFill>
                  <a:srgbClr val="ffffff"/>
                </a:solidFill>
              </a:uFill>
              <a:latin typeface="Arial"/>
            </a:endParaRPr>
          </a:p>
        </p:txBody>
      </p:sp>
      <p:sp>
        <p:nvSpPr>
          <p:cNvPr id="55" name="CustomShape 7"/>
          <p:cNvSpPr/>
          <p:nvPr/>
        </p:nvSpPr>
        <p:spPr>
          <a:xfrm>
            <a:off x="6481440" y="5112000"/>
            <a:ext cx="2518560" cy="136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Design some xml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Format to integrate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VTAT tool</a:t>
            </a:r>
            <a:endParaRPr b="0" lang="en-IN" sz="1800" spc="-1" strike="noStrike">
              <a:solidFill>
                <a:srgbClr val="000000"/>
              </a:solidFill>
              <a:uFill>
                <a:solidFill>
                  <a:srgbClr val="ffffff"/>
                </a:solidFill>
              </a:uFill>
              <a:latin typeface="Arial"/>
            </a:endParaRPr>
          </a:p>
        </p:txBody>
      </p:sp>
      <p:sp>
        <p:nvSpPr>
          <p:cNvPr id="56" name="CustomShape 8"/>
          <p:cNvSpPr/>
          <p:nvPr/>
        </p:nvSpPr>
        <p:spPr>
          <a:xfrm>
            <a:off x="2880000" y="4725720"/>
            <a:ext cx="1870560" cy="744840"/>
          </a:xfrm>
          <a:prstGeom prst="rect">
            <a:avLst/>
          </a:prstGeom>
          <a:noFill/>
          <a:ln>
            <a:noFill/>
          </a:ln>
        </p:spPr>
        <p:style>
          <a:lnRef idx="0"/>
          <a:fillRef idx="0"/>
          <a:effectRef idx="0"/>
          <a:fontRef idx="minor"/>
        </p:style>
      </p:sp>
      <p:sp>
        <p:nvSpPr>
          <p:cNvPr id="57" name="Line 9"/>
          <p:cNvSpPr/>
          <p:nvPr/>
        </p:nvSpPr>
        <p:spPr>
          <a:xfrm>
            <a:off x="6192000" y="3528000"/>
            <a:ext cx="360000" cy="0"/>
          </a:xfrm>
          <a:prstGeom prst="line">
            <a:avLst/>
          </a:prstGeom>
          <a:ln>
            <a:solidFill>
              <a:srgbClr val="000000"/>
            </a:solidFill>
            <a:tailEnd len="med" type="triangle" w="med"/>
          </a:ln>
        </p:spPr>
        <p:style>
          <a:lnRef idx="0"/>
          <a:fillRef idx="0"/>
          <a:effectRef idx="0"/>
          <a:fontRef idx="minor"/>
        </p:style>
      </p:sp>
      <p:sp>
        <p:nvSpPr>
          <p:cNvPr id="58" name="CustomShape 10"/>
          <p:cNvSpPr/>
          <p:nvPr/>
        </p:nvSpPr>
        <p:spPr>
          <a:xfrm>
            <a:off x="6625440" y="2880000"/>
            <a:ext cx="2374560" cy="115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Collecting log files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from kernel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(ipc,device driver)</a:t>
            </a:r>
            <a:endParaRPr b="0" lang="en-IN" sz="1800" spc="-1" strike="noStrike">
              <a:solidFill>
                <a:srgbClr val="000000"/>
              </a:solidFill>
              <a:uFill>
                <a:solidFill>
                  <a:srgbClr val="ffffff"/>
                </a:solidFill>
              </a:uFill>
              <a:latin typeface="Arial"/>
            </a:endParaRPr>
          </a:p>
        </p:txBody>
      </p:sp>
      <p:sp>
        <p:nvSpPr>
          <p:cNvPr id="59" name="Line 11"/>
          <p:cNvSpPr/>
          <p:nvPr/>
        </p:nvSpPr>
        <p:spPr>
          <a:xfrm>
            <a:off x="7848000" y="4104000"/>
            <a:ext cx="0" cy="936000"/>
          </a:xfrm>
          <a:prstGeom prst="line">
            <a:avLst/>
          </a:prstGeom>
          <a:ln>
            <a:solidFill>
              <a:srgbClr val="000000"/>
            </a:solidFill>
            <a:tailEnd len="med" type="triangle" w="med"/>
          </a:ln>
        </p:spPr>
        <p:style>
          <a:lnRef idx="0"/>
          <a:fillRef idx="0"/>
          <a:effectRef idx="0"/>
          <a:fontRef idx="minor"/>
        </p:style>
      </p:sp>
      <p:sp>
        <p:nvSpPr>
          <p:cNvPr id="60" name="Line 12"/>
          <p:cNvSpPr/>
          <p:nvPr/>
        </p:nvSpPr>
        <p:spPr>
          <a:xfrm flipH="1">
            <a:off x="3888000" y="5976000"/>
            <a:ext cx="2593440" cy="0"/>
          </a:xfrm>
          <a:prstGeom prst="line">
            <a:avLst/>
          </a:prstGeom>
          <a:ln>
            <a:solidFill>
              <a:srgbClr val="000000"/>
            </a:solidFill>
            <a:tailEnd len="med" type="triangle" w="med"/>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822960" y="1710000"/>
            <a:ext cx="7813440" cy="491040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  </a:t>
            </a:r>
            <a:r>
              <a:rPr b="0" lang="en-IN" sz="2000" spc="-1" strike="noStrike" u="sng">
                <a:solidFill>
                  <a:srgbClr val="000000"/>
                </a:solidFill>
                <a:uFill>
                  <a:solidFill>
                    <a:srgbClr val="ffffff"/>
                  </a:solidFill>
                </a:uFill>
                <a:latin typeface="Arial"/>
                <a:ea typeface="DejaVu Sans"/>
              </a:rPr>
              <a:t>Role</a:t>
            </a:r>
            <a:r>
              <a:rPr b="0" lang="en-IN" sz="1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Build the LTP source and execute on an linux based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76000" y="1584000"/>
            <a:ext cx="8060400" cy="503640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Contribution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Built the LTP from source into a linux system.</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Working towards building the LTP source into an executable binary for Android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1480" y="1566360"/>
            <a:ext cx="8027640" cy="48387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Lessons Learnt: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Symbol"/>
              <a:buChar char=""/>
            </a:pPr>
            <a:r>
              <a:rPr b="0" lang="en-IN" sz="2000" spc="-1" strike="noStrike">
                <a:solidFill>
                  <a:srgbClr val="000000"/>
                </a:solidFill>
                <a:uFill>
                  <a:solidFill>
                    <a:srgbClr val="ffffff"/>
                  </a:solidFill>
                </a:uFill>
                <a:latin typeface="Arial"/>
                <a:ea typeface="DejaVu Sans"/>
              </a:rPr>
              <a:t>Learnt more about the compilation process and compilers in general</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Symbol"/>
              <a:buChar char=""/>
            </a:pPr>
            <a:r>
              <a:rPr b="0" lang="en-IN" sz="2000" spc="-1" strike="noStrike">
                <a:solidFill>
                  <a:srgbClr val="000000"/>
                </a:solidFill>
                <a:uFill>
                  <a:solidFill>
                    <a:srgbClr val="ffffff"/>
                  </a:solidFill>
                </a:uFill>
                <a:latin typeface="Arial"/>
                <a:ea typeface="DejaVu Sans"/>
              </a:rPr>
              <a:t>Improved familiarity with execute test suites and cross compilers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2017-10-24T13:39:09Z</dcterms:modified>
  <cp:revision>20</cp:revision>
  <dc:subject/>
  <dc:title/>
</cp:coreProperties>
</file>