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D3ED34B-A5EB-40CA-8C6E-DF74591B97F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1880" cy="420372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282200" y="1015560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77640" y="3574080"/>
            <a:ext cx="9318600" cy="404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/>
        </p:blipFill>
        <p:spPr>
          <a:xfrm>
            <a:off x="0" y="252000"/>
            <a:ext cx="10074600" cy="6328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026160" y="4271760"/>
            <a:ext cx="6753600" cy="11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Audio &amp; vedio processing using Open max and stagefright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1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	</a:t>
            </a:r>
            <a:r>
              <a:rPr b="0" lang="en-IN" sz="3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M.VeeraNitesh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840"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04520" y="168264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Objective: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129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To creat a Custome Plugin for  Openmax/Stagefright for audio and video streaming on Android plateform for custome SoC.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151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2840" algn="r"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Contribution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04520" y="1682640"/>
            <a:ext cx="8642520" cy="47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673560" y="1027080"/>
            <a:ext cx="9435600" cy="532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DEC: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Contribution: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Board bringup for dragon board 410c using Yocto is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Board bringup for raspberry pi3 using Yocto is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Board bringup for BBB using Yocto is done.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Building the Source code of Androd for DragonBoard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Understand the Architecture of OpenMax.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Understnading how to Integrate the Bellagio Source code with OpenMax.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Collecting the logs while playing the Audio in Dragon baord with Prebuild Android Image for Understanding the flow of OpenMax.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Understaing to writing test scrips for open max using python in ADB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456000" y="295560"/>
            <a:ext cx="52909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Project architecture /Design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123280" y="1163160"/>
            <a:ext cx="6444360" cy="5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Android Media Stack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817000" y="1783080"/>
            <a:ext cx="3889440" cy="419040"/>
          </a:xfrm>
          <a:prstGeom prst="rect">
            <a:avLst/>
          </a:prstGeom>
          <a:solidFill>
            <a:srgbClr val="ffc000"/>
          </a:solidFill>
          <a:ln w="9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Applications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864160" y="2552400"/>
            <a:ext cx="3841560" cy="365400"/>
          </a:xfrm>
          <a:prstGeom prst="rect">
            <a:avLst/>
          </a:prstGeom>
          <a:solidFill>
            <a:srgbClr val="bdd7ee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Stagefright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 rot="5400000">
            <a:off x="4573080" y="2365920"/>
            <a:ext cx="310680" cy="2880"/>
          </a:xfrm>
          <a:prstGeom prst="bentConnector3">
            <a:avLst>
              <a:gd name="adj1" fmla="val 50000"/>
            </a:avLst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6"/>
          <p:cNvSpPr/>
          <p:nvPr/>
        </p:nvSpPr>
        <p:spPr>
          <a:xfrm flipV="1">
            <a:off x="404640" y="5193000"/>
            <a:ext cx="7240680" cy="4320"/>
          </a:xfrm>
          <a:prstGeom prst="line">
            <a:avLst/>
          </a:prstGeom>
          <a:ln cap="rnd" w="12600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7"/>
          <p:cNvSpPr/>
          <p:nvPr/>
        </p:nvSpPr>
        <p:spPr>
          <a:xfrm>
            <a:off x="7936920" y="4384440"/>
            <a:ext cx="1198440" cy="464040"/>
          </a:xfrm>
          <a:prstGeom prst="rect">
            <a:avLst/>
          </a:prstGeom>
          <a:solidFill>
            <a:srgbClr val="ffe699"/>
          </a:solidFill>
          <a:ln w="9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Qualcomm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7931880" y="3569040"/>
            <a:ext cx="1211760" cy="579960"/>
          </a:xfrm>
          <a:prstGeom prst="rect">
            <a:avLst/>
          </a:prstGeom>
          <a:solidFill>
            <a:srgbClr val="f8cbad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Votary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7963920" y="2197440"/>
            <a:ext cx="1133640" cy="518400"/>
          </a:xfrm>
          <a:prstGeom prst="rect">
            <a:avLst/>
          </a:prstGeom>
          <a:solidFill>
            <a:srgbClr val="ffc000"/>
          </a:solidFill>
          <a:ln w="9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ISV/OEMs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2849400" y="3798360"/>
            <a:ext cx="3856320" cy="366120"/>
          </a:xfrm>
          <a:prstGeom prst="rect">
            <a:avLst/>
          </a:prstGeom>
          <a:solidFill>
            <a:srgbClr val="ffe699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Codec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Line 11"/>
          <p:cNvSpPr/>
          <p:nvPr/>
        </p:nvSpPr>
        <p:spPr>
          <a:xfrm>
            <a:off x="4742280" y="3560760"/>
            <a:ext cx="360" cy="27288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7963920" y="2925000"/>
            <a:ext cx="1136160" cy="469440"/>
          </a:xfrm>
          <a:prstGeom prst="rect">
            <a:avLst/>
          </a:prstGeom>
          <a:gradFill>
            <a:gsLst>
              <a:gs pos="0">
                <a:srgbClr val="5e9eff"/>
              </a:gs>
              <a:gs pos="100000">
                <a:srgbClr val="85c2ff"/>
              </a:gs>
            </a:gsLst>
            <a:lin ang="5400000"/>
          </a:gradFill>
          <a:ln w="9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Google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Line 13"/>
          <p:cNvSpPr/>
          <p:nvPr/>
        </p:nvSpPr>
        <p:spPr>
          <a:xfrm>
            <a:off x="4771440" y="4194360"/>
            <a:ext cx="720" cy="207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4"/>
          <p:cNvSpPr/>
          <p:nvPr/>
        </p:nvSpPr>
        <p:spPr>
          <a:xfrm>
            <a:off x="2670120" y="3163320"/>
            <a:ext cx="4614120" cy="415080"/>
          </a:xfrm>
          <a:prstGeom prst="rect">
            <a:avLst/>
          </a:prstGeom>
          <a:solidFill>
            <a:srgbClr val="f8cbad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OpenMax  Integration Layer (MSDK)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Line 15"/>
          <p:cNvSpPr/>
          <p:nvPr/>
        </p:nvSpPr>
        <p:spPr>
          <a:xfrm>
            <a:off x="4785480" y="4938120"/>
            <a:ext cx="360" cy="6235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6"/>
          <p:cNvSpPr/>
          <p:nvPr/>
        </p:nvSpPr>
        <p:spPr>
          <a:xfrm>
            <a:off x="404640" y="5441040"/>
            <a:ext cx="6534000" cy="432720"/>
          </a:xfrm>
          <a:prstGeom prst="rect">
            <a:avLst/>
          </a:prstGeom>
          <a:solidFill>
            <a:srgbClr val="ffe699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Kernel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Line 17"/>
          <p:cNvSpPr/>
          <p:nvPr/>
        </p:nvSpPr>
        <p:spPr>
          <a:xfrm>
            <a:off x="4722840" y="2919960"/>
            <a:ext cx="720" cy="207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8"/>
          <p:cNvSpPr/>
          <p:nvPr/>
        </p:nvSpPr>
        <p:spPr>
          <a:xfrm>
            <a:off x="7942680" y="4975920"/>
            <a:ext cx="1198440" cy="464040"/>
          </a:xfrm>
          <a:prstGeom prst="rect">
            <a:avLst/>
          </a:prstGeom>
          <a:solidFill>
            <a:srgbClr val="548235"/>
          </a:solidFill>
          <a:ln w="9360">
            <a:noFill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Hardware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3498120" y="4402080"/>
            <a:ext cx="2274120" cy="451800"/>
          </a:xfrm>
          <a:prstGeom prst="rect">
            <a:avLst/>
          </a:prstGeom>
          <a:solidFill>
            <a:srgbClr val="ffe699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Media driver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215640" y="2523240"/>
            <a:ext cx="2000880" cy="469440"/>
          </a:xfrm>
          <a:prstGeom prst="rect">
            <a:avLst/>
          </a:prstGeom>
          <a:solidFill>
            <a:srgbClr val="bdd7ee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AudioFlinger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1"/>
          <p:cNvSpPr/>
          <p:nvPr/>
        </p:nvSpPr>
        <p:spPr>
          <a:xfrm>
            <a:off x="71640" y="2859480"/>
            <a:ext cx="1611360" cy="344160"/>
          </a:xfrm>
          <a:prstGeom prst="rect">
            <a:avLst/>
          </a:prstGeom>
          <a:solidFill>
            <a:srgbClr val="bdd7ee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SurfaceFlingr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116280" y="3760560"/>
            <a:ext cx="891000" cy="297360"/>
          </a:xfrm>
          <a:prstGeom prst="rect">
            <a:avLst/>
          </a:prstGeom>
          <a:solidFill>
            <a:srgbClr val="bdd7ee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Gralloc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Line 23"/>
          <p:cNvSpPr/>
          <p:nvPr/>
        </p:nvSpPr>
        <p:spPr>
          <a:xfrm flipH="1">
            <a:off x="2216520" y="2731320"/>
            <a:ext cx="639720" cy="72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24"/>
          <p:cNvSpPr/>
          <p:nvPr/>
        </p:nvSpPr>
        <p:spPr>
          <a:xfrm>
            <a:off x="2294640" y="2731320"/>
            <a:ext cx="360" cy="623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5"/>
          <p:cNvSpPr/>
          <p:nvPr/>
        </p:nvSpPr>
        <p:spPr>
          <a:xfrm rot="5400000">
            <a:off x="1878480" y="3070080"/>
            <a:ext cx="754920" cy="77400"/>
          </a:xfrm>
          <a:prstGeom prst="bentConnector2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6"/>
          <p:cNvSpPr/>
          <p:nvPr/>
        </p:nvSpPr>
        <p:spPr>
          <a:xfrm>
            <a:off x="900000" y="3697200"/>
            <a:ext cx="360" cy="75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7"/>
          <p:cNvSpPr/>
          <p:nvPr/>
        </p:nvSpPr>
        <p:spPr>
          <a:xfrm>
            <a:off x="1437840" y="4449240"/>
            <a:ext cx="1820880" cy="404640"/>
          </a:xfrm>
          <a:prstGeom prst="rect">
            <a:avLst/>
          </a:prstGeom>
          <a:solidFill>
            <a:srgbClr val="ffe699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HWComposer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Line 28"/>
          <p:cNvSpPr/>
          <p:nvPr/>
        </p:nvSpPr>
        <p:spPr>
          <a:xfrm>
            <a:off x="1902960" y="3697200"/>
            <a:ext cx="360" cy="7509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9"/>
          <p:cNvSpPr/>
          <p:nvPr/>
        </p:nvSpPr>
        <p:spPr>
          <a:xfrm>
            <a:off x="1904400" y="4820400"/>
            <a:ext cx="360" cy="5997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30"/>
          <p:cNvSpPr/>
          <p:nvPr/>
        </p:nvSpPr>
        <p:spPr>
          <a:xfrm>
            <a:off x="878400" y="4854960"/>
            <a:ext cx="360" cy="5652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1"/>
          <p:cNvSpPr/>
          <p:nvPr/>
        </p:nvSpPr>
        <p:spPr>
          <a:xfrm>
            <a:off x="480600" y="6543720"/>
            <a:ext cx="6458040" cy="847800"/>
          </a:xfrm>
          <a:prstGeom prst="rect">
            <a:avLst/>
          </a:prstGeom>
          <a:solidFill>
            <a:srgbClr val="70ad47"/>
          </a:solidFill>
          <a:ln w="9360">
            <a:solidFill>
              <a:srgbClr val="000000"/>
            </a:solidFill>
            <a:round/>
          </a:ln>
          <a:effectLst>
            <a:outerShdw dir="5400000" dist="28080">
              <a:srgbClr val="000000">
                <a:alpha val="32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/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                                                                    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HW </a:t>
            </a:r>
            <a:r>
              <a:rPr b="1" lang="en-IN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Line 32"/>
          <p:cNvSpPr/>
          <p:nvPr/>
        </p:nvSpPr>
        <p:spPr>
          <a:xfrm>
            <a:off x="3672360" y="5874840"/>
            <a:ext cx="720" cy="6231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345200" y="295560"/>
            <a:ext cx="4401720" cy="41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04520" y="1682640"/>
            <a:ext cx="8642520" cy="41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IN" sz="5400" spc="-1" strike="noStrike">
                <a:solidFill>
                  <a:srgbClr val="050505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2017-10-25T11:18:46Z</dcterms:created>
  <dc:creator/>
  <dc:description/>
  <dc:language>en-IN</dc:language>
  <cp:lastModifiedBy/>
  <dcterms:modified xsi:type="dcterms:W3CDTF">2017-12-22T19:31:53Z</dcterms:modified>
  <cp:revision>33</cp:revision>
  <dc:subject/>
  <dc:title/>
</cp:coreProperties>
</file>