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6847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37160" cy="68475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01240" y="1224000"/>
            <a:ext cx="8433720" cy="24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5e27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Automation Linux Test Project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63040" y="4472280"/>
            <a:ext cx="82180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M.</a:t>
            </a:r>
            <a:r>
              <a:rPr b="0" lang="en-IN" sz="3200" spc="-1" strike="noStrike">
                <a:solidFill>
                  <a:srgbClr val="5e27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Nitesh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81480" y="1566360"/>
            <a:ext cx="8023680" cy="48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Executed ipc manual test cases sucessfully.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808000" y="216000"/>
            <a:ext cx="4173480" cy="12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Achievement’s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48000" y="1494000"/>
            <a:ext cx="8201160" cy="51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216000" y="2053800"/>
            <a:ext cx="8805240" cy="25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Learnt converting test cases into XML formate.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Learnt how to run VTAT tool.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2329920" y="432000"/>
            <a:ext cx="400356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Lessons Learnt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76000" y="1841760"/>
            <a:ext cx="8421480" cy="19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No.of test cases executed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=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No. of test cases passed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42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No. of test cases failed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0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545920" y="364320"/>
            <a:ext cx="400356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Report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314160" y="3240000"/>
            <a:ext cx="280332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704160"/>
            <a:ext cx="821772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1211760" y="1596240"/>
            <a:ext cx="8217720" cy="43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Introduction &amp; Information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Architecture / Design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 of the Project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Approach Taken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Sample XML Formate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Achievement’s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Lessons Learnt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Report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 rot="43200">
            <a:off x="2441160" y="68400"/>
            <a:ext cx="3651120" cy="8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2974680" y="418680"/>
            <a:ext cx="2964960" cy="6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08000" y="1152000"/>
            <a:ext cx="7985520" cy="56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 part of Automation Linux Test Project team, I am working on ipc and device drivers.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test the stability,and robustness of the Linux kernel by exicuting test cases manually.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have four test cases in our project: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Systemcalls,fs(file system),ipc(inter process communication,device drivers).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Converting test cases into xml formate and integrated them in VTAT tool.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866240" y="97200"/>
            <a:ext cx="539604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 of the Project</a:t>
            </a: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1440000"/>
            <a:ext cx="8611560" cy="55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LTP: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LTP is open source project.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delivers test suits to the 'open source community' that validate the reliabilities,robustness and stability of linux.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Here,test suit consists of automated and semi automated tests for testing various aspects of linux operating system.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LTP aims to bring test automation to linux kernel development.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LTP focus on funtionality, tregression and stress testing for linux kernel.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Big problem in LTP is project goal is bit too broad.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LTP is large (roughly 4000c source files and 500 shell scripts)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Because of size the context varied in quality and quantity.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91240" y="243360"/>
            <a:ext cx="7194240" cy="12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Introduction &amp; Information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224000" y="351360"/>
            <a:ext cx="539316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16000" y="1891440"/>
            <a:ext cx="8751600" cy="343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76000" y="1368000"/>
            <a:ext cx="8128440" cy="52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9040" y="3096000"/>
            <a:ext cx="1431000" cy="63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LTP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 rot="21552600">
            <a:off x="2387160" y="3084120"/>
            <a:ext cx="1711440" cy="63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Manual testing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Line 4"/>
          <p:cNvSpPr/>
          <p:nvPr/>
        </p:nvSpPr>
        <p:spPr>
          <a:xfrm>
            <a:off x="1942920" y="3456000"/>
            <a:ext cx="4687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4606920" y="3024000"/>
            <a:ext cx="1798560" cy="1005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Converting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cases to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XML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Line 6"/>
          <p:cNvSpPr/>
          <p:nvPr/>
        </p:nvSpPr>
        <p:spPr>
          <a:xfrm>
            <a:off x="4100400" y="3456000"/>
            <a:ext cx="5065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7"/>
          <p:cNvSpPr/>
          <p:nvPr/>
        </p:nvSpPr>
        <p:spPr>
          <a:xfrm>
            <a:off x="4100400" y="3456000"/>
            <a:ext cx="5065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8"/>
          <p:cNvSpPr/>
          <p:nvPr/>
        </p:nvSpPr>
        <p:spPr>
          <a:xfrm>
            <a:off x="4100400" y="3456000"/>
            <a:ext cx="5065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9"/>
          <p:cNvSpPr/>
          <p:nvPr/>
        </p:nvSpPr>
        <p:spPr>
          <a:xfrm>
            <a:off x="4100400" y="3456000"/>
            <a:ext cx="5065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0"/>
          <p:cNvSpPr/>
          <p:nvPr/>
        </p:nvSpPr>
        <p:spPr>
          <a:xfrm>
            <a:off x="4100400" y="3456000"/>
            <a:ext cx="5065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1"/>
          <p:cNvSpPr/>
          <p:nvPr/>
        </p:nvSpPr>
        <p:spPr>
          <a:xfrm>
            <a:off x="7128000" y="3024360"/>
            <a:ext cx="1726200" cy="1077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Vtat tool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Line 12"/>
          <p:cNvSpPr/>
          <p:nvPr/>
        </p:nvSpPr>
        <p:spPr>
          <a:xfrm>
            <a:off x="6480000" y="3528000"/>
            <a:ext cx="64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3"/>
          <p:cNvSpPr/>
          <p:nvPr/>
        </p:nvSpPr>
        <p:spPr>
          <a:xfrm>
            <a:off x="2138400" y="432000"/>
            <a:ext cx="484308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Approach Taken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22960" y="1710000"/>
            <a:ext cx="7809480" cy="49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validate functionality of device driver wrote python scripts.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validate functionality of file system wrote python scripts.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validate functionality of syscalls wrote python scripts.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validate functionality of ipc wrote python scripts..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Converted ipc and device drivers test cases into XML format.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016000" y="364320"/>
            <a:ext cx="484308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scripts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22960" y="1710000"/>
            <a:ext cx="7809480" cy="49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Manual Testing: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Understanding  LTP document.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Downloading LTP on linux from open source community.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Setting up LTP test caes on linux.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Manually exicuting ipc and device drivers test cases.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Converted ipc and device drivers test cases into XML format.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016000" y="364320"/>
            <a:ext cx="484308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76000" y="1620000"/>
            <a:ext cx="8056440" cy="50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Executed ipc and device drivers test cases manually on linux os.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Written xml code for 08 ipc.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Written xml code for 34 rtc(device driver).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25560" y="396000"/>
            <a:ext cx="3391920" cy="12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2018-09-21T14:27:26Z</dcterms:modified>
  <cp:revision>100</cp:revision>
  <dc:subject/>
  <dc:title/>
</cp:coreProperties>
</file>