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7.wmf" ContentType="image/x-wmf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6368040" cy="524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3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6368040" cy="524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9138600" cy="68526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-52560" y="97920"/>
            <a:ext cx="7070760" cy="145836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43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1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1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7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3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3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9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9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9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9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9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9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9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9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457200" y="6247080"/>
            <a:ext cx="2130120" cy="47232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3126600" y="6247080"/>
            <a:ext cx="2898360" cy="4723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6555600" y="6247080"/>
            <a:ext cx="2130120" cy="472320"/>
          </a:xfrm>
          <a:prstGeom prst="rect">
            <a:avLst/>
          </a:prstGeom>
        </p:spPr>
        <p:txBody>
          <a:bodyPr lIns="0" rIns="0" tIns="0" bIns="0"/>
          <a:p>
            <a:pPr algn="r"/>
            <a:fld id="{50D35A64-5E98-4248-9605-082DE3A9F07F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11120" y="1249200"/>
            <a:ext cx="8434080" cy="249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cc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Device Management Testing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482760" y="4608000"/>
            <a:ext cx="8218440" cy="85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cc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00cc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00cc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00cc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00cc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00cc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00cc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00cc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00cc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00cc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00cc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00cc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00cc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00cc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Gopinath.G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32000" y="-136800"/>
            <a:ext cx="8222400" cy="11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Lessons Learnt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457200" y="1604520"/>
            <a:ext cx="8222400" cy="397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3"/>
          <p:cNvSpPr/>
          <p:nvPr/>
        </p:nvSpPr>
        <p:spPr>
          <a:xfrm>
            <a:off x="457200" y="1604520"/>
            <a:ext cx="8222400" cy="397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Learnt writting functional test cases.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Learnt Goal of writting test cases.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10760" y="0"/>
            <a:ext cx="8222400" cy="11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 Report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457200" y="1604520"/>
            <a:ext cx="8222400" cy="397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No.of test cases written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No. of test cases passed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NA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No. of test cases failed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NA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2880000" y="3096000"/>
            <a:ext cx="17647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THANK YOU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216000" y="0"/>
            <a:ext cx="822204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Contents</a:t>
            </a:r>
            <a:r>
              <a:rPr b="0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76000" y="1864800"/>
            <a:ext cx="8416800" cy="40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Project Introduction &amp; Information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Project Architecture / Design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Approach Taken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Manual Test cases preparation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Contribution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Achievement’s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Lessons Learnt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 Report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-590040" y="295200"/>
            <a:ext cx="8150040" cy="7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Project Introduction &amp; Information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76000" y="1728000"/>
            <a:ext cx="8124840" cy="34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VITA Device management is IoT gateway firmware which enables application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 discovery and engage IoT devices. DM is hardware &amp; connectivity agnostic.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is an independent and pluggable module into any solutions</a:t>
            </a:r>
            <a:r>
              <a:rPr b="0" lang="en-IN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IN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Features: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Detection of the various devices (BLE, IP based, WIFI etc)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Connection of the devices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Control/Read/Write of the devices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parsing and providing data to other modules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Limitations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DM can handle one application at a time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BLE range is 30 feet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Wifi range is 60 meters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-360000" y="14400"/>
            <a:ext cx="822204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Project Architecture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457200" y="273600"/>
            <a:ext cx="8223120" cy="113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457200" y="1604520"/>
            <a:ext cx="8223120" cy="39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6" name="RenderedShapes" descr=""/>
          <p:cNvPicPr/>
          <p:nvPr/>
        </p:nvPicPr>
        <p:blipFill>
          <a:blip r:embed="rId1"/>
          <a:stretch/>
        </p:blipFill>
        <p:spPr>
          <a:xfrm rot="21549000">
            <a:off x="1964880" y="1911960"/>
            <a:ext cx="5272920" cy="307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213120"/>
            <a:ext cx="8222400" cy="56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Approach Taken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457200" y="1604520"/>
            <a:ext cx="8222400" cy="397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510120" y="3096000"/>
            <a:ext cx="1937160" cy="641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SRS Document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3600000" y="3096000"/>
            <a:ext cx="2225160" cy="641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Analysing the Modules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Line 5"/>
          <p:cNvSpPr/>
          <p:nvPr/>
        </p:nvSpPr>
        <p:spPr>
          <a:xfrm>
            <a:off x="2484720" y="3456000"/>
            <a:ext cx="1080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6"/>
          <p:cNvSpPr/>
          <p:nvPr/>
        </p:nvSpPr>
        <p:spPr>
          <a:xfrm>
            <a:off x="6918120" y="3096000"/>
            <a:ext cx="1865160" cy="713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Writting test cases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Line 7"/>
          <p:cNvSpPr/>
          <p:nvPr/>
        </p:nvSpPr>
        <p:spPr>
          <a:xfrm>
            <a:off x="5825880" y="3455640"/>
            <a:ext cx="1080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-504000" y="144000"/>
            <a:ext cx="8222400" cy="11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Manual Test Cases Preparation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457200" y="1604520"/>
            <a:ext cx="8222400" cy="397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3168000" y="1604520"/>
            <a:ext cx="1937160" cy="548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Specifications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3168000" y="2592000"/>
            <a:ext cx="2009160" cy="713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Practical stage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3240000" y="3888000"/>
            <a:ext cx="1937160" cy="713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 cases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6"/>
          <p:cNvSpPr/>
          <p:nvPr/>
        </p:nvSpPr>
        <p:spPr>
          <a:xfrm>
            <a:off x="3240000" y="5040000"/>
            <a:ext cx="2009160" cy="72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 procedure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Line 7"/>
          <p:cNvSpPr/>
          <p:nvPr/>
        </p:nvSpPr>
        <p:spPr>
          <a:xfrm>
            <a:off x="4176000" y="2160000"/>
            <a:ext cx="36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Line 8"/>
          <p:cNvSpPr/>
          <p:nvPr/>
        </p:nvSpPr>
        <p:spPr>
          <a:xfrm>
            <a:off x="4176000" y="3312000"/>
            <a:ext cx="360" cy="57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Line 9"/>
          <p:cNvSpPr/>
          <p:nvPr/>
        </p:nvSpPr>
        <p:spPr>
          <a:xfrm>
            <a:off x="4176000" y="4608000"/>
            <a:ext cx="36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10"/>
          <p:cNvSpPr/>
          <p:nvPr/>
        </p:nvSpPr>
        <p:spPr>
          <a:xfrm>
            <a:off x="4248000" y="2245680"/>
            <a:ext cx="136116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32000" y="-72000"/>
            <a:ext cx="8222400" cy="11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457200" y="1604520"/>
            <a:ext cx="8222400" cy="397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Manual Testing: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Understanding the document.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Understanding what needs to be tested.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Decide how it is to be tested based on above understanding.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Developing Test cases.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60000" y="-136800"/>
            <a:ext cx="8222400" cy="11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Contribution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457200" y="1604520"/>
            <a:ext cx="8222400" cy="397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Written 50 test cases for “Get,Put,Delete” API’s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82760" y="-64800"/>
            <a:ext cx="8222400" cy="11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Achievement’s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457200" y="1604520"/>
            <a:ext cx="8222400" cy="397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Written functional test cases for DM API’s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2017-07-25T14:37:05Z</dcterms:modified>
  <cp:revision>9</cp:revision>
  <dc:subject/>
  <dc:title/>
</cp:coreProperties>
</file>