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wmf" ContentType="image/x-wmf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9138600" cy="685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2D67E73B-FB14-4434-9DA3-640116E8C77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1120" y="1249200"/>
            <a:ext cx="8434080" cy="24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Management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82760" y="4608000"/>
            <a:ext cx="82184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Gopinath.G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2000" y="-136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writting functional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Goal of writting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10760" y="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cases written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passed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failed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16000" y="0"/>
            <a:ext cx="822204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76000" y="1864800"/>
            <a:ext cx="841680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 /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 cases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590040" y="295200"/>
            <a:ext cx="815004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76000" y="1728000"/>
            <a:ext cx="812484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VITA Device management is IoT gateway firmware which enables application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discovery and engage IoT devices. DM is hardware &amp; connectivity agnostic.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an independent and pluggable module into any solutions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 of the various devices (BLE, IP based, WIFI etc)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of the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Control/Read/Write of the devices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parsing and providing data to other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Limitations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DM can handle one application at a time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 range is 30 feet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Wifi range is 60 meters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360000" y="14400"/>
            <a:ext cx="822204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273600"/>
            <a:ext cx="822312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7200" y="1604520"/>
            <a:ext cx="822312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RenderedShapes" descr=""/>
          <p:cNvPicPr/>
          <p:nvPr/>
        </p:nvPicPr>
        <p:blipFill>
          <a:blip r:embed="rId1"/>
          <a:stretch/>
        </p:blipFill>
        <p:spPr>
          <a:xfrm rot="21549000">
            <a:off x="1964880" y="1911960"/>
            <a:ext cx="5272920" cy="30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13120"/>
            <a:ext cx="822240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0120" y="3096000"/>
            <a:ext cx="1937160" cy="64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SRS Document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0" y="3096000"/>
            <a:ext cx="2225160" cy="64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Analysing the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5"/>
          <p:cNvSpPr/>
          <p:nvPr/>
        </p:nvSpPr>
        <p:spPr>
          <a:xfrm>
            <a:off x="248472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6918120" y="3096000"/>
            <a:ext cx="1865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Writting 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7"/>
          <p:cNvSpPr/>
          <p:nvPr/>
        </p:nvSpPr>
        <p:spPr>
          <a:xfrm>
            <a:off x="5825880" y="345564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504000" y="1440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 Cases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168000" y="1604520"/>
            <a:ext cx="19371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168000" y="2592000"/>
            <a:ext cx="2009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Practical stage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240000" y="3888000"/>
            <a:ext cx="1937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3240000" y="5040000"/>
            <a:ext cx="200916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procedure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7"/>
          <p:cNvSpPr/>
          <p:nvPr/>
        </p:nvSpPr>
        <p:spPr>
          <a:xfrm>
            <a:off x="4176000" y="216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8"/>
          <p:cNvSpPr/>
          <p:nvPr/>
        </p:nvSpPr>
        <p:spPr>
          <a:xfrm>
            <a:off x="4176000" y="3312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9"/>
          <p:cNvSpPr/>
          <p:nvPr/>
        </p:nvSpPr>
        <p:spPr>
          <a:xfrm>
            <a:off x="4176000" y="460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4248000" y="2245680"/>
            <a:ext cx="1361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32000" y="-720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the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what needs to be tested.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Decide how it is to be tested based on above understanding.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Developing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-136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50 test cases for “Get,Put”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2760" y="-64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functional test cases for DM API’s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2017-07-25T14:45:02Z</dcterms:modified>
  <cp:revision>10</cp:revision>
  <dc:subject/>
  <dc:title/>
</cp:coreProperties>
</file>