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679025"/>
            <a:ext cx="67437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Closures in Javascript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833199" y="384548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 a developer, you've most likely come across closures in Javascript. In this presentation, we'll dive into the details of how closures work, their benefits, and potential pitfalls.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8331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185886"/>
            <a:ext cx="340162" cy="34016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99686" y="5161598"/>
            <a:ext cx="11049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nitesh</a:t>
            </a:r>
            <a:endParaRPr lang="en-US" sz="2187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831771"/>
            <a:ext cx="4899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What Are Closures?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1970484"/>
            <a:ext cx="5110520" cy="315849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4066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97598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Closures are functions that remember their outer environment and retain access to variables in that context, even when called in a different scope.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1970484"/>
            <a:ext cx="5110639" cy="31586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54067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Analogy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5976104"/>
            <a:ext cx="511063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Think of a gift box with a lock and key. The gift inside the box represents a closure, and the lock and key represent the outer function scope that guards that closure.</a:t>
            </a:r>
            <a:endParaRPr lang="en-US" sz="1750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964769"/>
            <a:ext cx="9448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How Do Closures Work in Javascript?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03483"/>
            <a:ext cx="3370064" cy="3161348"/>
          </a:xfrm>
          <a:prstGeom prst="roundRect">
            <a:avLst>
              <a:gd name="adj" fmla="val 173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Lexical Scoping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90263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Closures in Javascript rely on lexical scoping, which determines variable accessibility based on where functions are defined, not where they are executed.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103483"/>
            <a:ext cx="3370064" cy="3161348"/>
          </a:xfrm>
          <a:prstGeom prst="roundRect">
            <a:avLst>
              <a:gd name="adj" fmla="val 173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860018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Scope Chain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0018" y="3902631"/>
            <a:ext cx="291048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When a function is invoked, its scope chain is created. The scope chain includes variables from the function itself, its parent function, and the global scope.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103483"/>
            <a:ext cx="3370064" cy="3161348"/>
          </a:xfrm>
          <a:prstGeom prst="roundRect">
            <a:avLst>
              <a:gd name="adj" fmla="val 173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52253" y="3333274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Garbage Collection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2253" y="3902631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When a closure is no longer in use, it's automatically removed by Javascript's garbage collector.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909995"/>
            <a:ext cx="8290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Common Use Cases for Closures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4598849" y="4684157"/>
            <a:ext cx="44410" cy="77759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529614" y="447591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510082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Private Variables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260163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Closures can be used to create private variables and functions that aren't accessible outside the scope of the outer function.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995" y="3906560"/>
            <a:ext cx="44410" cy="77759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760" y="447591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6204228" y="204870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Event Listeners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954310" y="2618065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Closures can be used to create event listeners that remember data from the context in which they were created.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9987141" y="4684157"/>
            <a:ext cx="44410" cy="77759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9917906" y="447591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898374" y="56840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Caching Values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7648456" y="62534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Closures can be used to cache values that are expensive to calculate, reducing the number of calculations needed.</a:t>
            </a:r>
            <a:endParaRPr lang="en-US" sz="175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187172"/>
            <a:ext cx="7536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Advantages of Using Closures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325886"/>
            <a:ext cx="5110520" cy="315849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7620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6331387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Closures can optimize code by eliminating the need to pass arguments repeatedly.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2325886"/>
            <a:ext cx="5110639" cy="31586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57621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Flexibility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6331506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Closures offer flexibility in code design, allowing for encapsulation of data and inner functions.</a:t>
            </a:r>
            <a:endParaRPr lang="en-US" sz="1750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79034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Potential Issues with Closures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68593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91672" y="372760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37622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Memory Leaks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4331613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Closures can lead to memory leaks if not used and removed properly.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5082778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91672" y="512445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555313" y="5159097"/>
            <a:ext cx="2255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Difficult to Debug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555313" y="5728454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Closures can be difficult to debug because of their relationship to lexical scoping and the scope chain.</a:t>
            </a:r>
            <a:endParaRPr lang="en-US" sz="1750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2497812"/>
            <a:ext cx="10469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How to Debug Closure-Related Problems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636526"/>
            <a:ext cx="5166122" cy="2095143"/>
          </a:xfrm>
          <a:prstGeom prst="roundRect">
            <a:avLst>
              <a:gd name="adj" fmla="val 2619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866317"/>
            <a:ext cx="2697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Use Debugging Tools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4435673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the built-in debugging tools in your browser or a third-party tool like Node Inspector to track the scope chain and find closure-related issues.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636526"/>
            <a:ext cx="5166122" cy="2095143"/>
          </a:xfrm>
          <a:prstGeom prst="roundRect">
            <a:avLst>
              <a:gd name="adj" fmla="val 2619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866317"/>
            <a:ext cx="2811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Check Variable Values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4435673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Check the values of variables to see if they're being retained in memory longer than they should be.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97681" y="569357"/>
            <a:ext cx="9835039" cy="1294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095"/>
              </a:lnSpc>
              <a:buNone/>
            </a:pPr>
            <a:r>
              <a:rPr lang="en-US" sz="4076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Best Practices for Using Closures in Your Code</a:t>
            </a:r>
            <a:endParaRPr lang="en-US" sz="4076" dirty="0"/>
          </a:p>
        </p:txBody>
      </p:sp>
      <p:sp>
        <p:nvSpPr>
          <p:cNvPr id="5" name="Shape 2"/>
          <p:cNvSpPr/>
          <p:nvPr/>
        </p:nvSpPr>
        <p:spPr>
          <a:xfrm>
            <a:off x="2687598" y="2277666"/>
            <a:ext cx="41315" cy="5383292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2941082" y="2651581"/>
            <a:ext cx="724614" cy="41315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2475309" y="2439472"/>
            <a:ext cx="465773" cy="465773"/>
          </a:xfrm>
          <a:prstGeom prst="roundRect">
            <a:avLst>
              <a:gd name="adj" fmla="val 11779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620566" y="2478167"/>
            <a:ext cx="17526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57"/>
              </a:lnSpc>
              <a:buNone/>
            </a:pPr>
            <a:r>
              <a:rPr lang="en-US" sz="2446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446" dirty="0"/>
          </a:p>
        </p:txBody>
      </p:sp>
      <p:sp>
        <p:nvSpPr>
          <p:cNvPr id="9" name="Text 6"/>
          <p:cNvSpPr/>
          <p:nvPr/>
        </p:nvSpPr>
        <p:spPr>
          <a:xfrm>
            <a:off x="3846909" y="2484715"/>
            <a:ext cx="300990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Minimize Use of Closures</a:t>
            </a:r>
            <a:endParaRPr lang="en-US" sz="2038" dirty="0"/>
          </a:p>
        </p:txBody>
      </p:sp>
      <p:sp>
        <p:nvSpPr>
          <p:cNvPr id="10" name="Text 7"/>
          <p:cNvSpPr/>
          <p:nvPr/>
        </p:nvSpPr>
        <p:spPr>
          <a:xfrm>
            <a:off x="3846909" y="3015258"/>
            <a:ext cx="8385810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closures sparingly and only where they're needed to avoid cluttering up code.</a:t>
            </a:r>
            <a:endParaRPr lang="en-US" sz="1630" dirty="0"/>
          </a:p>
        </p:txBody>
      </p:sp>
      <p:sp>
        <p:nvSpPr>
          <p:cNvPr id="11" name="Shape 8"/>
          <p:cNvSpPr/>
          <p:nvPr/>
        </p:nvSpPr>
        <p:spPr>
          <a:xfrm>
            <a:off x="2941082" y="4515029"/>
            <a:ext cx="724614" cy="41315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2475309" y="4302919"/>
            <a:ext cx="465773" cy="465773"/>
          </a:xfrm>
          <a:prstGeom prst="roundRect">
            <a:avLst>
              <a:gd name="adj" fmla="val 11779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620566" y="4341614"/>
            <a:ext cx="17526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57"/>
              </a:lnSpc>
              <a:buNone/>
            </a:pPr>
            <a:r>
              <a:rPr lang="en-US" sz="2446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446" dirty="0"/>
          </a:p>
        </p:txBody>
      </p:sp>
      <p:sp>
        <p:nvSpPr>
          <p:cNvPr id="14" name="Text 11"/>
          <p:cNvSpPr/>
          <p:nvPr/>
        </p:nvSpPr>
        <p:spPr>
          <a:xfrm>
            <a:off x="3846909" y="4348162"/>
            <a:ext cx="320802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Properly Remove Closures</a:t>
            </a:r>
            <a:endParaRPr lang="en-US" sz="2038" dirty="0"/>
          </a:p>
        </p:txBody>
      </p:sp>
      <p:sp>
        <p:nvSpPr>
          <p:cNvPr id="15" name="Text 12"/>
          <p:cNvSpPr/>
          <p:nvPr/>
        </p:nvSpPr>
        <p:spPr>
          <a:xfrm>
            <a:off x="3846909" y="4878705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Remove unused closures from memory by setting the variable to null when they're no longer needed.</a:t>
            </a:r>
            <a:endParaRPr lang="en-US" sz="1630" dirty="0"/>
          </a:p>
        </p:txBody>
      </p:sp>
      <p:sp>
        <p:nvSpPr>
          <p:cNvPr id="16" name="Shape 13"/>
          <p:cNvSpPr/>
          <p:nvPr/>
        </p:nvSpPr>
        <p:spPr>
          <a:xfrm>
            <a:off x="2941082" y="6378476"/>
            <a:ext cx="724614" cy="41315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2475309" y="6166366"/>
            <a:ext cx="465773" cy="465773"/>
          </a:xfrm>
          <a:prstGeom prst="roundRect">
            <a:avLst>
              <a:gd name="adj" fmla="val 11779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620566" y="6205061"/>
            <a:ext cx="175260" cy="388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057"/>
              </a:lnSpc>
              <a:buNone/>
            </a:pPr>
            <a:r>
              <a:rPr lang="en-US" sz="2446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446" dirty="0"/>
          </a:p>
        </p:txBody>
      </p:sp>
      <p:sp>
        <p:nvSpPr>
          <p:cNvPr id="19" name="Text 16"/>
          <p:cNvSpPr/>
          <p:nvPr/>
        </p:nvSpPr>
        <p:spPr>
          <a:xfrm>
            <a:off x="3846909" y="6211610"/>
            <a:ext cx="256032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Document Your Code</a:t>
            </a:r>
            <a:endParaRPr lang="en-US" sz="2038" dirty="0"/>
          </a:p>
        </p:txBody>
      </p:sp>
      <p:sp>
        <p:nvSpPr>
          <p:cNvPr id="20" name="Text 17"/>
          <p:cNvSpPr/>
          <p:nvPr/>
        </p:nvSpPr>
        <p:spPr>
          <a:xfrm>
            <a:off x="3846909" y="6742152"/>
            <a:ext cx="8385810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Document closures and their uses, making it easier for other developers to understand and work with your code.</a:t>
            </a:r>
            <a:endParaRPr lang="en-US" sz="1630" dirty="0"/>
          </a:p>
        </p:txBody>
      </p:sp>
      <p:pic>
        <p:nvPicPr>
          <p:cNvPr id="2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2023-08-12T14:50:36Z</dcterms:created>
  <dcterms:modified xsi:type="dcterms:W3CDTF">2023-08-12T14:50:36Z</dcterms:modified>
</cp:coreProperties>
</file>