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DA32-0D09-4861-915C-3A9859437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73C42-09E8-4B7C-8709-5BA8769A7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DF7B-D8A0-4C93-98F5-6215F610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0BD-AFE8-44A8-85C8-5E542793C70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89FCF-F874-4D5F-AA61-1E2D3B11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E3A2-F4AD-476D-8AA3-5FE8FAAB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C8A-00D2-4D34-B7B4-67DB13405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88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93F5-CF41-4E91-ABB5-436D884D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7C1CA-5493-418C-B00B-FA730B25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5759-118E-4CA4-97CC-6C81D1AC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0BD-AFE8-44A8-85C8-5E542793C70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AB53-40BB-4120-AC38-7DAA64A7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EE1A-D638-486F-B2D2-19BB3386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C8A-00D2-4D34-B7B4-67DB13405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0F34-FFF0-4426-B48E-BCDC3CA8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2F3F-6A83-4EEB-A79A-97139E19F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FB6E-91DD-4492-8609-7D89DFBC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0BD-AFE8-44A8-85C8-5E542793C70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FAA5D-863B-4653-86FD-0F9BB3CE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A9888-2E7F-4443-8ABA-95461837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C8A-00D2-4D34-B7B4-67DB13405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1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2F6F-2A35-4A48-940B-0F481FE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B2D7-34FF-44BE-A3AF-5D02EF59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8010-34B5-47A9-A3E2-CA727FD6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0BD-AFE8-44A8-85C8-5E542793C70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B0394-94AE-4CF7-9FFD-3C493415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D4C66-F10C-41D7-A7FF-FBD94EF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C8A-00D2-4D34-B7B4-67DB13405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6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07EA-B639-4117-9DB2-AF9BBAFA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68FE1-BF71-44DB-BED4-5B869A30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73A8-08BA-49CE-80E0-90F6CE66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0BD-AFE8-44A8-85C8-5E542793C70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D1C1-DAE5-47FE-A0EE-07C166A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1C0A-7891-4EA5-970C-B0323B9A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C8A-00D2-4D34-B7B4-67DB13405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A66D-9EFA-4CC3-BE53-33E9CAFD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5134-A083-4286-BCDB-23FE2DB6F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D3D0D-3922-4113-8F49-4F841E7AF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353A2-4F5D-4EBC-813A-78D7635B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0BD-AFE8-44A8-85C8-5E542793C70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2F598-67C6-4AD6-9CB1-1006DBC5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43CF-C45E-4AF9-BEA5-5C602FC1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C8A-00D2-4D34-B7B4-67DB13405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2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B4A-282A-497A-8FE0-C275E9A0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1D2A6-0462-4473-BFC3-4243EF143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2F165-4323-419E-8AF6-5FAC0FB36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E65EE-D741-4AFA-860B-70371C695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C5AB8-C67A-434B-8DAA-E4F4ACFDA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06AF1-10CD-4204-B57F-786A7870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0BD-AFE8-44A8-85C8-5E542793C70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B6E70-EDFD-469D-B39F-C362FCEE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6191F-DFDF-4C19-9C72-30E55855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C8A-00D2-4D34-B7B4-67DB13405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3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0D2A-7240-4D80-B8A4-7858FE8C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500C0-5450-4A80-A0F3-E4FE958A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0BD-AFE8-44A8-85C8-5E542793C70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91B60-8E55-419A-A692-2E9D6B7F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8F86A-142F-46A9-9B57-863E2751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C8A-00D2-4D34-B7B4-67DB13405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3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54C19-C19C-4EFD-9BF9-16090D98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0BD-AFE8-44A8-85C8-5E542793C70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BB439-3B16-4672-AA3C-7D900499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03AA8-B0E2-4D58-A926-866B6D04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C8A-00D2-4D34-B7B4-67DB13405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1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A631-FB8E-4D16-8E76-F213E0C5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E5A6-3723-4CFD-9A56-3ACB8150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F2087-2557-45CC-9DCB-0CE3741B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F43CB-FEDD-436B-888F-15B2061F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0BD-AFE8-44A8-85C8-5E542793C70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AECB-F6B6-4D48-B253-3C3712E4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1D228-3383-4CD0-AB7E-B6CB77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C8A-00D2-4D34-B7B4-67DB13405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4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CB79-36F2-49F4-844E-18F3EB2C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F0D26-5AA9-40B6-88BC-E0A4FFB9C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EED4B-8A91-414E-A639-D82E8240D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9BA2A-3A65-4861-BD64-621FBA28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60BD-AFE8-44A8-85C8-5E542793C70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5D4ED-B636-4E62-A717-E2BCB576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3D39-E1DB-4A78-8501-4A78195A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C8A-00D2-4D34-B7B4-67DB13405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2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6E334-203C-4B21-9FBD-888BB015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B3DB-1A1D-4698-96C0-217569B22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89D43-6F27-4F84-8A99-7B2B8D6B2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60BD-AFE8-44A8-85C8-5E542793C70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EAD3-1F0B-440F-8CCF-CB8C679C0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B230-B79F-46C5-B8D5-83CF35D9D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66C8A-00D2-4D34-B7B4-67DB13405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9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18E2-6555-4CAA-A42F-BAC797E0A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Functions in JS</a:t>
            </a:r>
          </a:p>
        </p:txBody>
      </p:sp>
    </p:spTree>
    <p:extLst>
      <p:ext uri="{BB962C8B-B14F-4D97-AF65-F5344CB8AC3E}">
        <p14:creationId xmlns:p14="http://schemas.microsoft.com/office/powerpoint/2010/main" val="423862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5314-2925-4687-AB4C-2E34E42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B10C-C9A7-430D-8081-DF5AACC9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JavaScript, a function declaration is a way to define a function using the "function" keyword followed by the function name and a block of code.</a:t>
            </a:r>
          </a:p>
          <a:p>
            <a:r>
              <a:rPr lang="en-IN" dirty="0"/>
              <a:t>Function declarations are hoisted, meaning they are moved to the top of the current scope during the compilation phase.</a:t>
            </a:r>
          </a:p>
          <a:p>
            <a:pPr marL="0" indent="0">
              <a:buNone/>
            </a:pPr>
            <a:r>
              <a:rPr lang="en-IN" dirty="0"/>
              <a:t>  function add(</a:t>
            </a:r>
            <a:r>
              <a:rPr lang="en-IN" dirty="0" err="1"/>
              <a:t>a,b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3028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F64B-AD4A-4CE2-9B5E-8F8755C7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B33F-F648-4A50-A077-ACACF9D7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 function expression involves assigning a function to a variable.</a:t>
            </a:r>
          </a:p>
          <a:p>
            <a:r>
              <a:rPr lang="en-IN" dirty="0"/>
              <a:t>Function expressions are not hoisted and must be defined before they are called.</a:t>
            </a:r>
          </a:p>
          <a:p>
            <a:r>
              <a:rPr lang="en-IN" dirty="0"/>
              <a:t>They can be anonymous (without a name) or named.</a:t>
            </a:r>
          </a:p>
          <a:p>
            <a:pPr marL="0" indent="0">
              <a:buNone/>
            </a:pPr>
            <a:r>
              <a:rPr lang="en-IN" b="1" dirty="0"/>
              <a:t>//named function Expression</a:t>
            </a:r>
          </a:p>
          <a:p>
            <a:pPr marL="0" indent="0">
              <a:buNone/>
            </a:pPr>
            <a:r>
              <a:rPr lang="en-IN" b="1" dirty="0" err="1"/>
              <a:t>const</a:t>
            </a:r>
            <a:r>
              <a:rPr lang="en-IN" b="1" dirty="0"/>
              <a:t> factorial = function </a:t>
            </a:r>
            <a:r>
              <a:rPr lang="en-IN" b="1" dirty="0" err="1"/>
              <a:t>calcFactorial</a:t>
            </a:r>
            <a:r>
              <a:rPr lang="en-IN" b="1" dirty="0"/>
              <a:t>(n) {</a:t>
            </a:r>
          </a:p>
          <a:p>
            <a:pPr marL="0" indent="0">
              <a:buNone/>
            </a:pPr>
            <a:r>
              <a:rPr lang="en-IN" b="1" dirty="0"/>
              <a:t>  if (n === 0) {</a:t>
            </a:r>
          </a:p>
          <a:p>
            <a:pPr marL="0" indent="0">
              <a:buNone/>
            </a:pPr>
            <a:r>
              <a:rPr lang="en-IN" b="1" dirty="0"/>
              <a:t>    return 1;</a:t>
            </a:r>
          </a:p>
          <a:p>
            <a:pPr marL="0" indent="0">
              <a:buNone/>
            </a:pPr>
            <a:r>
              <a:rPr lang="en-IN" b="1" dirty="0"/>
              <a:t>  } else {</a:t>
            </a:r>
          </a:p>
          <a:p>
            <a:pPr marL="0" indent="0">
              <a:buNone/>
            </a:pPr>
            <a:r>
              <a:rPr lang="en-IN" b="1" dirty="0"/>
              <a:t>    return n * </a:t>
            </a:r>
            <a:r>
              <a:rPr lang="en-IN" b="1" dirty="0" err="1"/>
              <a:t>calcFactorial</a:t>
            </a:r>
            <a:r>
              <a:rPr lang="en-IN" b="1" dirty="0"/>
              <a:t>(n - 1);</a:t>
            </a:r>
          </a:p>
          <a:p>
            <a:pPr marL="0" indent="0">
              <a:buNone/>
            </a:pPr>
            <a:r>
              <a:rPr lang="en-IN" b="1" dirty="0"/>
              <a:t>  }</a:t>
            </a:r>
          </a:p>
          <a:p>
            <a:pPr marL="0" indent="0">
              <a:buNone/>
            </a:pPr>
            <a:r>
              <a:rPr lang="en-IN" b="1" dirty="0"/>
              <a:t>};</a:t>
            </a:r>
          </a:p>
          <a:p>
            <a:pPr marL="0" indent="0">
              <a:buNone/>
            </a:pPr>
            <a:r>
              <a:rPr lang="en-IN" b="1" dirty="0"/>
              <a:t>console.log(factorial(5)); // Outputs: 120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874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9DF5-0D1C-4087-ACE1-21B46941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Anonymous Function: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018C-2387-461C-853C-764E3F4F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anonymous function, also known as a nameless function or function expression, is a function that is defined without a specified name. Instead, it is assigned to a variable or used as an argument directly within the code.</a:t>
            </a:r>
          </a:p>
          <a:p>
            <a:r>
              <a:rPr lang="en-IN" dirty="0"/>
              <a:t>// Using an anonymous function to calculate the square of a number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square = function(number) {</a:t>
            </a:r>
          </a:p>
          <a:p>
            <a:pPr marL="0" indent="0">
              <a:buNone/>
            </a:pPr>
            <a:r>
              <a:rPr lang="en-IN" dirty="0"/>
              <a:t> return number * number;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console.log(square(5)); // Output: 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18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AEA8-51DE-45B4-983F-84F9A84A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Higher-Order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A15F-2050-41C1-9B4F-898C25E4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In JavaScript, a higher-order function is a function that can accept other functions as arguments or return a function as its result.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Here are some important points to understand about higher-order functions:</a:t>
            </a:r>
          </a:p>
          <a:p>
            <a:pPr lvl="0"/>
            <a:r>
              <a:rPr lang="en-IN" sz="2600" b="1" dirty="0"/>
              <a:t>Function as First-Class Citizens:</a:t>
            </a:r>
            <a:r>
              <a:rPr lang="en-IN" sz="2600" dirty="0"/>
              <a:t> In JavaScript, functions are treated as first-class citizens, which means they can be assigned to variables, passed as arguments, and returned from other functions. This allows higher-order functions to be defined and used effectively.</a:t>
            </a:r>
          </a:p>
          <a:p>
            <a:pPr lvl="0"/>
            <a:r>
              <a:rPr lang="en-IN" sz="2600" b="1" dirty="0"/>
              <a:t>Accepting Functions as Arguments:</a:t>
            </a:r>
            <a:r>
              <a:rPr lang="en-IN" sz="2600" dirty="0"/>
              <a:t> Higher-order functions can accept other functions as arguments. These functions are often referred to as </a:t>
            </a:r>
            <a:r>
              <a:rPr lang="en-IN" sz="2600" dirty="0" err="1"/>
              <a:t>callback</a:t>
            </a:r>
            <a:r>
              <a:rPr lang="en-IN" sz="2600" dirty="0"/>
              <a:t> functions or function parameters. The higher-order function can then invoke the </a:t>
            </a:r>
            <a:r>
              <a:rPr lang="en-IN" sz="2600" dirty="0" err="1"/>
              <a:t>callback</a:t>
            </a:r>
            <a:r>
              <a:rPr lang="en-IN" sz="2600" dirty="0"/>
              <a:t> function at a specific time or condition.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90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D119-23E6-45D0-B893-7378AEEC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7" y="812613"/>
            <a:ext cx="10515600" cy="5426822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Returning Functions:</a:t>
            </a:r>
            <a:r>
              <a:rPr lang="en-IN" sz="2400" dirty="0"/>
              <a:t> Higher-order functions can also return functions as their result. This is particularly useful for creating specialized functions or building function factories.</a:t>
            </a:r>
          </a:p>
          <a:p>
            <a:endParaRPr lang="en-IN" sz="2400" dirty="0"/>
          </a:p>
          <a:p>
            <a:r>
              <a:rPr lang="en-IN" sz="2400" dirty="0"/>
              <a:t>Examples: //function as argument also known as </a:t>
            </a:r>
            <a:r>
              <a:rPr lang="en-IN" sz="2400" dirty="0" err="1"/>
              <a:t>callback</a:t>
            </a:r>
            <a:br>
              <a:rPr lang="en-IN" sz="2400" dirty="0"/>
            </a:br>
            <a:br>
              <a:rPr lang="en-IN" sz="2400" dirty="0"/>
            </a:br>
            <a:r>
              <a:rPr lang="en-IN" dirty="0"/>
              <a:t>function </a:t>
            </a:r>
            <a:r>
              <a:rPr lang="en-IN" dirty="0" err="1"/>
              <a:t>funGen</a:t>
            </a:r>
            <a:r>
              <a:rPr lang="en-IN" dirty="0"/>
              <a:t>(fun){</a:t>
            </a:r>
          </a:p>
          <a:p>
            <a:pPr marL="0" indent="0">
              <a:buNone/>
            </a:pPr>
            <a:r>
              <a:rPr lang="en-IN" dirty="0"/>
              <a:t>    console.log(fun);</a:t>
            </a:r>
          </a:p>
          <a:p>
            <a:pPr marL="0" indent="0">
              <a:buNone/>
            </a:pPr>
            <a:r>
              <a:rPr lang="en-IN" dirty="0"/>
              <a:t>    console.log("Inside function </a:t>
            </a:r>
            <a:r>
              <a:rPr lang="en-IN" dirty="0" err="1"/>
              <a:t>generator"+fun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function </a:t>
            </a:r>
            <a:r>
              <a:rPr lang="en-IN" dirty="0" err="1"/>
              <a:t>anotherfun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    console.log("inside another function");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 err="1"/>
              <a:t>funGen</a:t>
            </a:r>
            <a:r>
              <a:rPr lang="en-IN" dirty="0"/>
              <a:t>(</a:t>
            </a:r>
            <a:r>
              <a:rPr lang="en-IN" dirty="0" err="1"/>
              <a:t>anotherfun</a:t>
            </a:r>
            <a:r>
              <a:rPr lang="en-IN" dirty="0"/>
              <a:t>);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136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42F6-5FC6-4E85-863C-60D5082B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71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Example-2: //returning function from a function</a:t>
            </a:r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outerFun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    console.log("inside </a:t>
            </a:r>
            <a:r>
              <a:rPr lang="en-IN" dirty="0" err="1"/>
              <a:t>outerfun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    function </a:t>
            </a:r>
            <a:r>
              <a:rPr lang="en-IN" dirty="0" err="1"/>
              <a:t>innerfun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        console.log("inside inner fun");</a:t>
            </a:r>
          </a:p>
          <a:p>
            <a:pPr marL="0" indent="0">
              <a:buNone/>
            </a:pPr>
            <a:r>
              <a:rPr lang="en-IN" dirty="0"/>
              <a:t>    }</a:t>
            </a:r>
          </a:p>
          <a:p>
            <a:pPr marL="0" indent="0">
              <a:buNone/>
            </a:pPr>
            <a:r>
              <a:rPr lang="en-IN" dirty="0"/>
              <a:t>    return </a:t>
            </a:r>
            <a:r>
              <a:rPr lang="en-IN" dirty="0" err="1"/>
              <a:t>innerfun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let f1=</a:t>
            </a:r>
            <a:r>
              <a:rPr lang="en-IN" dirty="0" err="1"/>
              <a:t>outerFun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console.log(f1());</a:t>
            </a:r>
          </a:p>
          <a:p>
            <a:pPr marL="0" indent="0">
              <a:buNone/>
            </a:pPr>
            <a:r>
              <a:rPr lang="en-IN" dirty="0"/>
              <a:t>console.log(f1());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20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046E-5C39-41EB-8BB0-9D0145A0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by value and 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1178-DC1B-45EC-9473-1FEA5E2F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Pass by value: </a:t>
            </a:r>
            <a:r>
              <a:rPr lang="en-US" dirty="0"/>
              <a:t>In Pass by value, function is called by directly passing the value of the variable as an argument. So any changes made inside the function does not affect the original value.</a:t>
            </a:r>
            <a:br>
              <a:rPr lang="en-US" dirty="0"/>
            </a:br>
            <a:r>
              <a:rPr lang="en-US" dirty="0"/>
              <a:t>In Pass by value, parameters passed as an arguments create its </a:t>
            </a:r>
            <a:r>
              <a:rPr lang="en-US" b="1" dirty="0"/>
              <a:t>own copy.</a:t>
            </a:r>
            <a:r>
              <a:rPr lang="en-US" dirty="0"/>
              <a:t> So any changes made inside the function is made to the copied value not to the original value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81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2C94-2CC3-4577-AB04-CEEEC0F6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072"/>
            <a:ext cx="10515600" cy="4351338"/>
          </a:xfrm>
        </p:spPr>
        <p:txBody>
          <a:bodyPr/>
          <a:lstStyle/>
          <a:p>
            <a:pPr fontAlgn="base"/>
            <a:r>
              <a:rPr lang="en-IN" b="1" dirty="0"/>
              <a:t>Pass by reference: </a:t>
            </a:r>
            <a:r>
              <a:rPr lang="en-US" dirty="0"/>
              <a:t> In Pass by Reference, Function is called by directly passing the reference/address of the variable as an argument. So changing the value inside the function also change the original value. In JavaScript </a:t>
            </a:r>
            <a:r>
              <a:rPr lang="en-US" b="1" dirty="0"/>
              <a:t>array and Object </a:t>
            </a:r>
            <a:r>
              <a:rPr lang="en-US" dirty="0"/>
              <a:t>follows pass by reference property.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Pass by reference, parameters passed as an arguments does not create its own copy, it refers to the original value so changes made inside function affect the original value. 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803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711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Functions in JS</vt:lpstr>
      <vt:lpstr>Function Declaration</vt:lpstr>
      <vt:lpstr>Function Expression</vt:lpstr>
      <vt:lpstr>Anonymous Function:</vt:lpstr>
      <vt:lpstr>Higher-Order Function</vt:lpstr>
      <vt:lpstr>PowerPoint Presentation</vt:lpstr>
      <vt:lpstr>PowerPoint Presentation</vt:lpstr>
      <vt:lpstr>Pass by value and pass by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JS</dc:title>
  <dc:creator>ranja</dc:creator>
  <cp:lastModifiedBy>ranja</cp:lastModifiedBy>
  <cp:revision>5</cp:revision>
  <dcterms:created xsi:type="dcterms:W3CDTF">2023-08-07T19:22:27Z</dcterms:created>
  <dcterms:modified xsi:type="dcterms:W3CDTF">2023-08-09T03:45:13Z</dcterms:modified>
</cp:coreProperties>
</file>