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309af7485d62634" providerId="LiveId" clId="{5E530834-8A8C-4FE7-9196-4AD4AFB4D56A}"/>
    <pc:docChg chg="modSld">
      <pc:chgData name="" userId="1309af7485d62634" providerId="LiveId" clId="{5E530834-8A8C-4FE7-9196-4AD4AFB4D56A}" dt="2023-08-07T12:14:48.815" v="0" actId="15"/>
      <pc:docMkLst>
        <pc:docMk/>
      </pc:docMkLst>
      <pc:sldChg chg="modSp">
        <pc:chgData name="" userId="1309af7485d62634" providerId="LiveId" clId="{5E530834-8A8C-4FE7-9196-4AD4AFB4D56A}" dt="2023-08-07T12:14:48.815" v="0" actId="15"/>
        <pc:sldMkLst>
          <pc:docMk/>
          <pc:sldMk cId="817586482" sldId="258"/>
        </pc:sldMkLst>
        <pc:spChg chg="mod">
          <ac:chgData name="" userId="1309af7485d62634" providerId="LiveId" clId="{5E530834-8A8C-4FE7-9196-4AD4AFB4D56A}" dt="2023-08-07T12:14:48.815" v="0" actId="15"/>
          <ac:spMkLst>
            <pc:docMk/>
            <pc:sldMk cId="817586482" sldId="258"/>
            <ac:spMk id="3" creationId="{331DAC08-F8D5-4874-8880-46C5B4B932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72C-04D2-4B33-816D-F3B532BB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3C4F7-3CBF-4DD2-9F0A-BEE88E5B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D6E5-7CA6-4C09-9A1E-33DBE65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B823-688D-4B32-8C88-A8D4F067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9780-2512-46D3-9616-4A544CE2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0C35-217F-4EBD-AAC4-4AB02CE4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697DA-E7F1-45ED-837C-D5C6B3F19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BAD8-7888-41D7-9BE0-798A396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B36D-0076-4836-962C-2364BA37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AD27-5857-481E-857E-EB0FCB57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4AD19-1740-4D02-83EB-81E161C8E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575AE-F870-4FB2-B332-5C79A4C0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A1EE-0C7C-4BC3-AC41-48C8C88C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9F3E-A4F1-42FD-8F32-A1155213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9ACB-4997-4896-BC87-9C03AAC7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5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C140-842F-4CEE-87A5-8D95902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9012-3723-4690-8230-76F729AD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3896-F542-4991-91A4-EF508225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C07E-E0F8-4C42-8602-F641B4D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0EFC-B683-4253-B8C6-110AAF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6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F75-FED4-4B2F-9AA7-51A3A01C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38C6-FC8B-4ED0-A6A2-40C9DBD7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70CB-DB86-431A-9664-59E4561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8131-A1F3-4175-8A8A-5F4FE327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8D87-7D12-40A5-8785-8385D90E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D7D8-3128-445A-8120-27CBC527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696-0032-4936-9DB0-5ACB355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D6D5-A1BF-493B-A9DF-5F349F88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A9B41-282A-4795-9C2C-D401AF68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9569-F9E3-4788-8120-C0E8432F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A674B-4C9C-40E3-9792-0A286FEC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2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C28-A276-4469-94D8-49B092E8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627B-C13C-42E7-A096-189217B4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0AA5-B15C-4551-AAB6-2647C7BC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451D-6F2E-43D0-90A9-1F7ADCC6A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87FC-F763-455D-9B87-E1AC42B4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C3A15-B20A-4080-858B-BC8EC625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1B2B-5ADE-4262-92A4-B6FC1B0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67968-902E-4C0B-AC31-26AF0E2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B832-5D17-4833-9152-21570922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1222C-D454-405C-BBFB-6BE568DE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B90A9-39B5-4012-ACC4-D870463B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66AF-07E0-4E00-973D-0CBE02B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8808A-0128-4AF8-B133-F8363B3F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2C0EB-2979-4E9D-AAAA-53E364F6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26E09-5C97-4635-A8F4-9289A85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1EF1-4C4A-4A46-AFC1-8EC13A34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B9F0-2B40-45DF-BBD6-286647E0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61B7-B3EC-4030-B84C-137DE7BD3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6D3F1-97E6-49FB-B551-EDAFD8EC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31035-6765-4953-AD2D-607569AC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E0D9-6D23-4ED1-86A3-20DACBB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8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9F58-EBC0-4AE6-AD78-BE7FAF3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74C86-7FE4-43D4-BA6A-416D46AC3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10028-4DF2-4042-9042-B3164299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EEF48-D03B-452A-BA5C-6F2C9A8C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B561-78D5-4185-A746-B377EDF2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F00F-A2EA-4695-8D3A-2E8E02E2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8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4FDE1-4B69-41A9-9140-51F2634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EFCD6-0F79-4AC1-9C96-B4D1A2E1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EB7F-394C-4C0D-8B4F-78B73928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5D1F-FEEB-4718-9A69-58E6906CC6FA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45AD-59D9-45F8-ADFA-8599A3A0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FA8A-4BA6-4BDA-A1BA-420F6B25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8CB0-AA46-44DF-A5D4-6249974C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16D8-E782-4B42-BC06-E74419EE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2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Typecasting and equality operator in JavaScript</a:t>
            </a:r>
            <a:br>
              <a:rPr lang="en-IN" dirty="0"/>
            </a:br>
            <a:r>
              <a:rPr lang="en-IN" sz="2800" dirty="0"/>
              <a:t>-by Nitesh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0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C6D4-3784-4241-B31F-79FDA160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4200-2ED0-4FDA-A8F1-5141D938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JavaScript performs implicit type conversion automatically in certain situations.</a:t>
            </a:r>
          </a:p>
          <a:p>
            <a:pPr marL="0" indent="0">
              <a:buNone/>
            </a:pPr>
            <a:r>
              <a:rPr lang="en-IN" dirty="0"/>
              <a:t>Examples:-</a:t>
            </a:r>
          </a:p>
          <a:p>
            <a:pPr marL="0" indent="0">
              <a:buNone/>
            </a:pPr>
            <a:r>
              <a:rPr lang="en-IN" dirty="0"/>
              <a:t>1. Let a=10+”1”;</a:t>
            </a:r>
          </a:p>
          <a:p>
            <a:pPr marL="0" indent="0">
              <a:buNone/>
            </a:pPr>
            <a:r>
              <a:rPr lang="en-IN" dirty="0"/>
              <a:t>Console.log(a);</a:t>
            </a:r>
          </a:p>
          <a:p>
            <a:pPr marL="0" indent="0">
              <a:buNone/>
            </a:pPr>
            <a:r>
              <a:rPr lang="en-IN" dirty="0"/>
              <a:t>2. console.log(10+”1”-1);</a:t>
            </a:r>
          </a:p>
          <a:p>
            <a:pPr marL="0" indent="0">
              <a:buNone/>
            </a:pPr>
            <a:r>
              <a:rPr lang="en-IN" dirty="0"/>
              <a:t>3. console.log(10+’A’);</a:t>
            </a:r>
          </a:p>
          <a:p>
            <a:pPr marL="0" indent="0">
              <a:buNone/>
            </a:pPr>
            <a:r>
              <a:rPr lang="en-IN" dirty="0"/>
              <a:t>4. console.log(10+’A’-1);</a:t>
            </a:r>
          </a:p>
          <a:p>
            <a:pPr marL="0" indent="0">
              <a:buNone/>
            </a:pPr>
            <a:r>
              <a:rPr lang="en-IN" dirty="0"/>
              <a:t>5. console.log(“ABC”-1);</a:t>
            </a:r>
          </a:p>
        </p:txBody>
      </p:sp>
    </p:spTree>
    <p:extLst>
      <p:ext uri="{BB962C8B-B14F-4D97-AF65-F5344CB8AC3E}">
        <p14:creationId xmlns:p14="http://schemas.microsoft.com/office/powerpoint/2010/main" val="29416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6A29-688D-4409-A6E0-8905D6DD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AC08-F8D5-4874-8880-46C5B4B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Converting data types manually using built-in functions.</a:t>
            </a:r>
          </a:p>
          <a:p>
            <a:pPr lvl="1"/>
            <a:r>
              <a:rPr lang="en-IN" dirty="0" err="1"/>
              <a:t>parseInt</a:t>
            </a:r>
            <a:r>
              <a:rPr lang="en-IN" dirty="0"/>
              <a:t>(), </a:t>
            </a:r>
            <a:r>
              <a:rPr lang="en-IN" dirty="0" err="1"/>
              <a:t>parseFloat</a:t>
            </a:r>
            <a:r>
              <a:rPr lang="en-IN" dirty="0"/>
              <a:t>(), String(), Number(), Boolean()</a:t>
            </a:r>
          </a:p>
          <a:p>
            <a:pPr marL="457200" lvl="1" indent="0">
              <a:buNone/>
            </a:pPr>
            <a:r>
              <a:rPr lang="en-IN" dirty="0"/>
              <a:t>Examples:</a:t>
            </a:r>
          </a:p>
          <a:p>
            <a:pPr marL="0" indent="0">
              <a:buNone/>
            </a:pPr>
            <a:r>
              <a:rPr lang="en-IN" dirty="0"/>
              <a:t>Console.log(10++’6’);</a:t>
            </a:r>
          </a:p>
          <a:p>
            <a:pPr marL="0" indent="0">
              <a:buNone/>
            </a:pPr>
            <a:r>
              <a:rPr lang="en-IN" dirty="0"/>
              <a:t>Console.log(10-+’6’);</a:t>
            </a:r>
          </a:p>
          <a:p>
            <a:pPr marL="0" indent="0">
              <a:buNone/>
            </a:pPr>
            <a:r>
              <a:rPr lang="en-IN" dirty="0"/>
              <a:t>Console.log(+[]);</a:t>
            </a:r>
          </a:p>
          <a:p>
            <a:pPr marL="0" indent="0">
              <a:buNone/>
            </a:pPr>
            <a:r>
              <a:rPr lang="en-IN" dirty="0"/>
              <a:t>Console.log(+[[[[[]]]]]);</a:t>
            </a:r>
          </a:p>
          <a:p>
            <a:pPr marL="0" indent="0">
              <a:buNone/>
            </a:pPr>
            <a:r>
              <a:rPr lang="en-IN" dirty="0"/>
              <a:t>Console.log(+[[],[]]);</a:t>
            </a:r>
          </a:p>
        </p:txBody>
      </p:sp>
    </p:spTree>
    <p:extLst>
      <p:ext uri="{BB962C8B-B14F-4D97-AF65-F5344CB8AC3E}">
        <p14:creationId xmlns:p14="http://schemas.microsoft.com/office/powerpoint/2010/main" val="8175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AB4C-6154-4CE2-A8C9-228065C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9341-A999-4BD2-8C98-EC669147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Loose Equality(==): does not compare data types, only compare values</a:t>
            </a:r>
          </a:p>
          <a:p>
            <a:pPr marL="514350" indent="-514350">
              <a:buAutoNum type="arabicPeriod"/>
            </a:pPr>
            <a:r>
              <a:rPr lang="en-IN" dirty="0"/>
              <a:t>console.log(1==1);</a:t>
            </a:r>
          </a:p>
          <a:p>
            <a:pPr marL="514350" indent="-514350">
              <a:buAutoNum type="arabicPeriod"/>
            </a:pPr>
            <a:r>
              <a:rPr lang="en-IN" dirty="0"/>
              <a:t>console.log(1==‘1’);</a:t>
            </a:r>
          </a:p>
          <a:p>
            <a:pPr marL="514350" indent="-514350">
              <a:buAutoNum type="arabicPeriod"/>
            </a:pPr>
            <a:r>
              <a:rPr lang="en-IN" dirty="0"/>
              <a:t>console.log(1==1.0);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Strict Equality(===) : It also compare the data type.</a:t>
            </a:r>
          </a:p>
          <a:p>
            <a:pPr marL="0" indent="0">
              <a:buNone/>
            </a:pPr>
            <a:r>
              <a:rPr lang="en-IN" dirty="0"/>
              <a:t>1. console.log(1===‘1’);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4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E91D-A572-4D3A-9363-A7D95A5E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with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2E6-385B-4506-BBDF-508583EF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Console.log(“” ==0);</a:t>
            </a:r>
          </a:p>
          <a:p>
            <a:r>
              <a:rPr lang="en-IN" dirty="0"/>
              <a:t>Console.log(0==[]);</a:t>
            </a:r>
          </a:p>
          <a:p>
            <a:r>
              <a:rPr lang="en-IN" dirty="0"/>
              <a:t>Console.log(“” ==[]);</a:t>
            </a:r>
          </a:p>
          <a:p>
            <a:r>
              <a:rPr lang="en-IN" dirty="0"/>
              <a:t>Console.log(“ “==0);</a:t>
            </a:r>
          </a:p>
          <a:p>
            <a:r>
              <a:rPr lang="en-IN" dirty="0"/>
              <a:t>Console.log(“ “==[]);</a:t>
            </a:r>
          </a:p>
          <a:p>
            <a:r>
              <a:rPr lang="en-IN" dirty="0"/>
              <a:t>Console.log(“ ”==0);</a:t>
            </a:r>
          </a:p>
          <a:p>
            <a:r>
              <a:rPr lang="en-IN" dirty="0"/>
              <a:t>Console.log(“”==“ ”);</a:t>
            </a:r>
          </a:p>
          <a:p>
            <a:r>
              <a:rPr lang="en-IN" dirty="0"/>
              <a:t>Console.log(“ “==“”);</a:t>
            </a:r>
          </a:p>
        </p:txBody>
      </p:sp>
    </p:spTree>
    <p:extLst>
      <p:ext uri="{BB962C8B-B14F-4D97-AF65-F5344CB8AC3E}">
        <p14:creationId xmlns:p14="http://schemas.microsoft.com/office/powerpoint/2010/main" val="133824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4EE9-A710-4BB0-AB0B-F3BF62CC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operator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F20F2-FFFB-42E7-914F-FA68566B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699"/>
            <a:ext cx="10515600" cy="4337190"/>
          </a:xfrm>
        </p:spPr>
      </p:pic>
    </p:spTree>
    <p:extLst>
      <p:ext uri="{BB962C8B-B14F-4D97-AF65-F5344CB8AC3E}">
        <p14:creationId xmlns:p14="http://schemas.microsoft.com/office/powerpoint/2010/main" val="346306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5BF9-9315-4543-82BA-4AE39DF1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By Value and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6CD2-64CB-412D-AD9A-515570D1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a=[1,2,3];</a:t>
            </a:r>
          </a:p>
          <a:p>
            <a:pPr marL="0" indent="0">
              <a:buNone/>
            </a:pPr>
            <a:r>
              <a:rPr lang="en-IN" dirty="0"/>
              <a:t>Console.log(a==[1,2,3]);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Shallow copy: </a:t>
            </a:r>
            <a:r>
              <a:rPr lang="en-US" sz="2400" dirty="0"/>
              <a:t>A shallow copy of an object or array in JavaScript creates a new object or array, but the nested elements within the copied object still reference the same objects as the original. </a:t>
            </a:r>
          </a:p>
          <a:p>
            <a:pPr marL="0" indent="0">
              <a:buNone/>
            </a:pPr>
            <a:r>
              <a:rPr lang="en-US" sz="2400" dirty="0"/>
              <a:t>Methods:</a:t>
            </a:r>
          </a:p>
          <a:p>
            <a:pPr marL="457200" indent="-457200">
              <a:buAutoNum type="arabicPeriod"/>
            </a:pPr>
            <a:r>
              <a:rPr lang="en-US" sz="2400" dirty="0"/>
              <a:t>Spread operator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Object.assign</a:t>
            </a:r>
            <a:r>
              <a:rPr lang="en-US" sz="2400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18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1E19-A2ED-493D-93CE-C98635A5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063625"/>
            <a:ext cx="10515600" cy="4351338"/>
          </a:xfrm>
        </p:spPr>
        <p:txBody>
          <a:bodyPr/>
          <a:lstStyle/>
          <a:p>
            <a:r>
              <a:rPr lang="en-IN" dirty="0"/>
              <a:t>Deep Copy: </a:t>
            </a:r>
            <a:r>
              <a:rPr lang="en-US" sz="2000" dirty="0"/>
              <a:t>Deep copy makes a copy of all the members of the old object, allocates a separate memory location for the new object, and then assigns the copied members to the new object.</a:t>
            </a:r>
          </a:p>
          <a:p>
            <a:r>
              <a:rPr lang="en-US" sz="2000" dirty="0"/>
              <a:t>1.JSON.parse(</a:t>
            </a:r>
            <a:r>
              <a:rPr lang="en-US" sz="2000" dirty="0" err="1"/>
              <a:t>JSON.stringify</a:t>
            </a:r>
            <a:r>
              <a:rPr lang="en-US" sz="2000" dirty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362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Typecasting and equality operator in JavaScript -by Nitesh</vt:lpstr>
      <vt:lpstr>Implicit Type Conversion</vt:lpstr>
      <vt:lpstr>Explicit Type Conversion</vt:lpstr>
      <vt:lpstr>Equality Operator</vt:lpstr>
      <vt:lpstr>Equality with type conversion</vt:lpstr>
      <vt:lpstr>Equality operator table</vt:lpstr>
      <vt:lpstr>Pass By Value and Pass By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Typecasting and equality operator in JavaScript</dc:title>
  <dc:creator>ranja</dc:creator>
  <cp:lastModifiedBy>ranja</cp:lastModifiedBy>
  <cp:revision>11</cp:revision>
  <dcterms:created xsi:type="dcterms:W3CDTF">2023-08-06T19:08:01Z</dcterms:created>
  <dcterms:modified xsi:type="dcterms:W3CDTF">2023-08-07T19:08:32Z</dcterms:modified>
</cp:coreProperties>
</file>