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Bebas Neue Cyrillic" charset="0"/>
      <p:regular r:id="rId16"/>
    </p:embeddedFont>
    <p:embeddedFont>
      <p:font typeface="Open Sans" charset="0"/>
      <p:regular r:id="rId17"/>
    </p:embeddedFont>
    <p:embeddedFont>
      <p:font typeface="Canva Sans Bold Italics" charset="0"/>
      <p:regular r:id="rId18"/>
    </p:embeddedFont>
    <p:embeddedFont>
      <p:font typeface="Open Sans Bold" charset="0"/>
      <p:regular r:id="rId19"/>
    </p:embeddedFont>
    <p:embeddedFont>
      <p:font typeface="Canva Sans" charset="0"/>
      <p:regular r:id="rId20"/>
    </p:embeddedFont>
    <p:embeddedFont>
      <p:font typeface="Canva Sans Bold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595765" y="1726520"/>
            <a:ext cx="2513117" cy="2550211"/>
          </a:xfrm>
          <a:custGeom>
            <a:avLst/>
            <a:gdLst/>
            <a:ahLst/>
            <a:cxnLst/>
            <a:rect l="l" t="t" r="r" b="b"/>
            <a:pathLst>
              <a:path w="2513117" h="2550211">
                <a:moveTo>
                  <a:pt x="0" y="0"/>
                </a:moveTo>
                <a:lnTo>
                  <a:pt x="2513117" y="0"/>
                </a:lnTo>
                <a:lnTo>
                  <a:pt x="2513117" y="2550211"/>
                </a:lnTo>
                <a:lnTo>
                  <a:pt x="0" y="2550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488010" y="2508097"/>
            <a:ext cx="728628" cy="987058"/>
          </a:xfrm>
          <a:custGeom>
            <a:avLst/>
            <a:gdLst/>
            <a:ahLst/>
            <a:cxnLst/>
            <a:rect l="l" t="t" r="r" b="b"/>
            <a:pathLst>
              <a:path w="728628" h="987058">
                <a:moveTo>
                  <a:pt x="0" y="0"/>
                </a:moveTo>
                <a:lnTo>
                  <a:pt x="728628" y="0"/>
                </a:lnTo>
                <a:lnTo>
                  <a:pt x="728628" y="987057"/>
                </a:lnTo>
                <a:lnTo>
                  <a:pt x="0" y="987057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70693" y="4677050"/>
            <a:ext cx="14891890" cy="195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8"/>
              </a:lnSpc>
              <a:spcBef>
                <a:spcPct val="0"/>
              </a:spcBef>
            </a:pPr>
            <a:r>
              <a:rPr lang="en-US" sz="1137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PHISHING AND SCAMS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08290" y="6997465"/>
            <a:ext cx="4982192" cy="136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  <a:spcBef>
                <a:spcPct val="0"/>
              </a:spcBef>
            </a:pPr>
            <a:r>
              <a:rPr lang="en-US" sz="7885" u="sng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NITESH RAJPUT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08290" y="8197356"/>
            <a:ext cx="4982192" cy="136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  <a:spcBef>
                <a:spcPct val="0"/>
              </a:spcBef>
            </a:pPr>
            <a:r>
              <a:rPr lang="en-US" sz="7885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BCA 3M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0709" y="2565941"/>
            <a:ext cx="13146582" cy="412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1"/>
              </a:lnSpc>
              <a:spcBef>
                <a:spcPct val="0"/>
              </a:spcBef>
            </a:pPr>
            <a:r>
              <a:rPr lang="en-US" sz="23987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641797" y="1906514"/>
            <a:ext cx="8471633" cy="5688980"/>
          </a:xfrm>
          <a:custGeom>
            <a:avLst/>
            <a:gdLst/>
            <a:ahLst/>
            <a:cxnLst/>
            <a:rect l="l" t="t" r="r" b="b"/>
            <a:pathLst>
              <a:path w="8471633" h="5688980">
                <a:moveTo>
                  <a:pt x="0" y="0"/>
                </a:moveTo>
                <a:lnTo>
                  <a:pt x="8471633" y="0"/>
                </a:lnTo>
                <a:lnTo>
                  <a:pt x="8471633" y="5688979"/>
                </a:lnTo>
                <a:lnTo>
                  <a:pt x="0" y="5688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44718" y="4147443"/>
            <a:ext cx="8797078" cy="267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7"/>
              </a:lnSpc>
            </a:pPr>
            <a:r>
              <a:rPr lang="en-US" sz="382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Scams are fraudulent schemes </a:t>
            </a:r>
          </a:p>
          <a:p>
            <a:pPr algn="l">
              <a:lnSpc>
                <a:spcPts val="5357"/>
              </a:lnSpc>
            </a:pPr>
            <a:r>
              <a:rPr lang="en-US" sz="382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designed to deceive people into</a:t>
            </a:r>
          </a:p>
          <a:p>
            <a:pPr algn="l">
              <a:lnSpc>
                <a:spcPts val="5357"/>
              </a:lnSpc>
            </a:pPr>
            <a:r>
              <a:rPr lang="en-US" sz="382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giving away personal information,</a:t>
            </a:r>
          </a:p>
          <a:p>
            <a:pPr algn="l">
              <a:lnSpc>
                <a:spcPts val="5357"/>
              </a:lnSpc>
              <a:spcBef>
                <a:spcPct val="0"/>
              </a:spcBef>
            </a:pPr>
            <a:r>
              <a:rPr lang="en-US" sz="382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money, or other valuable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68691" y="2247708"/>
            <a:ext cx="10010488" cy="92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  <a:spcBef>
                <a:spcPct val="0"/>
              </a:spcBef>
            </a:pPr>
            <a:r>
              <a:rPr lang="en-US" sz="5445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What are Scams?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1749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91799" y="479350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170040" y="2388184"/>
            <a:ext cx="6412371" cy="5510631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914666" y="1886950"/>
            <a:ext cx="10761354" cy="6513099"/>
            <a:chOff x="0" y="0"/>
            <a:chExt cx="1154106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4106" cy="698500"/>
            </a:xfrm>
            <a:custGeom>
              <a:avLst/>
              <a:gdLst/>
              <a:ahLst/>
              <a:cxnLst/>
              <a:rect l="l" t="t" r="r" b="b"/>
              <a:pathLst>
                <a:path w="1154106" h="698500">
                  <a:moveTo>
                    <a:pt x="1154106" y="349250"/>
                  </a:moveTo>
                  <a:lnTo>
                    <a:pt x="950906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950906" y="0"/>
                  </a:lnTo>
                  <a:lnTo>
                    <a:pt x="1154106" y="349250"/>
                  </a:lnTo>
                  <a:close/>
                </a:path>
              </a:pathLst>
            </a:custGeom>
            <a:blipFill>
              <a:blip r:embed="rId2"/>
              <a:stretch>
                <a:fillRect l="-1381" r="-6215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9582411" y="4449070"/>
            <a:ext cx="8705589" cy="2887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331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Phishing is a type of online scam </a:t>
            </a:r>
          </a:p>
          <a:p>
            <a:pPr algn="l">
              <a:lnSpc>
                <a:spcPts val="4640"/>
              </a:lnSpc>
            </a:pPr>
            <a:r>
              <a:rPr lang="en-US" sz="331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where attackers impersonate legitimate </a:t>
            </a:r>
          </a:p>
          <a:p>
            <a:pPr algn="l">
              <a:lnSpc>
                <a:spcPts val="4640"/>
              </a:lnSpc>
            </a:pPr>
            <a:r>
              <a:rPr lang="en-US" sz="331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organizations via email,text, or other</a:t>
            </a:r>
          </a:p>
          <a:p>
            <a:pPr algn="l">
              <a:lnSpc>
                <a:spcPts val="4640"/>
              </a:lnSpc>
              <a:spcBef>
                <a:spcPct val="0"/>
              </a:spcBef>
            </a:pPr>
            <a:r>
              <a:rPr lang="en-US" sz="331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forms of communication to steal sensitive information.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62493" y="2760963"/>
            <a:ext cx="5982441" cy="919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0"/>
              </a:lnSpc>
              <a:spcBef>
                <a:spcPct val="0"/>
              </a:spcBef>
            </a:pPr>
            <a:r>
              <a:rPr lang="en-US" sz="5493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What is Phishing?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76341" y="1801985"/>
            <a:ext cx="3086100" cy="2652117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5757" y="5832898"/>
            <a:ext cx="3086100" cy="2652117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42264" y="2091882"/>
            <a:ext cx="7101947" cy="6103235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2"/>
              <a:stretch>
                <a:fillRect t="-8181" b="-8181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816361" y="2923696"/>
            <a:ext cx="3656391" cy="77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650" lvl="1" indent="-485825" algn="l">
              <a:lnSpc>
                <a:spcPts val="6300"/>
              </a:lnSpc>
              <a:buFont typeface="Arial"/>
              <a:buChar char="•"/>
            </a:pPr>
            <a:r>
              <a:rPr lang="en-US" sz="4500" b="1">
                <a:solidFill>
                  <a:srgbClr val="63F1F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Baiting: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72753" y="3070893"/>
            <a:ext cx="5623005" cy="109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Attackers send fake emails or messages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6361" y="4729162"/>
            <a:ext cx="4825703" cy="75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34" lvl="1" indent="-485767" algn="l">
              <a:lnSpc>
                <a:spcPts val="6299"/>
              </a:lnSpc>
              <a:buFont typeface="Arial"/>
              <a:buChar char="•"/>
            </a:pPr>
            <a:r>
              <a:rPr lang="en-US" sz="4499" b="1">
                <a:solidFill>
                  <a:srgbClr val="63F1F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Engagement: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16361" y="7016276"/>
            <a:ext cx="4469120" cy="75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34" lvl="1" indent="-485767" algn="l">
              <a:lnSpc>
                <a:spcPts val="6299"/>
              </a:lnSpc>
              <a:buFont typeface="Arial"/>
              <a:buChar char="•"/>
            </a:pPr>
            <a:r>
              <a:rPr lang="en-US" sz="4499" b="1">
                <a:solidFill>
                  <a:srgbClr val="63F1F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Harvesting: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212730" y="7168676"/>
            <a:ext cx="5278742" cy="159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Attackers steal sensitive information (passwords, bank details).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1333369"/>
            <a:ext cx="8513564" cy="1254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How Phishing Works?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4077038" y="5573492"/>
            <a:ext cx="6414433" cy="1099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6"/>
              </a:lnSpc>
              <a:spcBef>
                <a:spcPct val="0"/>
              </a:spcBef>
            </a:pPr>
            <a:r>
              <a:rPr lang="en-US" sz="319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links or downloading harmful attachments.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289159" y="4846002"/>
            <a:ext cx="7990192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Victims click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821288" y="1677854"/>
            <a:ext cx="2133829" cy="1833759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06133" y="4464956"/>
            <a:ext cx="2133829" cy="1833759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5367" y="1878298"/>
            <a:ext cx="4910514" cy="4219973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2"/>
              <a:stretch>
                <a:fillRect l="-2986" r="-2986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7746875" y="3988285"/>
            <a:ext cx="2133829" cy="1833759"/>
            <a:chOff x="0" y="0"/>
            <a:chExt cx="812800" cy="698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031720" y="6775387"/>
            <a:ext cx="2133829" cy="1833759"/>
            <a:chOff x="0" y="0"/>
            <a:chExt cx="812800" cy="698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500954" y="4188729"/>
            <a:ext cx="4910514" cy="4219973"/>
            <a:chOff x="0" y="0"/>
            <a:chExt cx="812800" cy="698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35937" r="-35937"/>
              </a:stretch>
            </a:blipFill>
          </p:spPr>
        </p:sp>
      </p:grpSp>
      <p:sp>
        <p:nvSpPr>
          <p:cNvPr id="27" name="TextBox 27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DFEB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403845" y="4627000"/>
            <a:ext cx="5855455" cy="306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455" lvl="1" indent="-379727" algn="ctr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Email Phishing</a:t>
            </a:r>
          </a:p>
          <a:p>
            <a:pPr marL="759455" lvl="1" indent="-379727" algn="ctr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Clone Phishing</a:t>
            </a:r>
          </a:p>
          <a:p>
            <a:pPr marL="759455" lvl="1" indent="-379727" algn="ctr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Vishing (Voice Phishing)</a:t>
            </a:r>
          </a:p>
          <a:p>
            <a:pPr marL="759455" lvl="1" indent="-379727" algn="ctr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Smishing</a:t>
            </a:r>
          </a:p>
          <a:p>
            <a:pPr marL="759455" lvl="1" indent="-379727" algn="ctr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QR  code phishing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508132" y="2499483"/>
            <a:ext cx="8411170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 Types of Phishing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971152" y="2091882"/>
            <a:ext cx="7101947" cy="6103235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2"/>
              <a:stretch>
                <a:fillRect l="-10098" r="-1009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3653565" y="3594161"/>
            <a:ext cx="3605735" cy="3098679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904416" y="3809736"/>
            <a:ext cx="3104032" cy="2667527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 cstate="print"/>
              <a:stretch>
                <a:fillRect l="-18750" r="-18750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2095323" y="3684481"/>
            <a:ext cx="53823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Suspicious Email Address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72894" y="3709152"/>
            <a:ext cx="597723" cy="59772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095323" y="4819967"/>
            <a:ext cx="376490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Urgency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72894" y="4844638"/>
            <a:ext cx="597723" cy="59772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72894" y="5975762"/>
            <a:ext cx="597723" cy="59772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864319" y="2008662"/>
            <a:ext cx="853648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Signs of a Phishing Attack: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95323" y="5951091"/>
            <a:ext cx="625916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Unfamiliar Attachments/Links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72894" y="7106885"/>
            <a:ext cx="597723" cy="597723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095323" y="7082214"/>
            <a:ext cx="587582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Generic Greetings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54486" y="2091882"/>
            <a:ext cx="7101947" cy="6103235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2"/>
              <a:stretch>
                <a:fillRect l="-32058" r="-3205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3653565" y="3594161"/>
            <a:ext cx="3605735" cy="3098679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904416" y="3809736"/>
            <a:ext cx="3104032" cy="2667527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 cstate="print"/>
              <a:stretch>
                <a:fillRect l="-18750" r="-18750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2095323" y="3684481"/>
            <a:ext cx="478769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Financial Loss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72894" y="3709152"/>
            <a:ext cx="597723" cy="59772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095323" y="4819967"/>
            <a:ext cx="376490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Identity Theft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72894" y="4844638"/>
            <a:ext cx="597723" cy="59772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72894" y="5975762"/>
            <a:ext cx="597723" cy="59772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81695" y="2008662"/>
            <a:ext cx="91017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Effects of a Phishing Attack: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072894" y="7106885"/>
            <a:ext cx="597723" cy="59772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074637" y="5951091"/>
            <a:ext cx="587582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Breaches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95323" y="7083931"/>
            <a:ext cx="587582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Reputation Damage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821288" y="1677854"/>
            <a:ext cx="2133829" cy="1833759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6133" y="4464956"/>
            <a:ext cx="2133829" cy="1833759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75367" y="1878298"/>
            <a:ext cx="4910514" cy="4219973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2"/>
              <a:stretch>
                <a:fillRect t="-8181" b="-8181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7746875" y="3988285"/>
            <a:ext cx="2133829" cy="1833759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031720" y="6775387"/>
            <a:ext cx="2133829" cy="1833759"/>
            <a:chOff x="0" y="0"/>
            <a:chExt cx="812800" cy="698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500954" y="4188729"/>
            <a:ext cx="4910514" cy="4219973"/>
            <a:chOff x="0" y="0"/>
            <a:chExt cx="812800" cy="698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14162" r="-14162"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10492366" y="4627000"/>
            <a:ext cx="7678413" cy="188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455" lvl="1" indent="-379727" algn="ctr">
              <a:lnSpc>
                <a:spcPts val="4924"/>
              </a:lnSpc>
              <a:buFont typeface="Arial"/>
              <a:buChar char="•"/>
            </a:pPr>
            <a:r>
              <a:rPr lang="en-US" sz="3517" dirty="0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Inspect Links Carefully</a:t>
            </a:r>
          </a:p>
          <a:p>
            <a:pPr marL="759455" lvl="1" indent="-379727" algn="ctr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Update </a:t>
            </a:r>
            <a:r>
              <a:rPr lang="en-US" sz="3517" smtClean="0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Software</a:t>
            </a:r>
            <a:endParaRPr lang="en-US" sz="3517" dirty="0">
              <a:solidFill>
                <a:srgbClr val="DFEB0D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59455" lvl="1" indent="-379727" algn="ctr">
              <a:lnSpc>
                <a:spcPts val="4924"/>
              </a:lnSpc>
              <a:buFont typeface="Arial"/>
              <a:buChar char="•"/>
            </a:pPr>
            <a:r>
              <a:rPr lang="en-US" sz="3517" dirty="0">
                <a:solidFill>
                  <a:srgbClr val="DFEB0D"/>
                </a:solidFill>
                <a:latin typeface="Canva Sans"/>
                <a:ea typeface="Canva Sans"/>
                <a:cs typeface="Canva Sans"/>
                <a:sym typeface="Canva Sans"/>
              </a:rPr>
              <a:t>Use Multi-Factor(layer) security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43700" y="1877301"/>
            <a:ext cx="10119420" cy="85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to Prevent Phishing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408013" y="6088787"/>
            <a:ext cx="8984126" cy="91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70"/>
              </a:lnSpc>
              <a:spcBef>
                <a:spcPct val="0"/>
              </a:spcBef>
            </a:pPr>
            <a:r>
              <a:rPr lang="en-US" sz="540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Any Question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57763" y="1179811"/>
            <a:ext cx="1945018" cy="5013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33"/>
              </a:lnSpc>
              <a:spcBef>
                <a:spcPct val="0"/>
              </a:spcBef>
            </a:pPr>
            <a:r>
              <a:rPr lang="en-US" sz="296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164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Bebas Neue Cyrillic</vt:lpstr>
      <vt:lpstr>Open Sans</vt:lpstr>
      <vt:lpstr>Canva Sans Bold Italics</vt:lpstr>
      <vt:lpstr>Open Sans Bold</vt:lpstr>
      <vt:lpstr>Canva Sans</vt:lpstr>
      <vt:lpstr>Canva Sans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cp:lastModifiedBy>Pc</cp:lastModifiedBy>
  <cp:revision>2</cp:revision>
  <dcterms:created xsi:type="dcterms:W3CDTF">2006-08-16T00:00:00Z</dcterms:created>
  <dcterms:modified xsi:type="dcterms:W3CDTF">2024-09-23T14:13:39Z</dcterms:modified>
  <dc:identifier>DAGRY-LLSg4</dc:identifier>
</cp:coreProperties>
</file>