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gautam" userId="d564ac518a9dc713" providerId="LiveId" clId="{F89806A9-A7A6-410D-AB9B-9E9B6720EF50}"/>
    <pc:docChg chg="undo custSel modSld">
      <pc:chgData name="Nitesh gautam" userId="d564ac518a9dc713" providerId="LiveId" clId="{F89806A9-A7A6-410D-AB9B-9E9B6720EF50}" dt="2023-03-19T17:04:56.558" v="77"/>
      <pc:docMkLst>
        <pc:docMk/>
      </pc:docMkLst>
      <pc:sldChg chg="addSp delSp modSp mod">
        <pc:chgData name="Nitesh gautam" userId="d564ac518a9dc713" providerId="LiveId" clId="{F89806A9-A7A6-410D-AB9B-9E9B6720EF50}" dt="2023-03-19T17:02:58.085" v="53" actId="478"/>
        <pc:sldMkLst>
          <pc:docMk/>
          <pc:sldMk cId="95992585" sldId="256"/>
        </pc:sldMkLst>
        <pc:spChg chg="mod">
          <ac:chgData name="Nitesh gautam" userId="d564ac518a9dc713" providerId="LiveId" clId="{F89806A9-A7A6-410D-AB9B-9E9B6720EF50}" dt="2023-03-19T16:59:47.541" v="42" actId="1076"/>
          <ac:spMkLst>
            <pc:docMk/>
            <pc:sldMk cId="95992585" sldId="256"/>
            <ac:spMk id="3" creationId="{BAE34573-E831-451A-8E85-E87440F001CB}"/>
          </ac:spMkLst>
        </pc:spChg>
        <pc:picChg chg="add del mod">
          <ac:chgData name="Nitesh gautam" userId="d564ac518a9dc713" providerId="LiveId" clId="{F89806A9-A7A6-410D-AB9B-9E9B6720EF50}" dt="2023-03-19T17:02:15.492" v="46" actId="1076"/>
          <ac:picMkLst>
            <pc:docMk/>
            <pc:sldMk cId="95992585" sldId="256"/>
            <ac:picMk id="4" creationId="{00000000-0000-0000-0000-000000000000}"/>
          </ac:picMkLst>
        </pc:picChg>
        <pc:picChg chg="add del mod">
          <ac:chgData name="Nitesh gautam" userId="d564ac518a9dc713" providerId="LiveId" clId="{F89806A9-A7A6-410D-AB9B-9E9B6720EF50}" dt="2023-03-19T17:02:22.294" v="48"/>
          <ac:picMkLst>
            <pc:docMk/>
            <pc:sldMk cId="95992585" sldId="256"/>
            <ac:picMk id="6" creationId="{D207DDFA-0482-576D-333E-7A84CF0AC643}"/>
          </ac:picMkLst>
        </pc:picChg>
        <pc:picChg chg="add del mod">
          <ac:chgData name="Nitesh gautam" userId="d564ac518a9dc713" providerId="LiveId" clId="{F89806A9-A7A6-410D-AB9B-9E9B6720EF50}" dt="2023-03-19T17:02:58.085" v="53" actId="478"/>
          <ac:picMkLst>
            <pc:docMk/>
            <pc:sldMk cId="95992585" sldId="256"/>
            <ac:picMk id="8" creationId="{785FA8BE-EF01-A276-3A50-A2E35A5336F0}"/>
          </ac:picMkLst>
        </pc:picChg>
      </pc:sldChg>
      <pc:sldChg chg="addSp modSp mod">
        <pc:chgData name="Nitesh gautam" userId="d564ac518a9dc713" providerId="LiveId" clId="{F89806A9-A7A6-410D-AB9B-9E9B6720EF50}" dt="2023-03-19T17:03:15.990" v="58" actId="1076"/>
        <pc:sldMkLst>
          <pc:docMk/>
          <pc:sldMk cId="95992585" sldId="257"/>
        </pc:sldMkLst>
        <pc:picChg chg="mod">
          <ac:chgData name="Nitesh gautam" userId="d564ac518a9dc713" providerId="LiveId" clId="{F89806A9-A7A6-410D-AB9B-9E9B6720EF50}" dt="2023-03-19T17:03:15.990" v="58" actId="1076"/>
          <ac:picMkLst>
            <pc:docMk/>
            <pc:sldMk cId="95992585" sldId="257"/>
            <ac:picMk id="2" creationId="{8A15214B-0E1F-4233-B57F-4835092D9F4C}"/>
          </ac:picMkLst>
        </pc:picChg>
        <pc:picChg chg="add mod">
          <ac:chgData name="Nitesh gautam" userId="d564ac518a9dc713" providerId="LiveId" clId="{F89806A9-A7A6-410D-AB9B-9E9B6720EF50}" dt="2023-03-19T17:03:15.043" v="57" actId="1076"/>
          <ac:picMkLst>
            <pc:docMk/>
            <pc:sldMk cId="95992585" sldId="257"/>
            <ac:picMk id="4" creationId="{FAE2E3B7-CA1D-BD50-FAD6-CBE7B607C098}"/>
          </ac:picMkLst>
        </pc:picChg>
      </pc:sldChg>
      <pc:sldChg chg="addSp modSp mod">
        <pc:chgData name="Nitesh gautam" userId="d564ac518a9dc713" providerId="LiveId" clId="{F89806A9-A7A6-410D-AB9B-9E9B6720EF50}" dt="2023-03-19T17:03:36.382" v="60" actId="1076"/>
        <pc:sldMkLst>
          <pc:docMk/>
          <pc:sldMk cId="95992585" sldId="258"/>
        </pc:sldMkLst>
        <pc:picChg chg="add mod">
          <ac:chgData name="Nitesh gautam" userId="d564ac518a9dc713" providerId="LiveId" clId="{F89806A9-A7A6-410D-AB9B-9E9B6720EF50}" dt="2023-03-19T17:03:36.382" v="60" actId="1076"/>
          <ac:picMkLst>
            <pc:docMk/>
            <pc:sldMk cId="95992585" sldId="258"/>
            <ac:picMk id="2" creationId="{3A86F68F-0A7E-80D9-A8D7-0B36C373013C}"/>
          </ac:picMkLst>
        </pc:picChg>
      </pc:sldChg>
      <pc:sldChg chg="addSp modSp mod">
        <pc:chgData name="Nitesh gautam" userId="d564ac518a9dc713" providerId="LiveId" clId="{F89806A9-A7A6-410D-AB9B-9E9B6720EF50}" dt="2023-03-19T17:03:48.389" v="62" actId="1076"/>
        <pc:sldMkLst>
          <pc:docMk/>
          <pc:sldMk cId="95992585" sldId="259"/>
        </pc:sldMkLst>
        <pc:picChg chg="add mod">
          <ac:chgData name="Nitesh gautam" userId="d564ac518a9dc713" providerId="LiveId" clId="{F89806A9-A7A6-410D-AB9B-9E9B6720EF50}" dt="2023-03-19T17:03:48.389" v="62" actId="1076"/>
          <ac:picMkLst>
            <pc:docMk/>
            <pc:sldMk cId="95992585" sldId="259"/>
            <ac:picMk id="2" creationId="{A59B13BE-F395-648A-F8B3-61A932D18164}"/>
          </ac:picMkLst>
        </pc:picChg>
      </pc:sldChg>
      <pc:sldChg chg="addSp modSp mod">
        <pc:chgData name="Nitesh gautam" userId="d564ac518a9dc713" providerId="LiveId" clId="{F89806A9-A7A6-410D-AB9B-9E9B6720EF50}" dt="2023-03-19T17:04:06.424" v="66" actId="1076"/>
        <pc:sldMkLst>
          <pc:docMk/>
          <pc:sldMk cId="95992585" sldId="260"/>
        </pc:sldMkLst>
        <pc:picChg chg="add mod">
          <ac:chgData name="Nitesh gautam" userId="d564ac518a9dc713" providerId="LiveId" clId="{F89806A9-A7A6-410D-AB9B-9E9B6720EF50}" dt="2023-03-19T17:04:06.424" v="66" actId="1076"/>
          <ac:picMkLst>
            <pc:docMk/>
            <pc:sldMk cId="95992585" sldId="260"/>
            <ac:picMk id="2" creationId="{8B8C0E2A-95A8-3CF5-81DF-6D6AC58F7D10}"/>
          </ac:picMkLst>
        </pc:picChg>
      </pc:sldChg>
      <pc:sldChg chg="addSp modSp mod">
        <pc:chgData name="Nitesh gautam" userId="d564ac518a9dc713" providerId="LiveId" clId="{F89806A9-A7A6-410D-AB9B-9E9B6720EF50}" dt="2023-03-19T17:04:20.626" v="68" actId="1076"/>
        <pc:sldMkLst>
          <pc:docMk/>
          <pc:sldMk cId="95992585" sldId="261"/>
        </pc:sldMkLst>
        <pc:picChg chg="add mod">
          <ac:chgData name="Nitesh gautam" userId="d564ac518a9dc713" providerId="LiveId" clId="{F89806A9-A7A6-410D-AB9B-9E9B6720EF50}" dt="2023-03-19T17:04:20.626" v="68" actId="1076"/>
          <ac:picMkLst>
            <pc:docMk/>
            <pc:sldMk cId="95992585" sldId="261"/>
            <ac:picMk id="2" creationId="{934516A0-20A1-D839-93C8-49F247D31358}"/>
          </ac:picMkLst>
        </pc:picChg>
      </pc:sldChg>
      <pc:sldChg chg="addSp modSp mod">
        <pc:chgData name="Nitesh gautam" userId="d564ac518a9dc713" providerId="LiveId" clId="{F89806A9-A7A6-410D-AB9B-9E9B6720EF50}" dt="2023-03-19T17:04:29.090" v="70" actId="1076"/>
        <pc:sldMkLst>
          <pc:docMk/>
          <pc:sldMk cId="95992585" sldId="262"/>
        </pc:sldMkLst>
        <pc:picChg chg="add mod">
          <ac:chgData name="Nitesh gautam" userId="d564ac518a9dc713" providerId="LiveId" clId="{F89806A9-A7A6-410D-AB9B-9E9B6720EF50}" dt="2023-03-19T17:04:29.090" v="70" actId="1076"/>
          <ac:picMkLst>
            <pc:docMk/>
            <pc:sldMk cId="95992585" sldId="262"/>
            <ac:picMk id="2" creationId="{FD5E4A93-2AB0-0FE0-883D-48EC6CB73F4E}"/>
          </ac:picMkLst>
        </pc:picChg>
      </pc:sldChg>
      <pc:sldChg chg="addSp modSp mod">
        <pc:chgData name="Nitesh gautam" userId="d564ac518a9dc713" providerId="LiveId" clId="{F89806A9-A7A6-410D-AB9B-9E9B6720EF50}" dt="2023-03-19T17:04:38.001" v="72" actId="1076"/>
        <pc:sldMkLst>
          <pc:docMk/>
          <pc:sldMk cId="95992585" sldId="263"/>
        </pc:sldMkLst>
        <pc:picChg chg="add mod">
          <ac:chgData name="Nitesh gautam" userId="d564ac518a9dc713" providerId="LiveId" clId="{F89806A9-A7A6-410D-AB9B-9E9B6720EF50}" dt="2023-03-19T17:04:38.001" v="72" actId="1076"/>
          <ac:picMkLst>
            <pc:docMk/>
            <pc:sldMk cId="95992585" sldId="263"/>
            <ac:picMk id="2" creationId="{C494284F-EE62-AF89-531B-6F0E3737D21B}"/>
          </ac:picMkLst>
        </pc:picChg>
      </pc:sldChg>
      <pc:sldChg chg="addSp modSp mod">
        <pc:chgData name="Nitesh gautam" userId="d564ac518a9dc713" providerId="LiveId" clId="{F89806A9-A7A6-410D-AB9B-9E9B6720EF50}" dt="2023-03-19T17:04:44.038" v="74" actId="1076"/>
        <pc:sldMkLst>
          <pc:docMk/>
          <pc:sldMk cId="95992585" sldId="264"/>
        </pc:sldMkLst>
        <pc:picChg chg="add mod">
          <ac:chgData name="Nitesh gautam" userId="d564ac518a9dc713" providerId="LiveId" clId="{F89806A9-A7A6-410D-AB9B-9E9B6720EF50}" dt="2023-03-19T17:04:44.038" v="74" actId="1076"/>
          <ac:picMkLst>
            <pc:docMk/>
            <pc:sldMk cId="95992585" sldId="264"/>
            <ac:picMk id="2" creationId="{9A2E07D8-4C38-BC50-ED2B-33EF872D5790}"/>
          </ac:picMkLst>
        </pc:picChg>
      </pc:sldChg>
      <pc:sldChg chg="addSp modSp">
        <pc:chgData name="Nitesh gautam" userId="d564ac518a9dc713" providerId="LiveId" clId="{F89806A9-A7A6-410D-AB9B-9E9B6720EF50}" dt="2023-03-19T17:04:47.035" v="75"/>
        <pc:sldMkLst>
          <pc:docMk/>
          <pc:sldMk cId="95992585" sldId="265"/>
        </pc:sldMkLst>
        <pc:picChg chg="add mod">
          <ac:chgData name="Nitesh gautam" userId="d564ac518a9dc713" providerId="LiveId" clId="{F89806A9-A7A6-410D-AB9B-9E9B6720EF50}" dt="2023-03-19T17:04:47.035" v="75"/>
          <ac:picMkLst>
            <pc:docMk/>
            <pc:sldMk cId="95992585" sldId="265"/>
            <ac:picMk id="2" creationId="{FAC9DE84-65F7-E1FA-D614-11E335935D71}"/>
          </ac:picMkLst>
        </pc:picChg>
      </pc:sldChg>
      <pc:sldChg chg="addSp modSp">
        <pc:chgData name="Nitesh gautam" userId="d564ac518a9dc713" providerId="LiveId" clId="{F89806A9-A7A6-410D-AB9B-9E9B6720EF50}" dt="2023-03-19T17:04:51.939" v="76"/>
        <pc:sldMkLst>
          <pc:docMk/>
          <pc:sldMk cId="95992585" sldId="266"/>
        </pc:sldMkLst>
        <pc:picChg chg="add mod">
          <ac:chgData name="Nitesh gautam" userId="d564ac518a9dc713" providerId="LiveId" clId="{F89806A9-A7A6-410D-AB9B-9E9B6720EF50}" dt="2023-03-19T17:04:51.939" v="76"/>
          <ac:picMkLst>
            <pc:docMk/>
            <pc:sldMk cId="95992585" sldId="266"/>
            <ac:picMk id="2" creationId="{76B30EE3-AB76-FC19-3A20-03957B0F9178}"/>
          </ac:picMkLst>
        </pc:picChg>
      </pc:sldChg>
      <pc:sldChg chg="addSp modSp">
        <pc:chgData name="Nitesh gautam" userId="d564ac518a9dc713" providerId="LiveId" clId="{F89806A9-A7A6-410D-AB9B-9E9B6720EF50}" dt="2023-03-19T17:04:56.558" v="77"/>
        <pc:sldMkLst>
          <pc:docMk/>
          <pc:sldMk cId="95992585" sldId="267"/>
        </pc:sldMkLst>
        <pc:picChg chg="add mod">
          <ac:chgData name="Nitesh gautam" userId="d564ac518a9dc713" providerId="LiveId" clId="{F89806A9-A7A6-410D-AB9B-9E9B6720EF50}" dt="2023-03-19T17:04:56.558" v="77"/>
          <ac:picMkLst>
            <pc:docMk/>
            <pc:sldMk cId="95992585" sldId="267"/>
            <ac:picMk id="2" creationId="{9B3F2BB5-ECBF-2751-6DEC-6E6B5A72CC83}"/>
          </ac:picMkLst>
        </pc:picChg>
      </pc:sldChg>
      <pc:sldChg chg="addSp delSp modSp mod">
        <pc:chgData name="Nitesh gautam" userId="d564ac518a9dc713" providerId="LiveId" clId="{F89806A9-A7A6-410D-AB9B-9E9B6720EF50}" dt="2023-03-19T17:01:08.242" v="45"/>
        <pc:sldMkLst>
          <pc:docMk/>
          <pc:sldMk cId="95992585" sldId="268"/>
        </pc:sldMkLst>
        <pc:picChg chg="add mod">
          <ac:chgData name="Nitesh gautam" userId="d564ac518a9dc713" providerId="LiveId" clId="{F89806A9-A7A6-410D-AB9B-9E9B6720EF50}" dt="2023-03-19T17:01:08.242" v="45"/>
          <ac:picMkLst>
            <pc:docMk/>
            <pc:sldMk cId="95992585" sldId="268"/>
            <ac:picMk id="3" creationId="{F883F1B7-1230-8139-D839-B5B1FD151E59}"/>
          </ac:picMkLst>
        </pc:picChg>
        <pc:picChg chg="del">
          <ac:chgData name="Nitesh gautam" userId="d564ac518a9dc713" providerId="LiveId" clId="{F89806A9-A7A6-410D-AB9B-9E9B6720EF50}" dt="2023-03-19T17:00:52.953" v="44" actId="478"/>
          <ac:picMkLst>
            <pc:docMk/>
            <pc:sldMk cId="95992585" sldId="268"/>
            <ac:picMk id="13" creationId="{6235F4F0-6E3B-4186-A852-DE754A1D57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EB01C8-8380-4461-B249-A12732B6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1" y="3798276"/>
            <a:ext cx="9061938" cy="1382225"/>
          </a:xfrm>
        </p:spPr>
        <p:txBody>
          <a:bodyPr/>
          <a:lstStyle/>
          <a:p>
            <a:r>
              <a:rPr dirty="0"/>
              <a:t>Netflix Project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AE34573-E831-451A-8E85-E87440F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7110"/>
            <a:ext cx="9144000" cy="800100"/>
          </a:xfrm>
        </p:spPr>
        <p:txBody>
          <a:bodyPr/>
          <a:lstStyle/>
          <a:p>
            <a:r>
              <a:rPr lang="en-US" dirty="0"/>
              <a:t>By Nitesh Gautam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8"/>
            <a:ext cx="12192000" cy="56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E3E078EE-AA0B-4559-8DE5-A814FA90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9DE84-65F7-E1FA-D614-11E335935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2" y="329879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F11C2286-C970-46CD-B752-6730AA9C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B30EE3-AB76-FC19-3A20-03957B0F9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2" y="329879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CB08ABF7-6A74-48F7-ADA6-65425031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3F2BB5-ECBF-2751-6DEC-6E6B5A72C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2" y="329879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3F1B7-1230-8139-D839-B5B1FD15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s">
            <a:extLst>
              <a:ext uri="{FF2B5EF4-FFF2-40B4-BE49-F238E27FC236}">
                <a16:creationId xmlns:a16="http://schemas.microsoft.com/office/drawing/2014/main" id="{8A15214B-0E1F-4233-B57F-4835092D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879"/>
            <a:ext cx="12192000" cy="6160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E2E3B7-CA1D-BD50-FAD6-CBE7B607C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2" y="329879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6422DFF3-A0D8-4458-BA6B-F35B24B5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9" y="0"/>
            <a:ext cx="1141106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86F68F-0A7E-80D9-A8D7-0B36C373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43" y="4883949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4B1024F8-F87D-4545-B324-DF952D9B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9B13BE-F395-648A-F8B3-61A932D1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77" y="4597079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id="{C7EEE493-6378-4719-A3DA-526112B5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" y="0"/>
            <a:ext cx="1112643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8C0E2A-95A8-3CF5-81DF-6D6AC58F7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19" y="0"/>
            <a:ext cx="2439958" cy="9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5FD547BA-2959-4F2F-923A-FA360610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4516A0-20A1-D839-93C8-49F247D31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55" y="0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F8D2B7D6-0368-49F6-A50C-AEDF1D3A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5E4A93-2AB0-0FE0-883D-48EC6CB73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123691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0A321A3C-98C1-46BD-859E-A0274457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94284F-EE62-AF89-531B-6F0E3737D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" y="141620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47A64A36-F0A5-4063-A36C-4F32272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2E07D8-4C38-BC50-ED2B-33EF872D5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5" y="240232"/>
            <a:ext cx="2439958" cy="13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Netflix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 </dc:title>
  <dc:creator/>
  <cp:lastModifiedBy>Nitesh gautam</cp:lastModifiedBy>
  <cp:revision>2</cp:revision>
  <dcterms:created xsi:type="dcterms:W3CDTF">2023-02-06T16:57:15Z</dcterms:created>
  <dcterms:modified xsi:type="dcterms:W3CDTF">2023-03-19T17:05:25Z</dcterms:modified>
</cp:coreProperties>
</file>