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5" r:id="rId1"/>
  </p:sldMasterIdLst>
  <p:notesMasterIdLst>
    <p:notesMasterId r:id="rId13"/>
  </p:notesMasterIdLst>
  <p:handoutMasterIdLst>
    <p:handoutMasterId r:id="rId14"/>
  </p:handoutMasterIdLst>
  <p:sldIdLst>
    <p:sldId id="316" r:id="rId2"/>
    <p:sldId id="319" r:id="rId3"/>
    <p:sldId id="410" r:id="rId4"/>
    <p:sldId id="422" r:id="rId5"/>
    <p:sldId id="424" r:id="rId6"/>
    <p:sldId id="425" r:id="rId7"/>
    <p:sldId id="427" r:id="rId8"/>
    <p:sldId id="428" r:id="rId9"/>
    <p:sldId id="430" r:id="rId10"/>
    <p:sldId id="426" r:id="rId11"/>
    <p:sldId id="429" r:id="rId12"/>
  </p:sldIdLst>
  <p:sldSz cx="9144000" cy="6858000" type="screen4x3"/>
  <p:notesSz cx="6881813" cy="9296400"/>
  <p:custDataLst>
    <p:tags r:id="rId1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49E800C-FDEF-43D3-B427-D2B24079CC0C}">
          <p14:sldIdLst>
            <p14:sldId id="316"/>
            <p14:sldId id="319"/>
            <p14:sldId id="410"/>
            <p14:sldId id="422"/>
            <p14:sldId id="424"/>
            <p14:sldId id="425"/>
            <p14:sldId id="427"/>
            <p14:sldId id="428"/>
            <p14:sldId id="430"/>
            <p14:sldId id="426"/>
            <p14:sldId id="429"/>
          </p14:sldIdLst>
        </p14:section>
      </p14:sectionLst>
    </p:ex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928">
          <p15:clr>
            <a:srgbClr val="A4A3A4"/>
          </p15:clr>
        </p15:guide>
        <p15:guide id="2" pos="216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20000"/>
    <a:srgbClr val="FFFFFF"/>
    <a:srgbClr val="000000"/>
    <a:srgbClr val="0D0163"/>
    <a:srgbClr val="1923F3"/>
    <a:srgbClr val="9A0000"/>
    <a:srgbClr val="5B7CC6"/>
    <a:srgbClr val="141DD2"/>
    <a:srgbClr val="3728F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6410" autoAdjust="0"/>
  </p:normalViewPr>
  <p:slideViewPr>
    <p:cSldViewPr>
      <p:cViewPr>
        <p:scale>
          <a:sx n="70" d="100"/>
          <a:sy n="70" d="100"/>
        </p:scale>
        <p:origin x="-1410" y="60"/>
      </p:cViewPr>
      <p:guideLst>
        <p:guide orient="horz" pos="2160"/>
        <p:guide pos="2880"/>
      </p:guideLst>
    </p:cSldViewPr>
  </p:slideViewPr>
  <p:outlineViewPr>
    <p:cViewPr>
      <p:scale>
        <a:sx n="33" d="100"/>
        <a:sy n="33" d="100"/>
      </p:scale>
      <p:origin x="0" y="16398"/>
    </p:cViewPr>
  </p:outlineViewPr>
  <p:notesTextViewPr>
    <p:cViewPr>
      <p:scale>
        <a:sx n="100" d="100"/>
        <a:sy n="100" d="100"/>
      </p:scale>
      <p:origin x="0" y="0"/>
    </p:cViewPr>
  </p:notesTextViewPr>
  <p:sorterViewPr>
    <p:cViewPr>
      <p:scale>
        <a:sx n="132" d="100"/>
        <a:sy n="132" d="100"/>
      </p:scale>
      <p:origin x="0" y="14850"/>
    </p:cViewPr>
  </p:sorterViewPr>
  <p:notesViewPr>
    <p:cSldViewPr>
      <p:cViewPr varScale="1">
        <p:scale>
          <a:sx n="56" d="100"/>
          <a:sy n="56" d="100"/>
        </p:scale>
        <p:origin x="2850" y="72"/>
      </p:cViewPr>
      <p:guideLst>
        <p:guide orient="horz" pos="2928"/>
        <p:guide pos="216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82742" cy="46513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97513" y="0"/>
            <a:ext cx="2982742" cy="465138"/>
          </a:xfrm>
          <a:prstGeom prst="rect">
            <a:avLst/>
          </a:prstGeom>
        </p:spPr>
        <p:txBody>
          <a:bodyPr vert="horz" lIns="91440" tIns="45720" rIns="91440" bIns="45720" rtlCol="0"/>
          <a:lstStyle>
            <a:lvl1pPr algn="r">
              <a:defRPr sz="1200"/>
            </a:lvl1pPr>
          </a:lstStyle>
          <a:p>
            <a:fld id="{6E4F01DC-8B21-4069-A6DE-2C94F09390F4}" type="datetimeFigureOut">
              <a:rPr lang="en-US" smtClean="0"/>
              <a:pPr/>
              <a:t>10/20/2013</a:t>
            </a:fld>
            <a:endParaRPr lang="en-US" dirty="0"/>
          </a:p>
        </p:txBody>
      </p:sp>
      <p:sp>
        <p:nvSpPr>
          <p:cNvPr id="4" name="Footer Placeholder 3"/>
          <p:cNvSpPr>
            <a:spLocks noGrp="1"/>
          </p:cNvSpPr>
          <p:nvPr>
            <p:ph type="ftr" sz="quarter" idx="2"/>
          </p:nvPr>
        </p:nvSpPr>
        <p:spPr>
          <a:xfrm>
            <a:off x="1" y="8829675"/>
            <a:ext cx="2982742" cy="465138"/>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97513" y="8829675"/>
            <a:ext cx="2982742" cy="465138"/>
          </a:xfrm>
          <a:prstGeom prst="rect">
            <a:avLst/>
          </a:prstGeom>
        </p:spPr>
        <p:txBody>
          <a:bodyPr vert="horz" lIns="91440" tIns="45720" rIns="91440" bIns="45720" rtlCol="0" anchor="b"/>
          <a:lstStyle>
            <a:lvl1pPr algn="r">
              <a:defRPr sz="1200"/>
            </a:lvl1pPr>
          </a:lstStyle>
          <a:p>
            <a:fld id="{88AE5C26-C777-41D0-827F-5A3C59476849}" type="slidenum">
              <a:rPr lang="en-US" smtClean="0"/>
              <a:pPr/>
              <a:t>‹#›</a:t>
            </a:fld>
            <a:endParaRPr lang="en-US" dirty="0"/>
          </a:p>
        </p:txBody>
      </p:sp>
    </p:spTree>
    <p:extLst>
      <p:ext uri="{BB962C8B-B14F-4D97-AF65-F5344CB8AC3E}">
        <p14:creationId xmlns:p14="http://schemas.microsoft.com/office/powerpoint/2010/main" val="25958307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2119" cy="464820"/>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idx="1"/>
          </p:nvPr>
        </p:nvSpPr>
        <p:spPr>
          <a:xfrm>
            <a:off x="3898102" y="0"/>
            <a:ext cx="2982119" cy="464820"/>
          </a:xfrm>
          <a:prstGeom prst="rect">
            <a:avLst/>
          </a:prstGeom>
        </p:spPr>
        <p:txBody>
          <a:bodyPr vert="horz" lIns="93177" tIns="46589" rIns="93177" bIns="46589" rtlCol="0"/>
          <a:lstStyle>
            <a:lvl1pPr algn="r">
              <a:defRPr sz="1200"/>
            </a:lvl1pPr>
          </a:lstStyle>
          <a:p>
            <a:fld id="{A483A41A-98F1-4006-9F6E-CF0A045667E8}" type="datetimeFigureOut">
              <a:rPr lang="en-US" smtClean="0"/>
              <a:pPr/>
              <a:t>10/20/2013</a:t>
            </a:fld>
            <a:endParaRPr lang="en-US" dirty="0"/>
          </a:p>
        </p:txBody>
      </p:sp>
      <p:sp>
        <p:nvSpPr>
          <p:cNvPr id="4" name="Slide Image Placeholder 3"/>
          <p:cNvSpPr>
            <a:spLocks noGrp="1" noRot="1" noChangeAspect="1"/>
          </p:cNvSpPr>
          <p:nvPr>
            <p:ph type="sldImg" idx="2"/>
          </p:nvPr>
        </p:nvSpPr>
        <p:spPr>
          <a:xfrm>
            <a:off x="1117600" y="696913"/>
            <a:ext cx="4646613" cy="3486150"/>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688182" y="4415790"/>
            <a:ext cx="5505450" cy="4183380"/>
          </a:xfrm>
          <a:prstGeom prst="rect">
            <a:avLst/>
          </a:prstGeom>
        </p:spPr>
        <p:txBody>
          <a:bodyPr vert="horz" lIns="93177" tIns="46589" rIns="93177" bIns="4658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2982119" cy="464820"/>
          </a:xfrm>
          <a:prstGeom prst="rect">
            <a:avLst/>
          </a:prstGeom>
        </p:spPr>
        <p:txBody>
          <a:bodyPr vert="horz" lIns="93177" tIns="46589" rIns="93177" bIns="46589"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98102" y="8829967"/>
            <a:ext cx="2982119" cy="464820"/>
          </a:xfrm>
          <a:prstGeom prst="rect">
            <a:avLst/>
          </a:prstGeom>
        </p:spPr>
        <p:txBody>
          <a:bodyPr vert="horz" lIns="93177" tIns="46589" rIns="93177" bIns="46589" rtlCol="0" anchor="b"/>
          <a:lstStyle>
            <a:lvl1pPr algn="r">
              <a:defRPr sz="1200"/>
            </a:lvl1pPr>
          </a:lstStyle>
          <a:p>
            <a:fld id="{08E3BB6A-C8C6-4CE1-B31D-D41FC741C6B0}" type="slidenum">
              <a:rPr lang="en-US" smtClean="0"/>
              <a:pPr/>
              <a:t>‹#›</a:t>
            </a:fld>
            <a:endParaRPr lang="en-US" dirty="0"/>
          </a:p>
        </p:txBody>
      </p:sp>
    </p:spTree>
    <p:extLst>
      <p:ext uri="{BB962C8B-B14F-4D97-AF65-F5344CB8AC3E}">
        <p14:creationId xmlns:p14="http://schemas.microsoft.com/office/powerpoint/2010/main" val="40626460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www.stanford.edu/class/cs224w/resources.html"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Euler</a:t>
            </a:r>
            <a:endParaRPr lang="en-US" dirty="0"/>
          </a:p>
        </p:txBody>
      </p:sp>
      <p:sp>
        <p:nvSpPr>
          <p:cNvPr id="4" name="Slide Number Placeholder 3"/>
          <p:cNvSpPr>
            <a:spLocks noGrp="1"/>
          </p:cNvSpPr>
          <p:nvPr>
            <p:ph type="sldNum" sz="quarter" idx="10"/>
          </p:nvPr>
        </p:nvSpPr>
        <p:spPr/>
        <p:txBody>
          <a:bodyPr/>
          <a:lstStyle/>
          <a:p>
            <a:fld id="{08E3BB6A-C8C6-4CE1-B31D-D41FC741C6B0}" type="slidenum">
              <a:rPr lang="en-US" smtClean="0"/>
              <a:pPr/>
              <a:t>2</a:t>
            </a:fld>
            <a:endParaRPr lang="en-US" dirty="0"/>
          </a:p>
        </p:txBody>
      </p:sp>
    </p:spTree>
    <p:extLst>
      <p:ext uri="{BB962C8B-B14F-4D97-AF65-F5344CB8AC3E}">
        <p14:creationId xmlns:p14="http://schemas.microsoft.com/office/powerpoint/2010/main" val="21963429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Euler</a:t>
            </a:r>
            <a:endParaRPr lang="en-US" dirty="0"/>
          </a:p>
        </p:txBody>
      </p:sp>
      <p:sp>
        <p:nvSpPr>
          <p:cNvPr id="4" name="Slide Number Placeholder 3"/>
          <p:cNvSpPr>
            <a:spLocks noGrp="1"/>
          </p:cNvSpPr>
          <p:nvPr>
            <p:ph type="sldNum" sz="quarter" idx="10"/>
          </p:nvPr>
        </p:nvSpPr>
        <p:spPr/>
        <p:txBody>
          <a:bodyPr/>
          <a:lstStyle/>
          <a:p>
            <a:fld id="{08E3BB6A-C8C6-4CE1-B31D-D41FC741C6B0}" type="slidenum">
              <a:rPr lang="en-US" smtClean="0"/>
              <a:pPr/>
              <a:t>4</a:t>
            </a:fld>
            <a:endParaRPr lang="en-US" dirty="0"/>
          </a:p>
        </p:txBody>
      </p:sp>
    </p:spTree>
    <p:extLst>
      <p:ext uri="{BB962C8B-B14F-4D97-AF65-F5344CB8AC3E}">
        <p14:creationId xmlns:p14="http://schemas.microsoft.com/office/powerpoint/2010/main" val="34758918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Euler</a:t>
            </a:r>
            <a:endParaRPr lang="en-US" dirty="0"/>
          </a:p>
        </p:txBody>
      </p:sp>
      <p:sp>
        <p:nvSpPr>
          <p:cNvPr id="4" name="Slide Number Placeholder 3"/>
          <p:cNvSpPr>
            <a:spLocks noGrp="1"/>
          </p:cNvSpPr>
          <p:nvPr>
            <p:ph type="sldNum" sz="quarter" idx="10"/>
          </p:nvPr>
        </p:nvSpPr>
        <p:spPr/>
        <p:txBody>
          <a:bodyPr/>
          <a:lstStyle/>
          <a:p>
            <a:fld id="{08E3BB6A-C8C6-4CE1-B31D-D41FC741C6B0}" type="slidenum">
              <a:rPr lang="en-US" smtClean="0"/>
              <a:pPr/>
              <a:t>5</a:t>
            </a:fld>
            <a:endParaRPr lang="en-US" dirty="0"/>
          </a:p>
        </p:txBody>
      </p:sp>
    </p:spTree>
    <p:extLst>
      <p:ext uri="{BB962C8B-B14F-4D97-AF65-F5344CB8AC3E}">
        <p14:creationId xmlns:p14="http://schemas.microsoft.com/office/powerpoint/2010/main" val="412210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Euler</a:t>
            </a:r>
            <a:endParaRPr lang="en-US" dirty="0"/>
          </a:p>
        </p:txBody>
      </p:sp>
      <p:sp>
        <p:nvSpPr>
          <p:cNvPr id="4" name="Slide Number Placeholder 3"/>
          <p:cNvSpPr>
            <a:spLocks noGrp="1"/>
          </p:cNvSpPr>
          <p:nvPr>
            <p:ph type="sldNum" sz="quarter" idx="10"/>
          </p:nvPr>
        </p:nvSpPr>
        <p:spPr/>
        <p:txBody>
          <a:bodyPr/>
          <a:lstStyle/>
          <a:p>
            <a:fld id="{08E3BB6A-C8C6-4CE1-B31D-D41FC741C6B0}" type="slidenum">
              <a:rPr lang="en-US" smtClean="0"/>
              <a:pPr/>
              <a:t>6</a:t>
            </a:fld>
            <a:endParaRPr lang="en-US" dirty="0"/>
          </a:p>
        </p:txBody>
      </p:sp>
    </p:spTree>
    <p:extLst>
      <p:ext uri="{BB962C8B-B14F-4D97-AF65-F5344CB8AC3E}">
        <p14:creationId xmlns:p14="http://schemas.microsoft.com/office/powerpoint/2010/main" val="40166234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Euler</a:t>
            </a:r>
            <a:endParaRPr lang="en-US" dirty="0"/>
          </a:p>
        </p:txBody>
      </p:sp>
      <p:sp>
        <p:nvSpPr>
          <p:cNvPr id="4" name="Slide Number Placeholder 3"/>
          <p:cNvSpPr>
            <a:spLocks noGrp="1"/>
          </p:cNvSpPr>
          <p:nvPr>
            <p:ph type="sldNum" sz="quarter" idx="10"/>
          </p:nvPr>
        </p:nvSpPr>
        <p:spPr/>
        <p:txBody>
          <a:bodyPr/>
          <a:lstStyle/>
          <a:p>
            <a:fld id="{08E3BB6A-C8C6-4CE1-B31D-D41FC741C6B0}" type="slidenum">
              <a:rPr lang="en-US" smtClean="0"/>
              <a:pPr/>
              <a:t>7</a:t>
            </a:fld>
            <a:endParaRPr lang="en-US" dirty="0"/>
          </a:p>
        </p:txBody>
      </p:sp>
    </p:spTree>
    <p:extLst>
      <p:ext uri="{BB962C8B-B14F-4D97-AF65-F5344CB8AC3E}">
        <p14:creationId xmlns:p14="http://schemas.microsoft.com/office/powerpoint/2010/main" val="2325767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Euler</a:t>
            </a:r>
            <a:endParaRPr lang="en-US" dirty="0"/>
          </a:p>
        </p:txBody>
      </p:sp>
      <p:sp>
        <p:nvSpPr>
          <p:cNvPr id="4" name="Slide Number Placeholder 3"/>
          <p:cNvSpPr>
            <a:spLocks noGrp="1"/>
          </p:cNvSpPr>
          <p:nvPr>
            <p:ph type="sldNum" sz="quarter" idx="10"/>
          </p:nvPr>
        </p:nvSpPr>
        <p:spPr/>
        <p:txBody>
          <a:bodyPr/>
          <a:lstStyle/>
          <a:p>
            <a:fld id="{08E3BB6A-C8C6-4CE1-B31D-D41FC741C6B0}" type="slidenum">
              <a:rPr lang="en-US" smtClean="0"/>
              <a:pPr/>
              <a:t>8</a:t>
            </a:fld>
            <a:endParaRPr lang="en-US" dirty="0"/>
          </a:p>
        </p:txBody>
      </p:sp>
    </p:spTree>
    <p:extLst>
      <p:ext uri="{BB962C8B-B14F-4D97-AF65-F5344CB8AC3E}">
        <p14:creationId xmlns:p14="http://schemas.microsoft.com/office/powerpoint/2010/main" val="17390873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Euler</a:t>
            </a:r>
            <a:endParaRPr lang="en-US" dirty="0"/>
          </a:p>
        </p:txBody>
      </p:sp>
      <p:sp>
        <p:nvSpPr>
          <p:cNvPr id="4" name="Slide Number Placeholder 3"/>
          <p:cNvSpPr>
            <a:spLocks noGrp="1"/>
          </p:cNvSpPr>
          <p:nvPr>
            <p:ph type="sldNum" sz="quarter" idx="10"/>
          </p:nvPr>
        </p:nvSpPr>
        <p:spPr/>
        <p:txBody>
          <a:bodyPr/>
          <a:lstStyle/>
          <a:p>
            <a:fld id="{08E3BB6A-C8C6-4CE1-B31D-D41FC741C6B0}" type="slidenum">
              <a:rPr lang="en-US" smtClean="0"/>
              <a:pPr/>
              <a:t>9</a:t>
            </a:fld>
            <a:endParaRPr lang="en-US" dirty="0"/>
          </a:p>
        </p:txBody>
      </p:sp>
    </p:spTree>
    <p:extLst>
      <p:ext uri="{BB962C8B-B14F-4D97-AF65-F5344CB8AC3E}">
        <p14:creationId xmlns:p14="http://schemas.microsoft.com/office/powerpoint/2010/main" val="22841576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Euler</a:t>
            </a:r>
            <a:endParaRPr lang="en-US" dirty="0"/>
          </a:p>
        </p:txBody>
      </p:sp>
      <p:sp>
        <p:nvSpPr>
          <p:cNvPr id="4" name="Slide Number Placeholder 3"/>
          <p:cNvSpPr>
            <a:spLocks noGrp="1"/>
          </p:cNvSpPr>
          <p:nvPr>
            <p:ph type="sldNum" sz="quarter" idx="10"/>
          </p:nvPr>
        </p:nvSpPr>
        <p:spPr/>
        <p:txBody>
          <a:bodyPr/>
          <a:lstStyle/>
          <a:p>
            <a:fld id="{08E3BB6A-C8C6-4CE1-B31D-D41FC741C6B0}" type="slidenum">
              <a:rPr lang="en-US" smtClean="0"/>
              <a:pPr/>
              <a:t>10</a:t>
            </a:fld>
            <a:endParaRPr lang="en-US" dirty="0"/>
          </a:p>
        </p:txBody>
      </p:sp>
    </p:spTree>
    <p:extLst>
      <p:ext uri="{BB962C8B-B14F-4D97-AF65-F5344CB8AC3E}">
        <p14:creationId xmlns:p14="http://schemas.microsoft.com/office/powerpoint/2010/main" val="31059206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From</a:t>
            </a:r>
            <a:r>
              <a:rPr lang="en-US" baseline="0" dirty="0" smtClean="0"/>
              <a:t> Jure </a:t>
            </a:r>
            <a:r>
              <a:rPr lang="en-US" baseline="0" dirty="0" err="1" smtClean="0"/>
              <a:t>Leskovec’s</a:t>
            </a:r>
            <a:r>
              <a:rPr lang="en-US" baseline="0" dirty="0" smtClean="0"/>
              <a:t> Site: </a:t>
            </a:r>
            <a:r>
              <a:rPr lang="en-US" dirty="0" smtClean="0">
                <a:hlinkClick r:id="rId3"/>
              </a:rPr>
              <a:t>http://www.stanford.edu/class/cs224w/resources.html</a:t>
            </a:r>
            <a:r>
              <a:rPr lang="en-US" dirty="0" smtClean="0"/>
              <a:t> with </a:t>
            </a:r>
            <a:r>
              <a:rPr lang="en-US" smtClean="0"/>
              <a:t>some changes</a:t>
            </a:r>
            <a:endParaRPr lang="en-US"/>
          </a:p>
        </p:txBody>
      </p:sp>
      <p:sp>
        <p:nvSpPr>
          <p:cNvPr id="4" name="Slide Number Placeholder 3"/>
          <p:cNvSpPr>
            <a:spLocks noGrp="1"/>
          </p:cNvSpPr>
          <p:nvPr>
            <p:ph type="sldNum" sz="quarter" idx="10"/>
          </p:nvPr>
        </p:nvSpPr>
        <p:spPr/>
        <p:txBody>
          <a:bodyPr/>
          <a:lstStyle/>
          <a:p>
            <a:fld id="{08E3BB6A-C8C6-4CE1-B31D-D41FC741C6B0}" type="slidenum">
              <a:rPr lang="en-US" smtClean="0"/>
              <a:pPr/>
              <a:t>11</a:t>
            </a:fld>
            <a:endParaRPr lang="en-US" dirty="0"/>
          </a:p>
        </p:txBody>
      </p:sp>
    </p:spTree>
    <p:extLst>
      <p:ext uri="{BB962C8B-B14F-4D97-AF65-F5344CB8AC3E}">
        <p14:creationId xmlns:p14="http://schemas.microsoft.com/office/powerpoint/2010/main" val="62930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Main Title Slide">
    <p:bg>
      <p:bgPr>
        <a:solidFill>
          <a:schemeClr val="bg1"/>
        </a:solidFill>
        <a:effectLst/>
      </p:bgPr>
    </p:bg>
    <p:spTree>
      <p:nvGrpSpPr>
        <p:cNvPr id="1" name=""/>
        <p:cNvGrpSpPr/>
        <p:nvPr/>
      </p:nvGrpSpPr>
      <p:grpSpPr>
        <a:xfrm>
          <a:off x="0" y="0"/>
          <a:ext cx="0" cy="0"/>
          <a:chOff x="0" y="0"/>
          <a:chExt cx="0" cy="0"/>
        </a:xfrm>
      </p:grpSpPr>
      <p:sp>
        <p:nvSpPr>
          <p:cNvPr id="21" name="Title 20"/>
          <p:cNvSpPr>
            <a:spLocks noGrp="1"/>
          </p:cNvSpPr>
          <p:nvPr>
            <p:ph type="title"/>
          </p:nvPr>
        </p:nvSpPr>
        <p:spPr>
          <a:xfrm>
            <a:off x="0" y="3048000"/>
            <a:ext cx="9144000" cy="1143000"/>
          </a:xfrm>
          <a:prstGeom prst="rect">
            <a:avLst/>
          </a:prstGeom>
        </p:spPr>
        <p:style>
          <a:lnRef idx="1">
            <a:schemeClr val="accent6"/>
          </a:lnRef>
          <a:fillRef idx="3">
            <a:schemeClr val="accent6"/>
          </a:fillRef>
          <a:effectRef idx="2">
            <a:schemeClr val="accent6"/>
          </a:effectRef>
          <a:fontRef idx="none"/>
        </p:style>
        <p:txBody>
          <a:bodyPr/>
          <a:lstStyle>
            <a:lvl1pPr>
              <a:defRPr sz="4000" b="1">
                <a:solidFill>
                  <a:schemeClr val="bg1"/>
                </a:solidFill>
                <a:latin typeface="+mn-lt"/>
              </a:defRPr>
            </a:lvl1pPr>
          </a:lstStyle>
          <a:p>
            <a:r>
              <a:rPr lang="en-US" smtClean="0"/>
              <a:t>Click to edit Master title style</a:t>
            </a:r>
            <a:endParaRPr lang="en-US" dirty="0"/>
          </a:p>
        </p:txBody>
      </p:sp>
      <p:sp>
        <p:nvSpPr>
          <p:cNvPr id="25" name="Text Placeholder 24"/>
          <p:cNvSpPr>
            <a:spLocks noGrp="1"/>
          </p:cNvSpPr>
          <p:nvPr>
            <p:ph type="body" sz="quarter" idx="11" hasCustomPrompt="1"/>
          </p:nvPr>
        </p:nvSpPr>
        <p:spPr>
          <a:xfrm>
            <a:off x="1524000" y="990600"/>
            <a:ext cx="6096000" cy="914400"/>
          </a:xfrm>
          <a:prstGeom prst="rect">
            <a:avLst/>
          </a:prstGeom>
        </p:spPr>
        <p:txBody>
          <a:bodyPr/>
          <a:lstStyle>
            <a:lvl1pPr algn="ctr">
              <a:buNone/>
              <a:defRPr>
                <a:solidFill>
                  <a:schemeClr val="tx1">
                    <a:lumMod val="75000"/>
                    <a:lumOff val="25000"/>
                  </a:schemeClr>
                </a:solidFill>
              </a:defRPr>
            </a:lvl1pPr>
          </a:lstStyle>
          <a:p>
            <a:pPr lvl="0"/>
            <a:r>
              <a:rPr lang="en-US" dirty="0" smtClean="0"/>
              <a:t>Social Media Mining</a:t>
            </a:r>
          </a:p>
        </p:txBody>
      </p:sp>
      <p:sp>
        <p:nvSpPr>
          <p:cNvPr id="28" name="Text Placeholder 27"/>
          <p:cNvSpPr>
            <a:spLocks noGrp="1"/>
          </p:cNvSpPr>
          <p:nvPr>
            <p:ph type="body" sz="quarter" idx="12"/>
          </p:nvPr>
        </p:nvSpPr>
        <p:spPr>
          <a:xfrm>
            <a:off x="1905000" y="4495800"/>
            <a:ext cx="5486400" cy="1676400"/>
          </a:xfrm>
          <a:prstGeom prst="rect">
            <a:avLst/>
          </a:prstGeom>
        </p:spPr>
        <p:txBody>
          <a:bodyPr/>
          <a:lstStyle>
            <a:lvl1pPr algn="ctr">
              <a:buNone/>
              <a:defRPr sz="1400">
                <a:solidFill>
                  <a:schemeClr val="tx1">
                    <a:lumMod val="75000"/>
                    <a:lumOff val="25000"/>
                  </a:schemeClr>
                </a:solidFill>
              </a:defRPr>
            </a:lvl1pPr>
            <a:lvl2pPr algn="ctr">
              <a:buNone/>
              <a:defRPr sz="1400"/>
            </a:lvl2pPr>
            <a:lvl3pPr algn="ctr">
              <a:buNone/>
              <a:defRPr sz="1400"/>
            </a:lvl3pPr>
            <a:lvl4pPr algn="ctr">
              <a:buNone/>
              <a:defRPr sz="1400"/>
            </a:lvl4pPr>
            <a:lvl5pPr algn="ctr">
              <a:buNone/>
              <a:defRPr sz="1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Questions">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318760"/>
          </a:xfrm>
          <a:prstGeom prst="rect">
            <a:avLst/>
          </a:prstGeom>
        </p:spPr>
        <p:txBody>
          <a:bodyPr>
            <a:normAutofit/>
          </a:bodyPr>
          <a:lstStyle>
            <a:lvl1pPr>
              <a:defRPr sz="2800">
                <a:solidFill>
                  <a:schemeClr val="tx1"/>
                </a:solidFill>
              </a:defRPr>
            </a:lvl1pPr>
            <a:lvl2pPr>
              <a:defRPr sz="2400">
                <a:solidFill>
                  <a:schemeClr val="tx1"/>
                </a:solidFill>
              </a:defRPr>
            </a:lvl2pPr>
            <a:lvl3pPr>
              <a:defRPr sz="2000">
                <a:solidFill>
                  <a:schemeClr val="tx1"/>
                </a:solidFill>
              </a:defRPr>
            </a:lvl3pPr>
            <a:lvl4pPr>
              <a:defRPr sz="1600">
                <a:solidFill>
                  <a:schemeClr val="tx1"/>
                </a:solidFill>
              </a:defRPr>
            </a:lvl4pPr>
            <a:lvl5pPr>
              <a:defRPr sz="1600">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extBox 7"/>
          <p:cNvSpPr txBox="1"/>
          <p:nvPr/>
        </p:nvSpPr>
        <p:spPr>
          <a:xfrm>
            <a:off x="0" y="0"/>
            <a:ext cx="9144000" cy="838200"/>
          </a:xfrm>
          <a:prstGeom prst="rect">
            <a:avLst/>
          </a:prstGeom>
          <a:solidFill>
            <a:srgbClr val="414042"/>
          </a:solidFill>
          <a:ln>
            <a:noFill/>
          </a:ln>
        </p:spPr>
        <p:style>
          <a:lnRef idx="1">
            <a:schemeClr val="accent1"/>
          </a:lnRef>
          <a:fillRef idx="3">
            <a:schemeClr val="accent1"/>
          </a:fillRef>
          <a:effectRef idx="2">
            <a:schemeClr val="accent1"/>
          </a:effectRef>
          <a:fontRef idx="none"/>
        </p:style>
        <p:txBody>
          <a:bodyPr vert="horz" wrap="square" anchor="ctr" anchorCtr="0">
            <a:noAutofit/>
          </a:bodyPr>
          <a:lstStyle/>
          <a:p>
            <a:pPr algn="l" defTabSz="914400" rtl="0" eaLnBrk="1" latinLnBrk="0" hangingPunct="1">
              <a:spcBef>
                <a:spcPct val="0"/>
              </a:spcBef>
              <a:buNone/>
            </a:pPr>
            <a:r>
              <a:rPr lang="en-US" sz="2800" b="1" kern="1200" dirty="0" smtClean="0">
                <a:solidFill>
                  <a:schemeClr val="bg1"/>
                </a:solidFill>
                <a:latin typeface="+mj-lt"/>
                <a:ea typeface="+mj-ea"/>
                <a:cs typeface="+mj-cs"/>
              </a:rPr>
              <a:t>Questions</a:t>
            </a:r>
            <a:endParaRPr lang="en-US" sz="3000" b="1" kern="1200" dirty="0" smtClean="0">
              <a:solidFill>
                <a:schemeClr val="bg1"/>
              </a:solidFill>
              <a:latin typeface="+mj-lt"/>
              <a:ea typeface="+mj-ea"/>
              <a:cs typeface="+mj-cs"/>
            </a:endParaRPr>
          </a:p>
        </p:txBody>
      </p:sp>
    </p:spTree>
  </p:cSld>
  <p:clrMapOvr>
    <a:masterClrMapping/>
  </p:clrMapOvr>
  <p:timing>
    <p:tnLst>
      <p:par>
        <p:cTn id="1" dur="indefinite" restart="never" nodeType="tmRoot"/>
      </p:par>
    </p:tnLst>
  </p:timing>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ummary">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318760"/>
          </a:xfrm>
          <a:prstGeom prst="rect">
            <a:avLst/>
          </a:prstGeom>
        </p:spPr>
        <p:txBody>
          <a:bodyPr>
            <a:normAutofit/>
          </a:bodyPr>
          <a:lstStyle>
            <a:lvl1pPr>
              <a:defRPr sz="2800">
                <a:solidFill>
                  <a:schemeClr val="tx1"/>
                </a:solidFill>
              </a:defRPr>
            </a:lvl1pPr>
            <a:lvl2pPr>
              <a:defRPr sz="2400">
                <a:solidFill>
                  <a:schemeClr val="tx1"/>
                </a:solidFill>
              </a:defRPr>
            </a:lvl2pPr>
            <a:lvl3pPr>
              <a:defRPr sz="2000">
                <a:solidFill>
                  <a:schemeClr val="tx1"/>
                </a:solidFill>
              </a:defRPr>
            </a:lvl3pPr>
            <a:lvl4pPr>
              <a:defRPr sz="1600">
                <a:solidFill>
                  <a:schemeClr val="tx1"/>
                </a:solidFill>
              </a:defRPr>
            </a:lvl4pPr>
            <a:lvl5pPr>
              <a:defRPr sz="1600">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extBox 7"/>
          <p:cNvSpPr txBox="1"/>
          <p:nvPr/>
        </p:nvSpPr>
        <p:spPr>
          <a:xfrm>
            <a:off x="0" y="0"/>
            <a:ext cx="9144000" cy="838200"/>
          </a:xfrm>
          <a:prstGeom prst="rect">
            <a:avLst/>
          </a:prstGeom>
          <a:solidFill>
            <a:srgbClr val="414042"/>
          </a:solidFill>
          <a:ln>
            <a:noFill/>
          </a:ln>
        </p:spPr>
        <p:style>
          <a:lnRef idx="1">
            <a:schemeClr val="accent1"/>
          </a:lnRef>
          <a:fillRef idx="3">
            <a:schemeClr val="accent1"/>
          </a:fillRef>
          <a:effectRef idx="2">
            <a:schemeClr val="accent1"/>
          </a:effectRef>
          <a:fontRef idx="none"/>
        </p:style>
        <p:txBody>
          <a:bodyPr vert="horz" wrap="square" anchor="ctr" anchorCtr="0">
            <a:noAutofit/>
          </a:bodyPr>
          <a:lstStyle/>
          <a:p>
            <a:pPr algn="l" defTabSz="914400" rtl="0" eaLnBrk="1" latinLnBrk="0" hangingPunct="1">
              <a:spcBef>
                <a:spcPct val="0"/>
              </a:spcBef>
              <a:buNone/>
            </a:pPr>
            <a:r>
              <a:rPr lang="en-US" sz="2800" b="1" kern="1200" dirty="0" smtClean="0">
                <a:solidFill>
                  <a:schemeClr val="bg1"/>
                </a:solidFill>
                <a:latin typeface="+mj-lt"/>
                <a:ea typeface="+mj-ea"/>
                <a:cs typeface="+mj-cs"/>
              </a:rPr>
              <a:t>Summary</a:t>
            </a:r>
            <a:endParaRPr lang="en-US" sz="3000" b="1" kern="1200" dirty="0" smtClean="0">
              <a:solidFill>
                <a:schemeClr val="bg1"/>
              </a:solidFill>
              <a:latin typeface="+mj-lt"/>
              <a:ea typeface="+mj-ea"/>
              <a:cs typeface="+mj-cs"/>
            </a:endParaRPr>
          </a:p>
        </p:txBody>
      </p:sp>
    </p:spTree>
  </p:cSld>
  <p:clrMapOvr>
    <a:masterClrMapping/>
  </p:clrMapOvr>
  <p:timing>
    <p:tnLst>
      <p:par>
        <p:cTn id="1" dur="indefinite" restart="never" nodeType="tmRoot"/>
      </p:par>
    </p:tnLst>
  </p:timing>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US" dirty="0"/>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p:spTree>
      <p:nvGrpSpPr>
        <p:cNvPr id="1" name=""/>
        <p:cNvGrpSpPr/>
        <p:nvPr/>
      </p:nvGrpSpPr>
      <p:grpSpPr>
        <a:xfrm>
          <a:off x="0" y="0"/>
          <a:ext cx="0" cy="0"/>
          <a:chOff x="0" y="0"/>
          <a:chExt cx="0" cy="0"/>
        </a:xfrm>
      </p:grpSpPr>
      <p:sp>
        <p:nvSpPr>
          <p:cNvPr id="4" name="Content Placeholder 2"/>
          <p:cNvSpPr>
            <a:spLocks noGrp="1"/>
          </p:cNvSpPr>
          <p:nvPr>
            <p:ph idx="17" hasCustomPrompt="1"/>
          </p:nvPr>
        </p:nvSpPr>
        <p:spPr>
          <a:xfrm>
            <a:off x="1981200" y="3886200"/>
            <a:ext cx="6858000" cy="2438400"/>
          </a:xfrm>
          <a:prstGeom prst="rect">
            <a:avLst/>
          </a:prstGeom>
          <a:noFill/>
          <a:ln>
            <a:noFill/>
          </a:ln>
        </p:spPr>
        <p:style>
          <a:lnRef idx="2">
            <a:schemeClr val="accent6"/>
          </a:lnRef>
          <a:fillRef idx="1">
            <a:schemeClr val="lt1"/>
          </a:fillRef>
          <a:effectRef idx="0">
            <a:schemeClr val="accent6"/>
          </a:effectRef>
          <a:fontRef idx="none"/>
        </p:style>
        <p:txBody>
          <a:bodyPr anchor="ctr" anchorCtr="0">
            <a:normAutofit/>
          </a:bodyPr>
          <a:lstStyle>
            <a:lvl1pPr algn="l">
              <a:buFont typeface="Arial" pitchFamily="34" charset="0"/>
              <a:buChar char="•"/>
              <a:defRPr sz="3600" b="1">
                <a:solidFill>
                  <a:schemeClr val="accent6">
                    <a:lumMod val="75000"/>
                  </a:schemeClr>
                </a:solidFill>
              </a:defRPr>
            </a:lvl1pPr>
            <a:lvl2pPr algn="l">
              <a:defRPr sz="2000"/>
            </a:lvl2pPr>
            <a:lvl3pPr algn="l">
              <a:defRPr sz="1800"/>
            </a:lvl3pPr>
            <a:lvl4pPr algn="ctr">
              <a:defRPr/>
            </a:lvl4pPr>
            <a:lvl5pPr algn="ctr">
              <a:defRPr/>
            </a:lvl5pPr>
          </a:lstStyle>
          <a:p>
            <a:pPr lvl="0"/>
            <a:r>
              <a:rPr lang="en-US" dirty="0" smtClean="0"/>
              <a:t>Click to edit subtitle</a:t>
            </a:r>
          </a:p>
          <a:p>
            <a:pPr lvl="1"/>
            <a:endParaRPr lang="en-US" dirty="0" smtClean="0"/>
          </a:p>
          <a:p>
            <a:pPr lvl="2"/>
            <a:endParaRPr lang="en-US" dirty="0"/>
          </a:p>
        </p:txBody>
      </p:sp>
      <p:sp>
        <p:nvSpPr>
          <p:cNvPr id="7" name="Title 1"/>
          <p:cNvSpPr>
            <a:spLocks noGrp="1"/>
          </p:cNvSpPr>
          <p:nvPr>
            <p:ph type="title"/>
          </p:nvPr>
        </p:nvSpPr>
        <p:spPr>
          <a:xfrm>
            <a:off x="381000" y="934720"/>
            <a:ext cx="8458200" cy="2895600"/>
          </a:xfrm>
          <a:prstGeom prst="rect">
            <a:avLst/>
          </a:prstGeom>
          <a:noFill/>
          <a:ln>
            <a:solidFill>
              <a:srgbClr val="C00000"/>
            </a:solidFill>
          </a:ln>
        </p:spPr>
        <p:style>
          <a:lnRef idx="2">
            <a:schemeClr val="accent2"/>
          </a:lnRef>
          <a:fillRef idx="1">
            <a:schemeClr val="lt1"/>
          </a:fillRef>
          <a:effectRef idx="0">
            <a:schemeClr val="accent2"/>
          </a:effectRef>
          <a:fontRef idx="none"/>
        </p:style>
        <p:txBody>
          <a:bodyPr anchor="ctr" anchorCtr="0">
            <a:normAutofit/>
          </a:bodyPr>
          <a:lstStyle>
            <a:lvl1pPr algn="ctr" defTabSz="914400" rtl="0" eaLnBrk="1" latinLnBrk="0" hangingPunct="1">
              <a:spcBef>
                <a:spcPct val="0"/>
              </a:spcBef>
              <a:buNone/>
              <a:defRPr lang="en-US" sz="4400" b="1" kern="1200" cap="small" baseline="0" dirty="0">
                <a:solidFill>
                  <a:schemeClr val="accent6">
                    <a:lumMod val="75000"/>
                  </a:schemeClr>
                </a:solidFill>
                <a:latin typeface="+mn-lt"/>
                <a:ea typeface="+mn-ea"/>
                <a:cs typeface="+mn-cs"/>
              </a:defRPr>
            </a:lvl1pPr>
          </a:lstStyle>
          <a:p>
            <a:pPr marL="342900" lvl="0" indent="-342900" algn="ctr" defTabSz="914400" rtl="0" eaLnBrk="1" latinLnBrk="0" hangingPunct="1">
              <a:spcBef>
                <a:spcPct val="20000"/>
              </a:spcBef>
              <a:buFont typeface="Arial" pitchFamily="34" charset="0"/>
              <a:buNone/>
            </a:pPr>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 y="31899"/>
            <a:ext cx="9052560" cy="731520"/>
          </a:xfrm>
          <a:prstGeom prst="rect">
            <a:avLst/>
          </a:prstGeom>
          <a:noFill/>
          <a:ln>
            <a:noFill/>
          </a:ln>
        </p:spPr>
        <p:style>
          <a:lnRef idx="1">
            <a:schemeClr val="accent1"/>
          </a:lnRef>
          <a:fillRef idx="3">
            <a:schemeClr val="accent1"/>
          </a:fillRef>
          <a:effectRef idx="2">
            <a:schemeClr val="accent1"/>
          </a:effectRef>
          <a:fontRef idx="none"/>
        </p:style>
        <p:txBody>
          <a:bodyPr vert="horz" wrap="square" anchor="ctr" anchorCtr="0">
            <a:noAutofit/>
          </a:bodyPr>
          <a:lstStyle>
            <a:lvl1pPr algn="l" defTabSz="914400" rtl="0" eaLnBrk="1" latinLnBrk="0" hangingPunct="1">
              <a:spcBef>
                <a:spcPct val="0"/>
              </a:spcBef>
              <a:buNone/>
              <a:defRPr lang="en-US" sz="3200" b="1" kern="1200" cap="small" baseline="0" dirty="0">
                <a:solidFill>
                  <a:schemeClr val="tx2"/>
                </a:solidFill>
                <a:latin typeface="+mj-lt"/>
                <a:ea typeface="+mj-ea"/>
                <a:cs typeface="+mj-cs"/>
              </a:defRPr>
            </a:lvl1pPr>
          </a:lstStyle>
          <a:p>
            <a:r>
              <a:rPr lang="en-US" smtClean="0"/>
              <a:t>Click to edit Master title style</a:t>
            </a:r>
            <a:endParaRPr lang="en-US" dirty="0"/>
          </a:p>
        </p:txBody>
      </p:sp>
      <p:sp>
        <p:nvSpPr>
          <p:cNvPr id="3" name="Content Placeholder 2"/>
          <p:cNvSpPr>
            <a:spLocks noGrp="1"/>
          </p:cNvSpPr>
          <p:nvPr>
            <p:ph idx="1"/>
          </p:nvPr>
        </p:nvSpPr>
        <p:spPr>
          <a:xfrm>
            <a:off x="457200" y="1066800"/>
            <a:ext cx="8229600" cy="5318760"/>
          </a:xfrm>
          <a:prstGeom prst="rect">
            <a:avLst/>
          </a:prstGeom>
        </p:spPr>
        <p:txBody>
          <a:bodyPr>
            <a:normAutofit/>
          </a:bodyPr>
          <a:lstStyle>
            <a:lvl1pPr>
              <a:defRPr>
                <a:solidFill>
                  <a:srgbClr val="0D0163"/>
                </a:solidFill>
              </a:defRPr>
            </a:lvl1pPr>
            <a:lvl2pPr>
              <a:defRPr>
                <a:solidFill>
                  <a:srgbClr val="0D0163"/>
                </a:solidFill>
              </a:defRPr>
            </a:lvl2pPr>
            <a:lvl3pPr>
              <a:defRPr>
                <a:solidFill>
                  <a:srgbClr val="0D0163"/>
                </a:solidFill>
              </a:defRPr>
            </a:lvl3pPr>
            <a:lvl4pPr>
              <a:defRPr>
                <a:solidFill>
                  <a:srgbClr val="0D0163"/>
                </a:solidFill>
              </a:defRPr>
            </a:lvl4pPr>
            <a:lvl5pPr>
              <a:defRPr>
                <a:solidFill>
                  <a:srgbClr val="0D0163"/>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5" name="Straight Connector 4"/>
          <p:cNvCxnSpPr/>
          <p:nvPr userDrawn="1"/>
        </p:nvCxnSpPr>
        <p:spPr>
          <a:xfrm>
            <a:off x="0" y="838200"/>
            <a:ext cx="9144000" cy="0"/>
          </a:xfrm>
          <a:prstGeom prst="line">
            <a:avLst/>
          </a:prstGeom>
          <a:ln>
            <a:solidFill>
              <a:srgbClr val="C00000"/>
            </a:solidFill>
          </a:ln>
        </p:spPr>
        <p:style>
          <a:lnRef idx="3">
            <a:schemeClr val="accent6"/>
          </a:lnRef>
          <a:fillRef idx="0">
            <a:schemeClr val="accent6"/>
          </a:fillRef>
          <a:effectRef idx="2">
            <a:schemeClr val="accent6"/>
          </a:effectRef>
          <a:fontRef idx="minor">
            <a:schemeClr val="tx1"/>
          </a:fontRef>
        </p:style>
      </p:cxn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p:spTree>
      <p:nvGrpSpPr>
        <p:cNvPr id="1" name=""/>
        <p:cNvGrpSpPr/>
        <p:nvPr/>
      </p:nvGrpSpPr>
      <p:grpSpPr>
        <a:xfrm>
          <a:off x="0" y="0"/>
          <a:ext cx="0" cy="0"/>
          <a:chOff x="0" y="0"/>
          <a:chExt cx="0" cy="0"/>
        </a:xfrm>
      </p:grpSpPr>
      <p:sp>
        <p:nvSpPr>
          <p:cNvPr id="4" name="Content Placeholder 2"/>
          <p:cNvSpPr>
            <a:spLocks noGrp="1"/>
          </p:cNvSpPr>
          <p:nvPr>
            <p:ph idx="17" hasCustomPrompt="1"/>
          </p:nvPr>
        </p:nvSpPr>
        <p:spPr>
          <a:xfrm>
            <a:off x="1981200" y="3886200"/>
            <a:ext cx="6858000" cy="2438400"/>
          </a:xfrm>
          <a:prstGeom prst="rect">
            <a:avLst/>
          </a:prstGeom>
          <a:noFill/>
          <a:ln>
            <a:noFill/>
          </a:ln>
        </p:spPr>
        <p:style>
          <a:lnRef idx="2">
            <a:schemeClr val="accent6"/>
          </a:lnRef>
          <a:fillRef idx="1">
            <a:schemeClr val="lt1"/>
          </a:fillRef>
          <a:effectRef idx="0">
            <a:schemeClr val="accent6"/>
          </a:effectRef>
          <a:fontRef idx="none"/>
        </p:style>
        <p:txBody>
          <a:bodyPr anchor="ctr" anchorCtr="0">
            <a:normAutofit/>
          </a:bodyPr>
          <a:lstStyle>
            <a:lvl1pPr algn="l">
              <a:buFont typeface="Arial" pitchFamily="34" charset="0"/>
              <a:buChar char="•"/>
              <a:defRPr sz="3600" b="1">
                <a:solidFill>
                  <a:schemeClr val="accent6">
                    <a:lumMod val="75000"/>
                  </a:schemeClr>
                </a:solidFill>
              </a:defRPr>
            </a:lvl1pPr>
            <a:lvl2pPr algn="l">
              <a:defRPr sz="2000"/>
            </a:lvl2pPr>
            <a:lvl3pPr algn="l">
              <a:defRPr sz="1800"/>
            </a:lvl3pPr>
            <a:lvl4pPr algn="ctr">
              <a:defRPr/>
            </a:lvl4pPr>
            <a:lvl5pPr algn="ctr">
              <a:defRPr/>
            </a:lvl5pPr>
          </a:lstStyle>
          <a:p>
            <a:pPr lvl="0"/>
            <a:r>
              <a:rPr lang="en-US" dirty="0" smtClean="0"/>
              <a:t>Click to edit subtitle</a:t>
            </a:r>
          </a:p>
          <a:p>
            <a:pPr lvl="1"/>
            <a:endParaRPr lang="en-US" dirty="0" smtClean="0"/>
          </a:p>
          <a:p>
            <a:pPr lvl="2"/>
            <a:endParaRPr lang="en-US" dirty="0"/>
          </a:p>
        </p:txBody>
      </p:sp>
      <p:cxnSp>
        <p:nvCxnSpPr>
          <p:cNvPr id="6" name="Straight Connector 5"/>
          <p:cNvCxnSpPr/>
          <p:nvPr/>
        </p:nvCxnSpPr>
        <p:spPr>
          <a:xfrm>
            <a:off x="0" y="838200"/>
            <a:ext cx="9144000" cy="0"/>
          </a:xfrm>
          <a:prstGeom prst="line">
            <a:avLst/>
          </a:prstGeom>
          <a:ln>
            <a:solidFill>
              <a:srgbClr val="C00000"/>
            </a:solidFill>
          </a:ln>
        </p:spPr>
        <p:style>
          <a:lnRef idx="3">
            <a:schemeClr val="accent6"/>
          </a:lnRef>
          <a:fillRef idx="0">
            <a:schemeClr val="accent6"/>
          </a:fillRef>
          <a:effectRef idx="2">
            <a:schemeClr val="accent6"/>
          </a:effectRef>
          <a:fontRef idx="minor">
            <a:schemeClr val="tx1"/>
          </a:fontRef>
        </p:style>
      </p:cxnSp>
      <p:sp>
        <p:nvSpPr>
          <p:cNvPr id="7" name="Title 1"/>
          <p:cNvSpPr>
            <a:spLocks noGrp="1"/>
          </p:cNvSpPr>
          <p:nvPr>
            <p:ph type="title"/>
          </p:nvPr>
        </p:nvSpPr>
        <p:spPr>
          <a:xfrm>
            <a:off x="381000" y="934720"/>
            <a:ext cx="8458200" cy="2895600"/>
          </a:xfrm>
          <a:prstGeom prst="rect">
            <a:avLst/>
          </a:prstGeom>
          <a:solidFill>
            <a:schemeClr val="bg1"/>
          </a:solidFill>
          <a:ln>
            <a:solidFill>
              <a:schemeClr val="bg1">
                <a:lumMod val="85000"/>
              </a:schemeClr>
            </a:solidFill>
          </a:ln>
        </p:spPr>
        <p:style>
          <a:lnRef idx="2">
            <a:schemeClr val="accent2"/>
          </a:lnRef>
          <a:fillRef idx="1">
            <a:schemeClr val="lt1"/>
          </a:fillRef>
          <a:effectRef idx="0">
            <a:schemeClr val="accent2"/>
          </a:effectRef>
          <a:fontRef idx="none"/>
        </p:style>
        <p:txBody>
          <a:bodyPr anchor="ctr" anchorCtr="0">
            <a:normAutofit/>
          </a:bodyPr>
          <a:lstStyle>
            <a:lvl1pPr algn="ctr" defTabSz="914400" rtl="0" eaLnBrk="1" latinLnBrk="0" hangingPunct="1">
              <a:spcBef>
                <a:spcPct val="0"/>
              </a:spcBef>
              <a:buNone/>
              <a:defRPr lang="en-US" sz="4400" b="1" kern="1200" dirty="0">
                <a:solidFill>
                  <a:schemeClr val="accent6">
                    <a:lumMod val="75000"/>
                  </a:schemeClr>
                </a:solidFill>
                <a:latin typeface="+mn-lt"/>
                <a:ea typeface="+mn-ea"/>
                <a:cs typeface="+mn-cs"/>
              </a:defRPr>
            </a:lvl1pPr>
          </a:lstStyle>
          <a:p>
            <a:pPr marL="342900" lvl="0" indent="-342900" algn="ctr" defTabSz="914400" rtl="0" eaLnBrk="1" latinLnBrk="0" hangingPunct="1">
              <a:spcBef>
                <a:spcPct val="20000"/>
              </a:spcBef>
              <a:buFont typeface="Arial" pitchFamily="34" charset="0"/>
              <a:buNone/>
            </a:pPr>
            <a:r>
              <a:rPr lang="en-US" smtClean="0"/>
              <a:t>Click to edit Master title style</a:t>
            </a:r>
            <a:endParaRPr lang="en-US" dirty="0"/>
          </a:p>
        </p:txBody>
      </p:sp>
      <p:sp>
        <p:nvSpPr>
          <p:cNvPr id="8" name="Rectangle 7"/>
          <p:cNvSpPr/>
          <p:nvPr/>
        </p:nvSpPr>
        <p:spPr>
          <a:xfrm>
            <a:off x="0" y="533400"/>
            <a:ext cx="9144000" cy="381000"/>
          </a:xfrm>
          <a:prstGeom prst="rect">
            <a:avLst/>
          </a:prstGeom>
          <a:solidFill>
            <a:schemeClr val="bg1"/>
          </a:solidFill>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a:prstGeom prst="rect">
            <a:avLst/>
          </a:prstGeom>
          <a:gradFill>
            <a:gsLst>
              <a:gs pos="0">
                <a:schemeClr val="accent6">
                  <a:shade val="51000"/>
                  <a:satMod val="130000"/>
                  <a:alpha val="60000"/>
                </a:schemeClr>
              </a:gs>
              <a:gs pos="80000">
                <a:schemeClr val="accent6">
                  <a:shade val="93000"/>
                  <a:satMod val="130000"/>
                </a:schemeClr>
              </a:gs>
              <a:gs pos="100000">
                <a:schemeClr val="accent6">
                  <a:shade val="94000"/>
                  <a:satMod val="135000"/>
                </a:schemeClr>
              </a:gs>
            </a:gsLst>
            <a:lin ang="16200000" scaled="0"/>
          </a:gradFill>
          <a:ln>
            <a:noFill/>
          </a:ln>
        </p:spPr>
        <p:style>
          <a:lnRef idx="1">
            <a:schemeClr val="accent1"/>
          </a:lnRef>
          <a:fillRef idx="3">
            <a:schemeClr val="accent1"/>
          </a:fillRef>
          <a:effectRef idx="2">
            <a:schemeClr val="accent1"/>
          </a:effectRef>
          <a:fontRef idx="none"/>
        </p:style>
        <p:txBody>
          <a:bodyPr vert="horz" wrap="square" anchor="ctr" anchorCtr="0">
            <a:noAutofit/>
          </a:bodyPr>
          <a:lstStyle>
            <a:lvl1pPr algn="l" defTabSz="914400" rtl="0" eaLnBrk="1" latinLnBrk="0" hangingPunct="1">
              <a:spcBef>
                <a:spcPct val="0"/>
              </a:spcBef>
              <a:buNone/>
              <a:defRPr lang="en-US" sz="2800" b="1" kern="1200" dirty="0">
                <a:solidFill>
                  <a:schemeClr val="bg1"/>
                </a:solidFill>
                <a:latin typeface="+mj-lt"/>
                <a:ea typeface="+mj-ea"/>
                <a:cs typeface="+mj-cs"/>
              </a:defRPr>
            </a:lvl1pPr>
          </a:lstStyle>
          <a:p>
            <a:r>
              <a:rPr lang="en-US" smtClean="0"/>
              <a:t>Click to edit Master title style</a:t>
            </a:r>
            <a:endParaRPr lang="en-US" dirty="0"/>
          </a:p>
        </p:txBody>
      </p:sp>
      <p:sp>
        <p:nvSpPr>
          <p:cNvPr id="3" name="Content Placeholder 2"/>
          <p:cNvSpPr>
            <a:spLocks noGrp="1"/>
          </p:cNvSpPr>
          <p:nvPr>
            <p:ph idx="1"/>
          </p:nvPr>
        </p:nvSpPr>
        <p:spPr>
          <a:xfrm>
            <a:off x="457200" y="1066800"/>
            <a:ext cx="8229600" cy="5318760"/>
          </a:xfrm>
          <a:prstGeom prst="rect">
            <a:avLst/>
          </a:prstGeom>
        </p:spPr>
        <p:txBody>
          <a:bodyPr>
            <a:normAutofit/>
          </a:bodyPr>
          <a:lstStyle>
            <a:lvl1pPr>
              <a:defRPr sz="2800">
                <a:solidFill>
                  <a:schemeClr val="tx1"/>
                </a:solidFill>
              </a:defRPr>
            </a:lvl1pPr>
            <a:lvl2pPr>
              <a:defRPr sz="2400">
                <a:solidFill>
                  <a:schemeClr val="tx1"/>
                </a:solidFill>
              </a:defRPr>
            </a:lvl2pPr>
            <a:lvl3pPr>
              <a:defRPr sz="2000">
                <a:solidFill>
                  <a:schemeClr val="tx1"/>
                </a:solidFill>
              </a:defRPr>
            </a:lvl3pPr>
            <a:lvl4pPr>
              <a:defRPr sz="1600">
                <a:solidFill>
                  <a:schemeClr val="tx1"/>
                </a:solidFill>
              </a:defRPr>
            </a:lvl4pPr>
            <a:lvl5pPr>
              <a:defRPr sz="1600">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ntent- No footer">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318760"/>
          </a:xfrm>
          <a:prstGeom prst="rect">
            <a:avLst/>
          </a:prstGeom>
        </p:spPr>
        <p:txBody>
          <a:bodyPr>
            <a:normAutofit/>
          </a:bodyPr>
          <a:lstStyle>
            <a:lvl1pPr>
              <a:defRPr sz="2800">
                <a:solidFill>
                  <a:schemeClr val="tx1"/>
                </a:solidFill>
              </a:defRPr>
            </a:lvl1pPr>
            <a:lvl2pPr>
              <a:defRPr sz="2400">
                <a:solidFill>
                  <a:schemeClr val="tx1"/>
                </a:solidFill>
              </a:defRPr>
            </a:lvl2pPr>
            <a:lvl3pPr>
              <a:defRPr sz="2000">
                <a:solidFill>
                  <a:schemeClr val="tx1"/>
                </a:solidFill>
              </a:defRPr>
            </a:lvl3pPr>
            <a:lvl4pPr>
              <a:defRPr sz="1600">
                <a:solidFill>
                  <a:schemeClr val="tx1"/>
                </a:solidFill>
              </a:defRPr>
            </a:lvl4pPr>
            <a:lvl5pPr>
              <a:defRPr sz="1600">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Rectangle 5"/>
          <p:cNvSpPr/>
          <p:nvPr/>
        </p:nvSpPr>
        <p:spPr>
          <a:xfrm>
            <a:off x="0" y="6477000"/>
            <a:ext cx="9144000" cy="392434"/>
          </a:xfrm>
          <a:prstGeom prst="rect">
            <a:avLst/>
          </a:prstGeom>
          <a:ln>
            <a:noFill/>
          </a:ln>
        </p:spPr>
        <p:style>
          <a:lnRef idx="1">
            <a:schemeClr val="dk1"/>
          </a:lnRef>
          <a:fillRef idx="1001">
            <a:schemeClr val="lt2"/>
          </a:fillRef>
          <a:effectRef idx="1">
            <a:schemeClr val="dk1"/>
          </a:effectRef>
          <a:fontRef idx="minor">
            <a:schemeClr val="dk1"/>
          </a:fontRef>
        </p:style>
        <p:txBody>
          <a:bodyPr rtlCol="0" anchor="ctr"/>
          <a:lstStyle/>
          <a:p>
            <a:pPr algn="ctr"/>
            <a:endParaRPr lang="en-US" dirty="0"/>
          </a:p>
        </p:txBody>
      </p:sp>
      <p:sp>
        <p:nvSpPr>
          <p:cNvPr id="7" name="TextBox 6"/>
          <p:cNvSpPr txBox="1"/>
          <p:nvPr/>
        </p:nvSpPr>
        <p:spPr>
          <a:xfrm>
            <a:off x="8610600" y="6583680"/>
            <a:ext cx="533400" cy="274320"/>
          </a:xfrm>
          <a:prstGeom prst="rect">
            <a:avLst/>
          </a:prstGeom>
          <a:ln>
            <a:noFill/>
          </a:ln>
        </p:spPr>
        <p:style>
          <a:lnRef idx="1">
            <a:schemeClr val="dk1"/>
          </a:lnRef>
          <a:fillRef idx="1001">
            <a:schemeClr val="lt2"/>
          </a:fillRef>
          <a:effectRef idx="2">
            <a:schemeClr val="dk1"/>
          </a:effectRef>
          <a:fontRef idx="minor">
            <a:schemeClr val="lt1"/>
          </a:fontRef>
        </p:style>
        <p:txBody>
          <a:bodyPr wrap="square" rtlCol="0">
            <a:noAutofit/>
          </a:bodyPr>
          <a:lstStyle/>
          <a:p>
            <a:pPr algn="ctr"/>
            <a:fld id="{C3B76011-FA69-4E10-B45A-93FFAD2DF13B}" type="slidenum">
              <a:rPr lang="en-US" sz="1200" smtClean="0">
                <a:solidFill>
                  <a:sysClr val="windowText" lastClr="000000"/>
                </a:solidFill>
              </a:rPr>
              <a:pPr algn="ctr"/>
              <a:t>‹#›</a:t>
            </a:fld>
            <a:endParaRPr lang="en-US" sz="1300" dirty="0">
              <a:solidFill>
                <a:sysClr val="windowText" lastClr="000000"/>
              </a:solidFill>
            </a:endParaRPr>
          </a:p>
        </p:txBody>
      </p:sp>
      <p:sp>
        <p:nvSpPr>
          <p:cNvPr id="8" name="Title 1"/>
          <p:cNvSpPr>
            <a:spLocks noGrp="1"/>
          </p:cNvSpPr>
          <p:nvPr>
            <p:ph type="title"/>
          </p:nvPr>
        </p:nvSpPr>
        <p:spPr>
          <a:xfrm>
            <a:off x="0" y="0"/>
            <a:ext cx="9144000" cy="838200"/>
          </a:xfrm>
          <a:prstGeom prst="rect">
            <a:avLst/>
          </a:prstGeom>
          <a:solidFill>
            <a:srgbClr val="414042"/>
          </a:solidFill>
          <a:ln>
            <a:noFill/>
          </a:ln>
        </p:spPr>
        <p:style>
          <a:lnRef idx="1">
            <a:schemeClr val="accent1"/>
          </a:lnRef>
          <a:fillRef idx="3">
            <a:schemeClr val="accent1"/>
          </a:fillRef>
          <a:effectRef idx="2">
            <a:schemeClr val="accent1"/>
          </a:effectRef>
          <a:fontRef idx="none"/>
        </p:style>
        <p:txBody>
          <a:bodyPr vert="horz" wrap="square" anchor="ctr" anchorCtr="0">
            <a:noAutofit/>
          </a:bodyPr>
          <a:lstStyle>
            <a:lvl1pPr algn="l" defTabSz="914400" rtl="0" eaLnBrk="1" latinLnBrk="0" hangingPunct="1">
              <a:spcBef>
                <a:spcPct val="0"/>
              </a:spcBef>
              <a:buNone/>
              <a:defRPr lang="en-US" sz="2800" b="1" kern="1200" dirty="0">
                <a:solidFill>
                  <a:schemeClr val="bg1"/>
                </a:solidFill>
                <a:latin typeface="+mj-lt"/>
                <a:ea typeface="+mj-ea"/>
                <a:cs typeface="+mj-cs"/>
              </a:defRPr>
            </a:lvl1pPr>
          </a:lstStyle>
          <a:p>
            <a:r>
              <a:rPr lang="en-US" smtClean="0"/>
              <a:t>Click to edit Master title style</a:t>
            </a:r>
            <a:endParaRPr lang="en-US" dirty="0"/>
          </a:p>
        </p:txBody>
      </p:sp>
    </p:spTree>
  </p:cSld>
  <p:clrMapOvr>
    <a:masterClrMapping/>
  </p:clrMapOvr>
  <p:timing>
    <p:tnLst>
      <p:par>
        <p:cTn id="1" dur="indefinite" restart="never" nodeType="tmRoot"/>
      </p:par>
    </p:tnLst>
  </p:timing>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ntent- 2 Columns">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4038600" cy="5410200"/>
          </a:xfrm>
          <a:prstGeom prst="rect">
            <a:avLst/>
          </a:prstGeom>
        </p:spPr>
        <p:txBody>
          <a:bodyPr>
            <a:normAutofit/>
          </a:bodyPr>
          <a:lstStyle>
            <a:lvl1pPr algn="l" defTabSz="914400" rtl="0" eaLnBrk="1" latinLnBrk="0" hangingPunct="1">
              <a:spcBef>
                <a:spcPct val="20000"/>
              </a:spcBef>
              <a:buFont typeface="Arial" pitchFamily="34" charset="0"/>
              <a:defRPr lang="en-US" sz="2400" kern="1200" smtClean="0">
                <a:solidFill>
                  <a:schemeClr val="tx1"/>
                </a:solidFill>
                <a:latin typeface="+mn-lt"/>
                <a:ea typeface="+mn-ea"/>
                <a:cs typeface="+mn-cs"/>
              </a:defRPr>
            </a:lvl1pPr>
            <a:lvl2pPr algn="l" defTabSz="914400" rtl="0" eaLnBrk="1" latinLnBrk="0" hangingPunct="1">
              <a:spcBef>
                <a:spcPct val="20000"/>
              </a:spcBef>
              <a:buFont typeface="Arial" pitchFamily="34" charset="0"/>
              <a:defRPr lang="en-US" sz="2400" kern="1200" smtClean="0">
                <a:solidFill>
                  <a:schemeClr val="tx1"/>
                </a:solidFill>
                <a:latin typeface="+mn-lt"/>
                <a:ea typeface="+mn-ea"/>
                <a:cs typeface="+mn-cs"/>
              </a:defRPr>
            </a:lvl2pPr>
            <a:lvl3pPr algn="l" defTabSz="914400" rtl="0" eaLnBrk="1" latinLnBrk="0" hangingPunct="1">
              <a:spcBef>
                <a:spcPct val="20000"/>
              </a:spcBef>
              <a:buFont typeface="Arial" pitchFamily="34" charset="0"/>
              <a:defRPr lang="en-US" sz="2400" kern="1200" smtClean="0">
                <a:solidFill>
                  <a:schemeClr val="tx1"/>
                </a:solidFill>
                <a:latin typeface="+mn-lt"/>
                <a:ea typeface="+mn-ea"/>
                <a:cs typeface="+mn-cs"/>
              </a:defRPr>
            </a:lvl3pPr>
            <a:lvl4pPr algn="l" defTabSz="914400" rtl="0" eaLnBrk="1" latinLnBrk="0" hangingPunct="1">
              <a:spcBef>
                <a:spcPct val="20000"/>
              </a:spcBef>
              <a:buFont typeface="Arial" pitchFamily="34" charset="0"/>
              <a:defRPr lang="en-US" sz="2400" kern="1200" smtClean="0">
                <a:solidFill>
                  <a:schemeClr val="tx1"/>
                </a:solidFill>
                <a:latin typeface="+mn-lt"/>
                <a:ea typeface="+mn-ea"/>
                <a:cs typeface="+mn-cs"/>
              </a:defRPr>
            </a:lvl4pPr>
            <a:lvl5pPr algn="l" defTabSz="914400" rtl="0" eaLnBrk="1" latinLnBrk="0" hangingPunct="1">
              <a:spcBef>
                <a:spcPct val="20000"/>
              </a:spcBef>
              <a:buFont typeface="Arial" pitchFamily="34" charset="0"/>
              <a:defRPr lang="en-US" sz="2400" kern="1200" dirty="0">
                <a:solidFill>
                  <a:schemeClr val="tx1"/>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Content Placeholder 11"/>
          <p:cNvSpPr>
            <a:spLocks noGrp="1"/>
          </p:cNvSpPr>
          <p:nvPr>
            <p:ph sz="quarter" idx="17"/>
          </p:nvPr>
        </p:nvSpPr>
        <p:spPr>
          <a:xfrm>
            <a:off x="4648200" y="914400"/>
            <a:ext cx="4038600" cy="5410200"/>
          </a:xfrm>
          <a:prstGeom prst="rect">
            <a:avLst/>
          </a:prstGeom>
        </p:spPr>
        <p:txBody>
          <a:bodyPr>
            <a:normAutofit/>
          </a:bodyPr>
          <a:lstStyle>
            <a:lvl1pPr algn="l" defTabSz="914400" rtl="0" eaLnBrk="1" latinLnBrk="0" hangingPunct="1">
              <a:spcBef>
                <a:spcPct val="20000"/>
              </a:spcBef>
              <a:buFont typeface="Arial" pitchFamily="34" charset="0"/>
              <a:defRPr lang="en-US" sz="2400" kern="1200" smtClean="0">
                <a:solidFill>
                  <a:schemeClr val="tx1"/>
                </a:solidFill>
                <a:latin typeface="+mn-lt"/>
                <a:ea typeface="+mn-ea"/>
                <a:cs typeface="+mn-cs"/>
              </a:defRPr>
            </a:lvl1pPr>
            <a:lvl2pPr algn="l" defTabSz="914400" rtl="0" eaLnBrk="1" latinLnBrk="0" hangingPunct="1">
              <a:spcBef>
                <a:spcPct val="20000"/>
              </a:spcBef>
              <a:buFont typeface="Arial" pitchFamily="34" charset="0"/>
              <a:defRPr lang="en-US" sz="2400" kern="1200" smtClean="0">
                <a:solidFill>
                  <a:schemeClr val="tx1"/>
                </a:solidFill>
                <a:latin typeface="+mn-lt"/>
                <a:ea typeface="+mn-ea"/>
                <a:cs typeface="+mn-cs"/>
              </a:defRPr>
            </a:lvl2pPr>
            <a:lvl3pPr algn="l" defTabSz="914400" rtl="0" eaLnBrk="1" latinLnBrk="0" hangingPunct="1">
              <a:spcBef>
                <a:spcPct val="20000"/>
              </a:spcBef>
              <a:buFont typeface="Arial" pitchFamily="34" charset="0"/>
              <a:defRPr lang="en-US" sz="2400" kern="1200" smtClean="0">
                <a:solidFill>
                  <a:schemeClr val="tx1"/>
                </a:solidFill>
                <a:latin typeface="+mn-lt"/>
                <a:ea typeface="+mn-ea"/>
                <a:cs typeface="+mn-cs"/>
              </a:defRPr>
            </a:lvl3pPr>
            <a:lvl4pPr algn="l" defTabSz="914400" rtl="0" eaLnBrk="1" latinLnBrk="0" hangingPunct="1">
              <a:spcBef>
                <a:spcPct val="20000"/>
              </a:spcBef>
              <a:buFont typeface="Arial" pitchFamily="34" charset="0"/>
              <a:defRPr lang="en-US" sz="2400" kern="1200" smtClean="0">
                <a:solidFill>
                  <a:schemeClr val="tx1"/>
                </a:solidFill>
                <a:latin typeface="+mn-lt"/>
                <a:ea typeface="+mn-ea"/>
                <a:cs typeface="+mn-cs"/>
              </a:defRPr>
            </a:lvl4pPr>
            <a:lvl5pPr algn="l" defTabSz="914400" rtl="0" eaLnBrk="1" latinLnBrk="0" hangingPunct="1">
              <a:spcBef>
                <a:spcPct val="20000"/>
              </a:spcBef>
              <a:buFont typeface="Arial" pitchFamily="34" charset="0"/>
              <a:defRPr lang="en-US" sz="2400" kern="1200" dirty="0">
                <a:solidFill>
                  <a:schemeClr val="tx1"/>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itle 1"/>
          <p:cNvSpPr>
            <a:spLocks noGrp="1"/>
          </p:cNvSpPr>
          <p:nvPr>
            <p:ph type="title"/>
          </p:nvPr>
        </p:nvSpPr>
        <p:spPr>
          <a:xfrm>
            <a:off x="0" y="0"/>
            <a:ext cx="9144000" cy="838200"/>
          </a:xfrm>
          <a:prstGeom prst="rect">
            <a:avLst/>
          </a:prstGeom>
          <a:solidFill>
            <a:srgbClr val="414042"/>
          </a:solidFill>
          <a:ln>
            <a:noFill/>
          </a:ln>
        </p:spPr>
        <p:style>
          <a:lnRef idx="1">
            <a:schemeClr val="accent1"/>
          </a:lnRef>
          <a:fillRef idx="3">
            <a:schemeClr val="accent1"/>
          </a:fillRef>
          <a:effectRef idx="2">
            <a:schemeClr val="accent1"/>
          </a:effectRef>
          <a:fontRef idx="none"/>
        </p:style>
        <p:txBody>
          <a:bodyPr vert="horz" wrap="square" anchor="ctr" anchorCtr="0">
            <a:noAutofit/>
          </a:bodyPr>
          <a:lstStyle>
            <a:lvl1pPr algn="l" defTabSz="914400" rtl="0" eaLnBrk="1" latinLnBrk="0" hangingPunct="1">
              <a:spcBef>
                <a:spcPct val="0"/>
              </a:spcBef>
              <a:buNone/>
              <a:defRPr lang="en-US" sz="2800" b="1" kern="1200" dirty="0">
                <a:solidFill>
                  <a:schemeClr val="bg1"/>
                </a:solidFill>
                <a:latin typeface="+mj-lt"/>
                <a:ea typeface="+mj-ea"/>
                <a:cs typeface="+mj-cs"/>
              </a:defRPr>
            </a:lvl1pPr>
          </a:lstStyle>
          <a:p>
            <a:r>
              <a:rPr lang="en-US" smtClean="0"/>
              <a:t>Click to edit Master title style</a:t>
            </a:r>
            <a:endParaRPr lang="en-US" dirty="0"/>
          </a:p>
        </p:txBody>
      </p:sp>
    </p:spTree>
  </p:cSld>
  <p:clrMapOvr>
    <a:masterClrMapping/>
  </p:clrMapOvr>
  <p:timing>
    <p:tnLst>
      <p:par>
        <p:cTn id="1" dur="indefinite" restart="never" nodeType="tmRoot"/>
      </p:par>
    </p:tnLst>
  </p:timing>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Quad">
    <p:spTree>
      <p:nvGrpSpPr>
        <p:cNvPr id="1" name=""/>
        <p:cNvGrpSpPr/>
        <p:nvPr/>
      </p:nvGrpSpPr>
      <p:grpSpPr>
        <a:xfrm>
          <a:off x="0" y="0"/>
          <a:ext cx="0" cy="0"/>
          <a:chOff x="0" y="0"/>
          <a:chExt cx="0" cy="0"/>
        </a:xfrm>
      </p:grpSpPr>
      <p:sp>
        <p:nvSpPr>
          <p:cNvPr id="19" name="Content Placeholder 2"/>
          <p:cNvSpPr>
            <a:spLocks noGrp="1"/>
          </p:cNvSpPr>
          <p:nvPr>
            <p:ph idx="1" hasCustomPrompt="1"/>
          </p:nvPr>
        </p:nvSpPr>
        <p:spPr>
          <a:xfrm>
            <a:off x="152400" y="914400"/>
            <a:ext cx="4343400" cy="2743200"/>
          </a:xfrm>
          <a:prstGeom prst="rect">
            <a:avLst/>
          </a:prstGeom>
        </p:spPr>
        <p:txBody>
          <a:bodyPr>
            <a:noAutofit/>
          </a:bodyPr>
          <a:lstStyle>
            <a:lvl1pPr algn="l" defTabSz="914400" rtl="0" eaLnBrk="1" latinLnBrk="0" hangingPunct="1">
              <a:spcBef>
                <a:spcPct val="20000"/>
              </a:spcBef>
              <a:buFont typeface="Arial" pitchFamily="34" charset="0"/>
              <a:buNone/>
              <a:defRPr lang="en-US" sz="1800" kern="1200" dirty="0">
                <a:solidFill>
                  <a:schemeClr val="tx1"/>
                </a:solidFill>
                <a:latin typeface="+mn-lt"/>
                <a:ea typeface="+mn-ea"/>
                <a:cs typeface="+mn-cs"/>
              </a:defRPr>
            </a:lvl1pPr>
            <a:lvl2pPr>
              <a:defRPr sz="2000"/>
            </a:lvl2pPr>
            <a:lvl3pPr>
              <a:defRPr sz="1800"/>
            </a:lvl3pPr>
            <a:lvl4pPr>
              <a:defRPr sz="1600"/>
            </a:lvl4pPr>
            <a:lvl5pPr>
              <a:defRPr sz="1600"/>
            </a:lvl5pPr>
          </a:lstStyle>
          <a:p>
            <a:pPr lvl="0"/>
            <a:r>
              <a:rPr lang="en-US" dirty="0" smtClean="0"/>
              <a:t>Insert graphic in this quadrant</a:t>
            </a:r>
            <a:endParaRPr lang="en-US" dirty="0"/>
          </a:p>
        </p:txBody>
      </p:sp>
      <p:sp>
        <p:nvSpPr>
          <p:cNvPr id="20" name="Content Placeholder 7"/>
          <p:cNvSpPr>
            <a:spLocks noGrp="1"/>
          </p:cNvSpPr>
          <p:nvPr>
            <p:ph sz="quarter" idx="14" hasCustomPrompt="1"/>
          </p:nvPr>
        </p:nvSpPr>
        <p:spPr>
          <a:xfrm>
            <a:off x="4648200" y="914400"/>
            <a:ext cx="4267200" cy="2743200"/>
          </a:xfrm>
          <a:prstGeom prst="rect">
            <a:avLst/>
          </a:prstGeom>
        </p:spPr>
        <p:txBody>
          <a:bodyPr>
            <a:noAutofit/>
          </a:bodyPr>
          <a:lstStyle>
            <a:lvl1pPr algn="l" defTabSz="914400" rtl="0" eaLnBrk="1" latinLnBrk="0" hangingPunct="1">
              <a:spcBef>
                <a:spcPct val="20000"/>
              </a:spcBef>
              <a:buFont typeface="Arial" pitchFamily="34" charset="0"/>
              <a:defRPr lang="en-US" sz="1800" kern="1200" dirty="0" smtClean="0">
                <a:solidFill>
                  <a:schemeClr val="tx1"/>
                </a:solidFill>
                <a:latin typeface="+mn-lt"/>
                <a:ea typeface="+mn-ea"/>
                <a:cs typeface="+mn-cs"/>
              </a:defRPr>
            </a:lvl1pPr>
            <a:lvl2pPr algn="l" defTabSz="914400" rtl="0" eaLnBrk="1" latinLnBrk="0" hangingPunct="1">
              <a:spcBef>
                <a:spcPct val="20000"/>
              </a:spcBef>
              <a:buFont typeface="Arial" pitchFamily="34" charset="0"/>
              <a:defRPr lang="en-US" sz="2000" kern="1200" dirty="0" smtClean="0">
                <a:solidFill>
                  <a:schemeClr val="tx1"/>
                </a:solidFill>
                <a:latin typeface="+mn-lt"/>
                <a:ea typeface="+mn-ea"/>
                <a:cs typeface="+mn-cs"/>
              </a:defRPr>
            </a:lvl2pPr>
            <a:lvl3pPr algn="l" defTabSz="914400" rtl="0" eaLnBrk="1" latinLnBrk="0" hangingPunct="1">
              <a:spcBef>
                <a:spcPct val="20000"/>
              </a:spcBef>
              <a:buFont typeface="Arial" pitchFamily="34" charset="0"/>
              <a:defRPr lang="en-US" sz="2000" kern="1200" dirty="0" smtClean="0">
                <a:solidFill>
                  <a:schemeClr val="tx1"/>
                </a:solidFill>
                <a:latin typeface="+mn-lt"/>
                <a:ea typeface="+mn-ea"/>
                <a:cs typeface="+mn-cs"/>
              </a:defRPr>
            </a:lvl3pPr>
            <a:lvl4pPr algn="l" defTabSz="914400" rtl="0" eaLnBrk="1" latinLnBrk="0" hangingPunct="1">
              <a:spcBef>
                <a:spcPct val="20000"/>
              </a:spcBef>
              <a:buFont typeface="Arial" pitchFamily="34" charset="0"/>
              <a:defRPr lang="en-US" sz="2000" kern="1200" dirty="0" smtClean="0">
                <a:solidFill>
                  <a:schemeClr val="tx1"/>
                </a:solidFill>
                <a:latin typeface="+mn-lt"/>
                <a:ea typeface="+mn-ea"/>
                <a:cs typeface="+mn-cs"/>
              </a:defRPr>
            </a:lvl4pPr>
            <a:lvl5pPr algn="l" defTabSz="914400" rtl="0" eaLnBrk="1" latinLnBrk="0" hangingPunct="1">
              <a:spcBef>
                <a:spcPct val="20000"/>
              </a:spcBef>
              <a:buFont typeface="Arial" pitchFamily="34" charset="0"/>
              <a:defRPr lang="en-US" sz="2000" kern="1200" dirty="0">
                <a:solidFill>
                  <a:schemeClr val="tx1"/>
                </a:solidFill>
                <a:latin typeface="+mn-lt"/>
                <a:ea typeface="+mn-ea"/>
                <a:cs typeface="+mn-cs"/>
              </a:defRPr>
            </a:lvl5pPr>
          </a:lstStyle>
          <a:p>
            <a:pPr lvl="0"/>
            <a:r>
              <a:rPr lang="en-US" dirty="0" smtClean="0"/>
              <a:t>Click to edit Tasks/Schedule:</a:t>
            </a:r>
          </a:p>
          <a:p>
            <a:pPr lvl="0"/>
            <a:r>
              <a:rPr lang="en-US" dirty="0" smtClean="0"/>
              <a:t>Status: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1" name="Content Placeholder 11"/>
          <p:cNvSpPr>
            <a:spLocks noGrp="1"/>
          </p:cNvSpPr>
          <p:nvPr>
            <p:ph sz="quarter" idx="17" hasCustomPrompt="1"/>
          </p:nvPr>
        </p:nvSpPr>
        <p:spPr>
          <a:xfrm>
            <a:off x="4648200" y="3886200"/>
            <a:ext cx="4267200" cy="2590800"/>
          </a:xfrm>
          <a:prstGeom prst="rect">
            <a:avLst/>
          </a:prstGeom>
        </p:spPr>
        <p:txBody>
          <a:bodyPr>
            <a:noAutofit/>
          </a:bodyPr>
          <a:lstStyle>
            <a:lvl1pPr algn="l" defTabSz="914400" rtl="0" eaLnBrk="1" latinLnBrk="0" hangingPunct="1">
              <a:spcBef>
                <a:spcPct val="20000"/>
              </a:spcBef>
              <a:buFont typeface="Arial" pitchFamily="34" charset="0"/>
              <a:defRPr lang="en-US" sz="1800" kern="1200" dirty="0" smtClean="0">
                <a:solidFill>
                  <a:schemeClr val="tx1"/>
                </a:solidFill>
                <a:latin typeface="+mn-lt"/>
                <a:ea typeface="+mn-ea"/>
                <a:cs typeface="+mn-cs"/>
              </a:defRPr>
            </a:lvl1pPr>
            <a:lvl2pPr algn="l" defTabSz="914400" rtl="0" eaLnBrk="1" latinLnBrk="0" hangingPunct="1">
              <a:spcBef>
                <a:spcPct val="20000"/>
              </a:spcBef>
              <a:buFont typeface="Arial" pitchFamily="34" charset="0"/>
              <a:defRPr lang="en-US" sz="1800" kern="1200" dirty="0" smtClean="0">
                <a:solidFill>
                  <a:schemeClr val="tx1"/>
                </a:solidFill>
                <a:latin typeface="+mn-lt"/>
                <a:ea typeface="+mn-ea"/>
                <a:cs typeface="+mn-cs"/>
              </a:defRPr>
            </a:lvl2pPr>
            <a:lvl3pPr algn="l" defTabSz="914400" rtl="0" eaLnBrk="1" latinLnBrk="0" hangingPunct="1">
              <a:spcBef>
                <a:spcPct val="20000"/>
              </a:spcBef>
              <a:buFont typeface="Arial" pitchFamily="34" charset="0"/>
              <a:defRPr lang="en-US" sz="1800" kern="1200" dirty="0" smtClean="0">
                <a:solidFill>
                  <a:schemeClr val="tx1"/>
                </a:solidFill>
                <a:latin typeface="+mn-lt"/>
                <a:ea typeface="+mn-ea"/>
                <a:cs typeface="+mn-cs"/>
              </a:defRPr>
            </a:lvl3pPr>
            <a:lvl4pPr algn="l" defTabSz="914400" rtl="0" eaLnBrk="1" latinLnBrk="0" hangingPunct="1">
              <a:spcBef>
                <a:spcPct val="20000"/>
              </a:spcBef>
              <a:buFont typeface="Arial" pitchFamily="34" charset="0"/>
              <a:defRPr lang="en-US" sz="1800" kern="1200" dirty="0" smtClean="0">
                <a:solidFill>
                  <a:schemeClr val="tx1"/>
                </a:solidFill>
                <a:latin typeface="+mn-lt"/>
                <a:ea typeface="+mn-ea"/>
                <a:cs typeface="+mn-cs"/>
              </a:defRPr>
            </a:lvl4pPr>
            <a:lvl5pPr algn="l" defTabSz="914400" rtl="0" eaLnBrk="1" latinLnBrk="0" hangingPunct="1">
              <a:spcBef>
                <a:spcPct val="20000"/>
              </a:spcBef>
              <a:buFont typeface="Arial" pitchFamily="34" charset="0"/>
              <a:defRPr lang="en-US" sz="1800" kern="1200" dirty="0">
                <a:solidFill>
                  <a:schemeClr val="tx1"/>
                </a:solidFill>
                <a:latin typeface="+mn-lt"/>
                <a:ea typeface="+mn-ea"/>
                <a:cs typeface="+mn-cs"/>
              </a:defRPr>
            </a:lvl5pPr>
          </a:lstStyle>
          <a:p>
            <a:pPr lvl="0"/>
            <a:r>
              <a:rPr lang="en-US" dirty="0" smtClean="0"/>
              <a:t>Click to edit Technology:</a:t>
            </a:r>
          </a:p>
          <a:p>
            <a:pPr lvl="0"/>
            <a:r>
              <a:rPr lang="en-US" dirty="0" smtClean="0"/>
              <a:t>Benefits: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cxnSp>
        <p:nvCxnSpPr>
          <p:cNvPr id="22" name="Straight Connector 21"/>
          <p:cNvCxnSpPr/>
          <p:nvPr/>
        </p:nvCxnSpPr>
        <p:spPr>
          <a:xfrm>
            <a:off x="137160" y="3784948"/>
            <a:ext cx="877824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16200000" flipH="1">
            <a:off x="1783079" y="3703320"/>
            <a:ext cx="5577840" cy="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Content Placeholder 11"/>
          <p:cNvSpPr>
            <a:spLocks noGrp="1"/>
          </p:cNvSpPr>
          <p:nvPr>
            <p:ph sz="quarter" idx="18" hasCustomPrompt="1"/>
          </p:nvPr>
        </p:nvSpPr>
        <p:spPr>
          <a:xfrm>
            <a:off x="152400" y="3886200"/>
            <a:ext cx="4343400" cy="2590800"/>
          </a:xfrm>
          <a:prstGeom prst="rect">
            <a:avLst/>
          </a:prstGeom>
        </p:spPr>
        <p:txBody>
          <a:bodyPr>
            <a:noAutofit/>
          </a:bodyPr>
          <a:lstStyle>
            <a:lvl1pPr algn="l" defTabSz="914400" rtl="0" eaLnBrk="1" latinLnBrk="0" hangingPunct="1">
              <a:spcBef>
                <a:spcPct val="20000"/>
              </a:spcBef>
              <a:buFont typeface="Arial" pitchFamily="34" charset="0"/>
              <a:defRPr lang="en-US" sz="1800" kern="1200" dirty="0" smtClean="0">
                <a:solidFill>
                  <a:schemeClr val="tx1"/>
                </a:solidFill>
                <a:latin typeface="+mn-lt"/>
                <a:ea typeface="+mn-ea"/>
                <a:cs typeface="+mn-cs"/>
              </a:defRPr>
            </a:lvl1pPr>
            <a:lvl2pPr algn="l" defTabSz="914400" rtl="0" eaLnBrk="1" latinLnBrk="0" hangingPunct="1">
              <a:spcBef>
                <a:spcPct val="20000"/>
              </a:spcBef>
              <a:buFont typeface="Arial" pitchFamily="34" charset="0"/>
              <a:defRPr lang="en-US" sz="1800" kern="1200" dirty="0" smtClean="0">
                <a:solidFill>
                  <a:schemeClr val="tx1"/>
                </a:solidFill>
                <a:latin typeface="+mn-lt"/>
                <a:ea typeface="+mn-ea"/>
                <a:cs typeface="+mn-cs"/>
              </a:defRPr>
            </a:lvl2pPr>
            <a:lvl3pPr algn="l" defTabSz="914400" rtl="0" eaLnBrk="1" latinLnBrk="0" hangingPunct="1">
              <a:spcBef>
                <a:spcPct val="20000"/>
              </a:spcBef>
              <a:buFont typeface="Arial" pitchFamily="34" charset="0"/>
              <a:defRPr lang="en-US" sz="1800" kern="1200" dirty="0" smtClean="0">
                <a:solidFill>
                  <a:schemeClr val="tx1"/>
                </a:solidFill>
                <a:latin typeface="+mn-lt"/>
                <a:ea typeface="+mn-ea"/>
                <a:cs typeface="+mn-cs"/>
              </a:defRPr>
            </a:lvl3pPr>
            <a:lvl4pPr algn="l" defTabSz="914400" rtl="0" eaLnBrk="1" latinLnBrk="0" hangingPunct="1">
              <a:spcBef>
                <a:spcPct val="20000"/>
              </a:spcBef>
              <a:buFont typeface="Arial" pitchFamily="34" charset="0"/>
              <a:defRPr lang="en-US" sz="1800" kern="1200" dirty="0" smtClean="0">
                <a:solidFill>
                  <a:schemeClr val="tx1"/>
                </a:solidFill>
                <a:latin typeface="+mn-lt"/>
                <a:ea typeface="+mn-ea"/>
                <a:cs typeface="+mn-cs"/>
              </a:defRPr>
            </a:lvl4pPr>
            <a:lvl5pPr algn="l" defTabSz="914400" rtl="0" eaLnBrk="1" latinLnBrk="0" hangingPunct="1">
              <a:spcBef>
                <a:spcPct val="20000"/>
              </a:spcBef>
              <a:buFont typeface="Arial" pitchFamily="34" charset="0"/>
              <a:defRPr lang="en-US" sz="1800" kern="1200" dirty="0">
                <a:solidFill>
                  <a:schemeClr val="tx1"/>
                </a:solidFill>
                <a:latin typeface="+mn-lt"/>
                <a:ea typeface="+mn-ea"/>
                <a:cs typeface="+mn-cs"/>
              </a:defRPr>
            </a:lvl5pPr>
          </a:lstStyle>
          <a:p>
            <a:pPr lvl="0"/>
            <a:r>
              <a:rPr lang="en-US" dirty="0" smtClean="0"/>
              <a:t>Click to edit Goals:</a:t>
            </a:r>
          </a:p>
          <a:p>
            <a:pPr lvl="0"/>
            <a:r>
              <a:rPr lang="en-US" dirty="0" smtClean="0"/>
              <a:t>Sponsor:</a:t>
            </a:r>
          </a:p>
          <a:p>
            <a:pPr lvl="0"/>
            <a:r>
              <a:rPr lang="en-US" dirty="0" smtClean="0"/>
              <a:t>Project Lead:</a:t>
            </a:r>
          </a:p>
          <a:p>
            <a:pPr lvl="0"/>
            <a:r>
              <a:rPr lang="en-US" dirty="0" smtClean="0"/>
              <a:t>Collaborators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Title 1"/>
          <p:cNvSpPr>
            <a:spLocks noGrp="1"/>
          </p:cNvSpPr>
          <p:nvPr>
            <p:ph type="title"/>
          </p:nvPr>
        </p:nvSpPr>
        <p:spPr>
          <a:xfrm>
            <a:off x="0" y="0"/>
            <a:ext cx="9144000" cy="838200"/>
          </a:xfrm>
          <a:prstGeom prst="rect">
            <a:avLst/>
          </a:prstGeom>
          <a:solidFill>
            <a:srgbClr val="414042"/>
          </a:solidFill>
          <a:ln>
            <a:noFill/>
          </a:ln>
        </p:spPr>
        <p:style>
          <a:lnRef idx="1">
            <a:schemeClr val="accent1"/>
          </a:lnRef>
          <a:fillRef idx="3">
            <a:schemeClr val="accent1"/>
          </a:fillRef>
          <a:effectRef idx="2">
            <a:schemeClr val="accent1"/>
          </a:effectRef>
          <a:fontRef idx="none"/>
        </p:style>
        <p:txBody>
          <a:bodyPr vert="horz" wrap="square" anchor="ctr" anchorCtr="0">
            <a:noAutofit/>
          </a:bodyPr>
          <a:lstStyle>
            <a:lvl1pPr algn="l" defTabSz="914400" rtl="0" eaLnBrk="1" latinLnBrk="0" hangingPunct="1">
              <a:spcBef>
                <a:spcPct val="0"/>
              </a:spcBef>
              <a:buNone/>
              <a:defRPr lang="en-US" sz="2800" b="1" kern="1200" dirty="0">
                <a:solidFill>
                  <a:schemeClr val="bg1"/>
                </a:solidFill>
                <a:latin typeface="+mj-lt"/>
                <a:ea typeface="+mj-ea"/>
                <a:cs typeface="+mj-cs"/>
              </a:defRPr>
            </a:lvl1pPr>
          </a:lstStyle>
          <a:p>
            <a:r>
              <a:rPr lang="en-US" smtClean="0"/>
              <a:t>Click to edit Master title style</a:t>
            </a:r>
            <a:endParaRPr lang="en-US" dirty="0"/>
          </a:p>
        </p:txBody>
      </p:sp>
    </p:spTree>
  </p:cSld>
  <p:clrMapOvr>
    <a:masterClrMapping/>
  </p:clrMapOvr>
  <p:timing>
    <p:tnLst>
      <p:par>
        <p:cTn id="1" dur="indefinite" restart="never" nodeType="tmRoot"/>
      </p:par>
    </p:tnLst>
  </p:timing>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Next Week">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318760"/>
          </a:xfrm>
          <a:prstGeom prst="rect">
            <a:avLst/>
          </a:prstGeom>
        </p:spPr>
        <p:txBody>
          <a:bodyPr>
            <a:normAutofit/>
          </a:bodyPr>
          <a:lstStyle>
            <a:lvl1pPr>
              <a:defRPr sz="2800">
                <a:solidFill>
                  <a:schemeClr val="tx1"/>
                </a:solidFill>
              </a:defRPr>
            </a:lvl1pPr>
            <a:lvl2pPr>
              <a:defRPr sz="2400">
                <a:solidFill>
                  <a:schemeClr val="tx1"/>
                </a:solidFill>
              </a:defRPr>
            </a:lvl2pPr>
            <a:lvl3pPr>
              <a:defRPr sz="2000">
                <a:solidFill>
                  <a:schemeClr val="tx1"/>
                </a:solidFill>
              </a:defRPr>
            </a:lvl3pPr>
            <a:lvl4pPr>
              <a:defRPr sz="1600">
                <a:solidFill>
                  <a:schemeClr val="tx1"/>
                </a:solidFill>
              </a:defRPr>
            </a:lvl4pPr>
            <a:lvl5pPr>
              <a:defRPr sz="1600">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extBox 7"/>
          <p:cNvSpPr txBox="1"/>
          <p:nvPr/>
        </p:nvSpPr>
        <p:spPr>
          <a:xfrm>
            <a:off x="0" y="0"/>
            <a:ext cx="9144000" cy="838200"/>
          </a:xfrm>
          <a:prstGeom prst="rect">
            <a:avLst/>
          </a:prstGeom>
          <a:solidFill>
            <a:srgbClr val="414042"/>
          </a:solidFill>
          <a:ln>
            <a:noFill/>
          </a:ln>
        </p:spPr>
        <p:style>
          <a:lnRef idx="1">
            <a:schemeClr val="accent1"/>
          </a:lnRef>
          <a:fillRef idx="3">
            <a:schemeClr val="accent1"/>
          </a:fillRef>
          <a:effectRef idx="2">
            <a:schemeClr val="accent1"/>
          </a:effectRef>
          <a:fontRef idx="none"/>
        </p:style>
        <p:txBody>
          <a:bodyPr vert="horz" wrap="square" anchor="ctr" anchorCtr="0">
            <a:noAutofit/>
          </a:bodyPr>
          <a:lstStyle/>
          <a:p>
            <a:pPr algn="l" defTabSz="914400" rtl="0" eaLnBrk="1" latinLnBrk="0" hangingPunct="1">
              <a:spcBef>
                <a:spcPct val="0"/>
              </a:spcBef>
              <a:buNone/>
            </a:pPr>
            <a:r>
              <a:rPr lang="en-US" sz="2800" b="1" kern="1200" dirty="0" smtClean="0">
                <a:solidFill>
                  <a:schemeClr val="bg1"/>
                </a:solidFill>
                <a:latin typeface="+mj-lt"/>
                <a:ea typeface="+mj-ea"/>
                <a:cs typeface="+mj-cs"/>
              </a:rPr>
              <a:t>Next Week</a:t>
            </a:r>
          </a:p>
        </p:txBody>
      </p:sp>
    </p:spTree>
  </p:cSld>
  <p:clrMapOvr>
    <a:masterClrMapping/>
  </p:clrMapOvr>
  <p:timing>
    <p:tnLst>
      <p:par>
        <p:cTn id="1" dur="indefinite" restart="never" nodeType="tmRoot"/>
      </p:par>
    </p:tnLst>
  </p:timing>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Useful Links">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318760"/>
          </a:xfrm>
          <a:prstGeom prst="rect">
            <a:avLst/>
          </a:prstGeom>
        </p:spPr>
        <p:txBody>
          <a:bodyPr>
            <a:normAutofit/>
          </a:bodyPr>
          <a:lstStyle>
            <a:lvl1pPr>
              <a:defRPr sz="2800">
                <a:solidFill>
                  <a:schemeClr val="tx1"/>
                </a:solidFill>
              </a:defRPr>
            </a:lvl1pPr>
            <a:lvl2pPr>
              <a:defRPr sz="2400">
                <a:solidFill>
                  <a:schemeClr val="tx1"/>
                </a:solidFill>
              </a:defRPr>
            </a:lvl2pPr>
            <a:lvl3pPr>
              <a:defRPr sz="2000">
                <a:solidFill>
                  <a:schemeClr val="tx1"/>
                </a:solidFill>
              </a:defRPr>
            </a:lvl3pPr>
            <a:lvl4pPr>
              <a:defRPr sz="1600">
                <a:solidFill>
                  <a:schemeClr val="tx1"/>
                </a:solidFill>
              </a:defRPr>
            </a:lvl4pPr>
            <a:lvl5pPr>
              <a:defRPr sz="1600">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extBox 7"/>
          <p:cNvSpPr txBox="1"/>
          <p:nvPr/>
        </p:nvSpPr>
        <p:spPr>
          <a:xfrm>
            <a:off x="0" y="0"/>
            <a:ext cx="9144000" cy="838200"/>
          </a:xfrm>
          <a:prstGeom prst="rect">
            <a:avLst/>
          </a:prstGeom>
          <a:solidFill>
            <a:srgbClr val="414042"/>
          </a:solidFill>
          <a:ln>
            <a:noFill/>
          </a:ln>
        </p:spPr>
        <p:style>
          <a:lnRef idx="1">
            <a:schemeClr val="accent1"/>
          </a:lnRef>
          <a:fillRef idx="3">
            <a:schemeClr val="accent1"/>
          </a:fillRef>
          <a:effectRef idx="2">
            <a:schemeClr val="accent1"/>
          </a:effectRef>
          <a:fontRef idx="none"/>
        </p:style>
        <p:txBody>
          <a:bodyPr vert="horz" wrap="square" anchor="ctr" anchorCtr="0">
            <a:noAutofit/>
          </a:bodyPr>
          <a:lstStyle/>
          <a:p>
            <a:pPr algn="l" defTabSz="914400" rtl="0" eaLnBrk="1" latinLnBrk="0" hangingPunct="1">
              <a:spcBef>
                <a:spcPct val="0"/>
              </a:spcBef>
              <a:buNone/>
            </a:pPr>
            <a:r>
              <a:rPr lang="en-US" sz="2800" b="1" kern="1200" dirty="0" smtClean="0">
                <a:solidFill>
                  <a:schemeClr val="bg1"/>
                </a:solidFill>
                <a:latin typeface="+mj-lt"/>
                <a:ea typeface="+mj-ea"/>
                <a:cs typeface="+mj-cs"/>
              </a:rPr>
              <a:t>Useful Links</a:t>
            </a:r>
          </a:p>
        </p:txBody>
      </p:sp>
    </p:spTree>
  </p:cSld>
  <p:clrMapOvr>
    <a:masterClrMapping/>
  </p:clrMapOvr>
  <p:timing>
    <p:tnLst>
      <p:par>
        <p:cTn id="1" dur="indefinite" restart="never" nodeType="tmRoot"/>
      </p:par>
    </p:tnLst>
  </p:timing>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References">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318760"/>
          </a:xfrm>
          <a:prstGeom prst="rect">
            <a:avLst/>
          </a:prstGeom>
        </p:spPr>
        <p:txBody>
          <a:bodyPr>
            <a:normAutofit/>
          </a:bodyPr>
          <a:lstStyle>
            <a:lvl1pPr>
              <a:defRPr sz="2800">
                <a:solidFill>
                  <a:schemeClr val="tx1"/>
                </a:solidFill>
              </a:defRPr>
            </a:lvl1pPr>
            <a:lvl2pPr>
              <a:defRPr sz="2400">
                <a:solidFill>
                  <a:schemeClr val="tx1"/>
                </a:solidFill>
              </a:defRPr>
            </a:lvl2pPr>
            <a:lvl3pPr>
              <a:defRPr sz="2000">
                <a:solidFill>
                  <a:schemeClr val="tx1"/>
                </a:solidFill>
              </a:defRPr>
            </a:lvl3pPr>
            <a:lvl4pPr>
              <a:defRPr sz="1600">
                <a:solidFill>
                  <a:schemeClr val="tx1"/>
                </a:solidFill>
              </a:defRPr>
            </a:lvl4pPr>
            <a:lvl5pPr>
              <a:defRPr sz="1600">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extBox 7"/>
          <p:cNvSpPr txBox="1"/>
          <p:nvPr/>
        </p:nvSpPr>
        <p:spPr>
          <a:xfrm>
            <a:off x="0" y="0"/>
            <a:ext cx="9144000" cy="838200"/>
          </a:xfrm>
          <a:prstGeom prst="rect">
            <a:avLst/>
          </a:prstGeom>
          <a:solidFill>
            <a:srgbClr val="414042"/>
          </a:solidFill>
          <a:ln>
            <a:noFill/>
          </a:ln>
        </p:spPr>
        <p:style>
          <a:lnRef idx="1">
            <a:schemeClr val="accent1"/>
          </a:lnRef>
          <a:fillRef idx="3">
            <a:schemeClr val="accent1"/>
          </a:fillRef>
          <a:effectRef idx="2">
            <a:schemeClr val="accent1"/>
          </a:effectRef>
          <a:fontRef idx="none"/>
        </p:style>
        <p:txBody>
          <a:bodyPr vert="horz" wrap="square" anchor="ctr" anchorCtr="0">
            <a:noAutofit/>
          </a:bodyPr>
          <a:lstStyle/>
          <a:p>
            <a:pPr algn="l" defTabSz="914400" rtl="0" eaLnBrk="1" latinLnBrk="0" hangingPunct="1">
              <a:spcBef>
                <a:spcPct val="0"/>
              </a:spcBef>
              <a:buNone/>
            </a:pPr>
            <a:r>
              <a:rPr lang="en-US" sz="2800" b="1" kern="1200" dirty="0" smtClean="0">
                <a:solidFill>
                  <a:schemeClr val="bg1"/>
                </a:solidFill>
                <a:latin typeface="+mj-lt"/>
                <a:ea typeface="+mj-ea"/>
                <a:cs typeface="+mj-cs"/>
              </a:rPr>
              <a:t>References</a:t>
            </a:r>
            <a:endParaRPr lang="en-US" sz="3000" b="1" kern="1200" dirty="0" smtClean="0">
              <a:solidFill>
                <a:schemeClr val="bg1"/>
              </a:solidFill>
              <a:latin typeface="+mj-lt"/>
              <a:ea typeface="+mj-ea"/>
              <a:cs typeface="+mj-cs"/>
            </a:endParaRPr>
          </a:p>
        </p:txBody>
      </p:sp>
    </p:spTree>
  </p:cSld>
  <p:clrMapOvr>
    <a:masterClrMapping/>
  </p:clrMapOvr>
  <p:timing>
    <p:tnLst>
      <p:par>
        <p:cTn id="1" dur="indefinite" restart="never" nodeType="tmRoot"/>
      </p:par>
    </p:tnLst>
  </p:timing>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TextBox 11"/>
          <p:cNvSpPr txBox="1"/>
          <p:nvPr/>
        </p:nvSpPr>
        <p:spPr>
          <a:xfrm>
            <a:off x="8777235" y="6581001"/>
            <a:ext cx="396576" cy="276999"/>
          </a:xfrm>
          <a:prstGeom prst="rect">
            <a:avLst/>
          </a:prstGeom>
          <a:noFill/>
        </p:spPr>
        <p:txBody>
          <a:bodyPr wrap="square" rtlCol="0">
            <a:spAutoFit/>
          </a:bodyPr>
          <a:lstStyle/>
          <a:p>
            <a:fld id="{FB637103-1419-456F-855C-A57A93F3EF38}" type="slidenum">
              <a:rPr lang="en-US" sz="1200" smtClean="0">
                <a:solidFill>
                  <a:schemeClr val="bg1"/>
                </a:solidFill>
              </a:rPr>
              <a:pPr/>
              <a:t>‹#›</a:t>
            </a:fld>
            <a:endParaRPr lang="en-US" sz="1200" dirty="0">
              <a:solidFill>
                <a:schemeClr val="bg1"/>
              </a:solidFill>
            </a:endParaRPr>
          </a:p>
        </p:txBody>
      </p:sp>
      <p:grpSp>
        <p:nvGrpSpPr>
          <p:cNvPr id="2" name="Group 14"/>
          <p:cNvGrpSpPr/>
          <p:nvPr/>
        </p:nvGrpSpPr>
        <p:grpSpPr>
          <a:xfrm>
            <a:off x="0" y="6553200"/>
            <a:ext cx="8763001" cy="304801"/>
            <a:chOff x="0" y="6553200"/>
            <a:chExt cx="9144001" cy="304801"/>
          </a:xfrm>
          <a:solidFill>
            <a:srgbClr val="414042"/>
          </a:solidFill>
        </p:grpSpPr>
        <p:sp>
          <p:nvSpPr>
            <p:cNvPr id="16" name="TextBox 15"/>
            <p:cNvSpPr txBox="1"/>
            <p:nvPr/>
          </p:nvSpPr>
          <p:spPr>
            <a:xfrm>
              <a:off x="0" y="6553200"/>
              <a:ext cx="2226365" cy="304801"/>
            </a:xfrm>
            <a:prstGeom prst="rect">
              <a:avLst/>
            </a:prstGeom>
          </p:spPr>
          <p:style>
            <a:lnRef idx="1">
              <a:schemeClr val="accent6"/>
            </a:lnRef>
            <a:fillRef idx="3">
              <a:schemeClr val="accent6"/>
            </a:fillRef>
            <a:effectRef idx="2">
              <a:schemeClr val="accent6"/>
            </a:effectRef>
            <a:fontRef idx="minor">
              <a:schemeClr val="lt1"/>
            </a:fontRef>
          </p:style>
          <p:txBody>
            <a:bodyPr wrap="square" rtlCol="0">
              <a:noAutofit/>
            </a:bodyPr>
            <a:lstStyle/>
            <a:p>
              <a:pPr algn="l"/>
              <a:r>
                <a:rPr lang="en-US" sz="1400" b="1" i="0" cap="none" spc="0" dirty="0" smtClean="0">
                  <a:ln>
                    <a:noFill/>
                  </a:ln>
                  <a:solidFill>
                    <a:schemeClr val="bg1"/>
                  </a:solidFill>
                  <a:effectLst/>
                </a:rPr>
                <a:t>Social</a:t>
              </a:r>
              <a:r>
                <a:rPr lang="en-US" sz="1400" b="1" i="0" cap="none" spc="0" baseline="0" dirty="0" smtClean="0">
                  <a:ln>
                    <a:noFill/>
                  </a:ln>
                  <a:solidFill>
                    <a:schemeClr val="bg1"/>
                  </a:solidFill>
                  <a:effectLst/>
                </a:rPr>
                <a:t> </a:t>
              </a:r>
              <a:r>
                <a:rPr lang="en-US" sz="1400" b="1" i="0" cap="none" spc="0" dirty="0" smtClean="0">
                  <a:ln>
                    <a:noFill/>
                  </a:ln>
                  <a:solidFill>
                    <a:schemeClr val="bg1"/>
                  </a:solidFill>
                  <a:effectLst/>
                </a:rPr>
                <a:t>Media</a:t>
              </a:r>
              <a:r>
                <a:rPr lang="en-US" sz="1400" b="1" i="0" cap="none" spc="0" baseline="0" dirty="0" smtClean="0">
                  <a:ln>
                    <a:noFill/>
                  </a:ln>
                  <a:solidFill>
                    <a:schemeClr val="bg1"/>
                  </a:solidFill>
                  <a:effectLst/>
                </a:rPr>
                <a:t> </a:t>
              </a:r>
              <a:r>
                <a:rPr lang="en-US" sz="1400" b="1" i="0" cap="none" spc="0" dirty="0" smtClean="0">
                  <a:ln>
                    <a:noFill/>
                  </a:ln>
                  <a:solidFill>
                    <a:schemeClr val="bg1"/>
                  </a:solidFill>
                  <a:effectLst/>
                </a:rPr>
                <a:t>Mining</a:t>
              </a:r>
              <a:endParaRPr lang="en-US" sz="1400" b="1" i="0" dirty="0">
                <a:solidFill>
                  <a:schemeClr val="bg1"/>
                </a:solidFill>
              </a:endParaRPr>
            </a:p>
          </p:txBody>
        </p:sp>
        <p:sp>
          <p:nvSpPr>
            <p:cNvPr id="17" name="TextBox 16"/>
            <p:cNvSpPr txBox="1"/>
            <p:nvPr userDrawn="1"/>
          </p:nvSpPr>
          <p:spPr>
            <a:xfrm>
              <a:off x="2226366" y="6553200"/>
              <a:ext cx="6917635" cy="304801"/>
            </a:xfrm>
            <a:prstGeom prst="rect">
              <a:avLst/>
            </a:prstGeom>
          </p:spPr>
          <p:style>
            <a:lnRef idx="1">
              <a:schemeClr val="dk1"/>
            </a:lnRef>
            <a:fillRef idx="2">
              <a:schemeClr val="dk1"/>
            </a:fillRef>
            <a:effectRef idx="1">
              <a:schemeClr val="dk1"/>
            </a:effectRef>
            <a:fontRef idx="minor">
              <a:schemeClr val="dk1"/>
            </a:fontRef>
          </p:style>
          <p:txBody>
            <a:bodyPr wrap="square" rtlCol="0" anchor="ctr"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400" b="1" i="1" cap="none" spc="0" dirty="0" smtClean="0">
                  <a:ln>
                    <a:noFill/>
                  </a:ln>
                  <a:solidFill>
                    <a:schemeClr val="tx1"/>
                  </a:solidFill>
                  <a:effectLst/>
                </a:rPr>
                <a:t>Measures and</a:t>
              </a:r>
              <a:r>
                <a:rPr lang="en-US" sz="1400" b="1" i="1" cap="none" spc="0" baseline="0" dirty="0" smtClean="0">
                  <a:ln>
                    <a:noFill/>
                  </a:ln>
                  <a:solidFill>
                    <a:schemeClr val="tx1"/>
                  </a:solidFill>
                  <a:effectLst/>
                </a:rPr>
                <a:t> Metrics</a:t>
              </a:r>
              <a:endParaRPr lang="en-US" sz="1400" b="1" i="1" cap="none" spc="0" dirty="0">
                <a:ln>
                  <a:noFill/>
                </a:ln>
                <a:solidFill>
                  <a:schemeClr val="tx1"/>
                </a:solidFill>
                <a:effectLst/>
              </a:endParaRPr>
            </a:p>
          </p:txBody>
        </p:sp>
      </p:grpSp>
      <p:sp>
        <p:nvSpPr>
          <p:cNvPr id="18" name="TextBox 17"/>
          <p:cNvSpPr txBox="1"/>
          <p:nvPr/>
        </p:nvSpPr>
        <p:spPr>
          <a:xfrm>
            <a:off x="8763000" y="6567101"/>
            <a:ext cx="457200" cy="276999"/>
          </a:xfrm>
          <a:prstGeom prst="rect">
            <a:avLst/>
          </a:prstGeom>
          <a:noFill/>
        </p:spPr>
        <p:txBody>
          <a:bodyPr wrap="square" rtlCol="0">
            <a:spAutoFit/>
          </a:bodyPr>
          <a:lstStyle/>
          <a:p>
            <a:fld id="{FB637103-1419-456F-855C-A57A93F3EF38}" type="slidenum">
              <a:rPr lang="en-US" sz="1200" i="1" smtClean="0">
                <a:solidFill>
                  <a:srgbClr val="414042"/>
                </a:solidFill>
              </a:rPr>
              <a:pPr/>
              <a:t>‹#›</a:t>
            </a:fld>
            <a:endParaRPr lang="en-US" sz="1200" i="1" dirty="0">
              <a:solidFill>
                <a:srgbClr val="414042"/>
              </a:solidFill>
            </a:endParaRPr>
          </a:p>
        </p:txBody>
      </p:sp>
      <p:grpSp>
        <p:nvGrpSpPr>
          <p:cNvPr id="9" name="Group 8"/>
          <p:cNvGrpSpPr/>
          <p:nvPr userDrawn="1"/>
        </p:nvGrpSpPr>
        <p:grpSpPr>
          <a:xfrm>
            <a:off x="0" y="6553200"/>
            <a:ext cx="8763001" cy="304801"/>
            <a:chOff x="0" y="6553200"/>
            <a:chExt cx="9144001" cy="304801"/>
          </a:xfrm>
          <a:solidFill>
            <a:srgbClr val="414042"/>
          </a:solidFill>
        </p:grpSpPr>
        <p:sp>
          <p:nvSpPr>
            <p:cNvPr id="10" name="TextBox 9"/>
            <p:cNvSpPr txBox="1"/>
            <p:nvPr/>
          </p:nvSpPr>
          <p:spPr>
            <a:xfrm>
              <a:off x="0" y="6553200"/>
              <a:ext cx="2226365" cy="304801"/>
            </a:xfrm>
            <a:prstGeom prst="rect">
              <a:avLst/>
            </a:prstGeom>
          </p:spPr>
          <p:style>
            <a:lnRef idx="1">
              <a:schemeClr val="accent6"/>
            </a:lnRef>
            <a:fillRef idx="3">
              <a:schemeClr val="accent6"/>
            </a:fillRef>
            <a:effectRef idx="2">
              <a:schemeClr val="accent6"/>
            </a:effectRef>
            <a:fontRef idx="minor">
              <a:schemeClr val="lt1"/>
            </a:fontRef>
          </p:style>
          <p:txBody>
            <a:bodyPr wrap="square" rtlCol="0">
              <a:noAutofit/>
            </a:bodyPr>
            <a:lstStyle/>
            <a:p>
              <a:pPr algn="l"/>
              <a:r>
                <a:rPr lang="en-US" sz="1400" b="1" i="0" cap="none" spc="0" dirty="0" smtClean="0">
                  <a:ln>
                    <a:noFill/>
                  </a:ln>
                  <a:solidFill>
                    <a:schemeClr val="bg1"/>
                  </a:solidFill>
                  <a:effectLst/>
                </a:rPr>
                <a:t>Social</a:t>
              </a:r>
              <a:r>
                <a:rPr lang="en-US" sz="1400" b="1" i="0" cap="none" spc="0" baseline="0" dirty="0" smtClean="0">
                  <a:ln>
                    <a:noFill/>
                  </a:ln>
                  <a:solidFill>
                    <a:schemeClr val="bg1"/>
                  </a:solidFill>
                  <a:effectLst/>
                </a:rPr>
                <a:t> </a:t>
              </a:r>
              <a:r>
                <a:rPr lang="en-US" sz="1400" b="1" i="0" cap="none" spc="0" dirty="0" smtClean="0">
                  <a:ln>
                    <a:noFill/>
                  </a:ln>
                  <a:solidFill>
                    <a:schemeClr val="bg1"/>
                  </a:solidFill>
                  <a:effectLst/>
                </a:rPr>
                <a:t>Media</a:t>
              </a:r>
              <a:r>
                <a:rPr lang="en-US" sz="1400" b="1" i="0" cap="none" spc="0" baseline="0" dirty="0" smtClean="0">
                  <a:ln>
                    <a:noFill/>
                  </a:ln>
                  <a:solidFill>
                    <a:schemeClr val="bg1"/>
                  </a:solidFill>
                  <a:effectLst/>
                </a:rPr>
                <a:t> </a:t>
              </a:r>
              <a:r>
                <a:rPr lang="en-US" sz="1400" b="1" i="0" cap="none" spc="0" dirty="0" smtClean="0">
                  <a:ln>
                    <a:noFill/>
                  </a:ln>
                  <a:solidFill>
                    <a:schemeClr val="bg1"/>
                  </a:solidFill>
                  <a:effectLst/>
                </a:rPr>
                <a:t>Mining</a:t>
              </a:r>
              <a:endParaRPr lang="en-US" sz="1400" b="1" i="0" dirty="0">
                <a:solidFill>
                  <a:schemeClr val="bg1"/>
                </a:solidFill>
              </a:endParaRPr>
            </a:p>
          </p:txBody>
        </p:sp>
        <p:sp>
          <p:nvSpPr>
            <p:cNvPr id="11" name="TextBox 10"/>
            <p:cNvSpPr txBox="1"/>
            <p:nvPr userDrawn="1"/>
          </p:nvSpPr>
          <p:spPr>
            <a:xfrm>
              <a:off x="2226366" y="6553200"/>
              <a:ext cx="6917635" cy="304801"/>
            </a:xfrm>
            <a:prstGeom prst="rect">
              <a:avLst/>
            </a:prstGeom>
          </p:spPr>
          <p:style>
            <a:lnRef idx="1">
              <a:schemeClr val="dk1"/>
            </a:lnRef>
            <a:fillRef idx="2">
              <a:schemeClr val="dk1"/>
            </a:fillRef>
            <a:effectRef idx="1">
              <a:schemeClr val="dk1"/>
            </a:effectRef>
            <a:fontRef idx="minor">
              <a:schemeClr val="dk1"/>
            </a:fontRef>
          </p:style>
          <p:txBody>
            <a:bodyPr wrap="square" rtlCol="0" anchor="ctr"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400" b="1" i="1" cap="none" spc="0" baseline="0" dirty="0" smtClean="0">
                  <a:ln>
                    <a:noFill/>
                  </a:ln>
                  <a:solidFill>
                    <a:schemeClr val="tx1"/>
                  </a:solidFill>
                  <a:effectLst/>
                </a:rPr>
                <a:t>Introduction</a:t>
              </a:r>
              <a:endParaRPr lang="en-US" sz="1400" b="1" i="1" cap="none" spc="0" dirty="0">
                <a:ln>
                  <a:noFill/>
                </a:ln>
                <a:solidFill>
                  <a:schemeClr val="tx1"/>
                </a:solidFill>
                <a:effectLst/>
              </a:endParaRPr>
            </a:p>
          </p:txBody>
        </p:sp>
      </p:grpSp>
    </p:spTree>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67" r:id="rId12"/>
    <p:sldLayoutId id="2147483674" r:id="rId13"/>
    <p:sldLayoutId id="2147483666" r:id="rId14"/>
  </p:sldLayoutIdLst>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reza@asu.edu"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8" Type="http://schemas.openxmlformats.org/officeDocument/2006/relationships/hyperlink" Target="http://iv.slis.indiana.edu/sw/" TargetMode="External"/><Relationship Id="rId13" Type="http://schemas.openxmlformats.org/officeDocument/2006/relationships/hyperlink" Target="http://www.smrfoundation.org/nodexl/" TargetMode="External"/><Relationship Id="rId3" Type="http://schemas.openxmlformats.org/officeDocument/2006/relationships/hyperlink" Target="http://snap.stanford.edu/snap" TargetMode="External"/><Relationship Id="rId7" Type="http://schemas.openxmlformats.org/officeDocument/2006/relationships/hyperlink" Target="http://graphexploration.cond.org/" TargetMode="External"/><Relationship Id="rId12" Type="http://schemas.openxmlformats.org/officeDocument/2006/relationships/hyperlink" Target="http://strategic.mit.edu/downloads.php?page=matlab_networks"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hyperlink" Target="http://gephi.org/" TargetMode="External"/><Relationship Id="rId11" Type="http://schemas.openxmlformats.org/officeDocument/2006/relationships/hyperlink" Target="http://www.santafe.edu/~aaronc/powerlaws/" TargetMode="External"/><Relationship Id="rId5" Type="http://schemas.openxmlformats.org/officeDocument/2006/relationships/hyperlink" Target="http://networkx.lanl.gov/" TargetMode="External"/><Relationship Id="rId10" Type="http://schemas.openxmlformats.org/officeDocument/2006/relationships/hyperlink" Target="http://nwb.slis.indiana.edu/" TargetMode="External"/><Relationship Id="rId4" Type="http://schemas.openxmlformats.org/officeDocument/2006/relationships/hyperlink" Target="http://pajek.imfm.si/doku.php" TargetMode="External"/><Relationship Id="rId9" Type="http://schemas.openxmlformats.org/officeDocument/2006/relationships/hyperlink" Target="http://www.analytictech.com/"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a:t>
            </a:r>
            <a:endParaRPr lang="en-US" dirty="0"/>
          </a:p>
        </p:txBody>
      </p:sp>
      <p:sp>
        <p:nvSpPr>
          <p:cNvPr id="3" name="Text Placeholder 2"/>
          <p:cNvSpPr>
            <a:spLocks noGrp="1"/>
          </p:cNvSpPr>
          <p:nvPr>
            <p:ph type="body" sz="quarter" idx="11"/>
          </p:nvPr>
        </p:nvSpPr>
        <p:spPr/>
        <p:txBody>
          <a:bodyPr/>
          <a:lstStyle/>
          <a:p>
            <a:r>
              <a:rPr lang="en-US" dirty="0" smtClean="0"/>
              <a:t>CSE 494/598: </a:t>
            </a:r>
          </a:p>
          <a:p>
            <a:r>
              <a:rPr lang="en-US" dirty="0" smtClean="0"/>
              <a:t>Social Media Mining</a:t>
            </a:r>
            <a:endParaRPr lang="en-US" dirty="0"/>
          </a:p>
        </p:txBody>
      </p:sp>
      <p:sp>
        <p:nvSpPr>
          <p:cNvPr id="4" name="Text Placeholder 3"/>
          <p:cNvSpPr>
            <a:spLocks noGrp="1"/>
          </p:cNvSpPr>
          <p:nvPr>
            <p:ph type="body" sz="quarter" idx="12"/>
          </p:nvPr>
        </p:nvSpPr>
        <p:spPr/>
        <p:txBody>
          <a:bodyPr/>
          <a:lstStyle/>
          <a:p>
            <a:r>
              <a:rPr lang="en-US" sz="2400" dirty="0" smtClean="0"/>
              <a:t>Reza Zafarani</a:t>
            </a:r>
          </a:p>
          <a:p>
            <a:r>
              <a:rPr lang="en-US" sz="2400" dirty="0" smtClean="0">
                <a:hlinkClick r:id="rId2"/>
              </a:rPr>
              <a:t>reza@asu.edu</a:t>
            </a:r>
            <a:endParaRPr lang="en-US" sz="2400" dirty="0" smtClean="0"/>
          </a:p>
          <a:p>
            <a:endParaRPr lang="en-US" sz="2400" dirty="0"/>
          </a:p>
          <a:p>
            <a:endParaRPr lang="en-US" sz="2400" dirty="0" smtClean="0"/>
          </a:p>
          <a:p>
            <a:r>
              <a:rPr lang="en-US" sz="2400" dirty="0" smtClean="0"/>
              <a:t>Fall 2013</a:t>
            </a:r>
            <a:endParaRPr lang="en-US" sz="2400" dirty="0"/>
          </a:p>
        </p:txBody>
      </p:sp>
    </p:spTree>
    <p:extLst>
      <p:ext uri="{BB962C8B-B14F-4D97-AF65-F5344CB8AC3E}">
        <p14:creationId xmlns:p14="http://schemas.microsoft.com/office/powerpoint/2010/main" val="18995340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 Note on Deliverables	</a:t>
            </a:r>
            <a:endParaRPr lang="en-US" dirty="0"/>
          </a:p>
        </p:txBody>
      </p:sp>
      <p:sp>
        <p:nvSpPr>
          <p:cNvPr id="3" name="Content Placeholder 2"/>
          <p:cNvSpPr>
            <a:spLocks noGrp="1"/>
          </p:cNvSpPr>
          <p:nvPr>
            <p:ph idx="1"/>
          </p:nvPr>
        </p:nvSpPr>
        <p:spPr>
          <a:xfrm>
            <a:off x="457200" y="1066800"/>
            <a:ext cx="8458200" cy="5318760"/>
          </a:xfrm>
        </p:spPr>
        <p:txBody>
          <a:bodyPr>
            <a:normAutofit/>
          </a:bodyPr>
          <a:lstStyle/>
          <a:p>
            <a:pPr marL="800100" lvl="1" indent="-342900">
              <a:buFont typeface="Arial" pitchFamily="34" charset="0"/>
              <a:buChar char="•"/>
            </a:pPr>
            <a:r>
              <a:rPr lang="en-US" dirty="0"/>
              <a:t>Put all measurements and plots inside your report.</a:t>
            </a:r>
          </a:p>
          <a:p>
            <a:pPr marL="800100" lvl="1" indent="-342900">
              <a:buFont typeface="Arial" pitchFamily="34" charset="0"/>
              <a:buChar char="•"/>
            </a:pPr>
            <a:r>
              <a:rPr lang="en-US" dirty="0"/>
              <a:t>For each part that you have done, create a </a:t>
            </a:r>
            <a:r>
              <a:rPr lang="en-US" dirty="0" smtClean="0"/>
              <a:t>folder (P0, P1, P2, P3) </a:t>
            </a:r>
            <a:r>
              <a:rPr lang="en-US" dirty="0"/>
              <a:t>and put the corresponding program inside that folder. The program should take a dataset file as input and provide the calculations (e.g., the diameter) as output. Submit this programs with your final report.</a:t>
            </a:r>
          </a:p>
          <a:p>
            <a:pPr marL="800100" lvl="1" indent="-342900">
              <a:buFont typeface="Arial" pitchFamily="34" charset="0"/>
              <a:buChar char="•"/>
            </a:pPr>
            <a:endParaRPr lang="en-US" dirty="0"/>
          </a:p>
        </p:txBody>
      </p:sp>
    </p:spTree>
    <p:extLst>
      <p:ext uri="{BB962C8B-B14F-4D97-AF65-F5344CB8AC3E}">
        <p14:creationId xmlns:p14="http://schemas.microsoft.com/office/powerpoint/2010/main" val="359616896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Useful Tools</a:t>
            </a:r>
            <a:endParaRPr lang="en-US" dirty="0"/>
          </a:p>
        </p:txBody>
      </p:sp>
      <p:sp>
        <p:nvSpPr>
          <p:cNvPr id="3" name="Content Placeholder 2"/>
          <p:cNvSpPr>
            <a:spLocks noGrp="1"/>
          </p:cNvSpPr>
          <p:nvPr>
            <p:ph idx="1"/>
          </p:nvPr>
        </p:nvSpPr>
        <p:spPr/>
        <p:txBody>
          <a:bodyPr>
            <a:normAutofit fontScale="55000" lnSpcReduction="20000"/>
          </a:bodyPr>
          <a:lstStyle/>
          <a:p>
            <a:r>
              <a:rPr lang="en-US" dirty="0"/>
              <a:t>C++ </a:t>
            </a:r>
            <a:r>
              <a:rPr lang="en-US" dirty="0" err="1"/>
              <a:t>libary</a:t>
            </a:r>
            <a:r>
              <a:rPr lang="en-US" dirty="0"/>
              <a:t> for working with massive network </a:t>
            </a:r>
            <a:r>
              <a:rPr lang="en-US" dirty="0" err="1"/>
              <a:t>datsets</a:t>
            </a:r>
            <a:r>
              <a:rPr lang="en-US" dirty="0"/>
              <a:t> (Windows, Linux, Mac)</a:t>
            </a:r>
          </a:p>
          <a:p>
            <a:pPr lvl="1"/>
            <a:r>
              <a:rPr lang="en-US" dirty="0">
                <a:hlinkClick r:id="rId3"/>
              </a:rPr>
              <a:t>SNAP</a:t>
            </a:r>
            <a:endParaRPr lang="en-US" dirty="0"/>
          </a:p>
          <a:p>
            <a:r>
              <a:rPr lang="en-US" dirty="0"/>
              <a:t>Program for large network analysis (Windows or Linux via Wine)</a:t>
            </a:r>
          </a:p>
          <a:p>
            <a:pPr lvl="1"/>
            <a:r>
              <a:rPr lang="en-US" dirty="0" err="1">
                <a:hlinkClick r:id="rId4"/>
              </a:rPr>
              <a:t>Pajek</a:t>
            </a:r>
            <a:endParaRPr lang="en-US" dirty="0"/>
          </a:p>
          <a:p>
            <a:r>
              <a:rPr lang="en-US" dirty="0"/>
              <a:t>Python package for the study of the structure of complex networks</a:t>
            </a:r>
          </a:p>
          <a:p>
            <a:pPr lvl="1"/>
            <a:r>
              <a:rPr lang="en-US" dirty="0" err="1">
                <a:hlinkClick r:id="rId5"/>
              </a:rPr>
              <a:t>NetworkX</a:t>
            </a:r>
            <a:endParaRPr lang="en-US" dirty="0"/>
          </a:p>
          <a:p>
            <a:r>
              <a:rPr lang="en-US" dirty="0"/>
              <a:t>Graph visualization software</a:t>
            </a:r>
          </a:p>
          <a:p>
            <a:pPr lvl="1"/>
            <a:r>
              <a:rPr lang="en-US" dirty="0" err="1">
                <a:hlinkClick r:id="rId6"/>
              </a:rPr>
              <a:t>Gephi</a:t>
            </a:r>
            <a:endParaRPr lang="en-US" dirty="0"/>
          </a:p>
          <a:p>
            <a:r>
              <a:rPr lang="en-US" dirty="0"/>
              <a:t>Exploratory data analysis and visualization tool for graphs and networks</a:t>
            </a:r>
          </a:p>
          <a:p>
            <a:pPr lvl="1"/>
            <a:r>
              <a:rPr lang="en-US" dirty="0">
                <a:hlinkClick r:id="rId7"/>
              </a:rPr>
              <a:t>GUESS</a:t>
            </a:r>
            <a:endParaRPr lang="en-US" dirty="0"/>
          </a:p>
          <a:p>
            <a:r>
              <a:rPr lang="en-US" dirty="0"/>
              <a:t>Software framework for information visualization (Linux, </a:t>
            </a:r>
            <a:r>
              <a:rPr lang="en-US" dirty="0" err="1"/>
              <a:t>MacOSX</a:t>
            </a:r>
            <a:r>
              <a:rPr lang="en-US" dirty="0"/>
              <a:t>, Windows)</a:t>
            </a:r>
          </a:p>
          <a:p>
            <a:pPr lvl="1"/>
            <a:r>
              <a:rPr lang="en-US" dirty="0" err="1">
                <a:hlinkClick r:id="rId8"/>
              </a:rPr>
              <a:t>InfoVis</a:t>
            </a:r>
            <a:r>
              <a:rPr lang="en-US" dirty="0">
                <a:hlinkClick r:id="rId8"/>
              </a:rPr>
              <a:t> </a:t>
            </a:r>
            <a:r>
              <a:rPr lang="en-US" dirty="0" err="1">
                <a:hlinkClick r:id="rId8"/>
              </a:rPr>
              <a:t>Cyberinfrastructure</a:t>
            </a:r>
            <a:endParaRPr lang="en-US" dirty="0"/>
          </a:p>
          <a:p>
            <a:r>
              <a:rPr lang="en-US" dirty="0"/>
              <a:t>Software for social network analysis (Windows)</a:t>
            </a:r>
          </a:p>
          <a:p>
            <a:pPr lvl="1"/>
            <a:r>
              <a:rPr lang="en-US" dirty="0">
                <a:hlinkClick r:id="rId9"/>
              </a:rPr>
              <a:t>Analytic Technologies</a:t>
            </a:r>
            <a:endParaRPr lang="en-US" dirty="0"/>
          </a:p>
          <a:p>
            <a:r>
              <a:rPr lang="en-US" dirty="0"/>
              <a:t>Large-scale network analysis, modeling and visualization toolkit</a:t>
            </a:r>
          </a:p>
          <a:p>
            <a:pPr lvl="1"/>
            <a:r>
              <a:rPr lang="en-US" dirty="0">
                <a:hlinkClick r:id="rId10"/>
              </a:rPr>
              <a:t>Network Workbench</a:t>
            </a:r>
            <a:endParaRPr lang="en-US" dirty="0"/>
          </a:p>
          <a:p>
            <a:r>
              <a:rPr lang="en-US" dirty="0"/>
              <a:t>Tools for fitting heavy-tailed distributions to data</a:t>
            </a:r>
          </a:p>
          <a:p>
            <a:pPr lvl="1"/>
            <a:r>
              <a:rPr lang="en-US" dirty="0">
                <a:hlinkClick r:id="rId11"/>
              </a:rPr>
              <a:t>Power-law Distributions in Empirical </a:t>
            </a:r>
            <a:r>
              <a:rPr lang="en-US" dirty="0" smtClean="0">
                <a:hlinkClick r:id="rId11"/>
              </a:rPr>
              <a:t>Data</a:t>
            </a:r>
            <a:endParaRPr lang="en-US" dirty="0" smtClean="0"/>
          </a:p>
          <a:p>
            <a:r>
              <a:rPr lang="en-US" dirty="0" smtClean="0"/>
              <a:t>MIT toolbox for network analysis</a:t>
            </a:r>
          </a:p>
          <a:p>
            <a:pPr lvl="1"/>
            <a:r>
              <a:rPr lang="en-US" dirty="0" smtClean="0">
                <a:hlinkClick r:id="rId12"/>
              </a:rPr>
              <a:t>http</a:t>
            </a:r>
            <a:r>
              <a:rPr lang="en-US" dirty="0">
                <a:hlinkClick r:id="rId12"/>
              </a:rPr>
              <a:t>://</a:t>
            </a:r>
            <a:r>
              <a:rPr lang="en-US" dirty="0" smtClean="0">
                <a:hlinkClick r:id="rId12"/>
              </a:rPr>
              <a:t>strategic.mit.edu/downloads.php?page=matlab_networks</a:t>
            </a:r>
            <a:endParaRPr lang="en-US" dirty="0" smtClean="0"/>
          </a:p>
          <a:p>
            <a:r>
              <a:rPr lang="en-US" dirty="0" smtClean="0"/>
              <a:t>Network Toolbox for Excel (</a:t>
            </a:r>
            <a:r>
              <a:rPr lang="en-US" dirty="0" err="1" smtClean="0"/>
              <a:t>NodeXL</a:t>
            </a:r>
            <a:r>
              <a:rPr lang="en-US" dirty="0" smtClean="0"/>
              <a:t>)</a:t>
            </a:r>
          </a:p>
          <a:p>
            <a:pPr lvl="1"/>
            <a:r>
              <a:rPr lang="en-US" dirty="0" smtClean="0">
                <a:hlinkClick r:id="rId13"/>
              </a:rPr>
              <a:t>http</a:t>
            </a:r>
            <a:r>
              <a:rPr lang="en-US" dirty="0">
                <a:hlinkClick r:id="rId13"/>
              </a:rPr>
              <a:t>://</a:t>
            </a:r>
            <a:r>
              <a:rPr lang="en-US">
                <a:hlinkClick r:id="rId13"/>
              </a:rPr>
              <a:t>www.smrfoundation.org/nodexl</a:t>
            </a:r>
            <a:r>
              <a:rPr lang="en-US" smtClean="0">
                <a:hlinkClick r:id="rId13"/>
              </a:rPr>
              <a:t>/</a:t>
            </a:r>
            <a:endParaRPr lang="en-US" dirty="0" smtClean="0"/>
          </a:p>
        </p:txBody>
      </p:sp>
    </p:spTree>
    <p:extLst>
      <p:ext uri="{BB962C8B-B14F-4D97-AF65-F5344CB8AC3E}">
        <p14:creationId xmlns:p14="http://schemas.microsoft.com/office/powerpoint/2010/main" val="11079708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Parts</a:t>
            </a:r>
            <a:endParaRPr lang="en-US" dirty="0"/>
          </a:p>
        </p:txBody>
      </p:sp>
      <p:sp>
        <p:nvSpPr>
          <p:cNvPr id="3" name="Content Placeholder 2"/>
          <p:cNvSpPr>
            <a:spLocks noGrp="1"/>
          </p:cNvSpPr>
          <p:nvPr>
            <p:ph idx="1"/>
          </p:nvPr>
        </p:nvSpPr>
        <p:spPr>
          <a:xfrm>
            <a:off x="457200" y="1066800"/>
            <a:ext cx="8458200" cy="5318760"/>
          </a:xfrm>
        </p:spPr>
        <p:txBody>
          <a:bodyPr/>
          <a:lstStyle/>
          <a:p>
            <a:r>
              <a:rPr lang="en-US" dirty="0" smtClean="0"/>
              <a:t>One project for both undergraduate and graduate students</a:t>
            </a:r>
          </a:p>
          <a:p>
            <a:endParaRPr lang="en-US" dirty="0" smtClean="0"/>
          </a:p>
          <a:p>
            <a:r>
              <a:rPr lang="en-US" dirty="0" smtClean="0"/>
              <a:t>Exploration vs. Exploitation</a:t>
            </a:r>
          </a:p>
          <a:p>
            <a:pPr lvl="1"/>
            <a:r>
              <a:rPr lang="en-US" dirty="0" smtClean="0"/>
              <a:t>Part I (8 points) – using your skills</a:t>
            </a:r>
          </a:p>
          <a:p>
            <a:pPr lvl="1"/>
            <a:r>
              <a:rPr lang="en-US" dirty="0" smtClean="0"/>
              <a:t>Part II (12 points) – exploring new directions</a:t>
            </a:r>
            <a:endParaRPr lang="en-US" dirty="0"/>
          </a:p>
        </p:txBody>
      </p:sp>
    </p:spTree>
    <p:extLst>
      <p:ext uri="{BB962C8B-B14F-4D97-AF65-F5344CB8AC3E}">
        <p14:creationId xmlns:p14="http://schemas.microsoft.com/office/powerpoint/2010/main" val="39231296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7"/>
          </p:nvPr>
        </p:nvSpPr>
        <p:spPr/>
        <p:txBody>
          <a:bodyPr/>
          <a:lstStyle/>
          <a:p>
            <a:endParaRPr lang="en-US"/>
          </a:p>
        </p:txBody>
      </p:sp>
      <p:sp>
        <p:nvSpPr>
          <p:cNvPr id="3" name="Title 2"/>
          <p:cNvSpPr>
            <a:spLocks noGrp="1"/>
          </p:cNvSpPr>
          <p:nvPr>
            <p:ph type="title"/>
          </p:nvPr>
        </p:nvSpPr>
        <p:spPr/>
        <p:txBody>
          <a:bodyPr/>
          <a:lstStyle/>
          <a:p>
            <a:r>
              <a:rPr lang="en-US" dirty="0" smtClean="0"/>
              <a:t>Part I</a:t>
            </a:r>
            <a:endParaRPr lang="en-US" dirty="0"/>
          </a:p>
        </p:txBody>
      </p:sp>
    </p:spTree>
    <p:extLst>
      <p:ext uri="{BB962C8B-B14F-4D97-AF65-F5344CB8AC3E}">
        <p14:creationId xmlns:p14="http://schemas.microsoft.com/office/powerpoint/2010/main" val="17773979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will I do in Part I?</a:t>
            </a:r>
            <a:endParaRPr lang="en-US" dirty="0"/>
          </a:p>
        </p:txBody>
      </p:sp>
      <p:sp>
        <p:nvSpPr>
          <p:cNvPr id="3" name="Content Placeholder 2"/>
          <p:cNvSpPr>
            <a:spLocks noGrp="1"/>
          </p:cNvSpPr>
          <p:nvPr>
            <p:ph idx="1"/>
          </p:nvPr>
        </p:nvSpPr>
        <p:spPr>
          <a:xfrm>
            <a:off x="457200" y="1066800"/>
            <a:ext cx="8458200" cy="5318760"/>
          </a:xfrm>
        </p:spPr>
        <p:txBody>
          <a:bodyPr>
            <a:normAutofit fontScale="92500" lnSpcReduction="20000"/>
          </a:bodyPr>
          <a:lstStyle/>
          <a:p>
            <a:pPr>
              <a:buFont typeface="+mj-lt"/>
              <a:buAutoNum type="arabicPeriod"/>
            </a:pPr>
            <a:r>
              <a:rPr lang="en-US" dirty="0"/>
              <a:t>You will </a:t>
            </a:r>
            <a:r>
              <a:rPr lang="en-US" b="1" dirty="0"/>
              <a:t>crawl</a:t>
            </a:r>
            <a:r>
              <a:rPr lang="en-US" dirty="0"/>
              <a:t> a dataset, </a:t>
            </a:r>
            <a:r>
              <a:rPr lang="en-US" b="1" dirty="0"/>
              <a:t>analyze</a:t>
            </a:r>
            <a:r>
              <a:rPr lang="en-US" dirty="0"/>
              <a:t> it using techniques you learn in the course, and will </a:t>
            </a:r>
            <a:r>
              <a:rPr lang="en-US" b="1" dirty="0"/>
              <a:t>run different algorithms </a:t>
            </a:r>
            <a:r>
              <a:rPr lang="en-US" dirty="0"/>
              <a:t>on it.</a:t>
            </a:r>
          </a:p>
          <a:p>
            <a:pPr>
              <a:buFont typeface="+mj-lt"/>
              <a:buAutoNum type="arabicPeriod"/>
            </a:pPr>
            <a:endParaRPr lang="en-US" dirty="0"/>
          </a:p>
          <a:p>
            <a:pPr>
              <a:buFont typeface="+mj-lt"/>
              <a:buAutoNum type="arabicPeriod"/>
            </a:pPr>
            <a:r>
              <a:rPr lang="en-US" dirty="0"/>
              <a:t>For each chapter </a:t>
            </a:r>
            <a:r>
              <a:rPr lang="en-US" dirty="0" smtClean="0"/>
              <a:t>(chapters 2-4), </a:t>
            </a:r>
            <a:r>
              <a:rPr lang="en-US" dirty="0"/>
              <a:t>when covered, we will add some parts to the project.</a:t>
            </a:r>
          </a:p>
          <a:p>
            <a:pPr>
              <a:buFont typeface="+mj-lt"/>
              <a:buAutoNum type="arabicPeriod"/>
            </a:pPr>
            <a:endParaRPr lang="en-US" dirty="0"/>
          </a:p>
          <a:p>
            <a:pPr>
              <a:buFont typeface="+mj-lt"/>
              <a:buAutoNum type="arabicPeriod"/>
            </a:pPr>
            <a:r>
              <a:rPr lang="en-US" dirty="0"/>
              <a:t>The current set of slides will be updated as we cover more parts of the course, so you need to check these slides for updates regularly.</a:t>
            </a:r>
          </a:p>
          <a:p>
            <a:pPr>
              <a:buFont typeface="+mj-lt"/>
              <a:buAutoNum type="arabicPeriod"/>
            </a:pPr>
            <a:endParaRPr lang="en-US" dirty="0"/>
          </a:p>
          <a:p>
            <a:pPr>
              <a:buFont typeface="+mj-lt"/>
              <a:buAutoNum type="arabicPeriod"/>
            </a:pPr>
            <a:r>
              <a:rPr lang="en-US" dirty="0"/>
              <a:t>For each chapter, we will list a set of tasks. Parts marked with </a:t>
            </a:r>
            <a:r>
              <a:rPr lang="en-US" sz="2400" b="1" dirty="0"/>
              <a:t>*</a:t>
            </a:r>
            <a:r>
              <a:rPr lang="en-US" b="1" dirty="0"/>
              <a:t>  </a:t>
            </a:r>
            <a:r>
              <a:rPr lang="en-US" dirty="0"/>
              <a:t>are mandatory.</a:t>
            </a:r>
          </a:p>
          <a:p>
            <a:pPr marL="800100" lvl="1" indent="-342900">
              <a:buFont typeface="+mj-lt"/>
              <a:buAutoNum type="arabicPeriod"/>
            </a:pPr>
            <a:r>
              <a:rPr lang="en-US" dirty="0"/>
              <a:t>From the other tasks, you must select </a:t>
            </a:r>
            <a:r>
              <a:rPr lang="en-US" b="1" dirty="0"/>
              <a:t>one</a:t>
            </a:r>
            <a:r>
              <a:rPr lang="en-US" dirty="0"/>
              <a:t>.</a:t>
            </a:r>
          </a:p>
          <a:p>
            <a:pPr marL="800100" lvl="1" indent="-342900">
              <a:buFont typeface="+mj-lt"/>
              <a:buAutoNum type="arabicPeriod"/>
            </a:pPr>
            <a:endParaRPr lang="en-US" dirty="0"/>
          </a:p>
        </p:txBody>
      </p:sp>
    </p:spTree>
    <p:extLst>
      <p:ext uri="{BB962C8B-B14F-4D97-AF65-F5344CB8AC3E}">
        <p14:creationId xmlns:p14="http://schemas.microsoft.com/office/powerpoint/2010/main" val="33236468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
            </a:r>
            <a:r>
              <a:rPr lang="en-US" sz="4400" dirty="0" smtClean="0">
                <a:latin typeface="Aharoni" panose="02010803020104030203" pitchFamily="2" charset="-79"/>
                <a:cs typeface="Aharoni" panose="02010803020104030203" pitchFamily="2" charset="-79"/>
              </a:rPr>
              <a:t>0</a:t>
            </a:r>
            <a:r>
              <a:rPr lang="en-US" dirty="0" smtClean="0"/>
              <a:t>- Crawl</a:t>
            </a:r>
            <a:endParaRPr lang="en-US" dirty="0"/>
          </a:p>
        </p:txBody>
      </p:sp>
      <p:sp>
        <p:nvSpPr>
          <p:cNvPr id="3" name="Content Placeholder 2"/>
          <p:cNvSpPr>
            <a:spLocks noGrp="1"/>
          </p:cNvSpPr>
          <p:nvPr>
            <p:ph idx="1"/>
          </p:nvPr>
        </p:nvSpPr>
        <p:spPr>
          <a:xfrm>
            <a:off x="457200" y="1066800"/>
            <a:ext cx="8458200" cy="5318760"/>
          </a:xfrm>
        </p:spPr>
        <p:txBody>
          <a:bodyPr>
            <a:normAutofit fontScale="92500" lnSpcReduction="10000"/>
          </a:bodyPr>
          <a:lstStyle/>
          <a:p>
            <a:pPr>
              <a:lnSpc>
                <a:spcPct val="100000"/>
              </a:lnSpc>
            </a:pPr>
            <a:r>
              <a:rPr lang="en-US" sz="1600" dirty="0"/>
              <a:t>1. </a:t>
            </a:r>
            <a:r>
              <a:rPr lang="en-US" sz="1600" b="1" dirty="0"/>
              <a:t>Select a social media site with network information</a:t>
            </a:r>
            <a:r>
              <a:rPr lang="en-US" sz="1600" dirty="0"/>
              <a:t>. This should be fairly easy</a:t>
            </a:r>
          </a:p>
          <a:p>
            <a:pPr marL="0" indent="0">
              <a:lnSpc>
                <a:spcPct val="100000"/>
              </a:lnSpc>
              <a:buNone/>
            </a:pPr>
            <a:r>
              <a:rPr lang="en-US" sz="1600" dirty="0" smtClean="0"/>
              <a:t>To </a:t>
            </a:r>
            <a:r>
              <a:rPr lang="en-US" sz="1600" dirty="0"/>
              <a:t>crawl. Note that many have API limits or block you if too many requests are sent to their servers. Report the site on blackboard. If you decide to change it report it again on blackboard. </a:t>
            </a:r>
            <a:endParaRPr lang="en-US" sz="1600" dirty="0" smtClean="0"/>
          </a:p>
          <a:p>
            <a:pPr marL="0" indent="0">
              <a:lnSpc>
                <a:spcPct val="100000"/>
              </a:lnSpc>
              <a:buNone/>
            </a:pPr>
            <a:r>
              <a:rPr lang="en-US" sz="1600" dirty="0" smtClean="0"/>
              <a:t>        &gt; The </a:t>
            </a:r>
            <a:r>
              <a:rPr lang="en-US" sz="1600" dirty="0"/>
              <a:t>deadline for this is</a:t>
            </a:r>
            <a:r>
              <a:rPr lang="en-US" sz="1600" b="1" dirty="0"/>
              <a:t> September </a:t>
            </a:r>
            <a:r>
              <a:rPr lang="en-US" sz="1600" b="1" dirty="0" smtClean="0"/>
              <a:t>11th</a:t>
            </a:r>
            <a:r>
              <a:rPr lang="en-US" sz="1600" b="1" dirty="0"/>
              <a:t>.</a:t>
            </a:r>
            <a:endParaRPr lang="en-US" sz="1600" dirty="0"/>
          </a:p>
          <a:p>
            <a:pPr>
              <a:lnSpc>
                <a:spcPct val="100000"/>
              </a:lnSpc>
            </a:pPr>
            <a:endParaRPr lang="en-US" sz="1600" dirty="0"/>
          </a:p>
          <a:p>
            <a:pPr>
              <a:lnSpc>
                <a:spcPct val="100000"/>
              </a:lnSpc>
            </a:pPr>
            <a:r>
              <a:rPr lang="en-US" sz="1600" dirty="0"/>
              <a:t>2. </a:t>
            </a:r>
            <a:r>
              <a:rPr lang="en-US" sz="1600" b="1" dirty="0"/>
              <a:t>Crawl the network</a:t>
            </a:r>
            <a:r>
              <a:rPr lang="en-US" sz="1600" dirty="0"/>
              <a:t>:</a:t>
            </a:r>
          </a:p>
          <a:p>
            <a:pPr lvl="1">
              <a:buFont typeface="Arial" pitchFamily="34" charset="0"/>
              <a:buChar char="•"/>
            </a:pPr>
            <a:r>
              <a:rPr lang="en-US" sz="1600" dirty="0"/>
              <a:t>Use BFS/DFS algorithm to crawl the network</a:t>
            </a:r>
          </a:p>
          <a:p>
            <a:pPr lvl="1">
              <a:buFont typeface="Arial" pitchFamily="34" charset="0"/>
              <a:buChar char="•"/>
            </a:pPr>
            <a:r>
              <a:rPr lang="en-US" sz="1600" dirty="0"/>
              <a:t>At least </a:t>
            </a:r>
            <a:r>
              <a:rPr lang="en-US" sz="1600" b="1" dirty="0" smtClean="0"/>
              <a:t>5K</a:t>
            </a:r>
            <a:r>
              <a:rPr lang="en-US" sz="1600" dirty="0" smtClean="0"/>
              <a:t> </a:t>
            </a:r>
            <a:r>
              <a:rPr lang="en-US" sz="1600" b="1" dirty="0"/>
              <a:t>VISITED </a:t>
            </a:r>
            <a:r>
              <a:rPr lang="en-US" sz="1600" dirty="0"/>
              <a:t>nodes and corresponding edges. </a:t>
            </a:r>
          </a:p>
          <a:p>
            <a:pPr lvl="1">
              <a:buFont typeface="Arial" pitchFamily="34" charset="0"/>
              <a:buChar char="•"/>
            </a:pPr>
            <a:r>
              <a:rPr lang="en-US" sz="1600" dirty="0"/>
              <a:t>If a node has too many edges, say a million, you need to sample edges from that node. If you decide to sample, for any node that has more than </a:t>
            </a:r>
            <a:r>
              <a:rPr lang="en-US" sz="1600" dirty="0" smtClean="0"/>
              <a:t>1,000 </a:t>
            </a:r>
            <a:r>
              <a:rPr lang="en-US" sz="1600" dirty="0"/>
              <a:t>edges, sample </a:t>
            </a:r>
            <a:r>
              <a:rPr lang="en-US" sz="1600" dirty="0" smtClean="0"/>
              <a:t>1,000 </a:t>
            </a:r>
            <a:r>
              <a:rPr lang="en-US" sz="1600" dirty="0"/>
              <a:t>edges uniformly.</a:t>
            </a:r>
          </a:p>
          <a:p>
            <a:pPr lvl="1">
              <a:buFont typeface="Arial" pitchFamily="34" charset="0"/>
              <a:buChar char="•"/>
            </a:pPr>
            <a:r>
              <a:rPr lang="en-US" sz="1600" dirty="0"/>
              <a:t>Your dataset will have a lot more than </a:t>
            </a:r>
            <a:r>
              <a:rPr lang="en-US" sz="1600" dirty="0" smtClean="0"/>
              <a:t>5K </a:t>
            </a:r>
            <a:r>
              <a:rPr lang="en-US" sz="1600" dirty="0"/>
              <a:t>nodes.</a:t>
            </a:r>
          </a:p>
          <a:p>
            <a:pPr>
              <a:lnSpc>
                <a:spcPct val="100000"/>
              </a:lnSpc>
            </a:pPr>
            <a:endParaRPr lang="en-US" sz="1600" dirty="0"/>
          </a:p>
          <a:p>
            <a:pPr>
              <a:lnSpc>
                <a:spcPct val="100000"/>
              </a:lnSpc>
            </a:pPr>
            <a:endParaRPr lang="en-US" sz="1600" dirty="0"/>
          </a:p>
          <a:p>
            <a:pPr>
              <a:lnSpc>
                <a:spcPct val="100000"/>
              </a:lnSpc>
            </a:pPr>
            <a:r>
              <a:rPr lang="en-US" sz="1600" dirty="0"/>
              <a:t>3. Create an edge list dataset, separated by newlines: </a:t>
            </a:r>
          </a:p>
          <a:p>
            <a:pPr lvl="1"/>
            <a:r>
              <a:rPr lang="en-US" sz="1600" dirty="0"/>
              <a:t> </a:t>
            </a:r>
          </a:p>
          <a:p>
            <a:pPr lvl="1">
              <a:buFont typeface="Arial" pitchFamily="34" charset="0"/>
              <a:buChar char="•"/>
            </a:pPr>
            <a:r>
              <a:rPr lang="en-US" sz="1600" dirty="0"/>
              <a:t>t</a:t>
            </a:r>
            <a:r>
              <a:rPr lang="en-US" sz="1600" i="1" dirty="0"/>
              <a:t>est, test2</a:t>
            </a:r>
            <a:r>
              <a:rPr lang="en-US" sz="1600" dirty="0"/>
              <a:t> -&gt; test2 is a friend of test (directed graph)</a:t>
            </a:r>
          </a:p>
          <a:p>
            <a:pPr lvl="1">
              <a:buFont typeface="Arial" pitchFamily="34" charset="0"/>
              <a:buChar char="•"/>
            </a:pPr>
            <a:endParaRPr lang="en-US" sz="1600" dirty="0"/>
          </a:p>
          <a:p>
            <a:pPr lvl="1">
              <a:buFont typeface="Arial" pitchFamily="34" charset="0"/>
              <a:buChar char="•"/>
            </a:pPr>
            <a:r>
              <a:rPr lang="en-US" sz="1600" i="1" dirty="0"/>
              <a:t>test, test2</a:t>
            </a:r>
            <a:r>
              <a:rPr lang="en-US" sz="1600" dirty="0"/>
              <a:t> -&gt; (undirected graph – like </a:t>
            </a:r>
            <a:r>
              <a:rPr lang="en-US" sz="1600" dirty="0" err="1"/>
              <a:t>facebook</a:t>
            </a:r>
            <a:r>
              <a:rPr lang="en-US" sz="1600" dirty="0"/>
              <a:t>)</a:t>
            </a:r>
          </a:p>
          <a:p>
            <a:pPr lvl="1"/>
            <a:r>
              <a:rPr lang="en-US" sz="1600" i="1" dirty="0"/>
              <a:t>     test2, test</a:t>
            </a:r>
          </a:p>
          <a:p>
            <a:pPr>
              <a:lnSpc>
                <a:spcPct val="100000"/>
              </a:lnSpc>
            </a:pPr>
            <a:endParaRPr lang="en-US" sz="1600" dirty="0"/>
          </a:p>
        </p:txBody>
      </p:sp>
    </p:spTree>
    <p:extLst>
      <p:ext uri="{BB962C8B-B14F-4D97-AF65-F5344CB8AC3E}">
        <p14:creationId xmlns:p14="http://schemas.microsoft.com/office/powerpoint/2010/main" val="42056173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P0- Crawl</a:t>
            </a:r>
            <a:endParaRPr lang="en-US" dirty="0"/>
          </a:p>
        </p:txBody>
      </p:sp>
      <p:sp>
        <p:nvSpPr>
          <p:cNvPr id="3" name="Content Placeholder 2"/>
          <p:cNvSpPr>
            <a:spLocks noGrp="1"/>
          </p:cNvSpPr>
          <p:nvPr>
            <p:ph idx="1"/>
          </p:nvPr>
        </p:nvSpPr>
        <p:spPr>
          <a:xfrm>
            <a:off x="457200" y="1066800"/>
            <a:ext cx="8458200" cy="5318760"/>
          </a:xfrm>
        </p:spPr>
        <p:txBody>
          <a:bodyPr>
            <a:normAutofit/>
          </a:bodyPr>
          <a:lstStyle/>
          <a:p>
            <a:pPr>
              <a:buFont typeface="+mj-lt"/>
              <a:buAutoNum type="arabicPeriod"/>
            </a:pPr>
            <a:r>
              <a:rPr lang="en-US" sz="1600" b="1" dirty="0"/>
              <a:t>Anonymize</a:t>
            </a:r>
            <a:r>
              <a:rPr lang="en-US" sz="1600" dirty="0"/>
              <a:t> -&gt; first node starts with 1</a:t>
            </a:r>
          </a:p>
          <a:p>
            <a:pPr marL="800100" lvl="1" indent="-342900">
              <a:buFont typeface="+mj-lt"/>
              <a:buAutoNum type="arabicPeriod"/>
            </a:pPr>
            <a:r>
              <a:rPr lang="en-US" sz="1600" dirty="0"/>
              <a:t>The dataset should be loadable in </a:t>
            </a:r>
            <a:r>
              <a:rPr lang="en-US" sz="1600" dirty="0" err="1"/>
              <a:t>matlab</a:t>
            </a:r>
            <a:r>
              <a:rPr lang="en-US" sz="1600" dirty="0"/>
              <a:t> via a simple script that we will upload on blackboard</a:t>
            </a:r>
          </a:p>
          <a:p>
            <a:pPr marL="800100" lvl="1" indent="-342900">
              <a:buFont typeface="+mj-lt"/>
              <a:buAutoNum type="arabicPeriod"/>
            </a:pPr>
            <a:r>
              <a:rPr lang="en-US" sz="1600" dirty="0"/>
              <a:t>Undirected networks have symmetric adjacency matrices and directed ones don’t.</a:t>
            </a:r>
          </a:p>
          <a:p>
            <a:pPr>
              <a:buFont typeface="+mj-lt"/>
              <a:buAutoNum type="arabicPeriod"/>
            </a:pPr>
            <a:endParaRPr lang="en-US" sz="1600" b="1" dirty="0"/>
          </a:p>
          <a:p>
            <a:pPr>
              <a:buFont typeface="+mj-lt"/>
              <a:buAutoNum type="arabicPeriod"/>
            </a:pPr>
            <a:r>
              <a:rPr lang="en-US" sz="1600" b="1" dirty="0"/>
              <a:t>Deliverables</a:t>
            </a:r>
          </a:p>
          <a:p>
            <a:pPr marL="800100" lvl="1" indent="-342900">
              <a:buFont typeface="+mj-lt"/>
              <a:buAutoNum type="arabicPeriod"/>
            </a:pPr>
            <a:r>
              <a:rPr lang="en-US" sz="1600" b="1" dirty="0"/>
              <a:t>Non-</a:t>
            </a:r>
            <a:r>
              <a:rPr lang="en-US" sz="1600" b="1" dirty="0" err="1"/>
              <a:t>anonimized</a:t>
            </a:r>
            <a:r>
              <a:rPr lang="en-US" sz="1600" b="1" dirty="0"/>
              <a:t> dataset (comma separated)</a:t>
            </a:r>
          </a:p>
          <a:p>
            <a:pPr marL="800100" lvl="1" indent="-342900">
              <a:buFont typeface="+mj-lt"/>
              <a:buAutoNum type="arabicPeriod"/>
            </a:pPr>
            <a:r>
              <a:rPr lang="en-US" sz="1600" b="1" dirty="0"/>
              <a:t>Mapping: usernames -&gt; numbers. (comma separated)</a:t>
            </a:r>
          </a:p>
          <a:p>
            <a:pPr marL="800100" lvl="1" indent="-342900">
              <a:buFont typeface="+mj-lt"/>
              <a:buAutoNum type="arabicPeriod"/>
            </a:pPr>
            <a:r>
              <a:rPr lang="en-US" sz="1600" b="1" dirty="0"/>
              <a:t>Anonymized dataset (comma separated)</a:t>
            </a:r>
          </a:p>
          <a:p>
            <a:pPr marL="800100" lvl="1" indent="-342900">
              <a:buFont typeface="+mj-lt"/>
              <a:buAutoNum type="arabicPeriod"/>
            </a:pPr>
            <a:r>
              <a:rPr lang="en-US" sz="1600" b="1" dirty="0"/>
              <a:t>Your program to crawl the dataset (your language of choice)</a:t>
            </a:r>
          </a:p>
          <a:p>
            <a:pPr marL="800100" lvl="1" indent="-342900">
              <a:buFont typeface="+mj-lt"/>
              <a:buAutoNum type="arabicPeriod"/>
            </a:pPr>
            <a:endParaRPr lang="en-US" sz="1600" dirty="0"/>
          </a:p>
          <a:p>
            <a:pPr>
              <a:buFont typeface="+mj-lt"/>
              <a:buAutoNum type="arabicPeriod"/>
            </a:pPr>
            <a:r>
              <a:rPr lang="en-US" sz="1600" b="1" dirty="0"/>
              <a:t>What if I can't finish this part</a:t>
            </a:r>
            <a:r>
              <a:rPr lang="en-US" sz="1600" dirty="0"/>
              <a:t>?</a:t>
            </a:r>
          </a:p>
          <a:p>
            <a:pPr marL="800100" lvl="1" indent="-342900">
              <a:buFont typeface="+mj-lt"/>
              <a:buAutoNum type="arabicPeriod"/>
            </a:pPr>
            <a:r>
              <a:rPr lang="en-US" sz="1600" dirty="0"/>
              <a:t>Then you should download one network dataset from: </a:t>
            </a:r>
            <a:r>
              <a:rPr lang="en-US" sz="1600" b="1" dirty="0"/>
              <a:t>socialcomputing.asu.edu</a:t>
            </a:r>
            <a:r>
              <a:rPr lang="en-US" sz="1600" dirty="0"/>
              <a:t> (you will </a:t>
            </a:r>
            <a:r>
              <a:rPr lang="en-US" sz="1600" dirty="0" smtClean="0"/>
              <a:t>lose 50% of part I) </a:t>
            </a:r>
            <a:endParaRPr lang="en-US" sz="1600" dirty="0"/>
          </a:p>
          <a:p>
            <a:pPr marL="800100" lvl="1" indent="-342900">
              <a:buFont typeface="+mj-lt"/>
              <a:buAutoNum type="arabicPeriod"/>
            </a:pPr>
            <a:r>
              <a:rPr lang="en-US" sz="1600" dirty="0"/>
              <a:t>You can look at network samples at socialcomputing.asu.edu</a:t>
            </a:r>
          </a:p>
          <a:p>
            <a:pPr>
              <a:lnSpc>
                <a:spcPct val="100000"/>
              </a:lnSpc>
            </a:pPr>
            <a:endParaRPr lang="en-US" sz="1600" dirty="0"/>
          </a:p>
          <a:p>
            <a:pPr>
              <a:lnSpc>
                <a:spcPct val="100000"/>
              </a:lnSpc>
            </a:pPr>
            <a:endParaRPr lang="en-US" sz="1600" dirty="0"/>
          </a:p>
          <a:p>
            <a:pPr>
              <a:lnSpc>
                <a:spcPct val="100000"/>
              </a:lnSpc>
            </a:pPr>
            <a:endParaRPr lang="en-US" sz="1600" dirty="0"/>
          </a:p>
          <a:p>
            <a:pPr>
              <a:lnSpc>
                <a:spcPct val="100000"/>
              </a:lnSpc>
            </a:pPr>
            <a:endParaRPr lang="en-US" sz="1600" dirty="0"/>
          </a:p>
        </p:txBody>
      </p:sp>
    </p:spTree>
    <p:extLst>
      <p:ext uri="{BB962C8B-B14F-4D97-AF65-F5344CB8AC3E}">
        <p14:creationId xmlns:p14="http://schemas.microsoft.com/office/powerpoint/2010/main" val="4051946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P1- Graph Essentials</a:t>
            </a:r>
            <a:endParaRPr lang="en-US" dirty="0"/>
          </a:p>
        </p:txBody>
      </p:sp>
      <p:sp>
        <p:nvSpPr>
          <p:cNvPr id="3" name="Content Placeholder 2"/>
          <p:cNvSpPr>
            <a:spLocks noGrp="1"/>
          </p:cNvSpPr>
          <p:nvPr>
            <p:ph idx="1"/>
          </p:nvPr>
        </p:nvSpPr>
        <p:spPr>
          <a:xfrm>
            <a:off x="457200" y="1066800"/>
            <a:ext cx="8458200" cy="5318760"/>
          </a:xfrm>
        </p:spPr>
        <p:txBody>
          <a:bodyPr>
            <a:normAutofit fontScale="92500" lnSpcReduction="20000"/>
          </a:bodyPr>
          <a:lstStyle/>
          <a:p>
            <a:pPr marL="0" indent="0">
              <a:buNone/>
            </a:pPr>
            <a:r>
              <a:rPr lang="en-US" sz="1600" b="1" dirty="0" smtClean="0"/>
              <a:t>Mandatory:</a:t>
            </a:r>
          </a:p>
          <a:p>
            <a:r>
              <a:rPr lang="en-US" sz="1600" dirty="0" smtClean="0"/>
              <a:t>* </a:t>
            </a:r>
            <a:r>
              <a:rPr lang="en-US" sz="1600" b="1" dirty="0"/>
              <a:t>Plot the degree distribution and compute the power-law exponent. If directed, plot in-degree and out-degree distributions and report exponents for both.</a:t>
            </a:r>
          </a:p>
          <a:p>
            <a:endParaRPr lang="en-US" sz="1600" b="1" dirty="0"/>
          </a:p>
          <a:p>
            <a:r>
              <a:rPr lang="en-US" sz="1600" dirty="0"/>
              <a:t>* </a:t>
            </a:r>
            <a:r>
              <a:rPr lang="en-US" sz="1600" b="1" dirty="0"/>
              <a:t>Find the number of bridges in the graph</a:t>
            </a:r>
          </a:p>
          <a:p>
            <a:endParaRPr lang="en-US" sz="1600" dirty="0"/>
          </a:p>
          <a:p>
            <a:r>
              <a:rPr lang="en-US" sz="1600" dirty="0"/>
              <a:t>* </a:t>
            </a:r>
            <a:r>
              <a:rPr lang="en-US" sz="1600" b="1" dirty="0"/>
              <a:t>Count the number of 3-cycles. In directed graphs, ignore the direction.  </a:t>
            </a:r>
          </a:p>
          <a:p>
            <a:endParaRPr lang="en-US" sz="1600" dirty="0"/>
          </a:p>
          <a:p>
            <a:r>
              <a:rPr lang="en-US" sz="1600" dirty="0"/>
              <a:t>* </a:t>
            </a:r>
            <a:r>
              <a:rPr lang="en-US" sz="1600" b="1" dirty="0"/>
              <a:t>Measure the graph’s diameter. In directed graphs, ignore the direction. </a:t>
            </a:r>
          </a:p>
          <a:p>
            <a:endParaRPr lang="en-US" sz="1600" dirty="0"/>
          </a:p>
          <a:p>
            <a:pPr marL="0" indent="0">
              <a:buNone/>
            </a:pPr>
            <a:r>
              <a:rPr lang="en-US" sz="1600" b="1" dirty="0" smtClean="0"/>
              <a:t>Select 1 of the following</a:t>
            </a:r>
          </a:p>
          <a:p>
            <a:r>
              <a:rPr lang="en-US" sz="1600" dirty="0" smtClean="0"/>
              <a:t>Remove </a:t>
            </a:r>
            <a:r>
              <a:rPr lang="en-US" sz="1600" dirty="0"/>
              <a:t>x% of edges randomly then:</a:t>
            </a:r>
          </a:p>
          <a:p>
            <a:pPr lvl="1"/>
            <a:r>
              <a:rPr lang="en-US" sz="1600" dirty="0"/>
              <a:t>Compute the size |S| of the largest connected component</a:t>
            </a:r>
          </a:p>
          <a:p>
            <a:pPr lvl="1"/>
            <a:r>
              <a:rPr lang="en-US" sz="1600" dirty="0"/>
              <a:t>Do for x from 1 to 100. Plot x versus |S|.</a:t>
            </a:r>
          </a:p>
          <a:p>
            <a:pPr lvl="1"/>
            <a:r>
              <a:rPr lang="en-US" sz="1600" dirty="0" smtClean="0"/>
              <a:t>If </a:t>
            </a:r>
            <a:r>
              <a:rPr lang="en-US" sz="1600" dirty="0"/>
              <a:t>you have a directed graph, make it undirected </a:t>
            </a:r>
          </a:p>
          <a:p>
            <a:pPr marL="1200150" lvl="2" indent="-285750"/>
            <a:r>
              <a:rPr lang="en-US" dirty="0"/>
              <a:t>In </a:t>
            </a:r>
            <a:r>
              <a:rPr lang="en-US" dirty="0" err="1"/>
              <a:t>matlab</a:t>
            </a:r>
            <a:r>
              <a:rPr lang="en-US" dirty="0"/>
              <a:t>: </a:t>
            </a:r>
            <a:r>
              <a:rPr lang="en-US" dirty="0" err="1" smtClean="0"/>
              <a:t>A_fixed</a:t>
            </a:r>
            <a:r>
              <a:rPr lang="en-US" dirty="0" smtClean="0"/>
              <a:t>=min(A+A’, </a:t>
            </a:r>
            <a:r>
              <a:rPr lang="en-US" dirty="0"/>
              <a:t>1</a:t>
            </a:r>
            <a:r>
              <a:rPr lang="en-US" dirty="0" smtClean="0"/>
              <a:t>).</a:t>
            </a:r>
            <a:endParaRPr lang="en-US" dirty="0"/>
          </a:p>
          <a:p>
            <a:endParaRPr lang="en-US" sz="1600" dirty="0"/>
          </a:p>
          <a:p>
            <a:r>
              <a:rPr lang="en-US" sz="1600" dirty="0"/>
              <a:t>Consider </a:t>
            </a:r>
            <a:r>
              <a:rPr lang="en-US" sz="1600" dirty="0" err="1"/>
              <a:t>w_ij</a:t>
            </a:r>
            <a:r>
              <a:rPr lang="en-US" sz="1600" dirty="0"/>
              <a:t> = |</a:t>
            </a:r>
            <a:r>
              <a:rPr lang="en-US" sz="1600" dirty="0" err="1"/>
              <a:t>d_i</a:t>
            </a:r>
            <a:r>
              <a:rPr lang="en-US" sz="1600" dirty="0"/>
              <a:t> – </a:t>
            </a:r>
            <a:r>
              <a:rPr lang="en-US" sz="1600" dirty="0" err="1"/>
              <a:t>d_j</a:t>
            </a:r>
            <a:r>
              <a:rPr lang="en-US" sz="1600" dirty="0"/>
              <a:t>| then:</a:t>
            </a:r>
          </a:p>
          <a:p>
            <a:pPr lvl="1"/>
            <a:r>
              <a:rPr lang="en-US" sz="1600" dirty="0"/>
              <a:t>Measure the diameter of the graph</a:t>
            </a:r>
          </a:p>
          <a:p>
            <a:pPr lvl="1"/>
            <a:r>
              <a:rPr lang="en-US" sz="1600" dirty="0"/>
              <a:t>Compute the MST </a:t>
            </a:r>
          </a:p>
          <a:p>
            <a:pPr lvl="1"/>
            <a:r>
              <a:rPr lang="en-US" sz="1600" dirty="0"/>
              <a:t>Report the MST’s weight</a:t>
            </a:r>
          </a:p>
          <a:p>
            <a:pPr lvl="1">
              <a:buFont typeface="Arial" pitchFamily="34" charset="0"/>
              <a:buChar char="•"/>
            </a:pPr>
            <a:endParaRPr lang="en-US" sz="1600" dirty="0"/>
          </a:p>
        </p:txBody>
      </p:sp>
    </p:spTree>
    <p:extLst>
      <p:ext uri="{BB962C8B-B14F-4D97-AF65-F5344CB8AC3E}">
        <p14:creationId xmlns:p14="http://schemas.microsoft.com/office/powerpoint/2010/main" val="52808625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P2- Network Measures</a:t>
            </a:r>
            <a:endParaRPr lang="en-US" dirty="0"/>
          </a:p>
        </p:txBody>
      </p:sp>
      <p:sp>
        <p:nvSpPr>
          <p:cNvPr id="3" name="Content Placeholder 2"/>
          <p:cNvSpPr>
            <a:spLocks noGrp="1"/>
          </p:cNvSpPr>
          <p:nvPr>
            <p:ph idx="1"/>
          </p:nvPr>
        </p:nvSpPr>
        <p:spPr>
          <a:xfrm>
            <a:off x="457200" y="1066800"/>
            <a:ext cx="8458200" cy="5318760"/>
          </a:xfrm>
        </p:spPr>
        <p:txBody>
          <a:bodyPr>
            <a:normAutofit/>
          </a:bodyPr>
          <a:lstStyle/>
          <a:p>
            <a:pPr marL="0" indent="0">
              <a:buNone/>
            </a:pPr>
            <a:r>
              <a:rPr lang="en-US" sz="1600" b="1" dirty="0" smtClean="0"/>
              <a:t>Mandatory</a:t>
            </a:r>
          </a:p>
          <a:p>
            <a:r>
              <a:rPr lang="en-US" sz="1600" dirty="0" smtClean="0"/>
              <a:t>* </a:t>
            </a:r>
            <a:r>
              <a:rPr lang="en-US" sz="1600" b="1" dirty="0" smtClean="0"/>
              <a:t>Compute </a:t>
            </a:r>
            <a:r>
              <a:rPr lang="en-US" sz="1600" b="1" dirty="0"/>
              <a:t>the average local and global clustering coefficient of your graph. </a:t>
            </a:r>
          </a:p>
          <a:p>
            <a:endParaRPr lang="en-US" sz="1600" dirty="0"/>
          </a:p>
          <a:p>
            <a:r>
              <a:rPr lang="en-US" sz="1600" dirty="0"/>
              <a:t>* </a:t>
            </a:r>
            <a:r>
              <a:rPr lang="en-US" sz="1600" b="1" dirty="0" smtClean="0"/>
              <a:t>Compute PageRank, Eigenvector centrality, and degree centrality (if directed, compute in-degree) and report </a:t>
            </a:r>
            <a:r>
              <a:rPr lang="en-US" sz="1600" dirty="0" smtClean="0"/>
              <a:t>the top 3 nodes for each and their respective centrality values (3*3=9 values). List the users these nodes represent and discuss which centrality measure worked best in your network by visiting the profiles of these users.</a:t>
            </a:r>
          </a:p>
          <a:p>
            <a:endParaRPr lang="en-US" sz="1600" dirty="0"/>
          </a:p>
          <a:p>
            <a:endParaRPr lang="en-US" sz="1600" dirty="0" smtClean="0"/>
          </a:p>
          <a:p>
            <a:pPr marL="0" indent="0">
              <a:buNone/>
            </a:pPr>
            <a:r>
              <a:rPr lang="en-US" sz="1600" b="1" dirty="0"/>
              <a:t>Select 1 of the following</a:t>
            </a:r>
            <a:endParaRPr lang="en-US" sz="1600" dirty="0"/>
          </a:p>
          <a:p>
            <a:endParaRPr lang="en-US" sz="1600" dirty="0" smtClean="0"/>
          </a:p>
          <a:p>
            <a:r>
              <a:rPr lang="en-US" sz="1600" dirty="0" smtClean="0"/>
              <a:t>Find the two most similar nodes using regular equivalence</a:t>
            </a:r>
          </a:p>
          <a:p>
            <a:endParaRPr lang="en-US" sz="1600" dirty="0" smtClean="0"/>
          </a:p>
          <a:p>
            <a:r>
              <a:rPr lang="en-US" sz="1600" dirty="0" smtClean="0"/>
              <a:t>Find the two most similar nodes using </a:t>
            </a:r>
            <a:r>
              <a:rPr lang="en-US" sz="1600" dirty="0" err="1" smtClean="0"/>
              <a:t>Jaccard</a:t>
            </a:r>
            <a:r>
              <a:rPr lang="en-US" sz="1600" dirty="0" smtClean="0"/>
              <a:t> similarity</a:t>
            </a:r>
            <a:endParaRPr lang="en-US" sz="1600" dirty="0"/>
          </a:p>
          <a:p>
            <a:endParaRPr lang="en-US" sz="1600" dirty="0"/>
          </a:p>
        </p:txBody>
      </p:sp>
    </p:spTree>
    <p:extLst>
      <p:ext uri="{BB962C8B-B14F-4D97-AF65-F5344CB8AC3E}">
        <p14:creationId xmlns:p14="http://schemas.microsoft.com/office/powerpoint/2010/main" val="351618529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P3- Network Models</a:t>
            </a:r>
            <a:endParaRPr lang="en-US" dirty="0"/>
          </a:p>
        </p:txBody>
      </p:sp>
      <p:sp>
        <p:nvSpPr>
          <p:cNvPr id="3" name="Content Placeholder 2"/>
          <p:cNvSpPr>
            <a:spLocks noGrp="1"/>
          </p:cNvSpPr>
          <p:nvPr>
            <p:ph idx="1"/>
          </p:nvPr>
        </p:nvSpPr>
        <p:spPr>
          <a:xfrm>
            <a:off x="457200" y="1066800"/>
            <a:ext cx="8458200" cy="5318760"/>
          </a:xfrm>
        </p:spPr>
        <p:txBody>
          <a:bodyPr>
            <a:normAutofit lnSpcReduction="10000"/>
          </a:bodyPr>
          <a:lstStyle/>
          <a:p>
            <a:pPr marL="0" indent="0">
              <a:buNone/>
            </a:pPr>
            <a:r>
              <a:rPr lang="en-US" sz="1600" b="1" dirty="0" smtClean="0"/>
              <a:t>Mandatory</a:t>
            </a:r>
          </a:p>
          <a:p>
            <a:r>
              <a:rPr lang="en-US" sz="1600" dirty="0" smtClean="0"/>
              <a:t>* </a:t>
            </a:r>
            <a:r>
              <a:rPr lang="en-US" sz="3600" dirty="0" smtClean="0"/>
              <a:t>Simulate a random graph, the small-world model, and the preferential attachment model for your graph. </a:t>
            </a:r>
          </a:p>
          <a:p>
            <a:pPr lvl="1"/>
            <a:r>
              <a:rPr lang="en-US" sz="3200" dirty="0" smtClean="0"/>
              <a:t>Compute the </a:t>
            </a:r>
          </a:p>
          <a:p>
            <a:pPr lvl="2"/>
            <a:r>
              <a:rPr lang="en-US" sz="2800" b="1" dirty="0" smtClean="0"/>
              <a:t>1) average path length, </a:t>
            </a:r>
          </a:p>
          <a:p>
            <a:pPr lvl="2"/>
            <a:r>
              <a:rPr lang="en-US" sz="2800" b="1" dirty="0" smtClean="0"/>
              <a:t>2) the clustering coefficient, and </a:t>
            </a:r>
          </a:p>
          <a:p>
            <a:pPr lvl="2"/>
            <a:r>
              <a:rPr lang="en-US" sz="2800" dirty="0" smtClean="0"/>
              <a:t>3) </a:t>
            </a:r>
            <a:r>
              <a:rPr lang="en-US" sz="2800" b="1" dirty="0" smtClean="0"/>
              <a:t>plot the degree distribution for your simulated graphs </a:t>
            </a:r>
          </a:p>
          <a:p>
            <a:pPr lvl="2"/>
            <a:r>
              <a:rPr lang="en-US" sz="2800" dirty="0" smtClean="0"/>
              <a:t>Compare computed values (3*3=9 values) to those of your original graph	</a:t>
            </a:r>
            <a:endParaRPr lang="en-US" sz="2800" dirty="0"/>
          </a:p>
        </p:txBody>
      </p:sp>
    </p:spTree>
    <p:extLst>
      <p:ext uri="{BB962C8B-B14F-4D97-AF65-F5344CB8AC3E}">
        <p14:creationId xmlns:p14="http://schemas.microsoft.com/office/powerpoint/2010/main" val="896108631"/>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__PROGRESS-DOTS-CONFIG__" val="version3 650 5 516 1 20 19.4 255:0:0 186:0:226 0:128:128 186:223:226 arial"/>
</p:tagLst>
</file>

<file path=ppt/theme/theme1.xml><?xml version="1.0" encoding="utf-8"?>
<a:theme xmlns:a="http://schemas.openxmlformats.org/drawingml/2006/main" name="SocialComputingCourse-Templat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ln/>
      </a:spPr>
      <a:bodyPr/>
      <a:lstStyle>
        <a:defPPr algn="ctr">
          <a:spcBef>
            <a:spcPct val="0"/>
          </a:spcBef>
          <a:defRPr kumimoji="0" sz="6000" b="1" i="0" u="none" strike="noStrike" kern="1200" normalizeH="0" noProof="0" dirty="0" smtClean="0">
            <a:solidFill>
              <a:schemeClr val="bg1"/>
            </a:solidFill>
            <a:uLnTx/>
            <a:uFillTx/>
          </a:defRPr>
        </a:defPPr>
      </a:lstStyle>
      <a:style>
        <a:lnRef idx="1">
          <a:schemeClr val="accent6"/>
        </a:lnRef>
        <a:fillRef idx="3">
          <a:schemeClr val="accent6"/>
        </a:fillRef>
        <a:effectRef idx="2">
          <a:schemeClr val="accent6"/>
        </a:effectRef>
        <a:fontRef idx="minor">
          <a:schemeClr val="lt1"/>
        </a:fontRef>
      </a: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SocialTemplate</Template>
  <TotalTime>3913</TotalTime>
  <Words>979</Words>
  <Application>Microsoft Office PowerPoint</Application>
  <PresentationFormat>On-screen Show (4:3)</PresentationFormat>
  <Paragraphs>143</Paragraphs>
  <Slides>11</Slides>
  <Notes>9</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SocialComputingCourse-Template</vt:lpstr>
      <vt:lpstr>Project</vt:lpstr>
      <vt:lpstr>Project Parts</vt:lpstr>
      <vt:lpstr>Part I</vt:lpstr>
      <vt:lpstr>What will I do in Part I?</vt:lpstr>
      <vt:lpstr>P0- Crawl</vt:lpstr>
      <vt:lpstr>P0- Crawl</vt:lpstr>
      <vt:lpstr>P1- Graph Essentials</vt:lpstr>
      <vt:lpstr>P2- Network Measures</vt:lpstr>
      <vt:lpstr>P3- Network Models</vt:lpstr>
      <vt:lpstr>Final Note on Deliverables </vt:lpstr>
      <vt:lpstr>Some Useful Tools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Social Media Mining</dc:title>
  <dc:subject>Subject</dc:subject>
  <dc:creator>Reza Zafarani</dc:creator>
  <cp:keywords>Keywords</cp:keywords>
  <cp:lastModifiedBy>Nitesh</cp:lastModifiedBy>
  <cp:revision>300</cp:revision>
  <cp:lastPrinted>2012-08-17T16:28:21Z</cp:lastPrinted>
  <dcterms:created xsi:type="dcterms:W3CDTF">2013-08-25T00:17:48Z</dcterms:created>
  <dcterms:modified xsi:type="dcterms:W3CDTF">2013-10-21T10:09:45Z</dcterms:modified>
  <cp:category>Category</cp:category>
</cp:coreProperties>
</file>