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4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3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51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64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5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7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61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11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4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8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0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1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8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1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04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8C60DD-5162-4449-B826-8F6C7366760E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E616-9CD4-4F67-8C64-AED1A50B3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59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5489-BF9F-7ADF-F00C-6C1D0583E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/>
              <a:t>Vrinda</a:t>
            </a:r>
            <a:r>
              <a:rPr lang="en-US" sz="6000" dirty="0"/>
              <a:t> Store Annual   sales Report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4B72A-1B3A-46FE-6367-1BF0636A2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6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49FA-56A9-2088-93FF-D8904107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Objective/Problem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1027-E98C-AB3F-358E-BAD1899B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8" y="1371601"/>
            <a:ext cx="12099808" cy="733546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Vrinda</a:t>
            </a:r>
            <a:r>
              <a:rPr lang="en-US" dirty="0"/>
              <a:t> store wants to create an annual sales report for 2023. so that ,</a:t>
            </a:r>
            <a:r>
              <a:rPr lang="en-US" dirty="0" err="1"/>
              <a:t>Vrinda</a:t>
            </a:r>
            <a:r>
              <a:rPr lang="en-US" dirty="0"/>
              <a:t> can understand their customers and grow more sales in 2024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27F4F-CAE0-BBC5-B0BD-D414F057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67" y="3205781"/>
            <a:ext cx="6151500" cy="307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E9C0-46AE-F2C2-7C9F-7019DDB4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8944-95D7-B42E-1F28-09C0BE52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Compare the sales and orders using single chart.</a:t>
            </a:r>
          </a:p>
          <a:p>
            <a:r>
              <a:rPr lang="en-IN" dirty="0"/>
              <a:t>Which month got the highest sales and orders?</a:t>
            </a:r>
          </a:p>
          <a:p>
            <a:r>
              <a:rPr lang="en-IN" dirty="0"/>
              <a:t>Who purchased more men or women in 2023?</a:t>
            </a:r>
          </a:p>
          <a:p>
            <a:r>
              <a:rPr lang="en-IN" dirty="0"/>
              <a:t>What are different orders status in 2023?</a:t>
            </a:r>
          </a:p>
          <a:p>
            <a:r>
              <a:rPr lang="en-IN" dirty="0"/>
              <a:t>List top 10 states contributing to the sales?</a:t>
            </a:r>
          </a:p>
          <a:p>
            <a:r>
              <a:rPr lang="en-IN" dirty="0"/>
              <a:t>Relation between age and gender based on number of orders</a:t>
            </a:r>
          </a:p>
          <a:p>
            <a:r>
              <a:rPr lang="en-IN" dirty="0"/>
              <a:t>Which channel is contribution to maximum sales?</a:t>
            </a:r>
          </a:p>
          <a:p>
            <a:r>
              <a:rPr lang="en-IN" dirty="0"/>
              <a:t>Highest selling </a:t>
            </a:r>
            <a:r>
              <a:rPr lang="en-IN" dirty="0" err="1"/>
              <a:t>category?,etc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07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2718-990A-5CD3-FA10-D72AC6AA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6196-EEAD-DC64-DE09-3D27362C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and QTY column was cleaned and set in the same format for better processing </a:t>
            </a:r>
          </a:p>
          <a:p>
            <a:r>
              <a:rPr lang="en-IN" dirty="0"/>
              <a:t>Checked is there any null values in the data set or not.</a:t>
            </a:r>
          </a:p>
          <a:p>
            <a:r>
              <a:rPr lang="en-IN" dirty="0"/>
              <a:t>Checked format and data types of all the column.</a:t>
            </a:r>
          </a:p>
        </p:txBody>
      </p:sp>
    </p:spTree>
    <p:extLst>
      <p:ext uri="{BB962C8B-B14F-4D97-AF65-F5344CB8AC3E}">
        <p14:creationId xmlns:p14="http://schemas.microsoft.com/office/powerpoint/2010/main" val="289725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2D3C-7193-8BD5-17B4-C849AFC6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3BC-91D2-0037-59A8-E3847854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Age group Column and Month Column for better understanding and visualization .</a:t>
            </a:r>
          </a:p>
          <a:p>
            <a:endParaRPr lang="en-US" dirty="0"/>
          </a:p>
          <a:p>
            <a:r>
              <a:rPr lang="en-US" dirty="0"/>
              <a:t>Formula used for this is </a:t>
            </a:r>
          </a:p>
          <a:p>
            <a:r>
              <a:rPr lang="en-US" dirty="0"/>
              <a:t>=IF(E2&gt;=50,"Senior",IF(E2&gt;=30,"Adults","Teenager"))</a:t>
            </a:r>
          </a:p>
          <a:p>
            <a:r>
              <a:rPr lang="en-IN" dirty="0"/>
              <a:t>=TEXT(G2,"mmmm")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5DF55-F10F-E707-661F-0B2233C9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30" y="4898117"/>
            <a:ext cx="9152413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0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7595-312F-B29A-2E53-19D28295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1EA0-98B6-728E-DF15-5B47DC13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pivot table and Dashboard according to the problems statements.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AD3F4-4EEB-46C4-C8D2-00E3B44C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03" y="2729053"/>
            <a:ext cx="9597224" cy="38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725F-F413-388E-8366-2B0149FC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DE1C-6AA6-F42E-8353-11A35433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Women are more likely to buy compared to men (~65%)</a:t>
            </a:r>
          </a:p>
          <a:p>
            <a:r>
              <a:rPr lang="en-IN" dirty="0"/>
              <a:t>Maharashtra, Karnataka and Uttar Pradesh are the top 3 states (~35%)</a:t>
            </a:r>
          </a:p>
          <a:p>
            <a:r>
              <a:rPr lang="en-IN" dirty="0"/>
              <a:t>Adult age group (30-49 </a:t>
            </a:r>
            <a:r>
              <a:rPr lang="en-IN" dirty="0" err="1"/>
              <a:t>yrs</a:t>
            </a:r>
            <a:r>
              <a:rPr lang="en-IN" dirty="0"/>
              <a:t>) is max contributing (~50%)</a:t>
            </a:r>
          </a:p>
          <a:p>
            <a:r>
              <a:rPr lang="en-IN" dirty="0"/>
              <a:t>Amazon, Flipkart and Myntra channels are max contributing (~80%)</a:t>
            </a:r>
          </a:p>
          <a:p>
            <a:endParaRPr lang="en-IN" dirty="0"/>
          </a:p>
          <a:p>
            <a:r>
              <a:rPr lang="en-IN" dirty="0"/>
              <a:t>Final Conclusion to improve </a:t>
            </a:r>
            <a:r>
              <a:rPr lang="en-IN" dirty="0" err="1"/>
              <a:t>Vrinda</a:t>
            </a:r>
            <a:r>
              <a:rPr lang="en-IN" dirty="0"/>
              <a:t> stores sales:</a:t>
            </a:r>
          </a:p>
          <a:p>
            <a:r>
              <a:rPr lang="en-IN" dirty="0"/>
              <a:t>Target women customers of age group </a:t>
            </a:r>
            <a:r>
              <a:rPr lang="en-IN" b="1" dirty="0"/>
              <a:t>30-49</a:t>
            </a:r>
            <a:r>
              <a:rPr lang="en-IN" dirty="0"/>
              <a:t> </a:t>
            </a:r>
            <a:r>
              <a:rPr lang="en-IN" dirty="0" err="1"/>
              <a:t>yrs</a:t>
            </a:r>
            <a:r>
              <a:rPr lang="en-IN" dirty="0"/>
              <a:t> living in </a:t>
            </a:r>
            <a:r>
              <a:rPr lang="en-IN" b="1" dirty="0"/>
              <a:t>Maharashtra, Karnataka</a:t>
            </a:r>
            <a:r>
              <a:rPr lang="en-IN" dirty="0"/>
              <a:t> and </a:t>
            </a:r>
            <a:r>
              <a:rPr lang="en-IN" b="1" dirty="0"/>
              <a:t>Uttar Pradesh  </a:t>
            </a:r>
            <a:r>
              <a:rPr lang="en-IN" dirty="0"/>
              <a:t>by showing ads/offers/coupons available on </a:t>
            </a:r>
            <a:r>
              <a:rPr lang="en-IN" b="1" dirty="0"/>
              <a:t>Amazon,  Flipkart </a:t>
            </a:r>
            <a:r>
              <a:rPr lang="en-IN" dirty="0"/>
              <a:t>and</a:t>
            </a:r>
            <a:r>
              <a:rPr lang="en-IN" b="1" dirty="0"/>
              <a:t> Myntra</a:t>
            </a:r>
          </a:p>
        </p:txBody>
      </p:sp>
    </p:spTree>
    <p:extLst>
      <p:ext uri="{BB962C8B-B14F-4D97-AF65-F5344CB8AC3E}">
        <p14:creationId xmlns:p14="http://schemas.microsoft.com/office/powerpoint/2010/main" val="3278461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298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Vrinda Store Annual   sales Report</vt:lpstr>
      <vt:lpstr>Objective/Problem Statement</vt:lpstr>
      <vt:lpstr>Questions</vt:lpstr>
      <vt:lpstr>Data Cleaning  </vt:lpstr>
      <vt:lpstr>Data processing</vt:lpstr>
      <vt:lpstr>Data Analysis </vt:lpstr>
      <vt:lpstr>Sample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Annual   sales Report</dc:title>
  <dc:creator>mouryan60@gmail.com</dc:creator>
  <cp:lastModifiedBy>mouryan60@gmail.com</cp:lastModifiedBy>
  <cp:revision>1</cp:revision>
  <dcterms:created xsi:type="dcterms:W3CDTF">2023-12-30T09:20:10Z</dcterms:created>
  <dcterms:modified xsi:type="dcterms:W3CDTF">2023-12-30T09:25:15Z</dcterms:modified>
</cp:coreProperties>
</file>