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esh Namdev" userId="d9e30a3a81db0a9c" providerId="LiveId" clId="{AA107E73-013C-4BEF-A5B5-010EE40B93F8}"/>
    <pc:docChg chg="custSel addSld modSld sldOrd">
      <pc:chgData name="Nitesh Namdev" userId="d9e30a3a81db0a9c" providerId="LiveId" clId="{AA107E73-013C-4BEF-A5B5-010EE40B93F8}" dt="2023-12-22T15:52:01.012" v="307" actId="313"/>
      <pc:docMkLst>
        <pc:docMk/>
      </pc:docMkLst>
      <pc:sldChg chg="modSp mod">
        <pc:chgData name="Nitesh Namdev" userId="d9e30a3a81db0a9c" providerId="LiveId" clId="{AA107E73-013C-4BEF-A5B5-010EE40B93F8}" dt="2023-12-21T17:44:58.290" v="0" actId="20577"/>
        <pc:sldMkLst>
          <pc:docMk/>
          <pc:sldMk cId="2625784805" sldId="257"/>
        </pc:sldMkLst>
        <pc:spChg chg="mod">
          <ac:chgData name="Nitesh Namdev" userId="d9e30a3a81db0a9c" providerId="LiveId" clId="{AA107E73-013C-4BEF-A5B5-010EE40B93F8}" dt="2023-12-21T17:44:58.290" v="0" actId="20577"/>
          <ac:spMkLst>
            <pc:docMk/>
            <pc:sldMk cId="2625784805" sldId="257"/>
            <ac:spMk id="2" creationId="{F588667B-0BC1-1989-013B-4C72E0104794}"/>
          </ac:spMkLst>
        </pc:spChg>
      </pc:sldChg>
      <pc:sldChg chg="modSp mod">
        <pc:chgData name="Nitesh Namdev" userId="d9e30a3a81db0a9c" providerId="LiveId" clId="{AA107E73-013C-4BEF-A5B5-010EE40B93F8}" dt="2023-12-21T17:45:08.252" v="1" actId="20577"/>
        <pc:sldMkLst>
          <pc:docMk/>
          <pc:sldMk cId="1923803751" sldId="258"/>
        </pc:sldMkLst>
        <pc:spChg chg="mod">
          <ac:chgData name="Nitesh Namdev" userId="d9e30a3a81db0a9c" providerId="LiveId" clId="{AA107E73-013C-4BEF-A5B5-010EE40B93F8}" dt="2023-12-21T17:45:08.252" v="1" actId="20577"/>
          <ac:spMkLst>
            <pc:docMk/>
            <pc:sldMk cId="1923803751" sldId="258"/>
            <ac:spMk id="2" creationId="{05FC5DBF-0790-D829-72FF-C8776547B584}"/>
          </ac:spMkLst>
        </pc:spChg>
      </pc:sldChg>
      <pc:sldChg chg="modSp mod ord">
        <pc:chgData name="Nitesh Namdev" userId="d9e30a3a81db0a9c" providerId="LiveId" clId="{AA107E73-013C-4BEF-A5B5-010EE40B93F8}" dt="2023-12-21T17:46:01.612" v="6"/>
        <pc:sldMkLst>
          <pc:docMk/>
          <pc:sldMk cId="1866909836" sldId="259"/>
        </pc:sldMkLst>
        <pc:spChg chg="mod">
          <ac:chgData name="Nitesh Namdev" userId="d9e30a3a81db0a9c" providerId="LiveId" clId="{AA107E73-013C-4BEF-A5B5-010EE40B93F8}" dt="2023-12-21T17:45:29.486" v="2" actId="255"/>
          <ac:spMkLst>
            <pc:docMk/>
            <pc:sldMk cId="1866909836" sldId="259"/>
            <ac:spMk id="2" creationId="{9B820F21-5D33-0D2F-4243-6C336A677593}"/>
          </ac:spMkLst>
        </pc:spChg>
      </pc:sldChg>
      <pc:sldChg chg="modSp mod">
        <pc:chgData name="Nitesh Namdev" userId="d9e30a3a81db0a9c" providerId="LiveId" clId="{AA107E73-013C-4BEF-A5B5-010EE40B93F8}" dt="2023-12-21T17:45:45.432" v="3" actId="20577"/>
        <pc:sldMkLst>
          <pc:docMk/>
          <pc:sldMk cId="1695408591" sldId="260"/>
        </pc:sldMkLst>
        <pc:spChg chg="mod">
          <ac:chgData name="Nitesh Namdev" userId="d9e30a3a81db0a9c" providerId="LiveId" clId="{AA107E73-013C-4BEF-A5B5-010EE40B93F8}" dt="2023-12-21T17:45:45.432" v="3" actId="20577"/>
          <ac:spMkLst>
            <pc:docMk/>
            <pc:sldMk cId="1695408591" sldId="260"/>
            <ac:spMk id="2" creationId="{7E615418-CE75-5174-E517-94A11E819708}"/>
          </ac:spMkLst>
        </pc:spChg>
      </pc:sldChg>
      <pc:sldChg chg="modSp mod">
        <pc:chgData name="Nitesh Namdev" userId="d9e30a3a81db0a9c" providerId="LiveId" clId="{AA107E73-013C-4BEF-A5B5-010EE40B93F8}" dt="2023-12-21T17:45:55.748" v="4" actId="20577"/>
        <pc:sldMkLst>
          <pc:docMk/>
          <pc:sldMk cId="443763047" sldId="261"/>
        </pc:sldMkLst>
        <pc:spChg chg="mod">
          <ac:chgData name="Nitesh Namdev" userId="d9e30a3a81db0a9c" providerId="LiveId" clId="{AA107E73-013C-4BEF-A5B5-010EE40B93F8}" dt="2023-12-21T17:45:55.748" v="4" actId="20577"/>
          <ac:spMkLst>
            <pc:docMk/>
            <pc:sldMk cId="443763047" sldId="261"/>
            <ac:spMk id="2" creationId="{1C401AAC-AC6C-A5FF-FF21-2A0A03ACD2FE}"/>
          </ac:spMkLst>
        </pc:spChg>
      </pc:sldChg>
      <pc:sldChg chg="modSp new mod">
        <pc:chgData name="Nitesh Namdev" userId="d9e30a3a81db0a9c" providerId="LiveId" clId="{AA107E73-013C-4BEF-A5B5-010EE40B93F8}" dt="2023-12-22T15:52:01.012" v="307" actId="313"/>
        <pc:sldMkLst>
          <pc:docMk/>
          <pc:sldMk cId="4076621252" sldId="262"/>
        </pc:sldMkLst>
        <pc:spChg chg="mod">
          <ac:chgData name="Nitesh Namdev" userId="d9e30a3a81db0a9c" providerId="LiveId" clId="{AA107E73-013C-4BEF-A5B5-010EE40B93F8}" dt="2023-12-22T15:46:04.192" v="32" actId="113"/>
          <ac:spMkLst>
            <pc:docMk/>
            <pc:sldMk cId="4076621252" sldId="262"/>
            <ac:spMk id="2" creationId="{FCA9EAE1-C10E-C04C-DBBF-3DC41DF4261B}"/>
          </ac:spMkLst>
        </pc:spChg>
        <pc:spChg chg="mod">
          <ac:chgData name="Nitesh Namdev" userId="d9e30a3a81db0a9c" providerId="LiveId" clId="{AA107E73-013C-4BEF-A5B5-010EE40B93F8}" dt="2023-12-22T15:52:01.012" v="307" actId="313"/>
          <ac:spMkLst>
            <pc:docMk/>
            <pc:sldMk cId="4076621252" sldId="262"/>
            <ac:spMk id="3" creationId="{AECD15D4-F92C-73FA-5E9E-43836E4FFC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027CF-97FE-42C1-A030-32E90CCC87E7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7EFB3-5DCF-4C48-BE99-620C6F7F5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6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7EFB3-5DCF-4C48-BE99-620C6F7F51E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17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7EFB3-5DCF-4C48-BE99-620C6F7F51E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77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5923-F761-B41E-D73B-A1E3D2C10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B7147-D040-7DB5-32F5-2DEEA273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E6FE7-D991-C5BA-4BF7-E7ACAAA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A8A1-0446-FB94-86A6-A2E160BF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81E6-685D-1CF6-5FA8-35B9097E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16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A20B-0F93-CEF6-EC64-84048F1E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A9CED-536D-2844-6D62-F2A516432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8D05A-D378-FA73-3F8E-D42E257E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9C21-32DE-994E-A122-B29F8646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42237-5CE6-9F05-1440-78E7FCF1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6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79B1F-2153-E39F-DE3D-71A51FB82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851B6-08FE-82DD-1284-7BEE7AC36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E7A88-DC24-40F3-4F70-8541AA2F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44748-48E5-B872-5EA1-56D2D55A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7FB7-B83B-D84F-0EB5-5197C45E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57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BE5F-710F-2FD6-BEF6-A09D873B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E4659-C47E-CAB0-9344-F0ACA8CA9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AB23-262E-CF70-0660-7431E5EA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246B-403D-FDF9-7A50-0B5BCF01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CF2E1-790B-22F9-409B-1BC6B4F0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01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A7F5-F2FC-8CC0-4424-70C029B8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CC9C1-5C73-30C6-32EE-17CE5C387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8D191-E7F1-64D8-AC71-AC86A1A3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F559-B819-EA0F-2343-975042FA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D941-96E5-A72E-ABE0-B1A6AB58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24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3A97-0D8E-6A4E-A36E-62DBD487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272C-99DE-F06B-B971-3622AA2EC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9099D-6E0A-0021-A968-47E969790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CCD0B-387F-B558-F7F0-E8648BAE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B3A5C-0609-8E0E-0323-9A5F71E8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F844B-CFFD-286B-5BC4-F7264B0F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6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8483-ED0D-82BA-A66E-5684E14F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121DA-9148-2BB0-B07E-857396588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6E0D9-D17E-72FF-A9D0-5BAA62B1C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75606-66DC-7308-8E0D-D7221E0A6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0FD6B-F6C5-3F40-D020-F0395517A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60003-D7C4-B047-E417-E91AFC6D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A18A6-AAF9-9331-309B-F4B96531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C57E0-77A6-67B2-D135-B527F7B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66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C6BD-F740-6E40-32A1-B2122E85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7B4C0-7AF3-B9D7-A0BE-F11CCE0E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837E5-D04D-5D94-44C1-F79B1A6C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B79AF-849B-DDD1-4099-27682C5C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4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124CA-FB01-88E0-2EFB-007BC12F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C6577-8086-9A78-5FDC-CEADE032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CC9C5-A127-1DCC-F4BD-9CABD1F5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7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C16B-FC20-DC38-9306-2EC9DA28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D2195-3871-61E7-CAFE-ABDA3E8A5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AB22-98A9-C2B1-F5C2-CA0C6B6E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9C424-1F2B-F987-3E85-AE9BCA13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EC6B4-5A3D-3A29-6153-42A20CEF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7D492-C285-4910-1B9A-14F1B25D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68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E05D-8955-BD97-1080-35C3CB44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FF74A-B6BC-B35B-2494-06A73C139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0BB96-D398-F47E-39BE-1570DD7A6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1CE56-0971-2A18-72AA-304AABE3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AB995-FB39-EA2D-8326-FFC4A25E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CC04F-7D48-A0FC-3FEB-AA06065A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26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5A00D-D74B-D7A6-9680-C34B95B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A5490-AF05-F610-BB69-62CEE3159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360BB-F349-ED4D-787F-40529FE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8D458-0511-5E16-4A56-E298D5922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19E77-61B3-A27E-8F39-DA582152C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98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C31C-3B8F-87F9-A5C4-10229D3DB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Wrangling and Acquisition on Dataset of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1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B5ED8-CC8E-77D0-8B8C-3A0D345A0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                                  </a:t>
            </a:r>
          </a:p>
          <a:p>
            <a:r>
              <a:rPr lang="en-US" sz="4000" dirty="0"/>
              <a:t>                                   </a:t>
            </a:r>
            <a:r>
              <a:rPr lang="en-US" sz="4800" b="1" dirty="0"/>
              <a:t>Presented By</a:t>
            </a:r>
          </a:p>
          <a:p>
            <a:r>
              <a:rPr lang="en-US" sz="4000" dirty="0"/>
              <a:t>                                   </a:t>
            </a:r>
            <a:r>
              <a:rPr lang="en-US" sz="3500" b="1" dirty="0"/>
              <a:t>Nitesh Namdev</a:t>
            </a:r>
            <a:endParaRPr lang="en-IN" sz="3500" b="1" dirty="0"/>
          </a:p>
        </p:txBody>
      </p:sp>
    </p:spTree>
    <p:extLst>
      <p:ext uri="{BB962C8B-B14F-4D97-AF65-F5344CB8AC3E}">
        <p14:creationId xmlns:p14="http://schemas.microsoft.com/office/powerpoint/2010/main" val="232556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667B-0BC1-1989-013B-4C72E010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Introduction.</a:t>
            </a:r>
            <a:endParaRPr lang="en-IN" sz="6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96A6-8134-1EFC-9963-264DC05C9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2948" cy="4351338"/>
          </a:xfrm>
        </p:spPr>
        <p:txBody>
          <a:bodyPr>
            <a:normAutofit/>
          </a:bodyPr>
          <a:lstStyle/>
          <a:p>
            <a:r>
              <a:rPr lang="en-US" sz="3400" dirty="0"/>
              <a:t>We have given 3 datasets of employees details who travelled around somewhere and we need to do work on this datasets and find meaningful and accurate data and make a datasets with this which could provide accurate details. And found exact thing to make showcase this data to work smoothly.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262578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5DBF-0790-D829-72FF-C8776547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Object.</a:t>
            </a:r>
            <a:endParaRPr lang="en-IN" sz="7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9189-2E70-9D7E-0A1F-A09571CC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22342" cy="4351338"/>
          </a:xfrm>
        </p:spPr>
        <p:txBody>
          <a:bodyPr>
            <a:normAutofit lnSpcReduction="10000"/>
          </a:bodyPr>
          <a:lstStyle/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Purpose of this project is to do work Data Wrangling and Data Acquisition on Datasets 1,2 and 3.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Found meaningful and accurate data to do work smoothly.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Converting RAW Data into Format that allows convenient consumption.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on data visualization with the help of Boxplot.  </a:t>
            </a:r>
            <a:endParaRPr lang="en-IN" sz="3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0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0F21-5D33-0D2F-4243-6C336A67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and Libraries Used.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E935-39C0-328C-CFC8-2070157E7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3348" cy="4351338"/>
          </a:xfrm>
        </p:spPr>
        <p:txBody>
          <a:bodyPr/>
          <a:lstStyle/>
          <a:p>
            <a:r>
              <a:rPr lang="en-US" sz="3400" dirty="0"/>
              <a:t>These are the following Tools and Libraries which were used for this project.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1. </a:t>
            </a:r>
            <a:r>
              <a:rPr lang="en-US" sz="3400" dirty="0" err="1"/>
              <a:t>Numpy</a:t>
            </a:r>
            <a:endParaRPr lang="en-US" sz="3400" dirty="0"/>
          </a:p>
          <a:p>
            <a:r>
              <a:rPr lang="en-US" sz="3400" dirty="0"/>
              <a:t>2. Pandas</a:t>
            </a:r>
          </a:p>
          <a:p>
            <a:r>
              <a:rPr lang="en-US" sz="3400" dirty="0"/>
              <a:t>3. Matplotlib</a:t>
            </a:r>
          </a:p>
          <a:p>
            <a:r>
              <a:rPr lang="en-US" sz="3400" dirty="0"/>
              <a:t>4. Seaborn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90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5418-CE75-5174-E517-94A11E81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Process.</a:t>
            </a:r>
            <a:endParaRPr lang="en-IN" sz="6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575AB-080D-8855-9D47-67B3C740A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400" b="1" dirty="0"/>
              <a:t>Data Import and conversion:-</a:t>
            </a:r>
          </a:p>
          <a:p>
            <a:r>
              <a:rPr lang="en-US" sz="3400" dirty="0"/>
              <a:t>1. Merge and concatenation all Datasets.</a:t>
            </a:r>
          </a:p>
          <a:p>
            <a:r>
              <a:rPr lang="en-US" sz="3400" dirty="0"/>
              <a:t>2. Wrangling and Acquisition on all Datasets.</a:t>
            </a:r>
          </a:p>
          <a:p>
            <a:r>
              <a:rPr lang="en-US" sz="3400" dirty="0"/>
              <a:t>3. Handling Missing Values.</a:t>
            </a:r>
          </a:p>
          <a:p>
            <a:r>
              <a:rPr lang="en-US" sz="3400" dirty="0"/>
              <a:t>4. Replace Missing values from correct data.</a:t>
            </a:r>
          </a:p>
          <a:p>
            <a:r>
              <a:rPr lang="en-US" sz="3400" dirty="0"/>
              <a:t>5. Find unique values and outliers of data.</a:t>
            </a:r>
          </a:p>
          <a:p>
            <a:r>
              <a:rPr lang="en-US" sz="3400" dirty="0"/>
              <a:t>6. present the data on chart shape.</a:t>
            </a:r>
          </a:p>
          <a:p>
            <a:r>
              <a:rPr lang="en-US" sz="3400" dirty="0"/>
              <a:t>7. Find skewness and Correlation in Datasets.</a:t>
            </a:r>
          </a:p>
          <a:p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169540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1AAC-AC6C-A5FF-FF21-2A0A03AC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Result.</a:t>
            </a:r>
            <a:endParaRPr lang="en-IN" sz="6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B1C8-EBB2-7D44-950F-695A44AB1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>
            <a:normAutofit/>
          </a:bodyPr>
          <a:lstStyle/>
          <a:p>
            <a:r>
              <a:rPr lang="en-US" sz="3400" dirty="0"/>
              <a:t>We found clear and clean data to work on it.</a:t>
            </a:r>
          </a:p>
          <a:p>
            <a:r>
              <a:rPr lang="en-US" sz="3400" dirty="0"/>
              <a:t>All the Rows and Columns are ok.</a:t>
            </a:r>
          </a:p>
          <a:p>
            <a:r>
              <a:rPr lang="en-US" sz="3400" dirty="0"/>
              <a:t>Dataset has total 1000 Rows and          13 Columns.</a:t>
            </a:r>
          </a:p>
          <a:p>
            <a:r>
              <a:rPr lang="en-US" sz="3400" dirty="0"/>
              <a:t>Dataset is in Clear form for Better Understanding and make work smoothly.</a:t>
            </a:r>
          </a:p>
        </p:txBody>
      </p:sp>
    </p:spTree>
    <p:extLst>
      <p:ext uri="{BB962C8B-B14F-4D97-AF65-F5344CB8AC3E}">
        <p14:creationId xmlns:p14="http://schemas.microsoft.com/office/powerpoint/2010/main" val="44376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EAE1-C10E-C04C-DBBF-3DC41DF4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Conclusion</a:t>
            </a:r>
            <a:endParaRPr lang="en-IN" sz="6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15D4-F92C-73FA-5E9E-43836E4F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6368" cy="4351338"/>
          </a:xfrm>
        </p:spPr>
        <p:txBody>
          <a:bodyPr>
            <a:normAutofit/>
          </a:bodyPr>
          <a:lstStyle/>
          <a:p>
            <a:r>
              <a:rPr lang="en-US" sz="3400" dirty="0"/>
              <a:t>The Final conclusion of this project is that we have done Data acquisition and Data wrangling on this Dataset and found accurate.</a:t>
            </a:r>
          </a:p>
          <a:p>
            <a:r>
              <a:rPr lang="en-US" sz="3400" dirty="0"/>
              <a:t>The Dataset is ready to use for Organization for future Reference.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407662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304</Words>
  <Application>Microsoft Office PowerPoint</Application>
  <PresentationFormat>Widescreen</PresentationFormat>
  <Paragraphs>37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Wrangling and Acquisition on Dataset of Project 1</vt:lpstr>
      <vt:lpstr>                    Introduction.</vt:lpstr>
      <vt:lpstr>Object.</vt:lpstr>
      <vt:lpstr>Tools and Libraries Used. </vt:lpstr>
      <vt:lpstr>Process.</vt:lpstr>
      <vt:lpstr>Result.</vt:lpstr>
      <vt:lpstr>Final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and Acquisition on Dataset of Project 1</dc:title>
  <dc:creator>Nitesh Namdev</dc:creator>
  <cp:lastModifiedBy>Nitesh Namdev</cp:lastModifiedBy>
  <cp:revision>1</cp:revision>
  <dcterms:created xsi:type="dcterms:W3CDTF">2023-12-21T17:42:46Z</dcterms:created>
  <dcterms:modified xsi:type="dcterms:W3CDTF">2023-12-22T15:52:08Z</dcterms:modified>
</cp:coreProperties>
</file>