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107E73-013C-4BEF-A5B5-010EE40B93F8}" v="5" dt="2023-12-25T16:59:18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esh Namdev" userId="d9e30a3a81db0a9c" providerId="LiveId" clId="{AA107E73-013C-4BEF-A5B5-010EE40B93F8}"/>
    <pc:docChg chg="custSel addSld modSld sldOrd">
      <pc:chgData name="Nitesh Namdev" userId="d9e30a3a81db0a9c" providerId="LiveId" clId="{AA107E73-013C-4BEF-A5B5-010EE40B93F8}" dt="2023-12-25T17:03:54.985" v="400" actId="14100"/>
      <pc:docMkLst>
        <pc:docMk/>
      </pc:docMkLst>
      <pc:sldChg chg="modSp mod">
        <pc:chgData name="Nitesh Namdev" userId="d9e30a3a81db0a9c" providerId="LiveId" clId="{AA107E73-013C-4BEF-A5B5-010EE40B93F8}" dt="2023-12-25T17:03:54.985" v="400" actId="14100"/>
        <pc:sldMkLst>
          <pc:docMk/>
          <pc:sldMk cId="2325567528" sldId="256"/>
        </pc:sldMkLst>
        <pc:spChg chg="mod">
          <ac:chgData name="Nitesh Namdev" userId="d9e30a3a81db0a9c" providerId="LiveId" clId="{AA107E73-013C-4BEF-A5B5-010EE40B93F8}" dt="2023-12-25T17:03:32.968" v="397" actId="14100"/>
          <ac:spMkLst>
            <pc:docMk/>
            <pc:sldMk cId="2325567528" sldId="256"/>
            <ac:spMk id="2" creationId="{E6D0C31C-3B8F-87F9-A5C4-10229D3DB940}"/>
          </ac:spMkLst>
        </pc:spChg>
        <pc:spChg chg="mod">
          <ac:chgData name="Nitesh Namdev" userId="d9e30a3a81db0a9c" providerId="LiveId" clId="{AA107E73-013C-4BEF-A5B5-010EE40B93F8}" dt="2023-12-25T17:03:54.985" v="400" actId="14100"/>
          <ac:spMkLst>
            <pc:docMk/>
            <pc:sldMk cId="2325567528" sldId="256"/>
            <ac:spMk id="3" creationId="{8FAB5ED8-CC8E-77D0-8B8C-3A0D345A0E74}"/>
          </ac:spMkLst>
        </pc:spChg>
      </pc:sldChg>
      <pc:sldChg chg="modSp mod">
        <pc:chgData name="Nitesh Namdev" userId="d9e30a3a81db0a9c" providerId="LiveId" clId="{AA107E73-013C-4BEF-A5B5-010EE40B93F8}" dt="2023-12-25T17:02:27.210" v="388" actId="20577"/>
        <pc:sldMkLst>
          <pc:docMk/>
          <pc:sldMk cId="2625784805" sldId="257"/>
        </pc:sldMkLst>
        <pc:spChg chg="mod">
          <ac:chgData name="Nitesh Namdev" userId="d9e30a3a81db0a9c" providerId="LiveId" clId="{AA107E73-013C-4BEF-A5B5-010EE40B93F8}" dt="2023-12-25T16:59:18.913" v="322"/>
          <ac:spMkLst>
            <pc:docMk/>
            <pc:sldMk cId="2625784805" sldId="257"/>
            <ac:spMk id="2" creationId="{F588667B-0BC1-1989-013B-4C72E0104794}"/>
          </ac:spMkLst>
        </pc:spChg>
        <pc:spChg chg="mod">
          <ac:chgData name="Nitesh Namdev" userId="d9e30a3a81db0a9c" providerId="LiveId" clId="{AA107E73-013C-4BEF-A5B5-010EE40B93F8}" dt="2023-12-25T16:59:19.040" v="324" actId="27636"/>
          <ac:spMkLst>
            <pc:docMk/>
            <pc:sldMk cId="2625784805" sldId="257"/>
            <ac:spMk id="3" creationId="{A18196A6-8134-1EFC-9963-264DC05C9925}"/>
          </ac:spMkLst>
        </pc:spChg>
        <pc:spChg chg="mod">
          <ac:chgData name="Nitesh Namdev" userId="d9e30a3a81db0a9c" providerId="LiveId" clId="{AA107E73-013C-4BEF-A5B5-010EE40B93F8}" dt="2023-12-25T17:02:27.210" v="388" actId="20577"/>
          <ac:spMkLst>
            <pc:docMk/>
            <pc:sldMk cId="2625784805" sldId="257"/>
            <ac:spMk id="7" creationId="{573AB302-3756-188F-C35D-2A5956818468}"/>
          </ac:spMkLst>
        </pc:spChg>
      </pc:sldChg>
      <pc:sldChg chg="modSp mod">
        <pc:chgData name="Nitesh Namdev" userId="d9e30a3a81db0a9c" providerId="LiveId" clId="{AA107E73-013C-4BEF-A5B5-010EE40B93F8}" dt="2023-12-25T17:02:15.464" v="385" actId="20577"/>
        <pc:sldMkLst>
          <pc:docMk/>
          <pc:sldMk cId="1923803751" sldId="258"/>
        </pc:sldMkLst>
        <pc:spChg chg="mod">
          <ac:chgData name="Nitesh Namdev" userId="d9e30a3a81db0a9c" providerId="LiveId" clId="{AA107E73-013C-4BEF-A5B5-010EE40B93F8}" dt="2023-12-25T17:02:15.464" v="385" actId="20577"/>
          <ac:spMkLst>
            <pc:docMk/>
            <pc:sldMk cId="1923803751" sldId="258"/>
            <ac:spMk id="2" creationId="{05FC5DBF-0790-D829-72FF-C8776547B584}"/>
          </ac:spMkLst>
        </pc:spChg>
        <pc:spChg chg="mod">
          <ac:chgData name="Nitesh Namdev" userId="d9e30a3a81db0a9c" providerId="LiveId" clId="{AA107E73-013C-4BEF-A5B5-010EE40B93F8}" dt="2023-12-25T17:02:05.193" v="376" actId="27636"/>
          <ac:spMkLst>
            <pc:docMk/>
            <pc:sldMk cId="1923803751" sldId="258"/>
            <ac:spMk id="3" creationId="{D4DE9189-2E70-9D7E-0A1F-A09571CCCBAE}"/>
          </ac:spMkLst>
        </pc:spChg>
      </pc:sldChg>
      <pc:sldChg chg="modSp mod ord">
        <pc:chgData name="Nitesh Namdev" userId="d9e30a3a81db0a9c" providerId="LiveId" clId="{AA107E73-013C-4BEF-A5B5-010EE40B93F8}" dt="2023-12-25T17:01:08.931" v="346" actId="14100"/>
        <pc:sldMkLst>
          <pc:docMk/>
          <pc:sldMk cId="1866909836" sldId="259"/>
        </pc:sldMkLst>
        <pc:spChg chg="mod">
          <ac:chgData name="Nitesh Namdev" userId="d9e30a3a81db0a9c" providerId="LiveId" clId="{AA107E73-013C-4BEF-A5B5-010EE40B93F8}" dt="2023-12-25T17:01:00.947" v="344" actId="120"/>
          <ac:spMkLst>
            <pc:docMk/>
            <pc:sldMk cId="1866909836" sldId="259"/>
            <ac:spMk id="2" creationId="{9B820F21-5D33-0D2F-4243-6C336A677593}"/>
          </ac:spMkLst>
        </pc:spChg>
        <pc:spChg chg="mod">
          <ac:chgData name="Nitesh Namdev" userId="d9e30a3a81db0a9c" providerId="LiveId" clId="{AA107E73-013C-4BEF-A5B5-010EE40B93F8}" dt="2023-12-25T17:01:08.931" v="346" actId="14100"/>
          <ac:spMkLst>
            <pc:docMk/>
            <pc:sldMk cId="1866909836" sldId="259"/>
            <ac:spMk id="3" creationId="{497FE935-39C0-328C-CFC8-2070157E7DAE}"/>
          </ac:spMkLst>
        </pc:spChg>
      </pc:sldChg>
      <pc:sldChg chg="modSp mod">
        <pc:chgData name="Nitesh Namdev" userId="d9e30a3a81db0a9c" providerId="LiveId" clId="{AA107E73-013C-4BEF-A5B5-010EE40B93F8}" dt="2023-12-25T17:00:23.200" v="336" actId="120"/>
        <pc:sldMkLst>
          <pc:docMk/>
          <pc:sldMk cId="1695408591" sldId="260"/>
        </pc:sldMkLst>
        <pc:spChg chg="mod">
          <ac:chgData name="Nitesh Namdev" userId="d9e30a3a81db0a9c" providerId="LiveId" clId="{AA107E73-013C-4BEF-A5B5-010EE40B93F8}" dt="2023-12-25T17:00:23.200" v="336" actId="120"/>
          <ac:spMkLst>
            <pc:docMk/>
            <pc:sldMk cId="1695408591" sldId="260"/>
            <ac:spMk id="2" creationId="{7E615418-CE75-5174-E517-94A11E819708}"/>
          </ac:spMkLst>
        </pc:spChg>
        <pc:spChg chg="mod">
          <ac:chgData name="Nitesh Namdev" userId="d9e30a3a81db0a9c" providerId="LiveId" clId="{AA107E73-013C-4BEF-A5B5-010EE40B93F8}" dt="2023-12-25T16:59:19.056" v="327" actId="27636"/>
          <ac:spMkLst>
            <pc:docMk/>
            <pc:sldMk cId="1695408591" sldId="260"/>
            <ac:spMk id="3" creationId="{F7E575AB-080D-8855-9D47-67B3C740A419}"/>
          </ac:spMkLst>
        </pc:spChg>
      </pc:sldChg>
      <pc:sldChg chg="modSp mod">
        <pc:chgData name="Nitesh Namdev" userId="d9e30a3a81db0a9c" providerId="LiveId" clId="{AA107E73-013C-4BEF-A5B5-010EE40B93F8}" dt="2023-12-25T17:00:48.025" v="343" actId="27636"/>
        <pc:sldMkLst>
          <pc:docMk/>
          <pc:sldMk cId="443763047" sldId="261"/>
        </pc:sldMkLst>
        <pc:spChg chg="mod">
          <ac:chgData name="Nitesh Namdev" userId="d9e30a3a81db0a9c" providerId="LiveId" clId="{AA107E73-013C-4BEF-A5B5-010EE40B93F8}" dt="2023-12-25T17:00:32.630" v="337" actId="120"/>
          <ac:spMkLst>
            <pc:docMk/>
            <pc:sldMk cId="443763047" sldId="261"/>
            <ac:spMk id="2" creationId="{1C401AAC-AC6C-A5FF-FF21-2A0A03ACD2FE}"/>
          </ac:spMkLst>
        </pc:spChg>
        <pc:spChg chg="mod">
          <ac:chgData name="Nitesh Namdev" userId="d9e30a3a81db0a9c" providerId="LiveId" clId="{AA107E73-013C-4BEF-A5B5-010EE40B93F8}" dt="2023-12-25T17:00:48.025" v="343" actId="27636"/>
          <ac:spMkLst>
            <pc:docMk/>
            <pc:sldMk cId="443763047" sldId="261"/>
            <ac:spMk id="3" creationId="{D110B1C8-EBB2-7D44-950F-695A44AB18B2}"/>
          </ac:spMkLst>
        </pc:spChg>
      </pc:sldChg>
      <pc:sldChg chg="modSp new mod">
        <pc:chgData name="Nitesh Namdev" userId="d9e30a3a81db0a9c" providerId="LiveId" clId="{AA107E73-013C-4BEF-A5B5-010EE40B93F8}" dt="2023-12-25T17:00:05.404" v="335" actId="14100"/>
        <pc:sldMkLst>
          <pc:docMk/>
          <pc:sldMk cId="4076621252" sldId="262"/>
        </pc:sldMkLst>
        <pc:spChg chg="mod">
          <ac:chgData name="Nitesh Namdev" userId="d9e30a3a81db0a9c" providerId="LiveId" clId="{AA107E73-013C-4BEF-A5B5-010EE40B93F8}" dt="2023-12-25T16:59:50.393" v="333" actId="120"/>
          <ac:spMkLst>
            <pc:docMk/>
            <pc:sldMk cId="4076621252" sldId="262"/>
            <ac:spMk id="2" creationId="{FCA9EAE1-C10E-C04C-DBBF-3DC41DF4261B}"/>
          </ac:spMkLst>
        </pc:spChg>
        <pc:spChg chg="mod">
          <ac:chgData name="Nitesh Namdev" userId="d9e30a3a81db0a9c" providerId="LiveId" clId="{AA107E73-013C-4BEF-A5B5-010EE40B93F8}" dt="2023-12-25T17:00:05.404" v="335" actId="14100"/>
          <ac:spMkLst>
            <pc:docMk/>
            <pc:sldMk cId="4076621252" sldId="262"/>
            <ac:spMk id="3" creationId="{AECD15D4-F92C-73FA-5E9E-43836E4FFC6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027CF-97FE-42C1-A030-32E90CCC87E7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7EFB3-5DCF-4C48-BE99-620C6F7F5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762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7EFB3-5DCF-4C48-BE99-620C6F7F51E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173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7EFB3-5DCF-4C48-BE99-620C6F7F51E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77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FC3309F-06D3-4852-BAF5-258C5399C1FF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50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309F-06D3-4852-BAF5-258C5399C1FF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57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FC3309F-06D3-4852-BAF5-258C5399C1FF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738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FC3309F-06D3-4852-BAF5-258C5399C1FF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8229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FC3309F-06D3-4852-BAF5-258C5399C1FF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442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309F-06D3-4852-BAF5-258C5399C1FF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703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309F-06D3-4852-BAF5-258C5399C1FF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612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309F-06D3-4852-BAF5-258C5399C1FF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912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FC3309F-06D3-4852-BAF5-258C5399C1FF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0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309F-06D3-4852-BAF5-258C5399C1FF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3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FC3309F-06D3-4852-BAF5-258C5399C1FF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38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309F-06D3-4852-BAF5-258C5399C1FF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42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309F-06D3-4852-BAF5-258C5399C1FF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0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309F-06D3-4852-BAF5-258C5399C1FF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76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309F-06D3-4852-BAF5-258C5399C1FF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39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309F-06D3-4852-BAF5-258C5399C1FF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66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309F-06D3-4852-BAF5-258C5399C1FF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66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3309F-06D3-4852-BAF5-258C5399C1FF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024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C31C-3B8F-87F9-A5C4-10229D3DB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825910"/>
            <a:ext cx="9448800" cy="2389239"/>
          </a:xfrm>
        </p:spPr>
        <p:txBody>
          <a:bodyPr>
            <a:normAutofit fontScale="90000"/>
          </a:bodyPr>
          <a:lstStyle/>
          <a:p>
            <a:r>
              <a:rPr lang="en-US" sz="6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Wrangling and Acquisition on Dataset of</a:t>
            </a: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1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B5ED8-CC8E-77D0-8B8C-3A0D345A0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2994" y="3215149"/>
            <a:ext cx="8613059" cy="1825096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                                  </a:t>
            </a:r>
          </a:p>
          <a:p>
            <a:r>
              <a:rPr lang="en-US" sz="4000" dirty="0"/>
              <a:t>                                   </a:t>
            </a:r>
            <a:r>
              <a:rPr lang="en-US" sz="4800" b="1" dirty="0"/>
              <a:t>Presented By</a:t>
            </a:r>
          </a:p>
          <a:p>
            <a:r>
              <a:rPr lang="en-US" sz="4000" dirty="0"/>
              <a:t>                                   </a:t>
            </a:r>
            <a:r>
              <a:rPr lang="en-US" sz="3500" b="1" dirty="0"/>
              <a:t>Nitesh Namdev</a:t>
            </a:r>
            <a:endParaRPr lang="en-IN" sz="3500" b="1" dirty="0"/>
          </a:p>
        </p:txBody>
      </p:sp>
    </p:spTree>
    <p:extLst>
      <p:ext uri="{BB962C8B-B14F-4D97-AF65-F5344CB8AC3E}">
        <p14:creationId xmlns:p14="http://schemas.microsoft.com/office/powerpoint/2010/main" val="232556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667B-0BC1-1989-013B-4C72E010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</a:t>
            </a:r>
            <a:endParaRPr lang="en-IN" sz="6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196A6-8134-1EFC-9963-264DC05C9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26" y="1877961"/>
            <a:ext cx="7197213" cy="4665406"/>
          </a:xfrm>
        </p:spPr>
        <p:txBody>
          <a:bodyPr>
            <a:normAutofit/>
          </a:bodyPr>
          <a:lstStyle/>
          <a:p>
            <a:r>
              <a:rPr lang="en-US" sz="3400" dirty="0"/>
              <a:t>We have given 3 datasets of employees details and we need to do work on this datasets and find meaningful and accurate data and make a datasets with this which could provide accurate details. And found exact thing to make showcase this data to work smoothly.</a:t>
            </a:r>
            <a:endParaRPr lang="en-IN" sz="3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3AB302-3756-188F-C35D-2A5956818468}"/>
              </a:ext>
            </a:extLst>
          </p:cNvPr>
          <p:cNvSpPr txBox="1"/>
          <p:nvPr/>
        </p:nvSpPr>
        <p:spPr>
          <a:xfrm flipH="1">
            <a:off x="127817" y="314632"/>
            <a:ext cx="53389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Introduction</a:t>
            </a:r>
            <a:r>
              <a:rPr lang="en-US" sz="6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62578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5DBF-0790-D829-72FF-C8776547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373627"/>
            <a:ext cx="3248691" cy="1219200"/>
          </a:xfrm>
        </p:spPr>
        <p:txBody>
          <a:bodyPr>
            <a:normAutofit fontScale="90000"/>
          </a:bodyPr>
          <a:lstStyle/>
          <a:p>
            <a:r>
              <a:rPr lang="en-US" sz="7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Object.</a:t>
            </a:r>
            <a:endParaRPr lang="en-IN" sz="7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E9189-2E70-9D7E-0A1F-A09571CCC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671" y="1825625"/>
            <a:ext cx="9085006" cy="4351338"/>
          </a:xfrm>
        </p:spPr>
        <p:txBody>
          <a:bodyPr>
            <a:normAutofit lnSpcReduction="10000"/>
          </a:bodyPr>
          <a:lstStyle/>
          <a:p>
            <a:r>
              <a:rPr lang="en-US" sz="3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Purpose of this project is to do work Data Wrangling and Data Acquisition on Datasets 1,2 and 3.</a:t>
            </a:r>
          </a:p>
          <a:p>
            <a:r>
              <a:rPr lang="en-US" sz="3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Found meaningful and accurate data to do work smoothly.</a:t>
            </a:r>
          </a:p>
          <a:p>
            <a:r>
              <a:rPr lang="en-US" sz="3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Converting RAW Data into Format that allows convenient consumption.</a:t>
            </a:r>
          </a:p>
          <a:p>
            <a:r>
              <a:rPr lang="en-US" sz="3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 on data visualization with the help of Boxplot.  </a:t>
            </a:r>
            <a:endParaRPr lang="en-IN" sz="3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80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0F21-5D33-0D2F-4243-6C336A677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6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 and Libraries Used.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FE935-39C0-328C-CFC8-2070157E7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599"/>
            <a:ext cx="7863348" cy="4454014"/>
          </a:xfrm>
        </p:spPr>
        <p:txBody>
          <a:bodyPr>
            <a:normAutofit lnSpcReduction="10000"/>
          </a:bodyPr>
          <a:lstStyle/>
          <a:p>
            <a:r>
              <a:rPr lang="en-US" sz="3400" dirty="0"/>
              <a:t>These are the following Tools and Libraries which were used for this project.</a:t>
            </a:r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1. NumPy</a:t>
            </a:r>
          </a:p>
          <a:p>
            <a:r>
              <a:rPr lang="en-US" sz="3400" dirty="0"/>
              <a:t>2. Pandas</a:t>
            </a:r>
          </a:p>
          <a:p>
            <a:r>
              <a:rPr lang="en-US" sz="3400" dirty="0"/>
              <a:t>3. Matplotlib</a:t>
            </a:r>
          </a:p>
          <a:p>
            <a:r>
              <a:rPr lang="en-US" sz="3400" dirty="0"/>
              <a:t>4. Seaborn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690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5418-CE75-5174-E517-94A11E819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Process.</a:t>
            </a:r>
            <a:endParaRPr lang="en-IN" sz="6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575AB-080D-8855-9D47-67B3C740A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400" b="1" dirty="0"/>
              <a:t>Data Import and conversion:-</a:t>
            </a:r>
          </a:p>
          <a:p>
            <a:r>
              <a:rPr lang="en-US" sz="3400" dirty="0"/>
              <a:t>1. Merge and concatenation all Datasets.</a:t>
            </a:r>
          </a:p>
          <a:p>
            <a:r>
              <a:rPr lang="en-US" sz="3400" dirty="0"/>
              <a:t>2. Wrangling and Acquisition on all Datasets.</a:t>
            </a:r>
          </a:p>
          <a:p>
            <a:r>
              <a:rPr lang="en-US" sz="3400" dirty="0"/>
              <a:t>3. Handling Missing Values.</a:t>
            </a:r>
          </a:p>
          <a:p>
            <a:r>
              <a:rPr lang="en-US" sz="3400" dirty="0"/>
              <a:t>4. Replace Missing values from correct data.</a:t>
            </a:r>
          </a:p>
          <a:p>
            <a:r>
              <a:rPr lang="en-US" sz="3400" dirty="0"/>
              <a:t>5. Find unique values and outliers of data.</a:t>
            </a:r>
          </a:p>
          <a:p>
            <a:r>
              <a:rPr lang="en-US" sz="3400" dirty="0"/>
              <a:t>6. present the data on chart shape.</a:t>
            </a:r>
          </a:p>
          <a:p>
            <a:r>
              <a:rPr lang="en-US" sz="3400" dirty="0"/>
              <a:t>7. Find skewness and Correlation in Datasets.</a:t>
            </a:r>
          </a:p>
          <a:p>
            <a:endParaRPr lang="en-IN" sz="3400" dirty="0"/>
          </a:p>
        </p:txBody>
      </p:sp>
    </p:spTree>
    <p:extLst>
      <p:ext uri="{BB962C8B-B14F-4D97-AF65-F5344CB8AC3E}">
        <p14:creationId xmlns:p14="http://schemas.microsoft.com/office/powerpoint/2010/main" val="169540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01AAC-AC6C-A5FF-FF21-2A0A03AC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Result.</a:t>
            </a:r>
            <a:endParaRPr lang="en-IN" sz="6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0B1C8-EBB2-7D44-950F-695A44AB1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9574"/>
            <a:ext cx="7420897" cy="4031225"/>
          </a:xfrm>
        </p:spPr>
        <p:txBody>
          <a:bodyPr>
            <a:normAutofit lnSpcReduction="10000"/>
          </a:bodyPr>
          <a:lstStyle/>
          <a:p>
            <a:r>
              <a:rPr lang="en-US" sz="3400" dirty="0"/>
              <a:t>We found clear and clean data to work on it.</a:t>
            </a:r>
          </a:p>
          <a:p>
            <a:r>
              <a:rPr lang="en-US" sz="3400" dirty="0"/>
              <a:t>All the Rows and Columns are ok.</a:t>
            </a:r>
          </a:p>
          <a:p>
            <a:r>
              <a:rPr lang="en-US" sz="3400" dirty="0"/>
              <a:t>Dataset has total 1000 Rows and          13 Columns.</a:t>
            </a:r>
          </a:p>
          <a:p>
            <a:r>
              <a:rPr lang="en-US" sz="3400" dirty="0"/>
              <a:t>Dataset is in Clear form for Better Understanding and make work smoothly.</a:t>
            </a:r>
          </a:p>
        </p:txBody>
      </p:sp>
    </p:spTree>
    <p:extLst>
      <p:ext uri="{BB962C8B-B14F-4D97-AF65-F5344CB8AC3E}">
        <p14:creationId xmlns:p14="http://schemas.microsoft.com/office/powerpoint/2010/main" val="44376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EAE1-C10E-C04C-DBBF-3DC41DF4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Conclusion.</a:t>
            </a:r>
            <a:endParaRPr lang="en-IN" sz="6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D15D4-F92C-73FA-5E9E-43836E4FF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6052"/>
            <a:ext cx="7686368" cy="4281947"/>
          </a:xfrm>
        </p:spPr>
        <p:txBody>
          <a:bodyPr>
            <a:normAutofit/>
          </a:bodyPr>
          <a:lstStyle/>
          <a:p>
            <a:r>
              <a:rPr lang="en-US" sz="3400" dirty="0"/>
              <a:t>The Final conclusion of this project is that we have done Data acquisition and Data wrangling on this Dataset and found accurate.</a:t>
            </a:r>
          </a:p>
          <a:p>
            <a:r>
              <a:rPr lang="en-US" sz="3400" dirty="0"/>
              <a:t>The Dataset is ready to use for Organization for future Reference.</a:t>
            </a:r>
            <a:endParaRPr lang="en-IN" sz="3400" dirty="0"/>
          </a:p>
        </p:txBody>
      </p:sp>
    </p:spTree>
    <p:extLst>
      <p:ext uri="{BB962C8B-B14F-4D97-AF65-F5344CB8AC3E}">
        <p14:creationId xmlns:p14="http://schemas.microsoft.com/office/powerpoint/2010/main" val="407662125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31</TotalTime>
  <Words>303</Words>
  <Application>Microsoft Office PowerPoint</Application>
  <PresentationFormat>Widescreen</PresentationFormat>
  <Paragraphs>38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Vapor Trail</vt:lpstr>
      <vt:lpstr>Data Wrangling and Acquisition on Dataset of Project 1</vt:lpstr>
      <vt:lpstr>                    </vt:lpstr>
      <vt:lpstr>  Object.</vt:lpstr>
      <vt:lpstr>Tools and Libraries Used. </vt:lpstr>
      <vt:lpstr>Process.</vt:lpstr>
      <vt:lpstr>Result.</vt:lpstr>
      <vt:lpstr>Final Conclusion.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 and Acquisition on Dataset of Project 1</dc:title>
  <dc:creator>Nitesh Namdev</dc:creator>
  <cp:lastModifiedBy>Nitesh Namdev</cp:lastModifiedBy>
  <cp:revision>2</cp:revision>
  <dcterms:created xsi:type="dcterms:W3CDTF">2023-12-21T17:42:46Z</dcterms:created>
  <dcterms:modified xsi:type="dcterms:W3CDTF">2023-12-25T17:03:56Z</dcterms:modified>
</cp:coreProperties>
</file>