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0" r:id="rId6"/>
    <p:sldId id="260" r:id="rId7"/>
    <p:sldId id="271" r:id="rId8"/>
    <p:sldId id="261" r:id="rId9"/>
    <p:sldId id="262" r:id="rId10"/>
    <p:sldId id="273" r:id="rId11"/>
    <p:sldId id="263" r:id="rId12"/>
    <p:sldId id="264" r:id="rId13"/>
    <p:sldId id="274" r:id="rId14"/>
    <p:sldId id="265" r:id="rId15"/>
    <p:sldId id="275" r:id="rId16"/>
    <p:sldId id="266" r:id="rId17"/>
    <p:sldId id="267" r:id="rId18"/>
    <p:sldId id="276" r:id="rId19"/>
    <p:sldId id="268" r:id="rId20"/>
    <p:sldId id="269" r:id="rId21"/>
    <p:sldId id="277" r:id="rId22"/>
    <p:sldId id="272" r:id="rId23"/>
    <p:sldId id="278" r:id="rId24"/>
  </p:sldIdLst>
  <p:sldSz cx="19818350" cy="20112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8" d="100"/>
          <a:sy n="28" d="100"/>
        </p:scale>
        <p:origin x="214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Namdev" userId="d9e30a3a81db0a9c" providerId="LiveId" clId="{35F99D00-2FE2-4BEE-AECC-ACD81844B8D8}"/>
    <pc:docChg chg="undo custSel addSld modSld sldOrd">
      <pc:chgData name="Nitesh Namdev" userId="d9e30a3a81db0a9c" providerId="LiveId" clId="{35F99D00-2FE2-4BEE-AECC-ACD81844B8D8}" dt="2024-03-07T19:02:22.429" v="465"/>
      <pc:docMkLst>
        <pc:docMk/>
      </pc:docMkLst>
      <pc:sldChg chg="modSp mod">
        <pc:chgData name="Nitesh Namdev" userId="d9e30a3a81db0a9c" providerId="LiveId" clId="{35F99D00-2FE2-4BEE-AECC-ACD81844B8D8}" dt="2024-03-07T18:15:03.370" v="51" actId="20577"/>
        <pc:sldMkLst>
          <pc:docMk/>
          <pc:sldMk cId="2471215378" sldId="263"/>
        </pc:sldMkLst>
        <pc:spChg chg="mod">
          <ac:chgData name="Nitesh Namdev" userId="d9e30a3a81db0a9c" providerId="LiveId" clId="{35F99D00-2FE2-4BEE-AECC-ACD81844B8D8}" dt="2024-03-07T18:13:05.492" v="35" actId="113"/>
          <ac:spMkLst>
            <pc:docMk/>
            <pc:sldMk cId="2471215378" sldId="263"/>
            <ac:spMk id="2" creationId="{27C11BAE-B418-FC77-F806-AF593E2CFDE0}"/>
          </ac:spMkLst>
        </pc:spChg>
        <pc:spChg chg="mod">
          <ac:chgData name="Nitesh Namdev" userId="d9e30a3a81db0a9c" providerId="LiveId" clId="{35F99D00-2FE2-4BEE-AECC-ACD81844B8D8}" dt="2024-03-07T18:15:03.370" v="51" actId="20577"/>
          <ac:spMkLst>
            <pc:docMk/>
            <pc:sldMk cId="2471215378" sldId="263"/>
            <ac:spMk id="3" creationId="{A9672BD3-9E0F-C2CE-88BE-8E4DD72A5AA9}"/>
          </ac:spMkLst>
        </pc:spChg>
      </pc:sldChg>
      <pc:sldChg chg="addSp delSp modSp mod">
        <pc:chgData name="Nitesh Namdev" userId="d9e30a3a81db0a9c" providerId="LiveId" clId="{35F99D00-2FE2-4BEE-AECC-ACD81844B8D8}" dt="2024-03-07T18:19:14.731" v="81" actId="14100"/>
        <pc:sldMkLst>
          <pc:docMk/>
          <pc:sldMk cId="552286697" sldId="264"/>
        </pc:sldMkLst>
        <pc:spChg chg="mod">
          <ac:chgData name="Nitesh Namdev" userId="d9e30a3a81db0a9c" providerId="LiveId" clId="{35F99D00-2FE2-4BEE-AECC-ACD81844B8D8}" dt="2024-03-07T18:16:21.516" v="59" actId="2711"/>
          <ac:spMkLst>
            <pc:docMk/>
            <pc:sldMk cId="552286697" sldId="264"/>
            <ac:spMk id="2" creationId="{4C0DE88F-185E-E33D-D9E3-D61355BEC8A6}"/>
          </ac:spMkLst>
        </pc:spChg>
        <pc:spChg chg="add del mod">
          <ac:chgData name="Nitesh Namdev" userId="d9e30a3a81db0a9c" providerId="LiveId" clId="{35F99D00-2FE2-4BEE-AECC-ACD81844B8D8}" dt="2024-03-07T18:18:25.797" v="76" actId="113"/>
          <ac:spMkLst>
            <pc:docMk/>
            <pc:sldMk cId="552286697" sldId="264"/>
            <ac:spMk id="3" creationId="{92578ABC-09DC-C536-380F-73C4DF349490}"/>
          </ac:spMkLst>
        </pc:spChg>
        <pc:picChg chg="add del mod ord">
          <ac:chgData name="Nitesh Namdev" userId="d9e30a3a81db0a9c" providerId="LiveId" clId="{35F99D00-2FE2-4BEE-AECC-ACD81844B8D8}" dt="2024-03-07T18:17:35.737" v="63" actId="22"/>
          <ac:picMkLst>
            <pc:docMk/>
            <pc:sldMk cId="552286697" sldId="264"/>
            <ac:picMk id="5" creationId="{8F245823-2444-E059-E0EC-248A0E5FA3EE}"/>
          </ac:picMkLst>
        </pc:picChg>
        <pc:picChg chg="add mod">
          <ac:chgData name="Nitesh Namdev" userId="d9e30a3a81db0a9c" providerId="LiveId" clId="{35F99D00-2FE2-4BEE-AECC-ACD81844B8D8}" dt="2024-03-07T18:19:14.731" v="81" actId="14100"/>
          <ac:picMkLst>
            <pc:docMk/>
            <pc:sldMk cId="552286697" sldId="264"/>
            <ac:picMk id="7" creationId="{B30B8988-E84B-2048-994D-9C506E3103B8}"/>
          </ac:picMkLst>
        </pc:picChg>
      </pc:sldChg>
      <pc:sldChg chg="modSp mod">
        <pc:chgData name="Nitesh Namdev" userId="d9e30a3a81db0a9c" providerId="LiveId" clId="{35F99D00-2FE2-4BEE-AECC-ACD81844B8D8}" dt="2024-03-07T18:23:59.856" v="110" actId="113"/>
        <pc:sldMkLst>
          <pc:docMk/>
          <pc:sldMk cId="2347942298" sldId="265"/>
        </pc:sldMkLst>
        <pc:spChg chg="mod">
          <ac:chgData name="Nitesh Namdev" userId="d9e30a3a81db0a9c" providerId="LiveId" clId="{35F99D00-2FE2-4BEE-AECC-ACD81844B8D8}" dt="2024-03-07T18:21:42.147" v="92" actId="14100"/>
          <ac:spMkLst>
            <pc:docMk/>
            <pc:sldMk cId="2347942298" sldId="265"/>
            <ac:spMk id="2" creationId="{DDB123B9-A7A2-4634-AD3C-5C1A239671A8}"/>
          </ac:spMkLst>
        </pc:spChg>
        <pc:spChg chg="mod">
          <ac:chgData name="Nitesh Namdev" userId="d9e30a3a81db0a9c" providerId="LiveId" clId="{35F99D00-2FE2-4BEE-AECC-ACD81844B8D8}" dt="2024-03-07T18:23:59.856" v="110" actId="113"/>
          <ac:spMkLst>
            <pc:docMk/>
            <pc:sldMk cId="2347942298" sldId="265"/>
            <ac:spMk id="3" creationId="{8484A926-C276-DE53-B50E-ADCF354B30B6}"/>
          </ac:spMkLst>
        </pc:spChg>
      </pc:sldChg>
      <pc:sldChg chg="addSp modSp new mod">
        <pc:chgData name="Nitesh Namdev" userId="d9e30a3a81db0a9c" providerId="LiveId" clId="{35F99D00-2FE2-4BEE-AECC-ACD81844B8D8}" dt="2024-03-07T18:26:08.201" v="149" actId="14100"/>
        <pc:sldMkLst>
          <pc:docMk/>
          <pc:sldMk cId="2165010420" sldId="266"/>
        </pc:sldMkLst>
        <pc:spChg chg="mod">
          <ac:chgData name="Nitesh Namdev" userId="d9e30a3a81db0a9c" providerId="LiveId" clId="{35F99D00-2FE2-4BEE-AECC-ACD81844B8D8}" dt="2024-03-07T18:24:50.245" v="124" actId="27636"/>
          <ac:spMkLst>
            <pc:docMk/>
            <pc:sldMk cId="2165010420" sldId="266"/>
            <ac:spMk id="2" creationId="{DCD6255A-D434-6818-C079-617A857EBA06}"/>
          </ac:spMkLst>
        </pc:spChg>
        <pc:spChg chg="mod">
          <ac:chgData name="Nitesh Namdev" userId="d9e30a3a81db0a9c" providerId="LiveId" clId="{35F99D00-2FE2-4BEE-AECC-ACD81844B8D8}" dt="2024-03-07T18:25:27.807" v="145" actId="20577"/>
          <ac:spMkLst>
            <pc:docMk/>
            <pc:sldMk cId="2165010420" sldId="266"/>
            <ac:spMk id="3" creationId="{E3148C0A-F8CE-D383-D313-B9EA29EA4E55}"/>
          </ac:spMkLst>
        </pc:spChg>
        <pc:picChg chg="add mod">
          <ac:chgData name="Nitesh Namdev" userId="d9e30a3a81db0a9c" providerId="LiveId" clId="{35F99D00-2FE2-4BEE-AECC-ACD81844B8D8}" dt="2024-03-07T18:26:08.201" v="149" actId="14100"/>
          <ac:picMkLst>
            <pc:docMk/>
            <pc:sldMk cId="2165010420" sldId="266"/>
            <ac:picMk id="5" creationId="{39EACA94-E41F-0F09-875E-7BD465D0D20D}"/>
          </ac:picMkLst>
        </pc:picChg>
      </pc:sldChg>
      <pc:sldChg chg="modSp new mod ord">
        <pc:chgData name="Nitesh Namdev" userId="d9e30a3a81db0a9c" providerId="LiveId" clId="{35F99D00-2FE2-4BEE-AECC-ACD81844B8D8}" dt="2024-03-07T18:56:47.286" v="429"/>
        <pc:sldMkLst>
          <pc:docMk/>
          <pc:sldMk cId="956860217" sldId="267"/>
        </pc:sldMkLst>
        <pc:spChg chg="mod">
          <ac:chgData name="Nitesh Namdev" userId="d9e30a3a81db0a9c" providerId="LiveId" clId="{35F99D00-2FE2-4BEE-AECC-ACD81844B8D8}" dt="2024-03-07T18:34:28.298" v="233" actId="20577"/>
          <ac:spMkLst>
            <pc:docMk/>
            <pc:sldMk cId="956860217" sldId="267"/>
            <ac:spMk id="2" creationId="{D1B4412E-E00F-D77C-4A03-FC8DCDB527B4}"/>
          </ac:spMkLst>
        </pc:spChg>
        <pc:spChg chg="mod">
          <ac:chgData name="Nitesh Namdev" userId="d9e30a3a81db0a9c" providerId="LiveId" clId="{35F99D00-2FE2-4BEE-AECC-ACD81844B8D8}" dt="2024-03-07T18:37:08.714" v="250" actId="20577"/>
          <ac:spMkLst>
            <pc:docMk/>
            <pc:sldMk cId="956860217" sldId="267"/>
            <ac:spMk id="3" creationId="{659C7C4F-BE86-F0FE-E081-F8FC58CE0F8B}"/>
          </ac:spMkLst>
        </pc:spChg>
      </pc:sldChg>
      <pc:sldChg chg="addSp modSp new mod">
        <pc:chgData name="Nitesh Namdev" userId="d9e30a3a81db0a9c" providerId="LiveId" clId="{35F99D00-2FE2-4BEE-AECC-ACD81844B8D8}" dt="2024-03-07T18:39:27.735" v="279" actId="14100"/>
        <pc:sldMkLst>
          <pc:docMk/>
          <pc:sldMk cId="2658126162" sldId="268"/>
        </pc:sldMkLst>
        <pc:spChg chg="mod">
          <ac:chgData name="Nitesh Namdev" userId="d9e30a3a81db0a9c" providerId="LiveId" clId="{35F99D00-2FE2-4BEE-AECC-ACD81844B8D8}" dt="2024-03-07T18:37:57.002" v="254" actId="20577"/>
          <ac:spMkLst>
            <pc:docMk/>
            <pc:sldMk cId="2658126162" sldId="268"/>
            <ac:spMk id="2" creationId="{4C2692C2-0BA8-4C1C-140B-F91AE49AB4F8}"/>
          </ac:spMkLst>
        </pc:spChg>
        <pc:spChg chg="mod">
          <ac:chgData name="Nitesh Namdev" userId="d9e30a3a81db0a9c" providerId="LiveId" clId="{35F99D00-2FE2-4BEE-AECC-ACD81844B8D8}" dt="2024-03-07T18:38:49.268" v="275" actId="20577"/>
          <ac:spMkLst>
            <pc:docMk/>
            <pc:sldMk cId="2658126162" sldId="268"/>
            <ac:spMk id="3" creationId="{308258BF-A2B8-9B86-88BD-B3D9AB226300}"/>
          </ac:spMkLst>
        </pc:spChg>
        <pc:picChg chg="add mod">
          <ac:chgData name="Nitesh Namdev" userId="d9e30a3a81db0a9c" providerId="LiveId" clId="{35F99D00-2FE2-4BEE-AECC-ACD81844B8D8}" dt="2024-03-07T18:39:27.735" v="279" actId="14100"/>
          <ac:picMkLst>
            <pc:docMk/>
            <pc:sldMk cId="2658126162" sldId="268"/>
            <ac:picMk id="5" creationId="{5E37B2DD-E5C7-3EF3-B682-07BA6CD4E8C1}"/>
          </ac:picMkLst>
        </pc:picChg>
      </pc:sldChg>
      <pc:sldChg chg="modSp new mod">
        <pc:chgData name="Nitesh Namdev" userId="d9e30a3a81db0a9c" providerId="LiveId" clId="{35F99D00-2FE2-4BEE-AECC-ACD81844B8D8}" dt="2024-03-07T18:43:15.161" v="305" actId="20577"/>
        <pc:sldMkLst>
          <pc:docMk/>
          <pc:sldMk cId="4089799385" sldId="269"/>
        </pc:sldMkLst>
        <pc:spChg chg="mod">
          <ac:chgData name="Nitesh Namdev" userId="d9e30a3a81db0a9c" providerId="LiveId" clId="{35F99D00-2FE2-4BEE-AECC-ACD81844B8D8}" dt="2024-03-07T18:41:18.615" v="287" actId="2711"/>
          <ac:spMkLst>
            <pc:docMk/>
            <pc:sldMk cId="4089799385" sldId="269"/>
            <ac:spMk id="2" creationId="{59200CE5-C335-1086-9ADB-3F504AA117AC}"/>
          </ac:spMkLst>
        </pc:spChg>
        <pc:spChg chg="mod">
          <ac:chgData name="Nitesh Namdev" userId="d9e30a3a81db0a9c" providerId="LiveId" clId="{35F99D00-2FE2-4BEE-AECC-ACD81844B8D8}" dt="2024-03-07T18:43:15.161" v="305" actId="20577"/>
          <ac:spMkLst>
            <pc:docMk/>
            <pc:sldMk cId="4089799385" sldId="269"/>
            <ac:spMk id="3" creationId="{E1122AC4-AD92-ACF5-571E-E997EA522DE2}"/>
          </ac:spMkLst>
        </pc:spChg>
      </pc:sldChg>
      <pc:sldChg chg="addSp delSp modSp new mod">
        <pc:chgData name="Nitesh Namdev" userId="d9e30a3a81db0a9c" providerId="LiveId" clId="{35F99D00-2FE2-4BEE-AECC-ACD81844B8D8}" dt="2024-03-07T18:31:09.044" v="184" actId="14100"/>
        <pc:sldMkLst>
          <pc:docMk/>
          <pc:sldMk cId="2391028702" sldId="270"/>
        </pc:sldMkLst>
        <pc:spChg chg="mod">
          <ac:chgData name="Nitesh Namdev" userId="d9e30a3a81db0a9c" providerId="LiveId" clId="{35F99D00-2FE2-4BEE-AECC-ACD81844B8D8}" dt="2024-03-07T18:30:09.112" v="179" actId="113"/>
          <ac:spMkLst>
            <pc:docMk/>
            <pc:sldMk cId="2391028702" sldId="270"/>
            <ac:spMk id="2" creationId="{292E8D8D-F8E0-4A9E-CA14-C0EFAA1ED8C1}"/>
          </ac:spMkLst>
        </pc:spChg>
        <pc:spChg chg="del">
          <ac:chgData name="Nitesh Namdev" userId="d9e30a3a81db0a9c" providerId="LiveId" clId="{35F99D00-2FE2-4BEE-AECC-ACD81844B8D8}" dt="2024-03-07T18:30:51.409" v="180" actId="22"/>
          <ac:spMkLst>
            <pc:docMk/>
            <pc:sldMk cId="2391028702" sldId="270"/>
            <ac:spMk id="3" creationId="{B34498CD-9D20-C28C-6862-05A0344E129B}"/>
          </ac:spMkLst>
        </pc:spChg>
        <pc:picChg chg="add mod ord">
          <ac:chgData name="Nitesh Namdev" userId="d9e30a3a81db0a9c" providerId="LiveId" clId="{35F99D00-2FE2-4BEE-AECC-ACD81844B8D8}" dt="2024-03-07T18:31:09.044" v="184" actId="14100"/>
          <ac:picMkLst>
            <pc:docMk/>
            <pc:sldMk cId="2391028702" sldId="270"/>
            <ac:picMk id="5" creationId="{78480106-80C1-25C1-7CFC-A50D353C65B7}"/>
          </ac:picMkLst>
        </pc:picChg>
      </pc:sldChg>
      <pc:sldChg chg="addSp delSp modSp new mod">
        <pc:chgData name="Nitesh Namdev" userId="d9e30a3a81db0a9c" providerId="LiveId" clId="{35F99D00-2FE2-4BEE-AECC-ACD81844B8D8}" dt="2024-03-07T18:33:48.446" v="224" actId="20577"/>
        <pc:sldMkLst>
          <pc:docMk/>
          <pc:sldMk cId="4032292163" sldId="271"/>
        </pc:sldMkLst>
        <pc:spChg chg="mod">
          <ac:chgData name="Nitesh Namdev" userId="d9e30a3a81db0a9c" providerId="LiveId" clId="{35F99D00-2FE2-4BEE-AECC-ACD81844B8D8}" dt="2024-03-07T18:33:48.446" v="224" actId="20577"/>
          <ac:spMkLst>
            <pc:docMk/>
            <pc:sldMk cId="4032292163" sldId="271"/>
            <ac:spMk id="2" creationId="{6AED40F1-F29E-38CE-E4E6-A7FBF7BCDC10}"/>
          </ac:spMkLst>
        </pc:spChg>
        <pc:spChg chg="del">
          <ac:chgData name="Nitesh Namdev" userId="d9e30a3a81db0a9c" providerId="LiveId" clId="{35F99D00-2FE2-4BEE-AECC-ACD81844B8D8}" dt="2024-03-07T18:33:05.423" v="216" actId="22"/>
          <ac:spMkLst>
            <pc:docMk/>
            <pc:sldMk cId="4032292163" sldId="271"/>
            <ac:spMk id="3" creationId="{C670B8B1-0A69-A19F-EADA-F01B81BE5C1F}"/>
          </ac:spMkLst>
        </pc:spChg>
        <pc:picChg chg="add mod ord">
          <ac:chgData name="Nitesh Namdev" userId="d9e30a3a81db0a9c" providerId="LiveId" clId="{35F99D00-2FE2-4BEE-AECC-ACD81844B8D8}" dt="2024-03-07T18:33:23.345" v="220" actId="14100"/>
          <ac:picMkLst>
            <pc:docMk/>
            <pc:sldMk cId="4032292163" sldId="271"/>
            <ac:picMk id="5" creationId="{3E980756-EFCC-BA69-4667-55D35A4A8711}"/>
          </ac:picMkLst>
        </pc:picChg>
      </pc:sldChg>
      <pc:sldChg chg="addSp modSp new mod">
        <pc:chgData name="Nitesh Namdev" userId="d9e30a3a81db0a9c" providerId="LiveId" clId="{35F99D00-2FE2-4BEE-AECC-ACD81844B8D8}" dt="2024-03-07T18:45:31.246" v="332" actId="14100"/>
        <pc:sldMkLst>
          <pc:docMk/>
          <pc:sldMk cId="1123484134" sldId="272"/>
        </pc:sldMkLst>
        <pc:spChg chg="mod">
          <ac:chgData name="Nitesh Namdev" userId="d9e30a3a81db0a9c" providerId="LiveId" clId="{35F99D00-2FE2-4BEE-AECC-ACD81844B8D8}" dt="2024-03-07T18:44:19.136" v="310" actId="20577"/>
          <ac:spMkLst>
            <pc:docMk/>
            <pc:sldMk cId="1123484134" sldId="272"/>
            <ac:spMk id="2" creationId="{91AD5CB4-8C28-C8E2-1C86-02F7845336D8}"/>
          </ac:spMkLst>
        </pc:spChg>
        <pc:spChg chg="mod">
          <ac:chgData name="Nitesh Namdev" userId="d9e30a3a81db0a9c" providerId="LiveId" clId="{35F99D00-2FE2-4BEE-AECC-ACD81844B8D8}" dt="2024-03-07T18:44:55.366" v="328" actId="20577"/>
          <ac:spMkLst>
            <pc:docMk/>
            <pc:sldMk cId="1123484134" sldId="272"/>
            <ac:spMk id="3" creationId="{BEB4C9D6-F961-0E5D-1B42-A89EA26284D6}"/>
          </ac:spMkLst>
        </pc:spChg>
        <pc:picChg chg="add mod">
          <ac:chgData name="Nitesh Namdev" userId="d9e30a3a81db0a9c" providerId="LiveId" clId="{35F99D00-2FE2-4BEE-AECC-ACD81844B8D8}" dt="2024-03-07T18:45:31.246" v="332" actId="14100"/>
          <ac:picMkLst>
            <pc:docMk/>
            <pc:sldMk cId="1123484134" sldId="272"/>
            <ac:picMk id="5" creationId="{F0CD4055-0B58-80BE-42D3-10F2DCEF5CE7}"/>
          </ac:picMkLst>
        </pc:picChg>
      </pc:sldChg>
      <pc:sldChg chg="addSp delSp modSp new mod">
        <pc:chgData name="Nitesh Namdev" userId="d9e30a3a81db0a9c" providerId="LiveId" clId="{35F99D00-2FE2-4BEE-AECC-ACD81844B8D8}" dt="2024-03-07T18:49:14.212" v="366" actId="14100"/>
        <pc:sldMkLst>
          <pc:docMk/>
          <pc:sldMk cId="2882767273" sldId="273"/>
        </pc:sldMkLst>
        <pc:spChg chg="mod">
          <ac:chgData name="Nitesh Namdev" userId="d9e30a3a81db0a9c" providerId="LiveId" clId="{35F99D00-2FE2-4BEE-AECC-ACD81844B8D8}" dt="2024-03-07T18:49:14.212" v="366" actId="14100"/>
          <ac:spMkLst>
            <pc:docMk/>
            <pc:sldMk cId="2882767273" sldId="273"/>
            <ac:spMk id="2" creationId="{1B0587C1-0177-8E9E-7A6F-B203FD52CE52}"/>
          </ac:spMkLst>
        </pc:spChg>
        <pc:spChg chg="del">
          <ac:chgData name="Nitesh Namdev" userId="d9e30a3a81db0a9c" providerId="LiveId" clId="{35F99D00-2FE2-4BEE-AECC-ACD81844B8D8}" dt="2024-03-07T18:48:44.749" v="360" actId="22"/>
          <ac:spMkLst>
            <pc:docMk/>
            <pc:sldMk cId="2882767273" sldId="273"/>
            <ac:spMk id="3" creationId="{2D382234-348E-D70F-CE32-775C67BE0751}"/>
          </ac:spMkLst>
        </pc:spChg>
        <pc:picChg chg="add mod ord">
          <ac:chgData name="Nitesh Namdev" userId="d9e30a3a81db0a9c" providerId="LiveId" clId="{35F99D00-2FE2-4BEE-AECC-ACD81844B8D8}" dt="2024-03-07T18:49:02.115" v="364" actId="14100"/>
          <ac:picMkLst>
            <pc:docMk/>
            <pc:sldMk cId="2882767273" sldId="273"/>
            <ac:picMk id="5" creationId="{6E4A7D84-7323-0C43-C932-07E4A740D573}"/>
          </ac:picMkLst>
        </pc:picChg>
      </pc:sldChg>
      <pc:sldChg chg="addSp delSp modSp new mod">
        <pc:chgData name="Nitesh Namdev" userId="d9e30a3a81db0a9c" providerId="LiveId" clId="{35F99D00-2FE2-4BEE-AECC-ACD81844B8D8}" dt="2024-03-07T18:52:39.174" v="401" actId="14100"/>
        <pc:sldMkLst>
          <pc:docMk/>
          <pc:sldMk cId="693224326" sldId="274"/>
        </pc:sldMkLst>
        <pc:spChg chg="mod">
          <ac:chgData name="Nitesh Namdev" userId="d9e30a3a81db0a9c" providerId="LiveId" clId="{35F99D00-2FE2-4BEE-AECC-ACD81844B8D8}" dt="2024-03-07T18:52:07.936" v="394" actId="14100"/>
          <ac:spMkLst>
            <pc:docMk/>
            <pc:sldMk cId="693224326" sldId="274"/>
            <ac:spMk id="2" creationId="{5F4F629D-5F19-F709-00A7-DAEEB152DECE}"/>
          </ac:spMkLst>
        </pc:spChg>
        <pc:spChg chg="del mod">
          <ac:chgData name="Nitesh Namdev" userId="d9e30a3a81db0a9c" providerId="LiveId" clId="{35F99D00-2FE2-4BEE-AECC-ACD81844B8D8}" dt="2024-03-07T18:52:20.886" v="397" actId="22"/>
          <ac:spMkLst>
            <pc:docMk/>
            <pc:sldMk cId="693224326" sldId="274"/>
            <ac:spMk id="3" creationId="{6B6CEF89-1785-4BA2-3553-829065568172}"/>
          </ac:spMkLst>
        </pc:spChg>
        <pc:picChg chg="add mod ord">
          <ac:chgData name="Nitesh Namdev" userId="d9e30a3a81db0a9c" providerId="LiveId" clId="{35F99D00-2FE2-4BEE-AECC-ACD81844B8D8}" dt="2024-03-07T18:52:39.174" v="401" actId="14100"/>
          <ac:picMkLst>
            <pc:docMk/>
            <pc:sldMk cId="693224326" sldId="274"/>
            <ac:picMk id="5" creationId="{0EDDFCF8-26EA-3D03-6DC4-33186213794D}"/>
          </ac:picMkLst>
        </pc:picChg>
      </pc:sldChg>
      <pc:sldChg chg="addSp delSp modSp new mod">
        <pc:chgData name="Nitesh Namdev" userId="d9e30a3a81db0a9c" providerId="LiveId" clId="{35F99D00-2FE2-4BEE-AECC-ACD81844B8D8}" dt="2024-03-07T18:55:40.151" v="425" actId="14100"/>
        <pc:sldMkLst>
          <pc:docMk/>
          <pc:sldMk cId="73360003" sldId="275"/>
        </pc:sldMkLst>
        <pc:spChg chg="mod">
          <ac:chgData name="Nitesh Namdev" userId="d9e30a3a81db0a9c" providerId="LiveId" clId="{35F99D00-2FE2-4BEE-AECC-ACD81844B8D8}" dt="2024-03-07T18:54:42.559" v="418"/>
          <ac:spMkLst>
            <pc:docMk/>
            <pc:sldMk cId="73360003" sldId="275"/>
            <ac:spMk id="2" creationId="{C8313E93-83A5-7D6E-BB56-39E0EAE73969}"/>
          </ac:spMkLst>
        </pc:spChg>
        <pc:spChg chg="del mod">
          <ac:chgData name="Nitesh Namdev" userId="d9e30a3a81db0a9c" providerId="LiveId" clId="{35F99D00-2FE2-4BEE-AECC-ACD81844B8D8}" dt="2024-03-07T18:55:24.747" v="421" actId="22"/>
          <ac:spMkLst>
            <pc:docMk/>
            <pc:sldMk cId="73360003" sldId="275"/>
            <ac:spMk id="3" creationId="{3C767F94-8316-7986-4A77-DEB975AB14F9}"/>
          </ac:spMkLst>
        </pc:spChg>
        <pc:picChg chg="add mod ord">
          <ac:chgData name="Nitesh Namdev" userId="d9e30a3a81db0a9c" providerId="LiveId" clId="{35F99D00-2FE2-4BEE-AECC-ACD81844B8D8}" dt="2024-03-07T18:55:40.151" v="425" actId="14100"/>
          <ac:picMkLst>
            <pc:docMk/>
            <pc:sldMk cId="73360003" sldId="275"/>
            <ac:picMk id="5" creationId="{F8F177F2-AA72-4B40-9670-3AD36DBE50CA}"/>
          </ac:picMkLst>
        </pc:picChg>
      </pc:sldChg>
      <pc:sldChg chg="addSp delSp modSp new mod ord">
        <pc:chgData name="Nitesh Namdev" userId="d9e30a3a81db0a9c" providerId="LiveId" clId="{35F99D00-2FE2-4BEE-AECC-ACD81844B8D8}" dt="2024-03-07T18:57:21.869" v="436" actId="14100"/>
        <pc:sldMkLst>
          <pc:docMk/>
          <pc:sldMk cId="1596955555" sldId="276"/>
        </pc:sldMkLst>
        <pc:spChg chg="mod">
          <ac:chgData name="Nitesh Namdev" userId="d9e30a3a81db0a9c" providerId="LiveId" clId="{35F99D00-2FE2-4BEE-AECC-ACD81844B8D8}" dt="2024-03-07T18:57:02.774" v="432"/>
          <ac:spMkLst>
            <pc:docMk/>
            <pc:sldMk cId="1596955555" sldId="276"/>
            <ac:spMk id="2" creationId="{26A5BB16-967F-A867-C6EE-9D74C74B413A}"/>
          </ac:spMkLst>
        </pc:spChg>
        <pc:spChg chg="del">
          <ac:chgData name="Nitesh Namdev" userId="d9e30a3a81db0a9c" providerId="LiveId" clId="{35F99D00-2FE2-4BEE-AECC-ACD81844B8D8}" dt="2024-03-07T18:56:42.151" v="427" actId="22"/>
          <ac:spMkLst>
            <pc:docMk/>
            <pc:sldMk cId="1596955555" sldId="276"/>
            <ac:spMk id="3" creationId="{B39752C5-8FFC-5EB6-5567-55BB3AA47E68}"/>
          </ac:spMkLst>
        </pc:spChg>
        <pc:picChg chg="add mod ord">
          <ac:chgData name="Nitesh Namdev" userId="d9e30a3a81db0a9c" providerId="LiveId" clId="{35F99D00-2FE2-4BEE-AECC-ACD81844B8D8}" dt="2024-03-07T18:57:21.869" v="436" actId="14100"/>
          <ac:picMkLst>
            <pc:docMk/>
            <pc:sldMk cId="1596955555" sldId="276"/>
            <ac:picMk id="5" creationId="{C4D0EF5C-3DF3-45CF-B04F-6CEB91068119}"/>
          </ac:picMkLst>
        </pc:picChg>
      </pc:sldChg>
      <pc:sldChg chg="addSp delSp modSp new mod">
        <pc:chgData name="Nitesh Namdev" userId="d9e30a3a81db0a9c" providerId="LiveId" clId="{35F99D00-2FE2-4BEE-AECC-ACD81844B8D8}" dt="2024-03-07T18:59:36.276" v="444" actId="14100"/>
        <pc:sldMkLst>
          <pc:docMk/>
          <pc:sldMk cId="2776085778" sldId="277"/>
        </pc:sldMkLst>
        <pc:spChg chg="mod">
          <ac:chgData name="Nitesh Namdev" userId="d9e30a3a81db0a9c" providerId="LiveId" clId="{35F99D00-2FE2-4BEE-AECC-ACD81844B8D8}" dt="2024-03-07T18:59:16.087" v="439"/>
          <ac:spMkLst>
            <pc:docMk/>
            <pc:sldMk cId="2776085778" sldId="277"/>
            <ac:spMk id="2" creationId="{C1007E3F-5F51-BB23-AF02-65B61B865B23}"/>
          </ac:spMkLst>
        </pc:spChg>
        <pc:spChg chg="del">
          <ac:chgData name="Nitesh Namdev" userId="d9e30a3a81db0a9c" providerId="LiveId" clId="{35F99D00-2FE2-4BEE-AECC-ACD81844B8D8}" dt="2024-03-07T18:59:07.920" v="438" actId="22"/>
          <ac:spMkLst>
            <pc:docMk/>
            <pc:sldMk cId="2776085778" sldId="277"/>
            <ac:spMk id="3" creationId="{301AFA6D-9F7C-D831-7770-749B960C4A6D}"/>
          </ac:spMkLst>
        </pc:spChg>
        <pc:picChg chg="add mod ord">
          <ac:chgData name="Nitesh Namdev" userId="d9e30a3a81db0a9c" providerId="LiveId" clId="{35F99D00-2FE2-4BEE-AECC-ACD81844B8D8}" dt="2024-03-07T18:59:36.276" v="444" actId="14100"/>
          <ac:picMkLst>
            <pc:docMk/>
            <pc:sldMk cId="2776085778" sldId="277"/>
            <ac:picMk id="5" creationId="{F4327E4E-6CCE-E622-DA01-8DC6FDACE5B5}"/>
          </ac:picMkLst>
        </pc:picChg>
      </pc:sldChg>
      <pc:sldChg chg="modSp new mod">
        <pc:chgData name="Nitesh Namdev" userId="d9e30a3a81db0a9c" providerId="LiveId" clId="{35F99D00-2FE2-4BEE-AECC-ACD81844B8D8}" dt="2024-03-07T19:02:22.429" v="465"/>
        <pc:sldMkLst>
          <pc:docMk/>
          <pc:sldMk cId="46089789" sldId="278"/>
        </pc:sldMkLst>
        <pc:spChg chg="mod">
          <ac:chgData name="Nitesh Namdev" userId="d9e30a3a81db0a9c" providerId="LiveId" clId="{35F99D00-2FE2-4BEE-AECC-ACD81844B8D8}" dt="2024-03-07T19:01:54.723" v="464" actId="2711"/>
          <ac:spMkLst>
            <pc:docMk/>
            <pc:sldMk cId="46089789" sldId="278"/>
            <ac:spMk id="2" creationId="{7DD34D4C-0A0F-F660-EEF3-6B366E8A74A0}"/>
          </ac:spMkLst>
        </pc:spChg>
        <pc:spChg chg="mod">
          <ac:chgData name="Nitesh Namdev" userId="d9e30a3a81db0a9c" providerId="LiveId" clId="{35F99D00-2FE2-4BEE-AECC-ACD81844B8D8}" dt="2024-03-07T19:02:22.429" v="465"/>
          <ac:spMkLst>
            <pc:docMk/>
            <pc:sldMk cId="46089789" sldId="278"/>
            <ac:spMk id="3" creationId="{8C6332B1-CB9B-FFA3-725E-EEDCD87212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6376" y="3291485"/>
            <a:ext cx="16845598" cy="7001969"/>
          </a:xfrm>
        </p:spPr>
        <p:txBody>
          <a:bodyPr anchor="b"/>
          <a:lstStyle>
            <a:lvl1pPr algn="ctr">
              <a:defRPr sz="13004"/>
            </a:lvl1pPr>
          </a:lstStyle>
          <a:p>
            <a:r>
              <a:rPr lang="en-US"/>
              <a:t>Click to edit Master title style</a:t>
            </a:r>
            <a:endParaRPr lang="en-US" dirty="0"/>
          </a:p>
        </p:txBody>
      </p:sp>
      <p:sp>
        <p:nvSpPr>
          <p:cNvPr id="3" name="Subtitle 2"/>
          <p:cNvSpPr>
            <a:spLocks noGrp="1"/>
          </p:cNvSpPr>
          <p:nvPr>
            <p:ph type="subTitle" idx="1"/>
          </p:nvPr>
        </p:nvSpPr>
        <p:spPr>
          <a:xfrm>
            <a:off x="2477294" y="10563477"/>
            <a:ext cx="14863763" cy="4855752"/>
          </a:xfrm>
        </p:spPr>
        <p:txBody>
          <a:bodyPr/>
          <a:lstStyle>
            <a:lvl1pPr marL="0" indent="0" algn="ctr">
              <a:buNone/>
              <a:defRPr sz="5202"/>
            </a:lvl1pPr>
            <a:lvl2pPr marL="990935" indent="0" algn="ctr">
              <a:buNone/>
              <a:defRPr sz="4335"/>
            </a:lvl2pPr>
            <a:lvl3pPr marL="1981871" indent="0" algn="ctr">
              <a:buNone/>
              <a:defRPr sz="3901"/>
            </a:lvl3pPr>
            <a:lvl4pPr marL="2972806" indent="0" algn="ctr">
              <a:buNone/>
              <a:defRPr sz="3468"/>
            </a:lvl4pPr>
            <a:lvl5pPr marL="3963741" indent="0" algn="ctr">
              <a:buNone/>
              <a:defRPr sz="3468"/>
            </a:lvl5pPr>
            <a:lvl6pPr marL="4954676" indent="0" algn="ctr">
              <a:buNone/>
              <a:defRPr sz="3468"/>
            </a:lvl6pPr>
            <a:lvl7pPr marL="5945612" indent="0" algn="ctr">
              <a:buNone/>
              <a:defRPr sz="3468"/>
            </a:lvl7pPr>
            <a:lvl8pPr marL="6936547" indent="0" algn="ctr">
              <a:buNone/>
              <a:defRPr sz="3468"/>
            </a:lvl8pPr>
            <a:lvl9pPr marL="7927482" indent="0" algn="ctr">
              <a:buNone/>
              <a:defRPr sz="34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42286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49139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82508" y="1070780"/>
            <a:ext cx="4273332" cy="170440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2513" y="1070780"/>
            <a:ext cx="12572266" cy="170440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231556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F2D03-ABF7-4E84-A093-B888F19FFCE1}"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28906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2191" y="5014049"/>
            <a:ext cx="17093327" cy="8366048"/>
          </a:xfrm>
        </p:spPr>
        <p:txBody>
          <a:bodyPr anchor="b"/>
          <a:lstStyle>
            <a:lvl1pPr>
              <a:defRPr sz="13004"/>
            </a:lvl1pPr>
          </a:lstStyle>
          <a:p>
            <a:r>
              <a:rPr lang="en-US"/>
              <a:t>Click to edit Master title style</a:t>
            </a:r>
            <a:endParaRPr lang="en-US" dirty="0"/>
          </a:p>
        </p:txBody>
      </p:sp>
      <p:sp>
        <p:nvSpPr>
          <p:cNvPr id="3" name="Text Placeholder 2"/>
          <p:cNvSpPr>
            <a:spLocks noGrp="1"/>
          </p:cNvSpPr>
          <p:nvPr>
            <p:ph type="body" idx="1"/>
          </p:nvPr>
        </p:nvSpPr>
        <p:spPr>
          <a:xfrm>
            <a:off x="1352191" y="13459242"/>
            <a:ext cx="17093327" cy="4399507"/>
          </a:xfrm>
        </p:spPr>
        <p:txBody>
          <a:bodyPr/>
          <a:lstStyle>
            <a:lvl1pPr marL="0" indent="0">
              <a:buNone/>
              <a:defRPr sz="5202">
                <a:solidFill>
                  <a:schemeClr val="tx1"/>
                </a:solidFill>
              </a:defRPr>
            </a:lvl1pPr>
            <a:lvl2pPr marL="990935" indent="0">
              <a:buNone/>
              <a:defRPr sz="4335">
                <a:solidFill>
                  <a:schemeClr val="tx1">
                    <a:tint val="75000"/>
                  </a:schemeClr>
                </a:solidFill>
              </a:defRPr>
            </a:lvl2pPr>
            <a:lvl3pPr marL="1981871" indent="0">
              <a:buNone/>
              <a:defRPr sz="3901">
                <a:solidFill>
                  <a:schemeClr val="tx1">
                    <a:tint val="75000"/>
                  </a:schemeClr>
                </a:solidFill>
              </a:defRPr>
            </a:lvl3pPr>
            <a:lvl4pPr marL="2972806" indent="0">
              <a:buNone/>
              <a:defRPr sz="3468">
                <a:solidFill>
                  <a:schemeClr val="tx1">
                    <a:tint val="75000"/>
                  </a:schemeClr>
                </a:solidFill>
              </a:defRPr>
            </a:lvl4pPr>
            <a:lvl5pPr marL="3963741" indent="0">
              <a:buNone/>
              <a:defRPr sz="3468">
                <a:solidFill>
                  <a:schemeClr val="tx1">
                    <a:tint val="75000"/>
                  </a:schemeClr>
                </a:solidFill>
              </a:defRPr>
            </a:lvl5pPr>
            <a:lvl6pPr marL="4954676" indent="0">
              <a:buNone/>
              <a:defRPr sz="3468">
                <a:solidFill>
                  <a:schemeClr val="tx1">
                    <a:tint val="75000"/>
                  </a:schemeClr>
                </a:solidFill>
              </a:defRPr>
            </a:lvl6pPr>
            <a:lvl7pPr marL="5945612" indent="0">
              <a:buNone/>
              <a:defRPr sz="3468">
                <a:solidFill>
                  <a:schemeClr val="tx1">
                    <a:tint val="75000"/>
                  </a:schemeClr>
                </a:solidFill>
              </a:defRPr>
            </a:lvl7pPr>
            <a:lvl8pPr marL="6936547" indent="0">
              <a:buNone/>
              <a:defRPr sz="3468">
                <a:solidFill>
                  <a:schemeClr val="tx1">
                    <a:tint val="75000"/>
                  </a:schemeClr>
                </a:solidFill>
              </a:defRPr>
            </a:lvl8pPr>
            <a:lvl9pPr marL="7927482" indent="0">
              <a:buNone/>
              <a:defRPr sz="346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F2D03-ABF7-4E84-A093-B888F19FFCE1}"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28974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2511" y="5353899"/>
            <a:ext cx="8422799" cy="12760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033040" y="5353899"/>
            <a:ext cx="8422799" cy="12760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F2D03-ABF7-4E84-A093-B888F19FFCE1}"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18289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5093" y="1070784"/>
            <a:ext cx="17093327" cy="38873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5095" y="4930244"/>
            <a:ext cx="8384090" cy="2416236"/>
          </a:xfrm>
        </p:spPr>
        <p:txBody>
          <a:bodyPr anchor="b"/>
          <a:lstStyle>
            <a:lvl1pPr marL="0" indent="0">
              <a:buNone/>
              <a:defRPr sz="5202" b="1"/>
            </a:lvl1pPr>
            <a:lvl2pPr marL="990935" indent="0">
              <a:buNone/>
              <a:defRPr sz="4335" b="1"/>
            </a:lvl2pPr>
            <a:lvl3pPr marL="1981871" indent="0">
              <a:buNone/>
              <a:defRPr sz="3901" b="1"/>
            </a:lvl3pPr>
            <a:lvl4pPr marL="2972806" indent="0">
              <a:buNone/>
              <a:defRPr sz="3468" b="1"/>
            </a:lvl4pPr>
            <a:lvl5pPr marL="3963741" indent="0">
              <a:buNone/>
              <a:defRPr sz="3468" b="1"/>
            </a:lvl5pPr>
            <a:lvl6pPr marL="4954676" indent="0">
              <a:buNone/>
              <a:defRPr sz="3468" b="1"/>
            </a:lvl6pPr>
            <a:lvl7pPr marL="5945612" indent="0">
              <a:buNone/>
              <a:defRPr sz="3468" b="1"/>
            </a:lvl7pPr>
            <a:lvl8pPr marL="6936547" indent="0">
              <a:buNone/>
              <a:defRPr sz="3468" b="1"/>
            </a:lvl8pPr>
            <a:lvl9pPr marL="7927482" indent="0">
              <a:buNone/>
              <a:defRPr sz="3468" b="1"/>
            </a:lvl9pPr>
          </a:lstStyle>
          <a:p>
            <a:pPr lvl="0"/>
            <a:r>
              <a:rPr lang="en-US"/>
              <a:t>Click to edit Master text styles</a:t>
            </a:r>
          </a:p>
        </p:txBody>
      </p:sp>
      <p:sp>
        <p:nvSpPr>
          <p:cNvPr id="4" name="Content Placeholder 3"/>
          <p:cNvSpPr>
            <a:spLocks noGrp="1"/>
          </p:cNvSpPr>
          <p:nvPr>
            <p:ph sz="half" idx="2"/>
          </p:nvPr>
        </p:nvSpPr>
        <p:spPr>
          <a:xfrm>
            <a:off x="1365095" y="7346481"/>
            <a:ext cx="8384090" cy="108055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033041" y="4930244"/>
            <a:ext cx="8425380" cy="2416236"/>
          </a:xfrm>
        </p:spPr>
        <p:txBody>
          <a:bodyPr anchor="b"/>
          <a:lstStyle>
            <a:lvl1pPr marL="0" indent="0">
              <a:buNone/>
              <a:defRPr sz="5202" b="1"/>
            </a:lvl1pPr>
            <a:lvl2pPr marL="990935" indent="0">
              <a:buNone/>
              <a:defRPr sz="4335" b="1"/>
            </a:lvl2pPr>
            <a:lvl3pPr marL="1981871" indent="0">
              <a:buNone/>
              <a:defRPr sz="3901" b="1"/>
            </a:lvl3pPr>
            <a:lvl4pPr marL="2972806" indent="0">
              <a:buNone/>
              <a:defRPr sz="3468" b="1"/>
            </a:lvl4pPr>
            <a:lvl5pPr marL="3963741" indent="0">
              <a:buNone/>
              <a:defRPr sz="3468" b="1"/>
            </a:lvl5pPr>
            <a:lvl6pPr marL="4954676" indent="0">
              <a:buNone/>
              <a:defRPr sz="3468" b="1"/>
            </a:lvl6pPr>
            <a:lvl7pPr marL="5945612" indent="0">
              <a:buNone/>
              <a:defRPr sz="3468" b="1"/>
            </a:lvl7pPr>
            <a:lvl8pPr marL="6936547" indent="0">
              <a:buNone/>
              <a:defRPr sz="3468" b="1"/>
            </a:lvl8pPr>
            <a:lvl9pPr marL="7927482" indent="0">
              <a:buNone/>
              <a:defRPr sz="3468" b="1"/>
            </a:lvl9pPr>
          </a:lstStyle>
          <a:p>
            <a:pPr lvl="0"/>
            <a:r>
              <a:rPr lang="en-US"/>
              <a:t>Click to edit Master text styles</a:t>
            </a:r>
          </a:p>
        </p:txBody>
      </p:sp>
      <p:sp>
        <p:nvSpPr>
          <p:cNvPr id="6" name="Content Placeholder 5"/>
          <p:cNvSpPr>
            <a:spLocks noGrp="1"/>
          </p:cNvSpPr>
          <p:nvPr>
            <p:ph sz="quarter" idx="4"/>
          </p:nvPr>
        </p:nvSpPr>
        <p:spPr>
          <a:xfrm>
            <a:off x="10033041" y="7346481"/>
            <a:ext cx="8425380" cy="108055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F2D03-ABF7-4E84-A093-B888F19FFCE1}"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923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F2D03-ABF7-4E84-A093-B888F19FFCE1}" type="datetimeFigureOut">
              <a:rPr lang="en-IN" smtClean="0"/>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237661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F2D03-ABF7-4E84-A093-B888F19FFCE1}" type="datetimeFigureOut">
              <a:rPr lang="en-IN" smtClean="0"/>
              <a:t>11-03-2024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14028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5093" y="1340802"/>
            <a:ext cx="6391934" cy="4692809"/>
          </a:xfrm>
        </p:spPr>
        <p:txBody>
          <a:bodyPr anchor="b"/>
          <a:lstStyle>
            <a:lvl1pPr>
              <a:defRPr sz="6936"/>
            </a:lvl1pPr>
          </a:lstStyle>
          <a:p>
            <a:r>
              <a:rPr lang="en-US"/>
              <a:t>Click to edit Master title style</a:t>
            </a:r>
            <a:endParaRPr lang="en-US" dirty="0"/>
          </a:p>
        </p:txBody>
      </p:sp>
      <p:sp>
        <p:nvSpPr>
          <p:cNvPr id="3" name="Content Placeholder 2"/>
          <p:cNvSpPr>
            <a:spLocks noGrp="1"/>
          </p:cNvSpPr>
          <p:nvPr>
            <p:ph idx="1"/>
          </p:nvPr>
        </p:nvSpPr>
        <p:spPr>
          <a:xfrm>
            <a:off x="8425380" y="2895765"/>
            <a:ext cx="10033040" cy="14292583"/>
          </a:xfrm>
        </p:spPr>
        <p:txBody>
          <a:bodyPr/>
          <a:lstStyle>
            <a:lvl1pPr>
              <a:defRPr sz="6936"/>
            </a:lvl1pPr>
            <a:lvl2pPr>
              <a:defRPr sz="6069"/>
            </a:lvl2pPr>
            <a:lvl3pPr>
              <a:defRPr sz="5202"/>
            </a:lvl3pPr>
            <a:lvl4pPr>
              <a:defRPr sz="4335"/>
            </a:lvl4pPr>
            <a:lvl5pPr>
              <a:defRPr sz="4335"/>
            </a:lvl5pPr>
            <a:lvl6pPr>
              <a:defRPr sz="4335"/>
            </a:lvl6pPr>
            <a:lvl7pPr>
              <a:defRPr sz="4335"/>
            </a:lvl7pPr>
            <a:lvl8pPr>
              <a:defRPr sz="4335"/>
            </a:lvl8pPr>
            <a:lvl9pPr>
              <a:defRPr sz="43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65093" y="6033612"/>
            <a:ext cx="6391934" cy="11178011"/>
          </a:xfrm>
        </p:spPr>
        <p:txBody>
          <a:bodyPr/>
          <a:lstStyle>
            <a:lvl1pPr marL="0" indent="0">
              <a:buNone/>
              <a:defRPr sz="3468"/>
            </a:lvl1pPr>
            <a:lvl2pPr marL="990935" indent="0">
              <a:buNone/>
              <a:defRPr sz="3034"/>
            </a:lvl2pPr>
            <a:lvl3pPr marL="1981871" indent="0">
              <a:buNone/>
              <a:defRPr sz="2601"/>
            </a:lvl3pPr>
            <a:lvl4pPr marL="2972806" indent="0">
              <a:buNone/>
              <a:defRPr sz="2167"/>
            </a:lvl4pPr>
            <a:lvl5pPr marL="3963741" indent="0">
              <a:buNone/>
              <a:defRPr sz="2167"/>
            </a:lvl5pPr>
            <a:lvl6pPr marL="4954676" indent="0">
              <a:buNone/>
              <a:defRPr sz="2167"/>
            </a:lvl6pPr>
            <a:lvl7pPr marL="5945612" indent="0">
              <a:buNone/>
              <a:defRPr sz="2167"/>
            </a:lvl7pPr>
            <a:lvl8pPr marL="6936547" indent="0">
              <a:buNone/>
              <a:defRPr sz="2167"/>
            </a:lvl8pPr>
            <a:lvl9pPr marL="7927482" indent="0">
              <a:buNone/>
              <a:defRPr sz="2167"/>
            </a:lvl9pPr>
          </a:lstStyle>
          <a:p>
            <a:pPr lvl="0"/>
            <a:r>
              <a:rPr lang="en-US"/>
              <a:t>Click to edit Master text styles</a:t>
            </a:r>
          </a:p>
        </p:txBody>
      </p:sp>
      <p:sp>
        <p:nvSpPr>
          <p:cNvPr id="5" name="Date Placeholder 4"/>
          <p:cNvSpPr>
            <a:spLocks noGrp="1"/>
          </p:cNvSpPr>
          <p:nvPr>
            <p:ph type="dt" sz="half" idx="10"/>
          </p:nvPr>
        </p:nvSpPr>
        <p:spPr/>
        <p:txBody>
          <a:bodyPr/>
          <a:lstStyle/>
          <a:p>
            <a:fld id="{C2CF2D03-ABF7-4E84-A093-B888F19FFCE1}"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68787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5093" y="1340802"/>
            <a:ext cx="6391934" cy="4692809"/>
          </a:xfrm>
        </p:spPr>
        <p:txBody>
          <a:bodyPr anchor="b"/>
          <a:lstStyle>
            <a:lvl1pPr>
              <a:defRPr sz="6936"/>
            </a:lvl1pPr>
          </a:lstStyle>
          <a:p>
            <a:r>
              <a:rPr lang="en-US"/>
              <a:t>Click to edit Master title style</a:t>
            </a:r>
            <a:endParaRPr lang="en-US" dirty="0"/>
          </a:p>
        </p:txBody>
      </p:sp>
      <p:sp>
        <p:nvSpPr>
          <p:cNvPr id="3" name="Picture Placeholder 2"/>
          <p:cNvSpPr>
            <a:spLocks noGrp="1" noChangeAspect="1"/>
          </p:cNvSpPr>
          <p:nvPr>
            <p:ph type="pic" idx="1"/>
          </p:nvPr>
        </p:nvSpPr>
        <p:spPr>
          <a:xfrm>
            <a:off x="8425380" y="2895765"/>
            <a:ext cx="10033040" cy="14292583"/>
          </a:xfrm>
        </p:spPr>
        <p:txBody>
          <a:bodyPr anchor="t"/>
          <a:lstStyle>
            <a:lvl1pPr marL="0" indent="0">
              <a:buNone/>
              <a:defRPr sz="6936"/>
            </a:lvl1pPr>
            <a:lvl2pPr marL="990935" indent="0">
              <a:buNone/>
              <a:defRPr sz="6069"/>
            </a:lvl2pPr>
            <a:lvl3pPr marL="1981871" indent="0">
              <a:buNone/>
              <a:defRPr sz="5202"/>
            </a:lvl3pPr>
            <a:lvl4pPr marL="2972806" indent="0">
              <a:buNone/>
              <a:defRPr sz="4335"/>
            </a:lvl4pPr>
            <a:lvl5pPr marL="3963741" indent="0">
              <a:buNone/>
              <a:defRPr sz="4335"/>
            </a:lvl5pPr>
            <a:lvl6pPr marL="4954676" indent="0">
              <a:buNone/>
              <a:defRPr sz="4335"/>
            </a:lvl6pPr>
            <a:lvl7pPr marL="5945612" indent="0">
              <a:buNone/>
              <a:defRPr sz="4335"/>
            </a:lvl7pPr>
            <a:lvl8pPr marL="6936547" indent="0">
              <a:buNone/>
              <a:defRPr sz="4335"/>
            </a:lvl8pPr>
            <a:lvl9pPr marL="7927482" indent="0">
              <a:buNone/>
              <a:defRPr sz="4335"/>
            </a:lvl9pPr>
          </a:lstStyle>
          <a:p>
            <a:r>
              <a:rPr lang="en-US"/>
              <a:t>Click icon to add picture</a:t>
            </a:r>
            <a:endParaRPr lang="en-US" dirty="0"/>
          </a:p>
        </p:txBody>
      </p:sp>
      <p:sp>
        <p:nvSpPr>
          <p:cNvPr id="4" name="Text Placeholder 3"/>
          <p:cNvSpPr>
            <a:spLocks noGrp="1"/>
          </p:cNvSpPr>
          <p:nvPr>
            <p:ph type="body" sz="half" idx="2"/>
          </p:nvPr>
        </p:nvSpPr>
        <p:spPr>
          <a:xfrm>
            <a:off x="1365093" y="6033612"/>
            <a:ext cx="6391934" cy="11178011"/>
          </a:xfrm>
        </p:spPr>
        <p:txBody>
          <a:bodyPr/>
          <a:lstStyle>
            <a:lvl1pPr marL="0" indent="0">
              <a:buNone/>
              <a:defRPr sz="3468"/>
            </a:lvl1pPr>
            <a:lvl2pPr marL="990935" indent="0">
              <a:buNone/>
              <a:defRPr sz="3034"/>
            </a:lvl2pPr>
            <a:lvl3pPr marL="1981871" indent="0">
              <a:buNone/>
              <a:defRPr sz="2601"/>
            </a:lvl3pPr>
            <a:lvl4pPr marL="2972806" indent="0">
              <a:buNone/>
              <a:defRPr sz="2167"/>
            </a:lvl4pPr>
            <a:lvl5pPr marL="3963741" indent="0">
              <a:buNone/>
              <a:defRPr sz="2167"/>
            </a:lvl5pPr>
            <a:lvl6pPr marL="4954676" indent="0">
              <a:buNone/>
              <a:defRPr sz="2167"/>
            </a:lvl6pPr>
            <a:lvl7pPr marL="5945612" indent="0">
              <a:buNone/>
              <a:defRPr sz="2167"/>
            </a:lvl7pPr>
            <a:lvl8pPr marL="6936547" indent="0">
              <a:buNone/>
              <a:defRPr sz="2167"/>
            </a:lvl8pPr>
            <a:lvl9pPr marL="7927482" indent="0">
              <a:buNone/>
              <a:defRPr sz="2167"/>
            </a:lvl9pPr>
          </a:lstStyle>
          <a:p>
            <a:pPr lvl="0"/>
            <a:r>
              <a:rPr lang="en-US"/>
              <a:t>Click to edit Master text styles</a:t>
            </a:r>
          </a:p>
        </p:txBody>
      </p:sp>
      <p:sp>
        <p:nvSpPr>
          <p:cNvPr id="5" name="Date Placeholder 4"/>
          <p:cNvSpPr>
            <a:spLocks noGrp="1"/>
          </p:cNvSpPr>
          <p:nvPr>
            <p:ph type="dt" sz="half" idx="10"/>
          </p:nvPr>
        </p:nvSpPr>
        <p:spPr/>
        <p:txBody>
          <a:bodyPr/>
          <a:lstStyle/>
          <a:p>
            <a:fld id="{C2CF2D03-ABF7-4E84-A093-B888F19FFCE1}"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E8726-01DF-45A2-BAA9-E8E19B1B951C}" type="slidenum">
              <a:rPr lang="en-IN" smtClean="0"/>
              <a:t>‹#›</a:t>
            </a:fld>
            <a:endParaRPr lang="en-IN"/>
          </a:p>
        </p:txBody>
      </p:sp>
    </p:spTree>
    <p:extLst>
      <p:ext uri="{BB962C8B-B14F-4D97-AF65-F5344CB8AC3E}">
        <p14:creationId xmlns:p14="http://schemas.microsoft.com/office/powerpoint/2010/main" val="365496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2512" y="1070784"/>
            <a:ext cx="17093327" cy="38873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62512" y="5353899"/>
            <a:ext cx="17093327" cy="127609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62511" y="18640884"/>
            <a:ext cx="4459129" cy="1070780"/>
          </a:xfrm>
          <a:prstGeom prst="rect">
            <a:avLst/>
          </a:prstGeom>
        </p:spPr>
        <p:txBody>
          <a:bodyPr vert="horz" lIns="91440" tIns="45720" rIns="91440" bIns="45720" rtlCol="0" anchor="ctr"/>
          <a:lstStyle>
            <a:lvl1pPr algn="l">
              <a:defRPr sz="2601">
                <a:solidFill>
                  <a:schemeClr val="tx1">
                    <a:tint val="75000"/>
                  </a:schemeClr>
                </a:solidFill>
              </a:defRPr>
            </a:lvl1pPr>
          </a:lstStyle>
          <a:p>
            <a:fld id="{C2CF2D03-ABF7-4E84-A093-B888F19FFCE1}" type="datetimeFigureOut">
              <a:rPr lang="en-IN" smtClean="0"/>
              <a:t>11-03-2024</a:t>
            </a:fld>
            <a:endParaRPr lang="en-IN"/>
          </a:p>
        </p:txBody>
      </p:sp>
      <p:sp>
        <p:nvSpPr>
          <p:cNvPr id="5" name="Footer Placeholder 4"/>
          <p:cNvSpPr>
            <a:spLocks noGrp="1"/>
          </p:cNvSpPr>
          <p:nvPr>
            <p:ph type="ftr" sz="quarter" idx="3"/>
          </p:nvPr>
        </p:nvSpPr>
        <p:spPr>
          <a:xfrm>
            <a:off x="6564829" y="18640884"/>
            <a:ext cx="6688693" cy="1070780"/>
          </a:xfrm>
          <a:prstGeom prst="rect">
            <a:avLst/>
          </a:prstGeom>
        </p:spPr>
        <p:txBody>
          <a:bodyPr vert="horz" lIns="91440" tIns="45720" rIns="91440" bIns="45720" rtlCol="0" anchor="ctr"/>
          <a:lstStyle>
            <a:lvl1pPr algn="ctr">
              <a:defRPr sz="260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3996710" y="18640884"/>
            <a:ext cx="4459129" cy="1070780"/>
          </a:xfrm>
          <a:prstGeom prst="rect">
            <a:avLst/>
          </a:prstGeom>
        </p:spPr>
        <p:txBody>
          <a:bodyPr vert="horz" lIns="91440" tIns="45720" rIns="91440" bIns="45720" rtlCol="0" anchor="ctr"/>
          <a:lstStyle>
            <a:lvl1pPr algn="r">
              <a:defRPr sz="2601">
                <a:solidFill>
                  <a:schemeClr val="tx1">
                    <a:tint val="75000"/>
                  </a:schemeClr>
                </a:solidFill>
              </a:defRPr>
            </a:lvl1pPr>
          </a:lstStyle>
          <a:p>
            <a:fld id="{E99E8726-01DF-45A2-BAA9-E8E19B1B951C}" type="slidenum">
              <a:rPr lang="en-IN" smtClean="0"/>
              <a:t>‹#›</a:t>
            </a:fld>
            <a:endParaRPr lang="en-IN"/>
          </a:p>
        </p:txBody>
      </p:sp>
    </p:spTree>
    <p:extLst>
      <p:ext uri="{BB962C8B-B14F-4D97-AF65-F5344CB8AC3E}">
        <p14:creationId xmlns:p14="http://schemas.microsoft.com/office/powerpoint/2010/main" val="248149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981871" rtl="0" eaLnBrk="1" latinLnBrk="0" hangingPunct="1">
        <a:lnSpc>
          <a:spcPct val="90000"/>
        </a:lnSpc>
        <a:spcBef>
          <a:spcPct val="0"/>
        </a:spcBef>
        <a:buNone/>
        <a:defRPr sz="9537" kern="1200">
          <a:solidFill>
            <a:schemeClr val="tx1"/>
          </a:solidFill>
          <a:latin typeface="+mj-lt"/>
          <a:ea typeface="+mj-ea"/>
          <a:cs typeface="+mj-cs"/>
        </a:defRPr>
      </a:lvl1pPr>
    </p:titleStyle>
    <p:bodyStyle>
      <a:lvl1pPr marL="495468" indent="-495468" algn="l" defTabSz="1981871" rtl="0" eaLnBrk="1" latinLnBrk="0" hangingPunct="1">
        <a:lnSpc>
          <a:spcPct val="90000"/>
        </a:lnSpc>
        <a:spcBef>
          <a:spcPts val="2167"/>
        </a:spcBef>
        <a:buFont typeface="Arial" panose="020B0604020202020204" pitchFamily="34" charset="0"/>
        <a:buChar char="•"/>
        <a:defRPr sz="6069" kern="1200">
          <a:solidFill>
            <a:schemeClr val="tx1"/>
          </a:solidFill>
          <a:latin typeface="+mn-lt"/>
          <a:ea typeface="+mn-ea"/>
          <a:cs typeface="+mn-cs"/>
        </a:defRPr>
      </a:lvl1pPr>
      <a:lvl2pPr marL="1486403" indent="-495468" algn="l" defTabSz="1981871" rtl="0" eaLnBrk="1" latinLnBrk="0" hangingPunct="1">
        <a:lnSpc>
          <a:spcPct val="90000"/>
        </a:lnSpc>
        <a:spcBef>
          <a:spcPts val="1084"/>
        </a:spcBef>
        <a:buFont typeface="Arial" panose="020B0604020202020204" pitchFamily="34" charset="0"/>
        <a:buChar char="•"/>
        <a:defRPr sz="5202" kern="1200">
          <a:solidFill>
            <a:schemeClr val="tx1"/>
          </a:solidFill>
          <a:latin typeface="+mn-lt"/>
          <a:ea typeface="+mn-ea"/>
          <a:cs typeface="+mn-cs"/>
        </a:defRPr>
      </a:lvl2pPr>
      <a:lvl3pPr marL="2477338" indent="-495468" algn="l" defTabSz="1981871" rtl="0" eaLnBrk="1" latinLnBrk="0" hangingPunct="1">
        <a:lnSpc>
          <a:spcPct val="90000"/>
        </a:lnSpc>
        <a:spcBef>
          <a:spcPts val="1084"/>
        </a:spcBef>
        <a:buFont typeface="Arial" panose="020B0604020202020204" pitchFamily="34" charset="0"/>
        <a:buChar char="•"/>
        <a:defRPr sz="4335" kern="1200">
          <a:solidFill>
            <a:schemeClr val="tx1"/>
          </a:solidFill>
          <a:latin typeface="+mn-lt"/>
          <a:ea typeface="+mn-ea"/>
          <a:cs typeface="+mn-cs"/>
        </a:defRPr>
      </a:lvl3pPr>
      <a:lvl4pPr marL="3468273"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4pPr>
      <a:lvl5pPr marL="4459209"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5pPr>
      <a:lvl6pPr marL="5450144"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6pPr>
      <a:lvl7pPr marL="6441079"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7pPr>
      <a:lvl8pPr marL="7432015"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8pPr>
      <a:lvl9pPr marL="8422950" indent="-495468" algn="l" defTabSz="1981871" rtl="0" eaLnBrk="1" latinLnBrk="0" hangingPunct="1">
        <a:lnSpc>
          <a:spcPct val="90000"/>
        </a:lnSpc>
        <a:spcBef>
          <a:spcPts val="1084"/>
        </a:spcBef>
        <a:buFont typeface="Arial" panose="020B0604020202020204" pitchFamily="34" charset="0"/>
        <a:buChar char="•"/>
        <a:defRPr sz="3901" kern="1200">
          <a:solidFill>
            <a:schemeClr val="tx1"/>
          </a:solidFill>
          <a:latin typeface="+mn-lt"/>
          <a:ea typeface="+mn-ea"/>
          <a:cs typeface="+mn-cs"/>
        </a:defRPr>
      </a:lvl9pPr>
    </p:bodyStyle>
    <p:otherStyle>
      <a:defPPr>
        <a:defRPr lang="en-US"/>
      </a:defPPr>
      <a:lvl1pPr marL="0" algn="l" defTabSz="1981871" rtl="0" eaLnBrk="1" latinLnBrk="0" hangingPunct="1">
        <a:defRPr sz="3901" kern="1200">
          <a:solidFill>
            <a:schemeClr val="tx1"/>
          </a:solidFill>
          <a:latin typeface="+mn-lt"/>
          <a:ea typeface="+mn-ea"/>
          <a:cs typeface="+mn-cs"/>
        </a:defRPr>
      </a:lvl1pPr>
      <a:lvl2pPr marL="990935" algn="l" defTabSz="1981871" rtl="0" eaLnBrk="1" latinLnBrk="0" hangingPunct="1">
        <a:defRPr sz="3901" kern="1200">
          <a:solidFill>
            <a:schemeClr val="tx1"/>
          </a:solidFill>
          <a:latin typeface="+mn-lt"/>
          <a:ea typeface="+mn-ea"/>
          <a:cs typeface="+mn-cs"/>
        </a:defRPr>
      </a:lvl2pPr>
      <a:lvl3pPr marL="1981871" algn="l" defTabSz="1981871" rtl="0" eaLnBrk="1" latinLnBrk="0" hangingPunct="1">
        <a:defRPr sz="3901" kern="1200">
          <a:solidFill>
            <a:schemeClr val="tx1"/>
          </a:solidFill>
          <a:latin typeface="+mn-lt"/>
          <a:ea typeface="+mn-ea"/>
          <a:cs typeface="+mn-cs"/>
        </a:defRPr>
      </a:lvl3pPr>
      <a:lvl4pPr marL="2972806" algn="l" defTabSz="1981871" rtl="0" eaLnBrk="1" latinLnBrk="0" hangingPunct="1">
        <a:defRPr sz="3901" kern="1200">
          <a:solidFill>
            <a:schemeClr val="tx1"/>
          </a:solidFill>
          <a:latin typeface="+mn-lt"/>
          <a:ea typeface="+mn-ea"/>
          <a:cs typeface="+mn-cs"/>
        </a:defRPr>
      </a:lvl4pPr>
      <a:lvl5pPr marL="3963741" algn="l" defTabSz="1981871" rtl="0" eaLnBrk="1" latinLnBrk="0" hangingPunct="1">
        <a:defRPr sz="3901" kern="1200">
          <a:solidFill>
            <a:schemeClr val="tx1"/>
          </a:solidFill>
          <a:latin typeface="+mn-lt"/>
          <a:ea typeface="+mn-ea"/>
          <a:cs typeface="+mn-cs"/>
        </a:defRPr>
      </a:lvl5pPr>
      <a:lvl6pPr marL="4954676" algn="l" defTabSz="1981871" rtl="0" eaLnBrk="1" latinLnBrk="0" hangingPunct="1">
        <a:defRPr sz="3901" kern="1200">
          <a:solidFill>
            <a:schemeClr val="tx1"/>
          </a:solidFill>
          <a:latin typeface="+mn-lt"/>
          <a:ea typeface="+mn-ea"/>
          <a:cs typeface="+mn-cs"/>
        </a:defRPr>
      </a:lvl6pPr>
      <a:lvl7pPr marL="5945612" algn="l" defTabSz="1981871" rtl="0" eaLnBrk="1" latinLnBrk="0" hangingPunct="1">
        <a:defRPr sz="3901" kern="1200">
          <a:solidFill>
            <a:schemeClr val="tx1"/>
          </a:solidFill>
          <a:latin typeface="+mn-lt"/>
          <a:ea typeface="+mn-ea"/>
          <a:cs typeface="+mn-cs"/>
        </a:defRPr>
      </a:lvl7pPr>
      <a:lvl8pPr marL="6936547" algn="l" defTabSz="1981871" rtl="0" eaLnBrk="1" latinLnBrk="0" hangingPunct="1">
        <a:defRPr sz="3901" kern="1200">
          <a:solidFill>
            <a:schemeClr val="tx1"/>
          </a:solidFill>
          <a:latin typeface="+mn-lt"/>
          <a:ea typeface="+mn-ea"/>
          <a:cs typeface="+mn-cs"/>
        </a:defRPr>
      </a:lvl8pPr>
      <a:lvl9pPr marL="7927482" algn="l" defTabSz="1981871" rtl="0" eaLnBrk="1" latinLnBrk="0" hangingPunct="1">
        <a:defRPr sz="39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C631-E494-65A5-481B-A6AA33F3A0A1}"/>
              </a:ext>
            </a:extLst>
          </p:cNvPr>
          <p:cNvSpPr>
            <a:spLocks noGrp="1"/>
          </p:cNvSpPr>
          <p:nvPr>
            <p:ph type="ctrTitle"/>
          </p:nvPr>
        </p:nvSpPr>
        <p:spPr>
          <a:xfrm>
            <a:off x="1486376" y="803565"/>
            <a:ext cx="16845598" cy="5264726"/>
          </a:xfrm>
        </p:spPr>
        <p:txBody>
          <a:bodyPr>
            <a:normAutofit/>
          </a:bodyPr>
          <a:lstStyle/>
          <a:p>
            <a:r>
              <a:rPr lang="en-IN" sz="11000" b="1" dirty="0">
                <a:latin typeface="+mn-lt"/>
              </a:rPr>
              <a:t>Property Price Prediction Using Different Python Libraries</a:t>
            </a:r>
          </a:p>
        </p:txBody>
      </p:sp>
      <p:sp>
        <p:nvSpPr>
          <p:cNvPr id="3" name="Subtitle 2">
            <a:extLst>
              <a:ext uri="{FF2B5EF4-FFF2-40B4-BE49-F238E27FC236}">
                <a16:creationId xmlns:a16="http://schemas.microsoft.com/office/drawing/2014/main" id="{49178130-42FE-4164-D907-D8A6899EF34E}"/>
              </a:ext>
            </a:extLst>
          </p:cNvPr>
          <p:cNvSpPr>
            <a:spLocks noGrp="1"/>
          </p:cNvSpPr>
          <p:nvPr>
            <p:ph type="subTitle" idx="1"/>
          </p:nvPr>
        </p:nvSpPr>
        <p:spPr/>
        <p:txBody>
          <a:bodyPr>
            <a:normAutofit/>
          </a:bodyPr>
          <a:lstStyle/>
          <a:p>
            <a:r>
              <a:rPr lang="en-IN" sz="8000" dirty="0"/>
              <a:t>Presented by :-</a:t>
            </a:r>
          </a:p>
          <a:p>
            <a:r>
              <a:rPr lang="en-IN" sz="8000" dirty="0"/>
              <a:t>Nitesh Namdev</a:t>
            </a:r>
          </a:p>
          <a:p>
            <a:endParaRPr lang="en-IN" sz="8000" dirty="0"/>
          </a:p>
        </p:txBody>
      </p:sp>
    </p:spTree>
    <p:extLst>
      <p:ext uri="{BB962C8B-B14F-4D97-AF65-F5344CB8AC3E}">
        <p14:creationId xmlns:p14="http://schemas.microsoft.com/office/powerpoint/2010/main" val="269313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7C1-0177-8E9E-7A6F-B203FD52CE52}"/>
              </a:ext>
            </a:extLst>
          </p:cNvPr>
          <p:cNvSpPr>
            <a:spLocks noGrp="1"/>
          </p:cNvSpPr>
          <p:nvPr>
            <p:ph type="title"/>
          </p:nvPr>
        </p:nvSpPr>
        <p:spPr>
          <a:xfrm>
            <a:off x="1362512" y="335280"/>
            <a:ext cx="17093327" cy="3810000"/>
          </a:xfrm>
        </p:spPr>
        <p:txBody>
          <a:bodyPr/>
          <a:lstStyle/>
          <a:p>
            <a:r>
              <a:rPr lang="en-IN" b="1" dirty="0">
                <a:latin typeface="+mn-lt"/>
              </a:rPr>
              <a:t>Univariate Analysis:</a:t>
            </a:r>
          </a:p>
        </p:txBody>
      </p:sp>
      <p:pic>
        <p:nvPicPr>
          <p:cNvPr id="5" name="Content Placeholder 4">
            <a:extLst>
              <a:ext uri="{FF2B5EF4-FFF2-40B4-BE49-F238E27FC236}">
                <a16:creationId xmlns:a16="http://schemas.microsoft.com/office/drawing/2014/main" id="{6E4A7D84-7323-0C43-C932-07E4A740D573}"/>
              </a:ext>
            </a:extLst>
          </p:cNvPr>
          <p:cNvPicPr>
            <a:picLocks noGrp="1" noChangeAspect="1"/>
          </p:cNvPicPr>
          <p:nvPr>
            <p:ph idx="1"/>
          </p:nvPr>
        </p:nvPicPr>
        <p:blipFill>
          <a:blip r:embed="rId2"/>
          <a:stretch>
            <a:fillRect/>
          </a:stretch>
        </p:blipFill>
        <p:spPr>
          <a:xfrm>
            <a:off x="243840" y="3810000"/>
            <a:ext cx="19574510" cy="16302038"/>
          </a:xfrm>
        </p:spPr>
      </p:pic>
    </p:spTree>
    <p:extLst>
      <p:ext uri="{BB962C8B-B14F-4D97-AF65-F5344CB8AC3E}">
        <p14:creationId xmlns:p14="http://schemas.microsoft.com/office/powerpoint/2010/main" val="288276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1BAE-B418-FC77-F806-AF593E2CFDE0}"/>
              </a:ext>
            </a:extLst>
          </p:cNvPr>
          <p:cNvSpPr>
            <a:spLocks noGrp="1"/>
          </p:cNvSpPr>
          <p:nvPr>
            <p:ph type="title"/>
          </p:nvPr>
        </p:nvSpPr>
        <p:spPr>
          <a:xfrm>
            <a:off x="1362512" y="0"/>
            <a:ext cx="17093327" cy="1997236"/>
          </a:xfrm>
        </p:spPr>
        <p:txBody>
          <a:bodyPr/>
          <a:lstStyle/>
          <a:p>
            <a:r>
              <a:rPr lang="en-IN" b="1" dirty="0">
                <a:latin typeface="+mn-lt"/>
              </a:rPr>
              <a:t>4. Multivariate Analysis:</a:t>
            </a:r>
          </a:p>
        </p:txBody>
      </p:sp>
      <p:sp>
        <p:nvSpPr>
          <p:cNvPr id="3" name="Content Placeholder 2">
            <a:extLst>
              <a:ext uri="{FF2B5EF4-FFF2-40B4-BE49-F238E27FC236}">
                <a16:creationId xmlns:a16="http://schemas.microsoft.com/office/drawing/2014/main" id="{A9672BD3-9E0F-C2CE-88BE-8E4DD72A5AA9}"/>
              </a:ext>
            </a:extLst>
          </p:cNvPr>
          <p:cNvSpPr>
            <a:spLocks noGrp="1"/>
          </p:cNvSpPr>
          <p:nvPr>
            <p:ph idx="1"/>
          </p:nvPr>
        </p:nvSpPr>
        <p:spPr>
          <a:xfrm>
            <a:off x="1362512" y="2216727"/>
            <a:ext cx="17093327" cy="17124218"/>
          </a:xfrm>
        </p:spPr>
        <p:txBody>
          <a:bodyPr>
            <a:normAutofit lnSpcReduction="10000"/>
          </a:bodyPr>
          <a:lstStyle/>
          <a:p>
            <a:r>
              <a:rPr lang="en-US" b="1" dirty="0"/>
              <a:t>Task</a:t>
            </a:r>
            <a:r>
              <a:rPr lang="en-US" dirty="0"/>
              <a:t>: Investigate relationships between multiple variables, especially those impacting house prices.</a:t>
            </a:r>
          </a:p>
          <a:p>
            <a:r>
              <a:rPr lang="en-US" b="1" dirty="0"/>
              <a:t>Python Libraries</a:t>
            </a:r>
            <a:r>
              <a:rPr lang="en-US" dirty="0"/>
              <a:t>: Matplotlib, Seaborn</a:t>
            </a:r>
          </a:p>
          <a:p>
            <a:r>
              <a:rPr lang="en-US" b="1" dirty="0"/>
              <a:t>Explanation</a:t>
            </a:r>
            <a:r>
              <a:rPr lang="en-US" dirty="0"/>
              <a:t>:</a:t>
            </a:r>
          </a:p>
          <a:p>
            <a:pPr marL="0" indent="0">
              <a:buNone/>
            </a:pPr>
            <a:r>
              <a:rPr lang="en-US" dirty="0"/>
              <a:t>   Objective: Understand how various features relate to each other, especially in influencing house prices.</a:t>
            </a:r>
          </a:p>
          <a:p>
            <a:pPr marL="0" indent="0">
              <a:buNone/>
            </a:pPr>
            <a:r>
              <a:rPr lang="en-US" dirty="0"/>
              <a:t>   Approach: Perform multivariate analysis to explore correlations and dependencies between different features.</a:t>
            </a:r>
          </a:p>
          <a:p>
            <a:pPr marL="0" indent="0">
              <a:buNone/>
            </a:pPr>
            <a:r>
              <a:rPr lang="en-US" dirty="0"/>
              <a:t>   Techniques: Utilize visualization tools such as correlation matrices and scatterplot matrices for a comprehensive view.</a:t>
            </a:r>
          </a:p>
          <a:p>
            <a:r>
              <a:rPr lang="en-US" b="1" dirty="0"/>
              <a:t>Visualizing Relationships</a:t>
            </a:r>
            <a:r>
              <a:rPr lang="en-US" dirty="0"/>
              <a:t>:</a:t>
            </a:r>
          </a:p>
          <a:p>
            <a:pPr marL="0" indent="0">
              <a:buNone/>
            </a:pPr>
            <a:r>
              <a:rPr lang="en-US" dirty="0"/>
              <a:t>   Correlation Matrices: Display the strength and direction of relationships between numerical variables.</a:t>
            </a:r>
          </a:p>
          <a:p>
            <a:pPr marL="0" indent="0">
              <a:buNone/>
            </a:pPr>
            <a:r>
              <a:rPr lang="en-US" dirty="0"/>
              <a:t>   Scatterplot Matrices: Visualize scatterplots for multiple variables, allowing a quick assessment of relationships and trends.</a:t>
            </a:r>
            <a:endParaRPr lang="en-IN" dirty="0"/>
          </a:p>
        </p:txBody>
      </p:sp>
    </p:spTree>
    <p:extLst>
      <p:ext uri="{BB962C8B-B14F-4D97-AF65-F5344CB8AC3E}">
        <p14:creationId xmlns:p14="http://schemas.microsoft.com/office/powerpoint/2010/main" val="247121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E88F-185E-E33D-D9E3-D61355BEC8A6}"/>
              </a:ext>
            </a:extLst>
          </p:cNvPr>
          <p:cNvSpPr>
            <a:spLocks noGrp="1"/>
          </p:cNvSpPr>
          <p:nvPr>
            <p:ph type="title"/>
          </p:nvPr>
        </p:nvSpPr>
        <p:spPr>
          <a:xfrm>
            <a:off x="1362512" y="1662544"/>
            <a:ext cx="17093327" cy="1191491"/>
          </a:xfrm>
        </p:spPr>
        <p:txBody>
          <a:bodyPr>
            <a:noAutofit/>
          </a:bodyPr>
          <a:lstStyle/>
          <a:p>
            <a:r>
              <a:rPr lang="en-IN" sz="9500" b="1" i="0" dirty="0">
                <a:solidFill>
                  <a:srgbClr val="0D0D0D"/>
                </a:solidFill>
                <a:effectLst/>
                <a:latin typeface="+mn-lt"/>
              </a:rPr>
              <a:t>Matplotlib and Seaborn for Multivariate Analysis:</a:t>
            </a:r>
            <a:br>
              <a:rPr lang="en-IN" sz="9500" b="1" i="0" dirty="0">
                <a:solidFill>
                  <a:srgbClr val="0D0D0D"/>
                </a:solidFill>
                <a:effectLst/>
                <a:latin typeface="+mn-lt"/>
              </a:rPr>
            </a:br>
            <a:endParaRPr lang="en-IN" sz="9500" dirty="0">
              <a:latin typeface="+mn-lt"/>
            </a:endParaRPr>
          </a:p>
        </p:txBody>
      </p:sp>
      <p:sp>
        <p:nvSpPr>
          <p:cNvPr id="3" name="Content Placeholder 2">
            <a:extLst>
              <a:ext uri="{FF2B5EF4-FFF2-40B4-BE49-F238E27FC236}">
                <a16:creationId xmlns:a16="http://schemas.microsoft.com/office/drawing/2014/main" id="{92578ABC-09DC-C536-380F-73C4DF349490}"/>
              </a:ext>
            </a:extLst>
          </p:cNvPr>
          <p:cNvSpPr>
            <a:spLocks noGrp="1"/>
          </p:cNvSpPr>
          <p:nvPr>
            <p:ph idx="1"/>
          </p:nvPr>
        </p:nvSpPr>
        <p:spPr>
          <a:xfrm>
            <a:off x="1362512" y="3435927"/>
            <a:ext cx="17093327" cy="16459200"/>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1" dirty="0"/>
              <a:t>Benefits of Multivariate Analysis:</a:t>
            </a:r>
          </a:p>
          <a:p>
            <a:r>
              <a:rPr lang="en-US" dirty="0"/>
              <a:t>Identify Dependencies: Discover how different features interact and influence each other.</a:t>
            </a:r>
          </a:p>
          <a:p>
            <a:r>
              <a:rPr lang="en-US" dirty="0"/>
              <a:t>Feature Selection: Determine which variables contribute most significantly to house prices.</a:t>
            </a:r>
          </a:p>
          <a:p>
            <a:r>
              <a:rPr lang="en-US" dirty="0"/>
              <a:t>Holistic View: Gain a comprehensive understanding of the interplay between various factors.</a:t>
            </a:r>
          </a:p>
          <a:p>
            <a:endParaRPr lang="en-IN" dirty="0"/>
          </a:p>
        </p:txBody>
      </p:sp>
      <p:pic>
        <p:nvPicPr>
          <p:cNvPr id="7" name="Picture 6">
            <a:extLst>
              <a:ext uri="{FF2B5EF4-FFF2-40B4-BE49-F238E27FC236}">
                <a16:creationId xmlns:a16="http://schemas.microsoft.com/office/drawing/2014/main" id="{B30B8988-E84B-2048-994D-9C506E3103B8}"/>
              </a:ext>
            </a:extLst>
          </p:cNvPr>
          <p:cNvPicPr>
            <a:picLocks noChangeAspect="1"/>
          </p:cNvPicPr>
          <p:nvPr/>
        </p:nvPicPr>
        <p:blipFill>
          <a:blip r:embed="rId2"/>
          <a:stretch>
            <a:fillRect/>
          </a:stretch>
        </p:blipFill>
        <p:spPr>
          <a:xfrm>
            <a:off x="0" y="3435928"/>
            <a:ext cx="19818350" cy="9725890"/>
          </a:xfrm>
          <a:prstGeom prst="rect">
            <a:avLst/>
          </a:prstGeom>
        </p:spPr>
      </p:pic>
    </p:spTree>
    <p:extLst>
      <p:ext uri="{BB962C8B-B14F-4D97-AF65-F5344CB8AC3E}">
        <p14:creationId xmlns:p14="http://schemas.microsoft.com/office/powerpoint/2010/main" val="55228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629D-5F19-F709-00A7-DAEEB152DECE}"/>
              </a:ext>
            </a:extLst>
          </p:cNvPr>
          <p:cNvSpPr>
            <a:spLocks noGrp="1"/>
          </p:cNvSpPr>
          <p:nvPr>
            <p:ph type="title"/>
          </p:nvPr>
        </p:nvSpPr>
        <p:spPr>
          <a:xfrm>
            <a:off x="1362512" y="396240"/>
            <a:ext cx="17093327" cy="2895600"/>
          </a:xfrm>
        </p:spPr>
        <p:txBody>
          <a:bodyPr/>
          <a:lstStyle/>
          <a:p>
            <a:r>
              <a:rPr lang="en-IN" b="1" dirty="0">
                <a:latin typeface="+mn-lt"/>
              </a:rPr>
              <a:t>Multivariate Analysis:</a:t>
            </a:r>
          </a:p>
        </p:txBody>
      </p:sp>
      <p:pic>
        <p:nvPicPr>
          <p:cNvPr id="5" name="Content Placeholder 4">
            <a:extLst>
              <a:ext uri="{FF2B5EF4-FFF2-40B4-BE49-F238E27FC236}">
                <a16:creationId xmlns:a16="http://schemas.microsoft.com/office/drawing/2014/main" id="{0EDDFCF8-26EA-3D03-6DC4-33186213794D}"/>
              </a:ext>
            </a:extLst>
          </p:cNvPr>
          <p:cNvPicPr>
            <a:picLocks noGrp="1" noChangeAspect="1"/>
          </p:cNvPicPr>
          <p:nvPr>
            <p:ph idx="1"/>
          </p:nvPr>
        </p:nvPicPr>
        <p:blipFill>
          <a:blip r:embed="rId2"/>
          <a:stretch>
            <a:fillRect/>
          </a:stretch>
        </p:blipFill>
        <p:spPr>
          <a:xfrm>
            <a:off x="0" y="2895600"/>
            <a:ext cx="19818350" cy="17216437"/>
          </a:xfrm>
        </p:spPr>
      </p:pic>
    </p:spTree>
    <p:extLst>
      <p:ext uri="{BB962C8B-B14F-4D97-AF65-F5344CB8AC3E}">
        <p14:creationId xmlns:p14="http://schemas.microsoft.com/office/powerpoint/2010/main" val="69322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23B9-A7A2-4634-AD3C-5C1A239671A8}"/>
              </a:ext>
            </a:extLst>
          </p:cNvPr>
          <p:cNvSpPr>
            <a:spLocks noGrp="1"/>
          </p:cNvSpPr>
          <p:nvPr>
            <p:ph type="title"/>
          </p:nvPr>
        </p:nvSpPr>
        <p:spPr>
          <a:xfrm>
            <a:off x="1362512" y="1997236"/>
            <a:ext cx="17093327" cy="2214546"/>
          </a:xfrm>
        </p:spPr>
        <p:txBody>
          <a:bodyPr>
            <a:noAutofit/>
          </a:bodyPr>
          <a:lstStyle/>
          <a:p>
            <a:r>
              <a:rPr lang="en-US" sz="9500" b="1" i="0" dirty="0">
                <a:solidFill>
                  <a:srgbClr val="0D0D0D"/>
                </a:solidFill>
                <a:effectLst/>
                <a:latin typeface="Söhne"/>
              </a:rPr>
              <a:t>5. Feature Engineering and Size Impact:</a:t>
            </a:r>
            <a:br>
              <a:rPr lang="en-US" sz="9500" b="1" i="0" dirty="0">
                <a:solidFill>
                  <a:srgbClr val="0D0D0D"/>
                </a:solidFill>
                <a:effectLst/>
                <a:latin typeface="Söhne"/>
              </a:rPr>
            </a:br>
            <a:br>
              <a:rPr lang="en-US" sz="9500" b="1" i="0" dirty="0">
                <a:solidFill>
                  <a:srgbClr val="0D0D0D"/>
                </a:solidFill>
                <a:effectLst/>
                <a:latin typeface="Söhne"/>
              </a:rPr>
            </a:br>
            <a:endParaRPr lang="en-IN" sz="9500" dirty="0"/>
          </a:p>
        </p:txBody>
      </p:sp>
      <p:sp>
        <p:nvSpPr>
          <p:cNvPr id="3" name="Content Placeholder 2">
            <a:extLst>
              <a:ext uri="{FF2B5EF4-FFF2-40B4-BE49-F238E27FC236}">
                <a16:creationId xmlns:a16="http://schemas.microsoft.com/office/drawing/2014/main" id="{8484A926-C276-DE53-B50E-ADCF354B30B6}"/>
              </a:ext>
            </a:extLst>
          </p:cNvPr>
          <p:cNvSpPr>
            <a:spLocks noGrp="1"/>
          </p:cNvSpPr>
          <p:nvPr>
            <p:ph idx="1"/>
          </p:nvPr>
        </p:nvSpPr>
        <p:spPr>
          <a:xfrm>
            <a:off x="1362511" y="3685309"/>
            <a:ext cx="17093327" cy="16154400"/>
          </a:xfrm>
        </p:spPr>
        <p:txBody>
          <a:bodyPr>
            <a:normAutofit lnSpcReduction="10000"/>
          </a:bodyPr>
          <a:lstStyle/>
          <a:p>
            <a:r>
              <a:rPr lang="en-US" b="1" dirty="0"/>
              <a:t>Task</a:t>
            </a:r>
            <a:r>
              <a:rPr lang="en-US" dirty="0"/>
              <a:t>: Further analyze the impact of features and size on house prices.</a:t>
            </a:r>
          </a:p>
          <a:p>
            <a:r>
              <a:rPr lang="en-US" b="1" dirty="0"/>
              <a:t>Python Libraries</a:t>
            </a:r>
            <a:r>
              <a:rPr lang="en-US" dirty="0"/>
              <a:t>: Pandas, Matplotlib, Seaborn</a:t>
            </a:r>
          </a:p>
          <a:p>
            <a:r>
              <a:rPr lang="en-US" b="1" dirty="0"/>
              <a:t>Explanation</a:t>
            </a:r>
            <a:r>
              <a:rPr lang="en-US" dirty="0"/>
              <a:t>:</a:t>
            </a:r>
          </a:p>
          <a:p>
            <a:pPr marL="0" indent="0">
              <a:buNone/>
            </a:pPr>
            <a:r>
              <a:rPr lang="en-US" dirty="0"/>
              <a:t>   Objective: Explore how key features and size-related variables influence house prices.</a:t>
            </a:r>
          </a:p>
          <a:p>
            <a:pPr marL="0" indent="0">
              <a:buNone/>
            </a:pPr>
            <a:r>
              <a:rPr lang="en-US" dirty="0"/>
              <a:t>   Approach: Conduct analysis on features like the number of bedrooms, bathrooms, square footage, etc.</a:t>
            </a:r>
          </a:p>
          <a:p>
            <a:pPr marL="0" indent="0">
              <a:buNone/>
            </a:pPr>
            <a:r>
              <a:rPr lang="en-US" dirty="0"/>
              <a:t>   Techniques: Utilize Pandas for data manipulation and Matplotlib, Seaborn for visualization.</a:t>
            </a:r>
          </a:p>
          <a:p>
            <a:r>
              <a:rPr lang="en-US" b="1" dirty="0"/>
              <a:t>Exploring Relationships</a:t>
            </a:r>
            <a:r>
              <a:rPr lang="en-US" dirty="0"/>
              <a:t>:</a:t>
            </a:r>
          </a:p>
          <a:p>
            <a:pPr marL="0" indent="0">
              <a:buNone/>
            </a:pPr>
            <a:r>
              <a:rPr lang="en-US" dirty="0"/>
              <a:t>   Box Plots: Visualize the distribution of house prices across different categories (e.g., number of bedrooms).</a:t>
            </a:r>
          </a:p>
          <a:p>
            <a:pPr marL="0" indent="0">
              <a:buNone/>
            </a:pPr>
            <a:r>
              <a:rPr lang="en-US" dirty="0"/>
              <a:t>   Scatter Plots: Understand the relationship between continuous variables (e.g., square footage) and house prices.</a:t>
            </a:r>
            <a:endParaRPr lang="en-IN" dirty="0"/>
          </a:p>
        </p:txBody>
      </p:sp>
    </p:spTree>
    <p:extLst>
      <p:ext uri="{BB962C8B-B14F-4D97-AF65-F5344CB8AC3E}">
        <p14:creationId xmlns:p14="http://schemas.microsoft.com/office/powerpoint/2010/main" val="234794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3E93-83A5-7D6E-BB56-39E0EAE73969}"/>
              </a:ext>
            </a:extLst>
          </p:cNvPr>
          <p:cNvSpPr>
            <a:spLocks noGrp="1"/>
          </p:cNvSpPr>
          <p:nvPr>
            <p:ph type="title"/>
          </p:nvPr>
        </p:nvSpPr>
        <p:spPr>
          <a:xfrm>
            <a:off x="1362512" y="274320"/>
            <a:ext cx="17093327" cy="2956560"/>
          </a:xfrm>
        </p:spPr>
        <p:txBody>
          <a:bodyPr/>
          <a:lstStyle/>
          <a:p>
            <a:r>
              <a:rPr lang="en-US" sz="9600" b="1" i="0">
                <a:solidFill>
                  <a:srgbClr val="0D0D0D"/>
                </a:solidFill>
                <a:effectLst/>
                <a:latin typeface="Söhne"/>
              </a:rPr>
              <a:t>Feature Engineering and Size Impact:</a:t>
            </a:r>
            <a:endParaRPr lang="en-IN" dirty="0"/>
          </a:p>
        </p:txBody>
      </p:sp>
      <p:pic>
        <p:nvPicPr>
          <p:cNvPr id="5" name="Content Placeholder 4">
            <a:extLst>
              <a:ext uri="{FF2B5EF4-FFF2-40B4-BE49-F238E27FC236}">
                <a16:creationId xmlns:a16="http://schemas.microsoft.com/office/drawing/2014/main" id="{F8F177F2-AA72-4B40-9670-3AD36DBE50CA}"/>
              </a:ext>
            </a:extLst>
          </p:cNvPr>
          <p:cNvPicPr>
            <a:picLocks noGrp="1" noChangeAspect="1"/>
          </p:cNvPicPr>
          <p:nvPr>
            <p:ph idx="1"/>
          </p:nvPr>
        </p:nvPicPr>
        <p:blipFill>
          <a:blip r:embed="rId2"/>
          <a:stretch>
            <a:fillRect/>
          </a:stretch>
        </p:blipFill>
        <p:spPr>
          <a:xfrm>
            <a:off x="0" y="3992880"/>
            <a:ext cx="19818349" cy="15844838"/>
          </a:xfrm>
        </p:spPr>
      </p:pic>
    </p:spTree>
    <p:extLst>
      <p:ext uri="{BB962C8B-B14F-4D97-AF65-F5344CB8AC3E}">
        <p14:creationId xmlns:p14="http://schemas.microsoft.com/office/powerpoint/2010/main" val="7336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255A-D434-6818-C079-617A857EBA06}"/>
              </a:ext>
            </a:extLst>
          </p:cNvPr>
          <p:cNvSpPr>
            <a:spLocks noGrp="1"/>
          </p:cNvSpPr>
          <p:nvPr>
            <p:ph type="title"/>
          </p:nvPr>
        </p:nvSpPr>
        <p:spPr>
          <a:xfrm>
            <a:off x="1362512" y="304800"/>
            <a:ext cx="17093327" cy="2466109"/>
          </a:xfrm>
        </p:spPr>
        <p:txBody>
          <a:bodyPr>
            <a:normAutofit/>
          </a:bodyPr>
          <a:lstStyle/>
          <a:p>
            <a:r>
              <a:rPr lang="en-IN" b="1" i="0" dirty="0" err="1">
                <a:solidFill>
                  <a:srgbClr val="0D0D0D"/>
                </a:solidFill>
                <a:effectLst/>
                <a:latin typeface="Söhne"/>
              </a:rPr>
              <a:t>Analyzing</a:t>
            </a:r>
            <a:r>
              <a:rPr lang="en-IN" b="1" i="0" dirty="0">
                <a:solidFill>
                  <a:srgbClr val="0D0D0D"/>
                </a:solidFill>
                <a:effectLst/>
                <a:latin typeface="Söhne"/>
              </a:rPr>
              <a:t> Key Features:</a:t>
            </a:r>
            <a:endParaRPr lang="en-IN" dirty="0"/>
          </a:p>
        </p:txBody>
      </p:sp>
      <p:sp>
        <p:nvSpPr>
          <p:cNvPr id="3" name="Content Placeholder 2">
            <a:extLst>
              <a:ext uri="{FF2B5EF4-FFF2-40B4-BE49-F238E27FC236}">
                <a16:creationId xmlns:a16="http://schemas.microsoft.com/office/drawing/2014/main" id="{E3148C0A-F8CE-D383-D313-B9EA29EA4E55}"/>
              </a:ext>
            </a:extLst>
          </p:cNvPr>
          <p:cNvSpPr>
            <a:spLocks noGrp="1"/>
          </p:cNvSpPr>
          <p:nvPr>
            <p:ph idx="1"/>
          </p:nvPr>
        </p:nvSpPr>
        <p:spPr>
          <a:xfrm>
            <a:off x="1362512" y="2770909"/>
            <a:ext cx="17093327" cy="17036329"/>
          </a:xfrm>
        </p:spPr>
        <p:txBody>
          <a:bodyPr>
            <a:normAutofit fontScale="925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Feature Engineering:</a:t>
            </a:r>
          </a:p>
          <a:p>
            <a:pPr algn="l">
              <a:buFont typeface="Arial" panose="020B0604020202020204" pitchFamily="34" charset="0"/>
              <a:buChar char="•"/>
            </a:pPr>
            <a:r>
              <a:rPr lang="en-US" b="1" i="0" dirty="0">
                <a:solidFill>
                  <a:srgbClr val="0D0D0D"/>
                </a:solidFill>
                <a:effectLst/>
                <a:latin typeface="Söhne"/>
              </a:rPr>
              <a:t>Improved Predictions:</a:t>
            </a:r>
            <a:r>
              <a:rPr lang="en-US" b="0" i="0" dirty="0">
                <a:solidFill>
                  <a:srgbClr val="0D0D0D"/>
                </a:solidFill>
                <a:effectLst/>
                <a:latin typeface="Söhne"/>
              </a:rPr>
              <a:t> Enhance the model's predictive power by introducing new relevant features.</a:t>
            </a:r>
          </a:p>
          <a:p>
            <a:pPr algn="l">
              <a:buFont typeface="Arial" panose="020B0604020202020204" pitchFamily="34" charset="0"/>
              <a:buChar char="•"/>
            </a:pPr>
            <a:r>
              <a:rPr lang="en-US" b="1" i="0" dirty="0">
                <a:solidFill>
                  <a:srgbClr val="0D0D0D"/>
                </a:solidFill>
                <a:effectLst/>
                <a:latin typeface="Söhne"/>
              </a:rPr>
              <a:t>Identify Influential Features:</a:t>
            </a:r>
            <a:r>
              <a:rPr lang="en-US" b="0" i="0" dirty="0">
                <a:solidFill>
                  <a:srgbClr val="0D0D0D"/>
                </a:solidFill>
                <a:effectLst/>
                <a:latin typeface="Söhne"/>
              </a:rPr>
              <a:t> Understand which features contribute most significantly to the valuation.</a:t>
            </a:r>
          </a:p>
          <a:p>
            <a:pPr algn="l">
              <a:buFont typeface="Arial" panose="020B0604020202020204" pitchFamily="34" charset="0"/>
              <a:buChar char="•"/>
            </a:pPr>
            <a:r>
              <a:rPr lang="en-US" b="1" i="0" dirty="0">
                <a:solidFill>
                  <a:srgbClr val="0D0D0D"/>
                </a:solidFill>
                <a:effectLst/>
                <a:latin typeface="Söhne"/>
              </a:rPr>
              <a:t>Customized Insights:</a:t>
            </a:r>
            <a:r>
              <a:rPr lang="en-US" b="0" i="0" dirty="0">
                <a:solidFill>
                  <a:srgbClr val="0D0D0D"/>
                </a:solidFill>
                <a:effectLst/>
                <a:latin typeface="Söhne"/>
              </a:rPr>
              <a:t> Tailor your analysis to the specific characteristics of the real estate dataset.</a:t>
            </a:r>
          </a:p>
        </p:txBody>
      </p:sp>
      <p:pic>
        <p:nvPicPr>
          <p:cNvPr id="5" name="Picture 4">
            <a:extLst>
              <a:ext uri="{FF2B5EF4-FFF2-40B4-BE49-F238E27FC236}">
                <a16:creationId xmlns:a16="http://schemas.microsoft.com/office/drawing/2014/main" id="{39EACA94-E41F-0F09-875E-7BD465D0D20D}"/>
              </a:ext>
            </a:extLst>
          </p:cNvPr>
          <p:cNvPicPr>
            <a:picLocks noChangeAspect="1"/>
          </p:cNvPicPr>
          <p:nvPr/>
        </p:nvPicPr>
        <p:blipFill>
          <a:blip r:embed="rId2"/>
          <a:stretch>
            <a:fillRect/>
          </a:stretch>
        </p:blipFill>
        <p:spPr>
          <a:xfrm>
            <a:off x="0" y="2770909"/>
            <a:ext cx="19818350" cy="9523797"/>
          </a:xfrm>
          <a:prstGeom prst="rect">
            <a:avLst/>
          </a:prstGeom>
        </p:spPr>
      </p:pic>
    </p:spTree>
    <p:extLst>
      <p:ext uri="{BB962C8B-B14F-4D97-AF65-F5344CB8AC3E}">
        <p14:creationId xmlns:p14="http://schemas.microsoft.com/office/powerpoint/2010/main" val="216501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412E-E00F-D77C-4A03-FC8DCDB527B4}"/>
              </a:ext>
            </a:extLst>
          </p:cNvPr>
          <p:cNvSpPr>
            <a:spLocks noGrp="1"/>
          </p:cNvSpPr>
          <p:nvPr>
            <p:ph type="title"/>
          </p:nvPr>
        </p:nvSpPr>
        <p:spPr>
          <a:xfrm>
            <a:off x="1362512" y="365760"/>
            <a:ext cx="17093327" cy="2987040"/>
          </a:xfrm>
        </p:spPr>
        <p:txBody>
          <a:bodyPr>
            <a:normAutofit/>
          </a:bodyPr>
          <a:lstStyle/>
          <a:p>
            <a:r>
              <a:rPr lang="en-US" b="1" i="0" dirty="0">
                <a:solidFill>
                  <a:srgbClr val="0D0D0D"/>
                </a:solidFill>
                <a:effectLst/>
                <a:latin typeface="Söhne"/>
              </a:rPr>
              <a:t>6. Market Trends and Historical Pricing:</a:t>
            </a:r>
            <a:endParaRPr lang="en-IN" dirty="0"/>
          </a:p>
        </p:txBody>
      </p:sp>
      <p:sp>
        <p:nvSpPr>
          <p:cNvPr id="3" name="Content Placeholder 2">
            <a:extLst>
              <a:ext uri="{FF2B5EF4-FFF2-40B4-BE49-F238E27FC236}">
                <a16:creationId xmlns:a16="http://schemas.microsoft.com/office/drawing/2014/main" id="{659C7C4F-BE86-F0FE-E081-F8FC58CE0F8B}"/>
              </a:ext>
            </a:extLst>
          </p:cNvPr>
          <p:cNvSpPr>
            <a:spLocks noGrp="1"/>
          </p:cNvSpPr>
          <p:nvPr>
            <p:ph idx="1"/>
          </p:nvPr>
        </p:nvSpPr>
        <p:spPr>
          <a:xfrm>
            <a:off x="1362512" y="3657600"/>
            <a:ext cx="17093327" cy="16088677"/>
          </a:xfrm>
        </p:spPr>
        <p:txBody>
          <a:bodyPr>
            <a:normAutofit fontScale="92500" lnSpcReduction="10000"/>
          </a:bodyPr>
          <a:lstStyle/>
          <a:p>
            <a:r>
              <a:rPr lang="en-US" b="1" dirty="0"/>
              <a:t>Task</a:t>
            </a:r>
            <a:r>
              <a:rPr lang="en-US" dirty="0"/>
              <a:t>: Explore historical pricing trends over time and understand market influences.</a:t>
            </a:r>
          </a:p>
          <a:p>
            <a:r>
              <a:rPr lang="en-US" b="1" dirty="0"/>
              <a:t>Python Libraries</a:t>
            </a:r>
            <a:r>
              <a:rPr lang="en-US" dirty="0"/>
              <a:t>: Matplotlib, Seaborn</a:t>
            </a:r>
          </a:p>
          <a:p>
            <a:r>
              <a:rPr lang="en-US" b="1" dirty="0"/>
              <a:t>Explanation</a:t>
            </a:r>
            <a:r>
              <a:rPr lang="en-US" dirty="0"/>
              <a:t>:</a:t>
            </a:r>
          </a:p>
          <a:p>
            <a:pPr marL="0" indent="0">
              <a:buNone/>
            </a:pPr>
            <a:r>
              <a:rPr lang="en-US" dirty="0"/>
              <a:t>   Objective: Analyze the dataset temporally to uncover trends in house prices over different periods.</a:t>
            </a:r>
          </a:p>
          <a:p>
            <a:pPr marL="0" indent="0">
              <a:buNone/>
            </a:pPr>
            <a:r>
              <a:rPr lang="en-US" dirty="0"/>
              <a:t>   Approach: Utilize time-based analysis to understand how external factors, like economic indicators, influence these trends.</a:t>
            </a:r>
          </a:p>
          <a:p>
            <a:pPr marL="0" indent="0">
              <a:buNone/>
            </a:pPr>
            <a:r>
              <a:rPr lang="en-US" dirty="0"/>
              <a:t>   Techniques: Leverage Matplotlib and Seaborn for temporal visualizations.</a:t>
            </a:r>
          </a:p>
          <a:p>
            <a:pPr algn="l"/>
            <a:r>
              <a:rPr lang="en-US" b="1" i="0" dirty="0">
                <a:solidFill>
                  <a:srgbClr val="0D0D0D"/>
                </a:solidFill>
                <a:effectLst/>
                <a:latin typeface="Söhne"/>
              </a:rPr>
              <a:t>Exploring Temporal Trends:</a:t>
            </a:r>
          </a:p>
          <a:p>
            <a:pPr marL="0" indent="0" algn="l">
              <a:buNone/>
            </a:pPr>
            <a:r>
              <a:rPr lang="en-US" b="1" i="0" dirty="0">
                <a:solidFill>
                  <a:srgbClr val="0D0D0D"/>
                </a:solidFill>
                <a:effectLst/>
                <a:latin typeface="Söhne"/>
              </a:rPr>
              <a:t>   Line Plots:</a:t>
            </a:r>
            <a:r>
              <a:rPr lang="en-US" b="0" i="0" dirty="0">
                <a:solidFill>
                  <a:srgbClr val="0D0D0D"/>
                </a:solidFill>
                <a:effectLst/>
                <a:latin typeface="Söhne"/>
              </a:rPr>
              <a:t> Visualize how house prices change over time to identify trends.</a:t>
            </a:r>
          </a:p>
          <a:p>
            <a:pPr marL="0" indent="0" algn="l">
              <a:buNone/>
            </a:pPr>
            <a:r>
              <a:rPr lang="en-US" b="1" i="0" dirty="0">
                <a:solidFill>
                  <a:srgbClr val="0D0D0D"/>
                </a:solidFill>
                <a:effectLst/>
                <a:latin typeface="Söhne"/>
              </a:rPr>
              <a:t>   Seasonal Analysis:</a:t>
            </a:r>
            <a:r>
              <a:rPr lang="en-US" b="0" i="0" dirty="0">
                <a:solidFill>
                  <a:srgbClr val="0D0D0D"/>
                </a:solidFill>
                <a:effectLst/>
                <a:latin typeface="Söhne"/>
              </a:rPr>
              <a:t> Explore patterns that may repeat over specific periods.</a:t>
            </a:r>
          </a:p>
          <a:p>
            <a:pPr marL="0" indent="0" algn="l">
              <a:buNone/>
            </a:pPr>
            <a:r>
              <a:rPr lang="en-US" b="1" i="0" dirty="0">
                <a:solidFill>
                  <a:srgbClr val="0D0D0D"/>
                </a:solidFill>
                <a:effectLst/>
                <a:latin typeface="Söhne"/>
              </a:rPr>
              <a:t>   Correlation with Economic Indicators:</a:t>
            </a:r>
            <a:r>
              <a:rPr lang="en-US" b="0" i="0" dirty="0">
                <a:solidFill>
                  <a:srgbClr val="0D0D0D"/>
                </a:solidFill>
                <a:effectLst/>
                <a:latin typeface="Söhne"/>
              </a:rPr>
              <a:t> Assess how external factors coincide with pricing trends.</a:t>
            </a:r>
          </a:p>
        </p:txBody>
      </p:sp>
    </p:spTree>
    <p:extLst>
      <p:ext uri="{BB962C8B-B14F-4D97-AF65-F5344CB8AC3E}">
        <p14:creationId xmlns:p14="http://schemas.microsoft.com/office/powerpoint/2010/main" val="95686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BB16-967F-A867-C6EE-9D74C74B413A}"/>
              </a:ext>
            </a:extLst>
          </p:cNvPr>
          <p:cNvSpPr>
            <a:spLocks noGrp="1"/>
          </p:cNvSpPr>
          <p:nvPr>
            <p:ph type="title"/>
          </p:nvPr>
        </p:nvSpPr>
        <p:spPr/>
        <p:txBody>
          <a:bodyPr/>
          <a:lstStyle/>
          <a:p>
            <a:r>
              <a:rPr lang="en-US" b="1" i="0" dirty="0">
                <a:solidFill>
                  <a:srgbClr val="0D0D0D"/>
                </a:solidFill>
                <a:effectLst/>
                <a:latin typeface="Söhne"/>
              </a:rPr>
              <a:t>Market Trends and Historical Pricing:</a:t>
            </a:r>
            <a:endParaRPr lang="en-IN" dirty="0"/>
          </a:p>
        </p:txBody>
      </p:sp>
      <p:pic>
        <p:nvPicPr>
          <p:cNvPr id="5" name="Content Placeholder 4">
            <a:extLst>
              <a:ext uri="{FF2B5EF4-FFF2-40B4-BE49-F238E27FC236}">
                <a16:creationId xmlns:a16="http://schemas.microsoft.com/office/drawing/2014/main" id="{C4D0EF5C-3DF3-45CF-B04F-6CEB91068119}"/>
              </a:ext>
            </a:extLst>
          </p:cNvPr>
          <p:cNvPicPr>
            <a:picLocks noGrp="1" noChangeAspect="1"/>
          </p:cNvPicPr>
          <p:nvPr>
            <p:ph idx="1"/>
          </p:nvPr>
        </p:nvPicPr>
        <p:blipFill>
          <a:blip r:embed="rId2"/>
          <a:stretch>
            <a:fillRect/>
          </a:stretch>
        </p:blipFill>
        <p:spPr>
          <a:xfrm>
            <a:off x="0" y="4663440"/>
            <a:ext cx="19818349" cy="15179040"/>
          </a:xfrm>
        </p:spPr>
      </p:pic>
    </p:spTree>
    <p:extLst>
      <p:ext uri="{BB962C8B-B14F-4D97-AF65-F5344CB8AC3E}">
        <p14:creationId xmlns:p14="http://schemas.microsoft.com/office/powerpoint/2010/main" val="159695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92C2-0BA8-4C1C-140B-F91AE49AB4F8}"/>
              </a:ext>
            </a:extLst>
          </p:cNvPr>
          <p:cNvSpPr>
            <a:spLocks noGrp="1"/>
          </p:cNvSpPr>
          <p:nvPr>
            <p:ph type="title"/>
          </p:nvPr>
        </p:nvSpPr>
        <p:spPr>
          <a:xfrm>
            <a:off x="1362512" y="304800"/>
            <a:ext cx="17093327" cy="2804160"/>
          </a:xfrm>
        </p:spPr>
        <p:txBody>
          <a:bodyPr/>
          <a:lstStyle/>
          <a:p>
            <a:r>
              <a:rPr lang="en-IN" b="1" i="0" dirty="0">
                <a:solidFill>
                  <a:srgbClr val="0D0D0D"/>
                </a:solidFill>
                <a:effectLst/>
                <a:latin typeface="Söhne"/>
              </a:rPr>
              <a:t>Temporal Analysis:</a:t>
            </a:r>
            <a:endParaRPr lang="en-IN" dirty="0"/>
          </a:p>
        </p:txBody>
      </p:sp>
      <p:sp>
        <p:nvSpPr>
          <p:cNvPr id="3" name="Content Placeholder 2">
            <a:extLst>
              <a:ext uri="{FF2B5EF4-FFF2-40B4-BE49-F238E27FC236}">
                <a16:creationId xmlns:a16="http://schemas.microsoft.com/office/drawing/2014/main" id="{308258BF-A2B8-9B86-88BD-B3D9AB226300}"/>
              </a:ext>
            </a:extLst>
          </p:cNvPr>
          <p:cNvSpPr>
            <a:spLocks noGrp="1"/>
          </p:cNvSpPr>
          <p:nvPr>
            <p:ph idx="1"/>
          </p:nvPr>
        </p:nvSpPr>
        <p:spPr>
          <a:xfrm>
            <a:off x="1362512" y="3108960"/>
            <a:ext cx="17093327" cy="16698277"/>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Historical Pricing Analysis:</a:t>
            </a:r>
          </a:p>
          <a:p>
            <a:pPr algn="l">
              <a:buFont typeface="Arial" panose="020B0604020202020204" pitchFamily="34" charset="0"/>
              <a:buChar char="•"/>
            </a:pPr>
            <a:r>
              <a:rPr lang="en-US" b="1" i="0" dirty="0">
                <a:solidFill>
                  <a:srgbClr val="0D0D0D"/>
                </a:solidFill>
                <a:effectLst/>
                <a:latin typeface="Söhne"/>
              </a:rPr>
              <a:t>Market Insight:</a:t>
            </a:r>
            <a:r>
              <a:rPr lang="en-US" b="0" i="0" dirty="0">
                <a:solidFill>
                  <a:srgbClr val="0D0D0D"/>
                </a:solidFill>
                <a:effectLst/>
                <a:latin typeface="Söhne"/>
              </a:rPr>
              <a:t> Understand the dynamics of the real estate market over time.</a:t>
            </a:r>
          </a:p>
          <a:p>
            <a:pPr algn="l">
              <a:buFont typeface="Arial" panose="020B0604020202020204" pitchFamily="34" charset="0"/>
              <a:buChar char="•"/>
            </a:pPr>
            <a:r>
              <a:rPr lang="en-US" b="1" i="0" dirty="0">
                <a:solidFill>
                  <a:srgbClr val="0D0D0D"/>
                </a:solidFill>
                <a:effectLst/>
                <a:latin typeface="Söhne"/>
              </a:rPr>
              <a:t>Predictive Modeling:</a:t>
            </a:r>
            <a:r>
              <a:rPr lang="en-US" b="0" i="0" dirty="0">
                <a:solidFill>
                  <a:srgbClr val="0D0D0D"/>
                </a:solidFill>
                <a:effectLst/>
                <a:latin typeface="Söhne"/>
              </a:rPr>
              <a:t> Use historical trends to inform future predictions.</a:t>
            </a:r>
          </a:p>
          <a:p>
            <a:pPr algn="l">
              <a:buFont typeface="Arial" panose="020B0604020202020204" pitchFamily="34" charset="0"/>
              <a:buChar char="•"/>
            </a:pPr>
            <a:r>
              <a:rPr lang="en-US" b="1" i="0" dirty="0">
                <a:solidFill>
                  <a:srgbClr val="0D0D0D"/>
                </a:solidFill>
                <a:effectLst/>
                <a:latin typeface="Söhne"/>
              </a:rPr>
              <a:t>Identify Cyclic Patterns:</a:t>
            </a:r>
            <a:r>
              <a:rPr lang="en-US" b="0" i="0" dirty="0">
                <a:solidFill>
                  <a:srgbClr val="0D0D0D"/>
                </a:solidFill>
                <a:effectLst/>
                <a:latin typeface="Söhne"/>
              </a:rPr>
              <a:t> Recognize repeating trends or seasonal fluctuations.</a:t>
            </a:r>
          </a:p>
        </p:txBody>
      </p:sp>
      <p:pic>
        <p:nvPicPr>
          <p:cNvPr id="5" name="Picture 4">
            <a:extLst>
              <a:ext uri="{FF2B5EF4-FFF2-40B4-BE49-F238E27FC236}">
                <a16:creationId xmlns:a16="http://schemas.microsoft.com/office/drawing/2014/main" id="{5E37B2DD-E5C7-3EF3-B682-07BA6CD4E8C1}"/>
              </a:ext>
            </a:extLst>
          </p:cNvPr>
          <p:cNvPicPr>
            <a:picLocks noChangeAspect="1"/>
          </p:cNvPicPr>
          <p:nvPr/>
        </p:nvPicPr>
        <p:blipFill>
          <a:blip r:embed="rId2"/>
          <a:stretch>
            <a:fillRect/>
          </a:stretch>
        </p:blipFill>
        <p:spPr>
          <a:xfrm>
            <a:off x="0" y="2712720"/>
            <a:ext cx="19818350" cy="9048512"/>
          </a:xfrm>
          <a:prstGeom prst="rect">
            <a:avLst/>
          </a:prstGeom>
        </p:spPr>
      </p:pic>
    </p:spTree>
    <p:extLst>
      <p:ext uri="{BB962C8B-B14F-4D97-AF65-F5344CB8AC3E}">
        <p14:creationId xmlns:p14="http://schemas.microsoft.com/office/powerpoint/2010/main" val="265812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EE54-BD26-FB89-4A9F-F21AF07CB815}"/>
              </a:ext>
            </a:extLst>
          </p:cNvPr>
          <p:cNvSpPr>
            <a:spLocks noGrp="1"/>
          </p:cNvSpPr>
          <p:nvPr>
            <p:ph type="title"/>
          </p:nvPr>
        </p:nvSpPr>
        <p:spPr/>
        <p:txBody>
          <a:bodyPr>
            <a:normAutofit/>
          </a:bodyPr>
          <a:lstStyle/>
          <a:p>
            <a:r>
              <a:rPr lang="en-IN" sz="10000" b="1" dirty="0">
                <a:latin typeface="+mn-lt"/>
              </a:rPr>
              <a:t>Abstract :-</a:t>
            </a:r>
          </a:p>
        </p:txBody>
      </p:sp>
      <p:sp>
        <p:nvSpPr>
          <p:cNvPr id="3" name="Content Placeholder 2">
            <a:extLst>
              <a:ext uri="{FF2B5EF4-FFF2-40B4-BE49-F238E27FC236}">
                <a16:creationId xmlns:a16="http://schemas.microsoft.com/office/drawing/2014/main" id="{DB4B1EBE-3A99-DFD1-DDD7-4C889BB3BBF9}"/>
              </a:ext>
            </a:extLst>
          </p:cNvPr>
          <p:cNvSpPr>
            <a:spLocks noGrp="1"/>
          </p:cNvSpPr>
          <p:nvPr>
            <p:ph idx="1"/>
          </p:nvPr>
        </p:nvSpPr>
        <p:spPr/>
        <p:txBody>
          <a:bodyPr>
            <a:noAutofit/>
          </a:bodyPr>
          <a:lstStyle/>
          <a:p>
            <a:pPr marL="0" indent="0">
              <a:buNone/>
            </a:pPr>
            <a:r>
              <a:rPr lang="en-US" sz="5500" b="0" i="0" dirty="0">
                <a:solidFill>
                  <a:srgbClr val="0D0D0D"/>
                </a:solidFill>
                <a:effectLst/>
              </a:rPr>
              <a:t>The House Price Prediction project endeavors to forecast residential property prices without employing machine learning techniques. Using a comprehensive dataset containing historical real estate data, the project focuses on traditional statistical methods and analytical tools for analysis. Data preprocessing involves cleaning and organizing the dataset to enhance its quality and relevance. Descriptive statistics and exploratory data analysis (EDA) are utilized to uncover patterns and trends within the data. Through careful feature selection and analysis, the project aims to develop a predictive model based on conventional statistical approaches. The resulting model provides a transparent and interpretable framework for estimating house prices, catering to scenarios where machine learning may not be the preferred solution. This project highlights the significance of foundational statistical methods in predicting house prices and contributes to a broader understanding of data analysis in real estate.</a:t>
            </a:r>
            <a:endParaRPr lang="en-IN" sz="5500" dirty="0"/>
          </a:p>
        </p:txBody>
      </p:sp>
    </p:spTree>
    <p:extLst>
      <p:ext uri="{BB962C8B-B14F-4D97-AF65-F5344CB8AC3E}">
        <p14:creationId xmlns:p14="http://schemas.microsoft.com/office/powerpoint/2010/main" val="204901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0CE5-C335-1086-9ADB-3F504AA117AC}"/>
              </a:ext>
            </a:extLst>
          </p:cNvPr>
          <p:cNvSpPr>
            <a:spLocks noGrp="1"/>
          </p:cNvSpPr>
          <p:nvPr>
            <p:ph type="title"/>
          </p:nvPr>
        </p:nvSpPr>
        <p:spPr>
          <a:xfrm>
            <a:off x="1362512" y="365760"/>
            <a:ext cx="17093327" cy="2621280"/>
          </a:xfrm>
        </p:spPr>
        <p:txBody>
          <a:bodyPr>
            <a:noAutofit/>
          </a:bodyPr>
          <a:lstStyle/>
          <a:p>
            <a:r>
              <a:rPr lang="en-IN" sz="9500" b="1" i="0" dirty="0">
                <a:solidFill>
                  <a:srgbClr val="0D0D0D"/>
                </a:solidFill>
                <a:effectLst/>
                <a:latin typeface="+mn-lt"/>
              </a:rPr>
              <a:t>7. Customer Preferences and Amenities:</a:t>
            </a:r>
            <a:endParaRPr lang="en-IN" sz="9500" dirty="0">
              <a:latin typeface="+mn-lt"/>
            </a:endParaRPr>
          </a:p>
        </p:txBody>
      </p:sp>
      <p:sp>
        <p:nvSpPr>
          <p:cNvPr id="3" name="Content Placeholder 2">
            <a:extLst>
              <a:ext uri="{FF2B5EF4-FFF2-40B4-BE49-F238E27FC236}">
                <a16:creationId xmlns:a16="http://schemas.microsoft.com/office/drawing/2014/main" id="{E1122AC4-AD92-ACF5-571E-E997EA522DE2}"/>
              </a:ext>
            </a:extLst>
          </p:cNvPr>
          <p:cNvSpPr>
            <a:spLocks noGrp="1"/>
          </p:cNvSpPr>
          <p:nvPr>
            <p:ph idx="1"/>
          </p:nvPr>
        </p:nvSpPr>
        <p:spPr>
          <a:xfrm>
            <a:off x="1362512" y="3718560"/>
            <a:ext cx="17093327" cy="16027718"/>
          </a:xfrm>
        </p:spPr>
        <p:txBody>
          <a:bodyPr>
            <a:normAutofit fontScale="92500" lnSpcReduction="10000"/>
          </a:bodyPr>
          <a:lstStyle/>
          <a:p>
            <a:r>
              <a:rPr lang="en-US" b="1" dirty="0"/>
              <a:t>Task</a:t>
            </a:r>
            <a:r>
              <a:rPr lang="en-US" dirty="0"/>
              <a:t>: Investigate how customer preferences and amenities impact house prices.</a:t>
            </a:r>
          </a:p>
          <a:p>
            <a:r>
              <a:rPr lang="en-US" b="1" dirty="0"/>
              <a:t>Python Libraries:</a:t>
            </a:r>
            <a:r>
              <a:rPr lang="en-US" dirty="0"/>
              <a:t> Matplotlib, Seaborn</a:t>
            </a:r>
          </a:p>
          <a:p>
            <a:r>
              <a:rPr lang="en-US" b="1" dirty="0"/>
              <a:t>Explanation:</a:t>
            </a:r>
          </a:p>
          <a:p>
            <a:pPr marL="0" indent="0">
              <a:buNone/>
            </a:pPr>
            <a:r>
              <a:rPr lang="en-US" dirty="0"/>
              <a:t>   Objective: Examine the dataset to understand how specific amenities impact house prices and analyze customer feedback to gauge perceived value.</a:t>
            </a:r>
          </a:p>
          <a:p>
            <a:pPr marL="0" indent="0">
              <a:buNone/>
            </a:pPr>
            <a:r>
              <a:rPr lang="en-US" dirty="0"/>
              <a:t>   Approach: Utilize Matplotlib and Seaborn for visualizations and analysis.</a:t>
            </a:r>
          </a:p>
          <a:p>
            <a:pPr marL="0" indent="0">
              <a:buNone/>
            </a:pPr>
            <a:r>
              <a:rPr lang="en-US" dirty="0"/>
              <a:t>   Techniques: Explore the relationship between amenities (e.g., swimming pool, garage) and house prices.</a:t>
            </a:r>
          </a:p>
          <a:p>
            <a:pPr algn="l"/>
            <a:r>
              <a:rPr lang="en-US" b="1" i="0" dirty="0">
                <a:solidFill>
                  <a:srgbClr val="0D0D0D"/>
                </a:solidFill>
                <a:effectLst/>
                <a:latin typeface="Söhne"/>
              </a:rPr>
              <a:t>Exploring Customer Preferences:</a:t>
            </a:r>
          </a:p>
          <a:p>
            <a:pPr marL="0" indent="0" algn="l">
              <a:buNone/>
            </a:pPr>
            <a:r>
              <a:rPr lang="en-US" b="1" i="0" dirty="0">
                <a:solidFill>
                  <a:srgbClr val="0D0D0D"/>
                </a:solidFill>
                <a:effectLst/>
                <a:latin typeface="Söhne"/>
              </a:rPr>
              <a:t>   Box Plots:</a:t>
            </a:r>
            <a:r>
              <a:rPr lang="en-US" b="0" i="0" dirty="0">
                <a:solidFill>
                  <a:srgbClr val="0D0D0D"/>
                </a:solidFill>
                <a:effectLst/>
                <a:latin typeface="Söhne"/>
              </a:rPr>
              <a:t> Visualize the impact of amenities on house prices.</a:t>
            </a:r>
          </a:p>
          <a:p>
            <a:pPr marL="0" indent="0" algn="l">
              <a:buNone/>
            </a:pPr>
            <a:r>
              <a:rPr lang="en-US" b="1" i="0" dirty="0">
                <a:solidFill>
                  <a:srgbClr val="0D0D0D"/>
                </a:solidFill>
                <a:effectLst/>
                <a:latin typeface="Söhne"/>
              </a:rPr>
              <a:t>   Customer Feedback Analysis:</a:t>
            </a:r>
            <a:r>
              <a:rPr lang="en-US" b="0" i="0" dirty="0">
                <a:solidFill>
                  <a:srgbClr val="0D0D0D"/>
                </a:solidFill>
                <a:effectLst/>
                <a:latin typeface="Söhne"/>
              </a:rPr>
              <a:t> Utilize reviews or feedback data to understand customer perceptions.</a:t>
            </a:r>
          </a:p>
          <a:p>
            <a:pPr marL="0" indent="0" algn="l">
              <a:buNone/>
            </a:pPr>
            <a:r>
              <a:rPr lang="en-US" b="1" i="0" dirty="0">
                <a:solidFill>
                  <a:srgbClr val="0D0D0D"/>
                </a:solidFill>
                <a:effectLst/>
                <a:latin typeface="Söhne"/>
              </a:rPr>
              <a:t>   Comparative Analysis:</a:t>
            </a:r>
            <a:r>
              <a:rPr lang="en-US" b="0" i="0" dirty="0">
                <a:solidFill>
                  <a:srgbClr val="0D0D0D"/>
                </a:solidFill>
                <a:effectLst/>
                <a:latin typeface="Söhne"/>
              </a:rPr>
              <a:t> Compare the influence of different amenities on pricing.</a:t>
            </a:r>
          </a:p>
        </p:txBody>
      </p:sp>
    </p:spTree>
    <p:extLst>
      <p:ext uri="{BB962C8B-B14F-4D97-AF65-F5344CB8AC3E}">
        <p14:creationId xmlns:p14="http://schemas.microsoft.com/office/powerpoint/2010/main" val="408979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7E3F-5F51-BB23-AF02-65B61B865B23}"/>
              </a:ext>
            </a:extLst>
          </p:cNvPr>
          <p:cNvSpPr>
            <a:spLocks noGrp="1"/>
          </p:cNvSpPr>
          <p:nvPr>
            <p:ph type="title"/>
          </p:nvPr>
        </p:nvSpPr>
        <p:spPr/>
        <p:txBody>
          <a:bodyPr/>
          <a:lstStyle/>
          <a:p>
            <a:r>
              <a:rPr lang="en-IN" sz="9600" b="1" i="0" dirty="0">
                <a:solidFill>
                  <a:srgbClr val="0D0D0D"/>
                </a:solidFill>
                <a:effectLst/>
                <a:latin typeface="+mn-lt"/>
              </a:rPr>
              <a:t>Customer Preferences and Amenities:</a:t>
            </a:r>
            <a:endParaRPr lang="en-IN" dirty="0"/>
          </a:p>
        </p:txBody>
      </p:sp>
      <p:pic>
        <p:nvPicPr>
          <p:cNvPr id="5" name="Content Placeholder 4">
            <a:extLst>
              <a:ext uri="{FF2B5EF4-FFF2-40B4-BE49-F238E27FC236}">
                <a16:creationId xmlns:a16="http://schemas.microsoft.com/office/drawing/2014/main" id="{F4327E4E-6CCE-E622-DA01-8DC6FDACE5B5}"/>
              </a:ext>
            </a:extLst>
          </p:cNvPr>
          <p:cNvPicPr>
            <a:picLocks noGrp="1" noChangeAspect="1"/>
          </p:cNvPicPr>
          <p:nvPr>
            <p:ph idx="1"/>
          </p:nvPr>
        </p:nvPicPr>
        <p:blipFill>
          <a:blip r:embed="rId2"/>
          <a:stretch>
            <a:fillRect/>
          </a:stretch>
        </p:blipFill>
        <p:spPr>
          <a:xfrm>
            <a:off x="-1" y="4511040"/>
            <a:ext cx="19818351" cy="15240000"/>
          </a:xfrm>
        </p:spPr>
      </p:pic>
    </p:spTree>
    <p:extLst>
      <p:ext uri="{BB962C8B-B14F-4D97-AF65-F5344CB8AC3E}">
        <p14:creationId xmlns:p14="http://schemas.microsoft.com/office/powerpoint/2010/main" val="277608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CB4-8C28-C8E2-1C86-02F7845336D8}"/>
              </a:ext>
            </a:extLst>
          </p:cNvPr>
          <p:cNvSpPr>
            <a:spLocks noGrp="1"/>
          </p:cNvSpPr>
          <p:nvPr>
            <p:ph type="title"/>
          </p:nvPr>
        </p:nvSpPr>
        <p:spPr>
          <a:xfrm>
            <a:off x="1362512" y="243840"/>
            <a:ext cx="17093327" cy="2926080"/>
          </a:xfrm>
        </p:spPr>
        <p:txBody>
          <a:bodyPr/>
          <a:lstStyle/>
          <a:p>
            <a:r>
              <a:rPr lang="en-IN" b="1" i="0" dirty="0" err="1">
                <a:solidFill>
                  <a:srgbClr val="0D0D0D"/>
                </a:solidFill>
                <a:effectLst/>
                <a:latin typeface="Söhne"/>
              </a:rPr>
              <a:t>Analyzing</a:t>
            </a:r>
            <a:r>
              <a:rPr lang="en-IN" b="1" i="0" dirty="0">
                <a:solidFill>
                  <a:srgbClr val="0D0D0D"/>
                </a:solidFill>
                <a:effectLst/>
                <a:latin typeface="Söhne"/>
              </a:rPr>
              <a:t> Amenities:</a:t>
            </a:r>
            <a:endParaRPr lang="en-IN" dirty="0"/>
          </a:p>
        </p:txBody>
      </p:sp>
      <p:sp>
        <p:nvSpPr>
          <p:cNvPr id="3" name="Content Placeholder 2">
            <a:extLst>
              <a:ext uri="{FF2B5EF4-FFF2-40B4-BE49-F238E27FC236}">
                <a16:creationId xmlns:a16="http://schemas.microsoft.com/office/drawing/2014/main" id="{BEB4C9D6-F961-0E5D-1B42-A89EA26284D6}"/>
              </a:ext>
            </a:extLst>
          </p:cNvPr>
          <p:cNvSpPr>
            <a:spLocks noGrp="1"/>
          </p:cNvSpPr>
          <p:nvPr>
            <p:ph idx="1"/>
          </p:nvPr>
        </p:nvSpPr>
        <p:spPr>
          <a:xfrm>
            <a:off x="1362512" y="3169920"/>
            <a:ext cx="17093327" cy="16698277"/>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Customer Preferences Analysis:</a:t>
            </a:r>
          </a:p>
          <a:p>
            <a:pPr algn="l">
              <a:buFont typeface="Arial" panose="020B0604020202020204" pitchFamily="34" charset="0"/>
              <a:buChar char="•"/>
            </a:pPr>
            <a:r>
              <a:rPr lang="en-US" b="1" i="0" dirty="0">
                <a:solidFill>
                  <a:srgbClr val="0D0D0D"/>
                </a:solidFill>
                <a:effectLst/>
                <a:latin typeface="Söhne"/>
              </a:rPr>
              <a:t>Market Positioning:</a:t>
            </a:r>
            <a:r>
              <a:rPr lang="en-US" b="0" i="0" dirty="0">
                <a:solidFill>
                  <a:srgbClr val="0D0D0D"/>
                </a:solidFill>
                <a:effectLst/>
                <a:latin typeface="Söhne"/>
              </a:rPr>
              <a:t> Understand how specific amenities contribute to a property's market position.</a:t>
            </a:r>
          </a:p>
          <a:p>
            <a:pPr algn="l">
              <a:buFont typeface="Arial" panose="020B0604020202020204" pitchFamily="34" charset="0"/>
              <a:buChar char="•"/>
            </a:pPr>
            <a:r>
              <a:rPr lang="en-US" b="1" i="0" dirty="0">
                <a:solidFill>
                  <a:srgbClr val="0D0D0D"/>
                </a:solidFill>
                <a:effectLst/>
                <a:latin typeface="Söhne"/>
              </a:rPr>
              <a:t>Pricing Strategy:</a:t>
            </a:r>
            <a:r>
              <a:rPr lang="en-US" b="0" i="0" dirty="0">
                <a:solidFill>
                  <a:srgbClr val="0D0D0D"/>
                </a:solidFill>
                <a:effectLst/>
                <a:latin typeface="Söhne"/>
              </a:rPr>
              <a:t> Adjust pricing based on the perceived value of amenities.</a:t>
            </a:r>
          </a:p>
          <a:p>
            <a:pPr algn="l">
              <a:buFont typeface="Arial" panose="020B0604020202020204" pitchFamily="34" charset="0"/>
              <a:buChar char="•"/>
            </a:pPr>
            <a:r>
              <a:rPr lang="en-US" b="1" i="0" dirty="0">
                <a:solidFill>
                  <a:srgbClr val="0D0D0D"/>
                </a:solidFill>
                <a:effectLst/>
                <a:latin typeface="Söhne"/>
              </a:rPr>
              <a:t>Competitive Advantage:</a:t>
            </a:r>
            <a:r>
              <a:rPr lang="en-US" b="0" i="0" dirty="0">
                <a:solidFill>
                  <a:srgbClr val="0D0D0D"/>
                </a:solidFill>
                <a:effectLst/>
                <a:latin typeface="Söhne"/>
              </a:rPr>
              <a:t> Highlight unique features that attract buyers.</a:t>
            </a:r>
          </a:p>
        </p:txBody>
      </p:sp>
      <p:pic>
        <p:nvPicPr>
          <p:cNvPr id="5" name="Picture 4">
            <a:extLst>
              <a:ext uri="{FF2B5EF4-FFF2-40B4-BE49-F238E27FC236}">
                <a16:creationId xmlns:a16="http://schemas.microsoft.com/office/drawing/2014/main" id="{F0CD4055-0B58-80BE-42D3-10F2DCEF5CE7}"/>
              </a:ext>
            </a:extLst>
          </p:cNvPr>
          <p:cNvPicPr>
            <a:picLocks noChangeAspect="1"/>
          </p:cNvPicPr>
          <p:nvPr/>
        </p:nvPicPr>
        <p:blipFill>
          <a:blip r:embed="rId2"/>
          <a:stretch>
            <a:fillRect/>
          </a:stretch>
        </p:blipFill>
        <p:spPr>
          <a:xfrm>
            <a:off x="0" y="2651760"/>
            <a:ext cx="19818349" cy="9076130"/>
          </a:xfrm>
          <a:prstGeom prst="rect">
            <a:avLst/>
          </a:prstGeom>
        </p:spPr>
      </p:pic>
    </p:spTree>
    <p:extLst>
      <p:ext uri="{BB962C8B-B14F-4D97-AF65-F5344CB8AC3E}">
        <p14:creationId xmlns:p14="http://schemas.microsoft.com/office/powerpoint/2010/main" val="112348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4D4C-0A0F-F660-EEF3-6B366E8A74A0}"/>
              </a:ext>
            </a:extLst>
          </p:cNvPr>
          <p:cNvSpPr>
            <a:spLocks noGrp="1"/>
          </p:cNvSpPr>
          <p:nvPr>
            <p:ph type="title"/>
          </p:nvPr>
        </p:nvSpPr>
        <p:spPr/>
        <p:txBody>
          <a:bodyPr/>
          <a:lstStyle/>
          <a:p>
            <a:r>
              <a:rPr lang="en-IN" b="1">
                <a:latin typeface="+mn-lt"/>
              </a:rPr>
              <a:t>8. Final </a:t>
            </a:r>
            <a:r>
              <a:rPr lang="en-IN" b="1" dirty="0">
                <a:latin typeface="+mn-lt"/>
              </a:rPr>
              <a:t>Conclusion:</a:t>
            </a:r>
          </a:p>
        </p:txBody>
      </p:sp>
      <p:sp>
        <p:nvSpPr>
          <p:cNvPr id="3" name="Content Placeholder 2">
            <a:extLst>
              <a:ext uri="{FF2B5EF4-FFF2-40B4-BE49-F238E27FC236}">
                <a16:creationId xmlns:a16="http://schemas.microsoft.com/office/drawing/2014/main" id="{8C6332B1-CB9B-FFA3-725E-EEDCD8721242}"/>
              </a:ext>
            </a:extLst>
          </p:cNvPr>
          <p:cNvSpPr>
            <a:spLocks noGrp="1"/>
          </p:cNvSpPr>
          <p:nvPr>
            <p:ph idx="1"/>
          </p:nvPr>
        </p:nvSpPr>
        <p:spPr/>
        <p:txBody>
          <a:bodyPr/>
          <a:lstStyle/>
          <a:p>
            <a:r>
              <a:rPr lang="en-US" dirty="0"/>
              <a:t>This comprehensive real estate pricing analysis has provided valuable insights into various aspects of the dataset. From loading and cleaning to in-depth exploratory analyses and geospatial considerations, we've equipped ourselves with a thorough understanding of the factors influencing house prices. Each step has contributed to a holistic view, laying the groundwork for data-driven decision-making in the dynamic real estate market.</a:t>
            </a:r>
          </a:p>
          <a:p>
            <a:r>
              <a:rPr lang="en-US" dirty="0"/>
              <a:t>Empowered with these insights, we are well-positioned to make informed decisions, tailor marketing strategies, and enhance predictive models for a competitive advantage in the real estate landscape.</a:t>
            </a:r>
            <a:endParaRPr lang="en-IN" dirty="0"/>
          </a:p>
        </p:txBody>
      </p:sp>
    </p:spTree>
    <p:extLst>
      <p:ext uri="{BB962C8B-B14F-4D97-AF65-F5344CB8AC3E}">
        <p14:creationId xmlns:p14="http://schemas.microsoft.com/office/powerpoint/2010/main" val="4608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0A9F-006A-4882-87BC-84FC0703F788}"/>
              </a:ext>
            </a:extLst>
          </p:cNvPr>
          <p:cNvSpPr>
            <a:spLocks noGrp="1"/>
          </p:cNvSpPr>
          <p:nvPr>
            <p:ph type="title"/>
          </p:nvPr>
        </p:nvSpPr>
        <p:spPr>
          <a:xfrm>
            <a:off x="1362512" y="0"/>
            <a:ext cx="17093327" cy="2438400"/>
          </a:xfrm>
        </p:spPr>
        <p:txBody>
          <a:bodyPr/>
          <a:lstStyle/>
          <a:p>
            <a:r>
              <a:rPr lang="en-IN" b="1" dirty="0">
                <a:latin typeface="+mn-lt"/>
              </a:rPr>
              <a:t>1. Loading The Data:</a:t>
            </a:r>
          </a:p>
        </p:txBody>
      </p:sp>
      <p:sp>
        <p:nvSpPr>
          <p:cNvPr id="3" name="Content Placeholder 2">
            <a:extLst>
              <a:ext uri="{FF2B5EF4-FFF2-40B4-BE49-F238E27FC236}">
                <a16:creationId xmlns:a16="http://schemas.microsoft.com/office/drawing/2014/main" id="{B2C64A67-8243-38AA-4686-CE601DCF7A71}"/>
              </a:ext>
            </a:extLst>
          </p:cNvPr>
          <p:cNvSpPr>
            <a:spLocks noGrp="1"/>
          </p:cNvSpPr>
          <p:nvPr>
            <p:ph idx="1"/>
          </p:nvPr>
        </p:nvSpPr>
        <p:spPr>
          <a:xfrm>
            <a:off x="1362512" y="2438399"/>
            <a:ext cx="17093327" cy="17900074"/>
          </a:xfrm>
        </p:spPr>
        <p:txBody>
          <a:bodyPr/>
          <a:lstStyle/>
          <a:p>
            <a:r>
              <a:rPr lang="en-US" sz="5000" b="0" i="0" dirty="0">
                <a:solidFill>
                  <a:srgbClr val="0D0D0D"/>
                </a:solidFill>
                <a:effectLst/>
                <a:latin typeface="Söhne"/>
              </a:rPr>
              <a:t>Task: Load the real estate pricing dataset into a Pandas Data Frame.</a:t>
            </a:r>
          </a:p>
          <a:p>
            <a:r>
              <a:rPr lang="en-US" sz="5000" b="0" i="0" dirty="0">
                <a:solidFill>
                  <a:srgbClr val="0D0D0D"/>
                </a:solidFill>
                <a:effectLst/>
                <a:latin typeface="Söhne"/>
              </a:rPr>
              <a:t>Python Library: Pandas</a:t>
            </a:r>
          </a:p>
          <a:p>
            <a:r>
              <a:rPr lang="en-US" sz="5000" b="0" i="0" dirty="0">
                <a:solidFill>
                  <a:srgbClr val="0D0D0D"/>
                </a:solidFill>
                <a:effectLst/>
                <a:latin typeface="Söhne"/>
              </a:rPr>
              <a:t>Explanation:</a:t>
            </a:r>
          </a:p>
          <a:p>
            <a:r>
              <a:rPr lang="en-US" sz="5000" b="0" i="0" dirty="0">
                <a:solidFill>
                  <a:srgbClr val="0D0D0D"/>
                </a:solidFill>
                <a:effectLst/>
                <a:latin typeface="Söhne"/>
              </a:rPr>
              <a:t>Load the dataset: Utilize the powerful Pandas library to import real estate pricing data.</a:t>
            </a:r>
          </a:p>
          <a:p>
            <a:r>
              <a:rPr lang="en-US" sz="5000" b="0" i="0" dirty="0">
                <a:solidFill>
                  <a:srgbClr val="0D0D0D"/>
                </a:solidFill>
                <a:effectLst/>
                <a:latin typeface="Söhne"/>
              </a:rPr>
              <a:t>Format: CSV or Excel - Choose the format that best suits your data source.</a:t>
            </a:r>
          </a:p>
          <a:p>
            <a:r>
              <a:rPr lang="en-US" sz="5000" b="0" i="0" dirty="0">
                <a:solidFill>
                  <a:srgbClr val="0D0D0D"/>
                </a:solidFill>
                <a:effectLst/>
                <a:latin typeface="Söhne"/>
              </a:rPr>
              <a:t>Pandas Data Frame: Efficiently organize and structure the dataset for seamless manipulation and analysis.</a:t>
            </a:r>
          </a:p>
          <a:p>
            <a:r>
              <a:rPr lang="en-US" sz="5000" b="0" i="0" dirty="0">
                <a:solidFill>
                  <a:srgbClr val="0D0D0D"/>
                </a:solidFill>
                <a:effectLst/>
                <a:latin typeface="Söhne"/>
              </a:rPr>
              <a:t>Facilitate Analysis: By loading data into a Pandas Data Frame, we ensure ease of access and manipulation, paving the way for comprehensive analysis.</a:t>
            </a:r>
          </a:p>
          <a:p>
            <a:endParaRPr lang="en-IN" sz="5400" dirty="0"/>
          </a:p>
        </p:txBody>
      </p:sp>
      <p:pic>
        <p:nvPicPr>
          <p:cNvPr id="12" name="Picture 11">
            <a:extLst>
              <a:ext uri="{FF2B5EF4-FFF2-40B4-BE49-F238E27FC236}">
                <a16:creationId xmlns:a16="http://schemas.microsoft.com/office/drawing/2014/main" id="{43268E9D-A2EB-4055-782D-98DCA03642A8}"/>
              </a:ext>
            </a:extLst>
          </p:cNvPr>
          <p:cNvPicPr>
            <a:picLocks noChangeAspect="1"/>
          </p:cNvPicPr>
          <p:nvPr/>
        </p:nvPicPr>
        <p:blipFill>
          <a:blip r:embed="rId2"/>
          <a:stretch>
            <a:fillRect/>
          </a:stretch>
        </p:blipFill>
        <p:spPr>
          <a:xfrm>
            <a:off x="1025236" y="13577455"/>
            <a:ext cx="18398837" cy="6096000"/>
          </a:xfrm>
          <a:prstGeom prst="rect">
            <a:avLst/>
          </a:prstGeom>
        </p:spPr>
      </p:pic>
    </p:spTree>
    <p:extLst>
      <p:ext uri="{BB962C8B-B14F-4D97-AF65-F5344CB8AC3E}">
        <p14:creationId xmlns:p14="http://schemas.microsoft.com/office/powerpoint/2010/main" val="290491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0B15-9EDD-D6CB-6FC9-9AC9710797B3}"/>
              </a:ext>
            </a:extLst>
          </p:cNvPr>
          <p:cNvSpPr>
            <a:spLocks noGrp="1"/>
          </p:cNvSpPr>
          <p:nvPr>
            <p:ph type="title"/>
          </p:nvPr>
        </p:nvSpPr>
        <p:spPr>
          <a:xfrm>
            <a:off x="1362512" y="0"/>
            <a:ext cx="17093327" cy="1997236"/>
          </a:xfrm>
        </p:spPr>
        <p:txBody>
          <a:bodyPr/>
          <a:lstStyle/>
          <a:p>
            <a:r>
              <a:rPr lang="en-IN" b="1" dirty="0">
                <a:latin typeface="+mn-lt"/>
              </a:rPr>
              <a:t>2.Cleaning the Data:</a:t>
            </a:r>
          </a:p>
        </p:txBody>
      </p:sp>
      <p:sp>
        <p:nvSpPr>
          <p:cNvPr id="3" name="Content Placeholder 2">
            <a:extLst>
              <a:ext uri="{FF2B5EF4-FFF2-40B4-BE49-F238E27FC236}">
                <a16:creationId xmlns:a16="http://schemas.microsoft.com/office/drawing/2014/main" id="{4BAA28B9-B9F7-8A48-4BE6-75AF669DFDB3}"/>
              </a:ext>
            </a:extLst>
          </p:cNvPr>
          <p:cNvSpPr>
            <a:spLocks noGrp="1"/>
          </p:cNvSpPr>
          <p:nvPr>
            <p:ph idx="1"/>
          </p:nvPr>
        </p:nvSpPr>
        <p:spPr>
          <a:xfrm>
            <a:off x="1362512" y="1997236"/>
            <a:ext cx="17093327" cy="18114802"/>
          </a:xfrm>
        </p:spPr>
        <p:txBody>
          <a:bodyPr/>
          <a:lstStyle/>
          <a:p>
            <a:r>
              <a:rPr lang="en-US" dirty="0"/>
              <a:t>Task: Clean the dataset by handling missing values, removing duplicates, and addressing any anomalies.</a:t>
            </a:r>
          </a:p>
          <a:p>
            <a:r>
              <a:rPr lang="en-US" dirty="0"/>
              <a:t>Python Library: Pandas</a:t>
            </a:r>
          </a:p>
          <a:p>
            <a:r>
              <a:rPr lang="en-US" dirty="0"/>
              <a:t>Explanation:</a:t>
            </a:r>
          </a:p>
          <a:p>
            <a:r>
              <a:rPr lang="en-US" dirty="0"/>
              <a:t>Ensure Data Quality: The process of cleaning data is crucial to ensure the reliability and accuracy of analyses.</a:t>
            </a:r>
          </a:p>
          <a:p>
            <a:r>
              <a:rPr lang="en-US" dirty="0"/>
              <a:t>Handling Missing Values: Identify and manage missing data to prevent skewed results.</a:t>
            </a:r>
          </a:p>
          <a:p>
            <a:r>
              <a:rPr lang="en-US" dirty="0"/>
              <a:t>Removing Duplicates: Eliminate redundant entries to maintain dataset integrity.</a:t>
            </a:r>
          </a:p>
          <a:p>
            <a:r>
              <a:rPr lang="en-US" dirty="0"/>
              <a:t>Addressing Anomalies: Identify and rectify any anomalies or inconsistencies in the dataset for reliable insights.</a:t>
            </a:r>
          </a:p>
          <a:p>
            <a:endParaRPr lang="en-IN" dirty="0"/>
          </a:p>
        </p:txBody>
      </p:sp>
    </p:spTree>
    <p:extLst>
      <p:ext uri="{BB962C8B-B14F-4D97-AF65-F5344CB8AC3E}">
        <p14:creationId xmlns:p14="http://schemas.microsoft.com/office/powerpoint/2010/main" val="326238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8D8D-F8E0-4A9E-CA14-C0EFAA1ED8C1}"/>
              </a:ext>
            </a:extLst>
          </p:cNvPr>
          <p:cNvSpPr>
            <a:spLocks noGrp="1"/>
          </p:cNvSpPr>
          <p:nvPr>
            <p:ph type="title"/>
          </p:nvPr>
        </p:nvSpPr>
        <p:spPr/>
        <p:txBody>
          <a:bodyPr/>
          <a:lstStyle/>
          <a:p>
            <a:r>
              <a:rPr lang="en-IN" b="1" dirty="0">
                <a:latin typeface="+mn-lt"/>
              </a:rPr>
              <a:t>Missing Values:</a:t>
            </a:r>
          </a:p>
        </p:txBody>
      </p:sp>
      <p:pic>
        <p:nvPicPr>
          <p:cNvPr id="5" name="Content Placeholder 4">
            <a:extLst>
              <a:ext uri="{FF2B5EF4-FFF2-40B4-BE49-F238E27FC236}">
                <a16:creationId xmlns:a16="http://schemas.microsoft.com/office/drawing/2014/main" id="{78480106-80C1-25C1-7CFC-A50D353C65B7}"/>
              </a:ext>
            </a:extLst>
          </p:cNvPr>
          <p:cNvPicPr>
            <a:picLocks noGrp="1" noChangeAspect="1"/>
          </p:cNvPicPr>
          <p:nvPr>
            <p:ph idx="1"/>
          </p:nvPr>
        </p:nvPicPr>
        <p:blipFill>
          <a:blip r:embed="rId2"/>
          <a:stretch>
            <a:fillRect/>
          </a:stretch>
        </p:blipFill>
        <p:spPr>
          <a:xfrm>
            <a:off x="1" y="3962400"/>
            <a:ext cx="19818350" cy="15819120"/>
          </a:xfrm>
        </p:spPr>
      </p:pic>
    </p:spTree>
    <p:extLst>
      <p:ext uri="{BB962C8B-B14F-4D97-AF65-F5344CB8AC3E}">
        <p14:creationId xmlns:p14="http://schemas.microsoft.com/office/powerpoint/2010/main" val="239102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98F2-ED10-1220-8DB5-8B203EE013A3}"/>
              </a:ext>
            </a:extLst>
          </p:cNvPr>
          <p:cNvSpPr>
            <a:spLocks noGrp="1"/>
          </p:cNvSpPr>
          <p:nvPr>
            <p:ph type="title"/>
          </p:nvPr>
        </p:nvSpPr>
        <p:spPr>
          <a:xfrm>
            <a:off x="1362512" y="0"/>
            <a:ext cx="17093327" cy="2937164"/>
          </a:xfrm>
        </p:spPr>
        <p:txBody>
          <a:bodyPr/>
          <a:lstStyle/>
          <a:p>
            <a:r>
              <a:rPr lang="en-IN" b="1" dirty="0">
                <a:latin typeface="+mn-lt"/>
              </a:rPr>
              <a:t>Pandas Function:</a:t>
            </a:r>
          </a:p>
        </p:txBody>
      </p:sp>
      <p:sp>
        <p:nvSpPr>
          <p:cNvPr id="3" name="Content Placeholder 2">
            <a:extLst>
              <a:ext uri="{FF2B5EF4-FFF2-40B4-BE49-F238E27FC236}">
                <a16:creationId xmlns:a16="http://schemas.microsoft.com/office/drawing/2014/main" id="{504E55BF-3C40-8FA9-55E4-C59E7931B8C1}"/>
              </a:ext>
            </a:extLst>
          </p:cNvPr>
          <p:cNvSpPr>
            <a:spLocks noGrp="1"/>
          </p:cNvSpPr>
          <p:nvPr>
            <p:ph idx="1"/>
          </p:nvPr>
        </p:nvSpPr>
        <p:spPr>
          <a:xfrm>
            <a:off x="1362512" y="3851564"/>
            <a:ext cx="17093327" cy="1626047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Reliable Analysis: Ensure the accuracy and reliability of your analytical results.</a:t>
            </a:r>
          </a:p>
          <a:p>
            <a:r>
              <a:rPr lang="en-US" dirty="0"/>
              <a:t>Improved Decision-Making: Clean data leads to better-informed decisions based on trustworthy insights.</a:t>
            </a:r>
            <a:endParaRPr lang="en-IN" dirty="0"/>
          </a:p>
        </p:txBody>
      </p:sp>
      <p:pic>
        <p:nvPicPr>
          <p:cNvPr id="7" name="Picture 6">
            <a:extLst>
              <a:ext uri="{FF2B5EF4-FFF2-40B4-BE49-F238E27FC236}">
                <a16:creationId xmlns:a16="http://schemas.microsoft.com/office/drawing/2014/main" id="{3EABF03C-C4F6-B4D9-5795-66E0BDF4F0B7}"/>
              </a:ext>
            </a:extLst>
          </p:cNvPr>
          <p:cNvPicPr>
            <a:picLocks noChangeAspect="1"/>
          </p:cNvPicPr>
          <p:nvPr/>
        </p:nvPicPr>
        <p:blipFill>
          <a:blip r:embed="rId2"/>
          <a:stretch>
            <a:fillRect/>
          </a:stretch>
        </p:blipFill>
        <p:spPr>
          <a:xfrm>
            <a:off x="0" y="3380509"/>
            <a:ext cx="19818350" cy="10584873"/>
          </a:xfrm>
          <a:prstGeom prst="rect">
            <a:avLst/>
          </a:prstGeom>
        </p:spPr>
      </p:pic>
    </p:spTree>
    <p:extLst>
      <p:ext uri="{BB962C8B-B14F-4D97-AF65-F5344CB8AC3E}">
        <p14:creationId xmlns:p14="http://schemas.microsoft.com/office/powerpoint/2010/main" val="30501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40F1-F29E-38CE-E4E6-A7FBF7BCDC10}"/>
              </a:ext>
            </a:extLst>
          </p:cNvPr>
          <p:cNvSpPr>
            <a:spLocks noGrp="1"/>
          </p:cNvSpPr>
          <p:nvPr>
            <p:ph type="title"/>
          </p:nvPr>
        </p:nvSpPr>
        <p:spPr/>
        <p:txBody>
          <a:bodyPr/>
          <a:lstStyle/>
          <a:p>
            <a:r>
              <a:rPr lang="en-IN" b="1" dirty="0">
                <a:latin typeface="+mn-lt"/>
              </a:rPr>
              <a:t>Chart without Missing Values:</a:t>
            </a:r>
          </a:p>
        </p:txBody>
      </p:sp>
      <p:pic>
        <p:nvPicPr>
          <p:cNvPr id="5" name="Content Placeholder 4">
            <a:extLst>
              <a:ext uri="{FF2B5EF4-FFF2-40B4-BE49-F238E27FC236}">
                <a16:creationId xmlns:a16="http://schemas.microsoft.com/office/drawing/2014/main" id="{3E980756-EFCC-BA69-4667-55D35A4A8711}"/>
              </a:ext>
            </a:extLst>
          </p:cNvPr>
          <p:cNvPicPr>
            <a:picLocks noGrp="1" noChangeAspect="1"/>
          </p:cNvPicPr>
          <p:nvPr>
            <p:ph idx="1"/>
          </p:nvPr>
        </p:nvPicPr>
        <p:blipFill>
          <a:blip r:embed="rId2"/>
          <a:stretch>
            <a:fillRect/>
          </a:stretch>
        </p:blipFill>
        <p:spPr>
          <a:xfrm>
            <a:off x="0" y="4023360"/>
            <a:ext cx="19818350" cy="16088677"/>
          </a:xfrm>
        </p:spPr>
      </p:pic>
    </p:spTree>
    <p:extLst>
      <p:ext uri="{BB962C8B-B14F-4D97-AF65-F5344CB8AC3E}">
        <p14:creationId xmlns:p14="http://schemas.microsoft.com/office/powerpoint/2010/main" val="403229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1E60-E941-1302-7E9D-D31D26D25BAA}"/>
              </a:ext>
            </a:extLst>
          </p:cNvPr>
          <p:cNvSpPr>
            <a:spLocks noGrp="1"/>
          </p:cNvSpPr>
          <p:nvPr>
            <p:ph type="title"/>
          </p:nvPr>
        </p:nvSpPr>
        <p:spPr>
          <a:xfrm>
            <a:off x="1362512" y="0"/>
            <a:ext cx="17093327" cy="2410691"/>
          </a:xfrm>
        </p:spPr>
        <p:txBody>
          <a:bodyPr>
            <a:normAutofit/>
          </a:bodyPr>
          <a:lstStyle/>
          <a:p>
            <a:r>
              <a:rPr lang="en-IN" b="1" dirty="0">
                <a:latin typeface="+mn-lt"/>
              </a:rPr>
              <a:t>3. </a:t>
            </a:r>
            <a:r>
              <a:rPr lang="en-IN" b="1" dirty="0" err="1">
                <a:latin typeface="+mn-lt"/>
              </a:rPr>
              <a:t>Univarite</a:t>
            </a:r>
            <a:r>
              <a:rPr lang="en-IN" b="1" dirty="0">
                <a:latin typeface="+mn-lt"/>
              </a:rPr>
              <a:t> analysis:</a:t>
            </a:r>
          </a:p>
        </p:txBody>
      </p:sp>
      <p:sp>
        <p:nvSpPr>
          <p:cNvPr id="3" name="Content Placeholder 2">
            <a:extLst>
              <a:ext uri="{FF2B5EF4-FFF2-40B4-BE49-F238E27FC236}">
                <a16:creationId xmlns:a16="http://schemas.microsoft.com/office/drawing/2014/main" id="{8BECB0C8-B716-717C-6495-51F2B9488407}"/>
              </a:ext>
            </a:extLst>
          </p:cNvPr>
          <p:cNvSpPr>
            <a:spLocks noGrp="1"/>
          </p:cNvSpPr>
          <p:nvPr>
            <p:ph idx="1"/>
          </p:nvPr>
        </p:nvSpPr>
        <p:spPr>
          <a:xfrm>
            <a:off x="1362512" y="1801091"/>
            <a:ext cx="17093327" cy="17733818"/>
          </a:xfrm>
        </p:spPr>
        <p:txBody>
          <a:bodyPr>
            <a:normAutofit lnSpcReduction="10000"/>
          </a:bodyPr>
          <a:lstStyle/>
          <a:p>
            <a:pPr marL="0" indent="0">
              <a:buNone/>
            </a:pPr>
            <a:endParaRPr lang="en-US" dirty="0"/>
          </a:p>
          <a:p>
            <a:r>
              <a:rPr lang="en-US" b="1" dirty="0"/>
              <a:t>Task</a:t>
            </a:r>
            <a:r>
              <a:rPr lang="en-US" dirty="0"/>
              <a:t>: Explore individual variables to understand their distributions and characteristics.</a:t>
            </a:r>
          </a:p>
          <a:p>
            <a:r>
              <a:rPr lang="en-US" b="1" dirty="0"/>
              <a:t>Python Libraries</a:t>
            </a:r>
            <a:r>
              <a:rPr lang="en-US" dirty="0"/>
              <a:t>: Matplotlib, Seaborn</a:t>
            </a:r>
          </a:p>
          <a:p>
            <a:r>
              <a:rPr lang="en-US" b="1" dirty="0"/>
              <a:t>Explanation</a:t>
            </a:r>
            <a:r>
              <a:rPr lang="en-US" dirty="0"/>
              <a:t>:</a:t>
            </a:r>
          </a:p>
          <a:p>
            <a:pPr marL="0" indent="0">
              <a:buNone/>
            </a:pPr>
            <a:r>
              <a:rPr lang="en-US" dirty="0"/>
              <a:t>   Objective: Gain insights into the distribution and characteristics of key variables, such as house prices.</a:t>
            </a:r>
          </a:p>
          <a:p>
            <a:pPr marL="0" indent="0">
              <a:buNone/>
            </a:pPr>
            <a:r>
              <a:rPr lang="en-US" dirty="0"/>
              <a:t>   Techniques: Utilize statistical methods and visualizations like histograms, kernel density plots, or other graphical representations.</a:t>
            </a:r>
          </a:p>
          <a:p>
            <a:pPr marL="0" indent="0">
              <a:buNone/>
            </a:pPr>
            <a:r>
              <a:rPr lang="en-US" dirty="0"/>
              <a:t>   Data Exploration: Understand the central tendency, spread, and shape of the distribution for a single variable.</a:t>
            </a:r>
          </a:p>
          <a:p>
            <a:r>
              <a:rPr lang="en-US" b="1" dirty="0"/>
              <a:t>Visualizing Data</a:t>
            </a:r>
            <a:r>
              <a:rPr lang="en-US" dirty="0"/>
              <a:t>:</a:t>
            </a:r>
          </a:p>
          <a:p>
            <a:pPr marL="0" indent="0">
              <a:buNone/>
            </a:pPr>
            <a:r>
              <a:rPr lang="en-US" dirty="0"/>
              <a:t>   Histograms: Visual representation of the distribution of numerical data.</a:t>
            </a:r>
          </a:p>
          <a:p>
            <a:pPr marL="0" indent="0">
              <a:buNone/>
            </a:pPr>
            <a:r>
              <a:rPr lang="en-US" dirty="0"/>
              <a:t>   Kernel Density Plots: Smoothed representation of the data distribution.</a:t>
            </a:r>
          </a:p>
          <a:p>
            <a:pPr marL="0" indent="0">
              <a:buNone/>
            </a:pPr>
            <a:r>
              <a:rPr lang="en-US" dirty="0"/>
              <a:t>   Box Plots: Displaying the distribution's central tendency and spread.</a:t>
            </a:r>
            <a:endParaRPr lang="en-IN" dirty="0"/>
          </a:p>
        </p:txBody>
      </p:sp>
    </p:spTree>
    <p:extLst>
      <p:ext uri="{BB962C8B-B14F-4D97-AF65-F5344CB8AC3E}">
        <p14:creationId xmlns:p14="http://schemas.microsoft.com/office/powerpoint/2010/main" val="424838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EE5B-B8AD-F709-7FFB-4EA393AB3BC9}"/>
              </a:ext>
            </a:extLst>
          </p:cNvPr>
          <p:cNvSpPr>
            <a:spLocks noGrp="1"/>
          </p:cNvSpPr>
          <p:nvPr>
            <p:ph type="title"/>
          </p:nvPr>
        </p:nvSpPr>
        <p:spPr>
          <a:xfrm>
            <a:off x="1362512" y="249382"/>
            <a:ext cx="17093327" cy="2438400"/>
          </a:xfrm>
        </p:spPr>
        <p:txBody>
          <a:bodyPr>
            <a:normAutofit fontScale="90000"/>
          </a:bodyPr>
          <a:lstStyle/>
          <a:p>
            <a:r>
              <a:rPr lang="en-IN" b="1" dirty="0">
                <a:latin typeface="+mn-lt"/>
              </a:rPr>
              <a:t>Matplotlib and Seaborn for Univariate Analysis:</a:t>
            </a:r>
          </a:p>
        </p:txBody>
      </p:sp>
      <p:sp>
        <p:nvSpPr>
          <p:cNvPr id="3" name="Content Placeholder 2">
            <a:extLst>
              <a:ext uri="{FF2B5EF4-FFF2-40B4-BE49-F238E27FC236}">
                <a16:creationId xmlns:a16="http://schemas.microsoft.com/office/drawing/2014/main" id="{9ADF9201-C2EE-F917-D875-96362E98CA56}"/>
              </a:ext>
            </a:extLst>
          </p:cNvPr>
          <p:cNvSpPr>
            <a:spLocks noGrp="1"/>
          </p:cNvSpPr>
          <p:nvPr>
            <p:ph idx="1"/>
          </p:nvPr>
        </p:nvSpPr>
        <p:spPr>
          <a:xfrm>
            <a:off x="1362512" y="3325091"/>
            <a:ext cx="17093327" cy="16265236"/>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i="0" dirty="0">
                <a:solidFill>
                  <a:srgbClr val="0D0D0D"/>
                </a:solidFill>
                <a:effectLst/>
                <a:latin typeface="Söhne"/>
              </a:rPr>
              <a:t>Benefits of Univariate Analysis:</a:t>
            </a:r>
          </a:p>
          <a:p>
            <a:pPr algn="l"/>
            <a:r>
              <a:rPr lang="en-US" b="1" i="0" dirty="0">
                <a:solidFill>
                  <a:srgbClr val="0D0D0D"/>
                </a:solidFill>
                <a:effectLst/>
                <a:latin typeface="Söhne"/>
              </a:rPr>
              <a:t>Identify Patterns: Discover patterns and trends within a single variable.</a:t>
            </a:r>
          </a:p>
          <a:p>
            <a:pPr algn="l"/>
            <a:r>
              <a:rPr lang="en-US" b="1" i="0" dirty="0">
                <a:solidFill>
                  <a:srgbClr val="0D0D0D"/>
                </a:solidFill>
                <a:effectLst/>
                <a:latin typeface="Söhne"/>
              </a:rPr>
              <a:t>Outlier Detection: Recognize outliers that may affect overall analysis.</a:t>
            </a:r>
          </a:p>
          <a:p>
            <a:pPr algn="l"/>
            <a:r>
              <a:rPr lang="en-US" b="1" i="0" dirty="0">
                <a:solidFill>
                  <a:srgbClr val="0D0D0D"/>
                </a:solidFill>
                <a:effectLst/>
                <a:latin typeface="Söhne"/>
              </a:rPr>
              <a:t>Data Understanding: Develop a foundational understanding of individual variable characteristics.</a:t>
            </a:r>
          </a:p>
        </p:txBody>
      </p:sp>
      <p:pic>
        <p:nvPicPr>
          <p:cNvPr id="5" name="Picture 4">
            <a:extLst>
              <a:ext uri="{FF2B5EF4-FFF2-40B4-BE49-F238E27FC236}">
                <a16:creationId xmlns:a16="http://schemas.microsoft.com/office/drawing/2014/main" id="{2544D360-CFD0-9536-ED62-EA456F5A9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7783"/>
            <a:ext cx="19818350" cy="9864436"/>
          </a:xfrm>
          <a:prstGeom prst="rect">
            <a:avLst/>
          </a:prstGeom>
        </p:spPr>
      </p:pic>
    </p:spTree>
    <p:extLst>
      <p:ext uri="{BB962C8B-B14F-4D97-AF65-F5344CB8AC3E}">
        <p14:creationId xmlns:p14="http://schemas.microsoft.com/office/powerpoint/2010/main" val="2097156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168</TotalTime>
  <Words>1384</Words>
  <Application>Microsoft Office PowerPoint</Application>
  <PresentationFormat>Custom</PresentationFormat>
  <Paragraphs>173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Property Price Prediction Using Different Python Libraries</vt:lpstr>
      <vt:lpstr>Abstract :-</vt:lpstr>
      <vt:lpstr>1. Loading The Data:</vt:lpstr>
      <vt:lpstr>2.Cleaning the Data:</vt:lpstr>
      <vt:lpstr>Missing Values:</vt:lpstr>
      <vt:lpstr>Pandas Function:</vt:lpstr>
      <vt:lpstr>Chart without Missing Values:</vt:lpstr>
      <vt:lpstr>3. Univarite analysis:</vt:lpstr>
      <vt:lpstr>Matplotlib and Seaborn for Univariate Analysis:</vt:lpstr>
      <vt:lpstr>Univariate Analysis:</vt:lpstr>
      <vt:lpstr>4. Multivariate Analysis:</vt:lpstr>
      <vt:lpstr>Matplotlib and Seaborn for Multivariate Analysis: </vt:lpstr>
      <vt:lpstr>Multivariate Analysis:</vt:lpstr>
      <vt:lpstr>5. Feature Engineering and Size Impact:  </vt:lpstr>
      <vt:lpstr>Feature Engineering and Size Impact:</vt:lpstr>
      <vt:lpstr>Analyzing Key Features:</vt:lpstr>
      <vt:lpstr>6. Market Trends and Historical Pricing:</vt:lpstr>
      <vt:lpstr>Market Trends and Historical Pricing:</vt:lpstr>
      <vt:lpstr>Temporal Analysis:</vt:lpstr>
      <vt:lpstr>7. Customer Preferences and Amenities:</vt:lpstr>
      <vt:lpstr>Customer Preferences and Amenities:</vt:lpstr>
      <vt:lpstr>Analyzing Amenities:</vt:lpstr>
      <vt:lpstr>8. 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Price Prediction Using Different Python Libraries</dc:title>
  <dc:creator>Nitesh Namdev</dc:creator>
  <cp:lastModifiedBy>Nitesh Namdev</cp:lastModifiedBy>
  <cp:revision>8</cp:revision>
  <dcterms:created xsi:type="dcterms:W3CDTF">2024-03-07T16:21:07Z</dcterms:created>
  <dcterms:modified xsi:type="dcterms:W3CDTF">2024-03-11T15:23:32Z</dcterms:modified>
</cp:coreProperties>
</file>