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5" r:id="rId6"/>
    <p:sldId id="271" r:id="rId7"/>
    <p:sldId id="272" r:id="rId8"/>
    <p:sldId id="276" r:id="rId9"/>
    <p:sldId id="277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B09"/>
    <a:srgbClr val="F77F25"/>
    <a:srgbClr val="10172B"/>
    <a:srgbClr val="1D2A4F"/>
    <a:srgbClr val="1E2C52"/>
    <a:srgbClr val="1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04383-AAE7-4EE6-9C75-10F18B6011C6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8C0E7-D1F8-4175-8CB4-672F3A4800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8C0E7-D1F8-4175-8CB4-672F3A4800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5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F262-1E21-80D7-900C-4113CE4DA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24A8B-CD77-C16B-A7EC-A014F479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E16C3-81FC-BB60-A1CA-77E9CDAC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BCB9-72F0-59B9-E7ED-AAA7C460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224C-DCD7-EBF9-B422-493E5D3A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7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7272-E595-2FBC-E4FC-81312B9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043C6-B2CB-A5A3-0ACA-9FE8C747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D4B5-CE8E-7191-C2C4-1B76DCBB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BBBF-E1BB-F436-47AA-DFE6B912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420C-1767-7F52-9AC3-EAD6688F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EB471-4317-8EE4-01EB-EBA546B95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CB183-390E-E637-6A18-E40ECFD69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6D57-0705-1B35-4780-43639256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6892-6BEB-7962-A45D-E79E105A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A33B-9A45-694E-28DA-0E349D4F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2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B92C2F-6AE9-4CE7-2767-8A421C52473D}"/>
              </a:ext>
            </a:extLst>
          </p:cNvPr>
          <p:cNvGrpSpPr/>
          <p:nvPr userDrawn="1"/>
        </p:nvGrpSpPr>
        <p:grpSpPr>
          <a:xfrm>
            <a:off x="1" y="0"/>
            <a:ext cx="12192001" cy="6858000"/>
            <a:chOff x="0" y="0"/>
            <a:chExt cx="1219200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A97B07-72EA-5711-C774-72AF88136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B914D1-B83C-80B0-C879-AF2B2183625D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6FFC46-2A9D-DE51-8FB0-9D8506238701}"/>
                </a:ext>
              </a:extLst>
            </p:cNvPr>
            <p:cNvSpPr/>
            <p:nvPr/>
          </p:nvSpPr>
          <p:spPr bwMode="auto">
            <a:xfrm rot="5400000" flipH="1">
              <a:off x="8939532" y="601191"/>
              <a:ext cx="3853659" cy="2651277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E08C49-D31D-0E35-1771-76D5E22F6FFD}"/>
                </a:ext>
              </a:extLst>
            </p:cNvPr>
            <p:cNvSpPr/>
            <p:nvPr/>
          </p:nvSpPr>
          <p:spPr bwMode="auto">
            <a:xfrm flipH="1" flipV="1">
              <a:off x="0" y="5343314"/>
              <a:ext cx="2844800" cy="1514686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50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1A04E3-61E4-5171-7441-7646F501F1A0}"/>
              </a:ext>
            </a:extLst>
          </p:cNvPr>
          <p:cNvSpPr/>
          <p:nvPr userDrawn="1"/>
        </p:nvSpPr>
        <p:spPr bwMode="auto">
          <a:xfrm flipH="1" flipV="1">
            <a:off x="0" y="5641108"/>
            <a:ext cx="2264227" cy="1216892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49498-65CF-3159-D6A8-396F148E318B}"/>
              </a:ext>
            </a:extLst>
          </p:cNvPr>
          <p:cNvGrpSpPr/>
          <p:nvPr userDrawn="1"/>
        </p:nvGrpSpPr>
        <p:grpSpPr>
          <a:xfrm>
            <a:off x="6197744" y="0"/>
            <a:ext cx="5994256" cy="6839162"/>
            <a:chOff x="6197744" y="0"/>
            <a:chExt cx="5994256" cy="68391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11BB01-CDF2-CC72-C046-F896D577BB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17" b="2239"/>
            <a:stretch/>
          </p:blipFill>
          <p:spPr>
            <a:xfrm>
              <a:off x="6197746" y="0"/>
              <a:ext cx="5994254" cy="683916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25447A-5DEC-9062-F538-E3E358D3B77C}"/>
                </a:ext>
              </a:extLst>
            </p:cNvPr>
            <p:cNvSpPr/>
            <p:nvPr userDrawn="1"/>
          </p:nvSpPr>
          <p:spPr bwMode="auto">
            <a:xfrm rot="5400000">
              <a:off x="5775291" y="422453"/>
              <a:ext cx="6839161" cy="5994256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72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6B51A0-90F8-80DE-5D16-DB40AC2FDFF6}"/>
              </a:ext>
            </a:extLst>
          </p:cNvPr>
          <p:cNvSpPr/>
          <p:nvPr userDrawn="1"/>
        </p:nvSpPr>
        <p:spPr bwMode="auto">
          <a:xfrm flipH="1">
            <a:off x="-1" y="0"/>
            <a:ext cx="3212495" cy="1659510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22978F-7AB4-94F7-1F30-58BE4A9DD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87" y="1587664"/>
            <a:ext cx="11645664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432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a">
            <a:extLst>
              <a:ext uri="{FF2B5EF4-FFF2-40B4-BE49-F238E27FC236}">
                <a16:creationId xmlns:a16="http://schemas.microsoft.com/office/drawing/2014/main" id="{C481BA1A-1C29-D422-AD91-253A64E5C270}"/>
              </a:ext>
            </a:extLst>
          </p:cNvPr>
          <p:cNvSpPr/>
          <p:nvPr userDrawn="1"/>
        </p:nvSpPr>
        <p:spPr bwMode="auto">
          <a:xfrm flipH="1">
            <a:off x="1" y="3"/>
            <a:ext cx="2633132" cy="1507837"/>
          </a:xfrm>
          <a:custGeom>
            <a:avLst/>
            <a:gdLst>
              <a:gd name="connsiteX0" fmla="*/ 1765183 w 2448825"/>
              <a:gd name="connsiteY0" fmla="*/ 0 h 1507837"/>
              <a:gd name="connsiteX1" fmla="*/ 1736247 w 2448825"/>
              <a:gd name="connsiteY1" fmla="*/ 0 h 1507837"/>
              <a:gd name="connsiteX2" fmla="*/ 1740936 w 2448825"/>
              <a:gd name="connsiteY2" fmla="*/ 31313 h 1507837"/>
              <a:gd name="connsiteX3" fmla="*/ 1733239 w 2448825"/>
              <a:gd name="connsiteY3" fmla="*/ 0 h 1507837"/>
              <a:gd name="connsiteX4" fmla="*/ 1716471 w 2448825"/>
              <a:gd name="connsiteY4" fmla="*/ 0 h 1507837"/>
              <a:gd name="connsiteX5" fmla="*/ 1735920 w 2448825"/>
              <a:gd name="connsiteY5" fmla="*/ 84093 h 1507837"/>
              <a:gd name="connsiteX6" fmla="*/ 1715561 w 2448825"/>
              <a:gd name="connsiteY6" fmla="*/ 24943 h 1507837"/>
              <a:gd name="connsiteX7" fmla="*/ 1704951 w 2448825"/>
              <a:gd name="connsiteY7" fmla="*/ 0 h 1507837"/>
              <a:gd name="connsiteX8" fmla="*/ 1687618 w 2448825"/>
              <a:gd name="connsiteY8" fmla="*/ 0 h 1507837"/>
              <a:gd name="connsiteX9" fmla="*/ 1701105 w 2448825"/>
              <a:gd name="connsiteY9" fmla="*/ 32202 h 1507837"/>
              <a:gd name="connsiteX10" fmla="*/ 1734719 w 2448825"/>
              <a:gd name="connsiteY10" fmla="*/ 129905 h 1507837"/>
              <a:gd name="connsiteX11" fmla="*/ 1706702 w 2448825"/>
              <a:gd name="connsiteY11" fmla="*/ 71956 h 1507837"/>
              <a:gd name="connsiteX12" fmla="*/ 1664808 w 2448825"/>
              <a:gd name="connsiteY12" fmla="*/ 0 h 1507837"/>
              <a:gd name="connsiteX13" fmla="*/ 1646915 w 2448825"/>
              <a:gd name="connsiteY13" fmla="*/ 0 h 1507837"/>
              <a:gd name="connsiteX14" fmla="*/ 1693032 w 2448825"/>
              <a:gd name="connsiteY14" fmla="*/ 80474 h 1507837"/>
              <a:gd name="connsiteX15" fmla="*/ 1736887 w 2448825"/>
              <a:gd name="connsiteY15" fmla="*/ 171197 h 1507837"/>
              <a:gd name="connsiteX16" fmla="*/ 1705509 w 2448825"/>
              <a:gd name="connsiteY16" fmla="*/ 123666 h 1507837"/>
              <a:gd name="connsiteX17" fmla="*/ 1609857 w 2448825"/>
              <a:gd name="connsiteY17" fmla="*/ 0 h 1507837"/>
              <a:gd name="connsiteX18" fmla="*/ 1588915 w 2448825"/>
              <a:gd name="connsiteY18" fmla="*/ 0 h 1507837"/>
              <a:gd name="connsiteX19" fmla="*/ 1692797 w 2448825"/>
              <a:gd name="connsiteY19" fmla="*/ 133563 h 1507837"/>
              <a:gd name="connsiteX20" fmla="*/ 1741466 w 2448825"/>
              <a:gd name="connsiteY20" fmla="*/ 207299 h 1507837"/>
              <a:gd name="connsiteX21" fmla="*/ 1723041 w 2448825"/>
              <a:gd name="connsiteY21" fmla="*/ 186551 h 1507837"/>
              <a:gd name="connsiteX22" fmla="*/ 1628294 w 2448825"/>
              <a:gd name="connsiteY22" fmla="*/ 87788 h 1507837"/>
              <a:gd name="connsiteX23" fmla="*/ 1535696 w 2448825"/>
              <a:gd name="connsiteY23" fmla="*/ 0 h 1507837"/>
              <a:gd name="connsiteX24" fmla="*/ 1512021 w 2448825"/>
              <a:gd name="connsiteY24" fmla="*/ 0 h 1507837"/>
              <a:gd name="connsiteX25" fmla="*/ 1514907 w 2448825"/>
              <a:gd name="connsiteY25" fmla="*/ 2439 h 1507837"/>
              <a:gd name="connsiteX26" fmla="*/ 1711607 w 2448825"/>
              <a:gd name="connsiteY26" fmla="*/ 197847 h 1507837"/>
              <a:gd name="connsiteX27" fmla="*/ 1754787 w 2448825"/>
              <a:gd name="connsiteY27" fmla="*/ 246471 h 1507837"/>
              <a:gd name="connsiteX28" fmla="*/ 1642069 w 2448825"/>
              <a:gd name="connsiteY28" fmla="*/ 155700 h 1507837"/>
              <a:gd name="connsiteX29" fmla="*/ 1527936 w 2448825"/>
              <a:gd name="connsiteY29" fmla="*/ 71119 h 1507837"/>
              <a:gd name="connsiteX30" fmla="*/ 1426286 w 2448825"/>
              <a:gd name="connsiteY30" fmla="*/ 0 h 1507837"/>
              <a:gd name="connsiteX31" fmla="*/ 1398273 w 2448825"/>
              <a:gd name="connsiteY31" fmla="*/ 0 h 1507837"/>
              <a:gd name="connsiteX32" fmla="*/ 1518519 w 2448825"/>
              <a:gd name="connsiteY32" fmla="*/ 84133 h 1507837"/>
              <a:gd name="connsiteX33" fmla="*/ 1632418 w 2448825"/>
              <a:gd name="connsiteY33" fmla="*/ 168547 h 1507837"/>
              <a:gd name="connsiteX34" fmla="*/ 1749374 w 2448825"/>
              <a:gd name="connsiteY34" fmla="*/ 262732 h 1507837"/>
              <a:gd name="connsiteX35" fmla="*/ 1522846 w 2448825"/>
              <a:gd name="connsiteY35" fmla="*/ 136313 h 1507837"/>
              <a:gd name="connsiteX36" fmla="*/ 1399032 w 2448825"/>
              <a:gd name="connsiteY36" fmla="*/ 68073 h 1507837"/>
              <a:gd name="connsiteX37" fmla="*/ 1277461 w 2448825"/>
              <a:gd name="connsiteY37" fmla="*/ 0 h 1507837"/>
              <a:gd name="connsiteX38" fmla="*/ 1244877 w 2448825"/>
              <a:gd name="connsiteY38" fmla="*/ 0 h 1507837"/>
              <a:gd name="connsiteX39" fmla="*/ 1257196 w 2448825"/>
              <a:gd name="connsiteY39" fmla="*/ 7087 h 1507837"/>
              <a:gd name="connsiteX40" fmla="*/ 1515026 w 2448825"/>
              <a:gd name="connsiteY40" fmla="*/ 150376 h 1507837"/>
              <a:gd name="connsiteX41" fmla="*/ 1766354 w 2448825"/>
              <a:gd name="connsiteY41" fmla="*/ 290595 h 1507837"/>
              <a:gd name="connsiteX42" fmla="*/ 1766387 w 2448825"/>
              <a:gd name="connsiteY42" fmla="*/ 291148 h 1507837"/>
              <a:gd name="connsiteX43" fmla="*/ 1680528 w 2448825"/>
              <a:gd name="connsiteY43" fmla="*/ 257369 h 1507837"/>
              <a:gd name="connsiteX44" fmla="*/ 1122129 w 2448825"/>
              <a:gd name="connsiteY44" fmla="*/ 14613 h 1507837"/>
              <a:gd name="connsiteX45" fmla="*/ 1095411 w 2448825"/>
              <a:gd name="connsiteY45" fmla="*/ 0 h 1507837"/>
              <a:gd name="connsiteX46" fmla="*/ 1061688 w 2448825"/>
              <a:gd name="connsiteY46" fmla="*/ 0 h 1507837"/>
              <a:gd name="connsiteX47" fmla="*/ 1114559 w 2448825"/>
              <a:gd name="connsiteY47" fmla="*/ 28924 h 1507837"/>
              <a:gd name="connsiteX48" fmla="*/ 1674753 w 2448825"/>
              <a:gd name="connsiteY48" fmla="*/ 272498 h 1507837"/>
              <a:gd name="connsiteX49" fmla="*/ 1767473 w 2448825"/>
              <a:gd name="connsiteY49" fmla="*/ 308971 h 1507837"/>
              <a:gd name="connsiteX50" fmla="*/ 1767480 w 2448825"/>
              <a:gd name="connsiteY50" fmla="*/ 309107 h 1507837"/>
              <a:gd name="connsiteX51" fmla="*/ 1723390 w 2448825"/>
              <a:gd name="connsiteY51" fmla="*/ 298199 h 1507837"/>
              <a:gd name="connsiteX52" fmla="*/ 970443 w 2448825"/>
              <a:gd name="connsiteY52" fmla="*/ 37467 h 1507837"/>
              <a:gd name="connsiteX53" fmla="*/ 905878 w 2448825"/>
              <a:gd name="connsiteY53" fmla="*/ 0 h 1507837"/>
              <a:gd name="connsiteX54" fmla="*/ 874035 w 2448825"/>
              <a:gd name="connsiteY54" fmla="*/ 0 h 1507837"/>
              <a:gd name="connsiteX55" fmla="*/ 962720 w 2448825"/>
              <a:gd name="connsiteY55" fmla="*/ 51472 h 1507837"/>
              <a:gd name="connsiteX56" fmla="*/ 1719704 w 2448825"/>
              <a:gd name="connsiteY56" fmla="*/ 313691 h 1507837"/>
              <a:gd name="connsiteX57" fmla="*/ 1768494 w 2448825"/>
              <a:gd name="connsiteY57" fmla="*/ 325763 h 1507837"/>
              <a:gd name="connsiteX58" fmla="*/ 1768546 w 2448825"/>
              <a:gd name="connsiteY58" fmla="*/ 326624 h 1507837"/>
              <a:gd name="connsiteX59" fmla="*/ 1745737 w 2448825"/>
              <a:gd name="connsiteY59" fmla="*/ 323799 h 1507837"/>
              <a:gd name="connsiteX60" fmla="*/ 794107 w 2448825"/>
              <a:gd name="connsiteY60" fmla="*/ 43700 h 1507837"/>
              <a:gd name="connsiteX61" fmla="*/ 731060 w 2448825"/>
              <a:gd name="connsiteY61" fmla="*/ 0 h 1507837"/>
              <a:gd name="connsiteX62" fmla="*/ 709760 w 2448825"/>
              <a:gd name="connsiteY62" fmla="*/ 0 h 1507837"/>
              <a:gd name="connsiteX63" fmla="*/ 785548 w 2448825"/>
              <a:gd name="connsiteY63" fmla="*/ 57352 h 1507837"/>
              <a:gd name="connsiteX64" fmla="*/ 1743992 w 2448825"/>
              <a:gd name="connsiteY64" fmla="*/ 339798 h 1507837"/>
              <a:gd name="connsiteX65" fmla="*/ 1769540 w 2448825"/>
              <a:gd name="connsiteY65" fmla="*/ 342961 h 1507837"/>
              <a:gd name="connsiteX66" fmla="*/ 1769590 w 2448825"/>
              <a:gd name="connsiteY66" fmla="*/ 343780 h 1507837"/>
              <a:gd name="connsiteX67" fmla="*/ 1761242 w 2448825"/>
              <a:gd name="connsiteY67" fmla="*/ 343622 h 1507837"/>
              <a:gd name="connsiteX68" fmla="*/ 738817 w 2448825"/>
              <a:gd name="connsiteY68" fmla="*/ 120127 h 1507837"/>
              <a:gd name="connsiteX69" fmla="*/ 632455 w 2448825"/>
              <a:gd name="connsiteY69" fmla="*/ 42303 h 1507837"/>
              <a:gd name="connsiteX70" fmla="*/ 588692 w 2448825"/>
              <a:gd name="connsiteY70" fmla="*/ 0 h 1507837"/>
              <a:gd name="connsiteX71" fmla="*/ 564627 w 2448825"/>
              <a:gd name="connsiteY71" fmla="*/ 0 h 1507837"/>
              <a:gd name="connsiteX72" fmla="*/ 575664 w 2448825"/>
              <a:gd name="connsiteY72" fmla="*/ 11910 h 1507837"/>
              <a:gd name="connsiteX73" fmla="*/ 730315 w 2448825"/>
              <a:gd name="connsiteY73" fmla="*/ 133623 h 1507837"/>
              <a:gd name="connsiteX74" fmla="*/ 1761288 w 2448825"/>
              <a:gd name="connsiteY74" fmla="*/ 359634 h 1507837"/>
              <a:gd name="connsiteX75" fmla="*/ 1770565 w 2448825"/>
              <a:gd name="connsiteY75" fmla="*/ 359808 h 1507837"/>
              <a:gd name="connsiteX76" fmla="*/ 1770623 w 2448825"/>
              <a:gd name="connsiteY76" fmla="*/ 360761 h 1507837"/>
              <a:gd name="connsiteX77" fmla="*/ 1501918 w 2448825"/>
              <a:gd name="connsiteY77" fmla="*/ 380603 h 1507837"/>
              <a:gd name="connsiteX78" fmla="*/ 683530 w 2448825"/>
              <a:gd name="connsiteY78" fmla="*/ 196557 h 1507837"/>
              <a:gd name="connsiteX79" fmla="*/ 484393 w 2448825"/>
              <a:gd name="connsiteY79" fmla="*/ 20103 h 1507837"/>
              <a:gd name="connsiteX80" fmla="*/ 470065 w 2448825"/>
              <a:gd name="connsiteY80" fmla="*/ 0 h 1507837"/>
              <a:gd name="connsiteX81" fmla="*/ 450189 w 2448825"/>
              <a:gd name="connsiteY81" fmla="*/ 0 h 1507837"/>
              <a:gd name="connsiteX82" fmla="*/ 471599 w 2448825"/>
              <a:gd name="connsiteY82" fmla="*/ 30281 h 1507837"/>
              <a:gd name="connsiteX83" fmla="*/ 674847 w 2448825"/>
              <a:gd name="connsiteY83" fmla="*/ 210171 h 1507837"/>
              <a:gd name="connsiteX84" fmla="*/ 1501261 w 2448825"/>
              <a:gd name="connsiteY84" fmla="*/ 396847 h 1507837"/>
              <a:gd name="connsiteX85" fmla="*/ 1771606 w 2448825"/>
              <a:gd name="connsiteY85" fmla="*/ 376902 h 1507837"/>
              <a:gd name="connsiteX86" fmla="*/ 1771619 w 2448825"/>
              <a:gd name="connsiteY86" fmla="*/ 377114 h 1507837"/>
              <a:gd name="connsiteX87" fmla="*/ 1491080 w 2448825"/>
              <a:gd name="connsiteY87" fmla="*/ 419576 h 1507837"/>
              <a:gd name="connsiteX88" fmla="*/ 628364 w 2448825"/>
              <a:gd name="connsiteY88" fmla="*/ 273018 h 1507837"/>
              <a:gd name="connsiteX89" fmla="*/ 426891 w 2448825"/>
              <a:gd name="connsiteY89" fmla="*/ 85825 h 1507837"/>
              <a:gd name="connsiteX90" fmla="*/ 371255 w 2448825"/>
              <a:gd name="connsiteY90" fmla="*/ 0 h 1507837"/>
              <a:gd name="connsiteX91" fmla="*/ 352486 w 2448825"/>
              <a:gd name="connsiteY91" fmla="*/ 0 h 1507837"/>
              <a:gd name="connsiteX92" fmla="*/ 406794 w 2448825"/>
              <a:gd name="connsiteY92" fmla="*/ 86326 h 1507837"/>
              <a:gd name="connsiteX93" fmla="*/ 600757 w 2448825"/>
              <a:gd name="connsiteY93" fmla="*/ 273913 h 1507837"/>
              <a:gd name="connsiteX94" fmla="*/ 619595 w 2448825"/>
              <a:gd name="connsiteY94" fmla="*/ 286478 h 1507837"/>
              <a:gd name="connsiteX95" fmla="*/ 1491384 w 2448825"/>
              <a:gd name="connsiteY95" fmla="*/ 435704 h 1507837"/>
              <a:gd name="connsiteX96" fmla="*/ 1772597 w 2448825"/>
              <a:gd name="connsiteY96" fmla="*/ 393185 h 1507837"/>
              <a:gd name="connsiteX97" fmla="*/ 1772651 w 2448825"/>
              <a:gd name="connsiteY97" fmla="*/ 394057 h 1507837"/>
              <a:gd name="connsiteX98" fmla="*/ 1479737 w 2448825"/>
              <a:gd name="connsiteY98" fmla="*/ 458380 h 1507837"/>
              <a:gd name="connsiteX99" fmla="*/ 573096 w 2448825"/>
              <a:gd name="connsiteY99" fmla="*/ 349558 h 1507837"/>
              <a:gd name="connsiteX100" fmla="*/ 558363 w 2448825"/>
              <a:gd name="connsiteY100" fmla="*/ 339670 h 1507837"/>
              <a:gd name="connsiteX101" fmla="*/ 332051 w 2448825"/>
              <a:gd name="connsiteY101" fmla="*/ 94947 h 1507837"/>
              <a:gd name="connsiteX102" fmla="*/ 286111 w 2448825"/>
              <a:gd name="connsiteY102" fmla="*/ 0 h 1507837"/>
              <a:gd name="connsiteX103" fmla="*/ 265896 w 2448825"/>
              <a:gd name="connsiteY103" fmla="*/ 0 h 1507837"/>
              <a:gd name="connsiteX104" fmla="*/ 275036 w 2448825"/>
              <a:gd name="connsiteY104" fmla="*/ 23291 h 1507837"/>
              <a:gd name="connsiteX105" fmla="*/ 549061 w 2448825"/>
              <a:gd name="connsiteY105" fmla="*/ 352909 h 1507837"/>
              <a:gd name="connsiteX106" fmla="*/ 564160 w 2448825"/>
              <a:gd name="connsiteY106" fmla="*/ 363048 h 1507837"/>
              <a:gd name="connsiteX107" fmla="*/ 1480746 w 2448825"/>
              <a:gd name="connsiteY107" fmla="*/ 474564 h 1507837"/>
              <a:gd name="connsiteX108" fmla="*/ 1773640 w 2448825"/>
              <a:gd name="connsiteY108" fmla="*/ 410298 h 1507837"/>
              <a:gd name="connsiteX109" fmla="*/ 1773692 w 2448825"/>
              <a:gd name="connsiteY109" fmla="*/ 411168 h 1507837"/>
              <a:gd name="connsiteX110" fmla="*/ 1636927 w 2448825"/>
              <a:gd name="connsiteY110" fmla="*/ 451131 h 1507837"/>
              <a:gd name="connsiteX111" fmla="*/ 517773 w 2448825"/>
              <a:gd name="connsiteY111" fmla="*/ 425963 h 1507837"/>
              <a:gd name="connsiteX112" fmla="*/ 213010 w 2448825"/>
              <a:gd name="connsiteY112" fmla="*/ 19242 h 1507837"/>
              <a:gd name="connsiteX113" fmla="*/ 207396 w 2448825"/>
              <a:gd name="connsiteY113" fmla="*/ 0 h 1507837"/>
              <a:gd name="connsiteX114" fmla="*/ 191815 w 2448825"/>
              <a:gd name="connsiteY114" fmla="*/ 0 h 1507837"/>
              <a:gd name="connsiteX115" fmla="*/ 219299 w 2448825"/>
              <a:gd name="connsiteY115" fmla="*/ 79917 h 1507837"/>
              <a:gd name="connsiteX116" fmla="*/ 496988 w 2448825"/>
              <a:gd name="connsiteY116" fmla="*/ 431110 h 1507837"/>
              <a:gd name="connsiteX117" fmla="*/ 509020 w 2448825"/>
              <a:gd name="connsiteY117" fmla="*/ 439189 h 1507837"/>
              <a:gd name="connsiteX118" fmla="*/ 1640227 w 2448825"/>
              <a:gd name="connsiteY118" fmla="*/ 466730 h 1507837"/>
              <a:gd name="connsiteX119" fmla="*/ 1774683 w 2448825"/>
              <a:gd name="connsiteY119" fmla="*/ 427453 h 1507837"/>
              <a:gd name="connsiteX120" fmla="*/ 1774717 w 2448825"/>
              <a:gd name="connsiteY120" fmla="*/ 428021 h 1507837"/>
              <a:gd name="connsiteX121" fmla="*/ 1636094 w 2448825"/>
              <a:gd name="connsiteY121" fmla="*/ 475975 h 1507837"/>
              <a:gd name="connsiteX122" fmla="*/ 462552 w 2448825"/>
              <a:gd name="connsiteY122" fmla="*/ 502437 h 1507837"/>
              <a:gd name="connsiteX123" fmla="*/ 179374 w 2448825"/>
              <a:gd name="connsiteY123" fmla="*/ 133314 h 1507837"/>
              <a:gd name="connsiteX124" fmla="*/ 139092 w 2448825"/>
              <a:gd name="connsiteY124" fmla="*/ 0 h 1507837"/>
              <a:gd name="connsiteX125" fmla="*/ 122438 w 2448825"/>
              <a:gd name="connsiteY125" fmla="*/ 0 h 1507837"/>
              <a:gd name="connsiteX126" fmla="*/ 164742 w 2448825"/>
              <a:gd name="connsiteY126" fmla="*/ 139843 h 1507837"/>
              <a:gd name="connsiteX127" fmla="*/ 453708 w 2448825"/>
              <a:gd name="connsiteY127" fmla="*/ 515795 h 1507837"/>
              <a:gd name="connsiteX128" fmla="*/ 1640013 w 2448825"/>
              <a:gd name="connsiteY128" fmla="*/ 491595 h 1507837"/>
              <a:gd name="connsiteX129" fmla="*/ 1775729 w 2448825"/>
              <a:gd name="connsiteY129" fmla="*/ 444658 h 1507837"/>
              <a:gd name="connsiteX130" fmla="*/ 1775739 w 2448825"/>
              <a:gd name="connsiteY130" fmla="*/ 444811 h 1507837"/>
              <a:gd name="connsiteX131" fmla="*/ 1635147 w 2448825"/>
              <a:gd name="connsiteY131" fmla="*/ 500192 h 1507837"/>
              <a:gd name="connsiteX132" fmla="*/ 407217 w 2448825"/>
              <a:gd name="connsiteY132" fmla="*/ 578930 h 1507837"/>
              <a:gd name="connsiteX133" fmla="*/ 400349 w 2448825"/>
              <a:gd name="connsiteY133" fmla="*/ 574256 h 1507837"/>
              <a:gd name="connsiteX134" fmla="*/ 95487 w 2448825"/>
              <a:gd name="connsiteY134" fmla="*/ 97101 h 1507837"/>
              <a:gd name="connsiteX135" fmla="*/ 73610 w 2448825"/>
              <a:gd name="connsiteY135" fmla="*/ 0 h 1507837"/>
              <a:gd name="connsiteX136" fmla="*/ 57345 w 2448825"/>
              <a:gd name="connsiteY136" fmla="*/ 0 h 1507837"/>
              <a:gd name="connsiteX137" fmla="*/ 57691 w 2448825"/>
              <a:gd name="connsiteY137" fmla="*/ 2278 h 1507837"/>
              <a:gd name="connsiteX138" fmla="*/ 391272 w 2448825"/>
              <a:gd name="connsiteY138" fmla="*/ 587454 h 1507837"/>
              <a:gd name="connsiteX139" fmla="*/ 391250 w 2448825"/>
              <a:gd name="connsiteY139" fmla="*/ 587487 h 1507837"/>
              <a:gd name="connsiteX140" fmla="*/ 398284 w 2448825"/>
              <a:gd name="connsiteY140" fmla="*/ 592277 h 1507837"/>
              <a:gd name="connsiteX141" fmla="*/ 1639602 w 2448825"/>
              <a:gd name="connsiteY141" fmla="*/ 515690 h 1507837"/>
              <a:gd name="connsiteX142" fmla="*/ 1774532 w 2448825"/>
              <a:gd name="connsiteY142" fmla="*/ 462542 h 1507837"/>
              <a:gd name="connsiteX143" fmla="*/ 1634379 w 2448825"/>
              <a:gd name="connsiteY143" fmla="*/ 523817 h 1507837"/>
              <a:gd name="connsiteX144" fmla="*/ 351996 w 2448825"/>
              <a:gd name="connsiteY144" fmla="*/ 655405 h 1507837"/>
              <a:gd name="connsiteX145" fmla="*/ 347133 w 2448825"/>
              <a:gd name="connsiteY145" fmla="*/ 652060 h 1507837"/>
              <a:gd name="connsiteX146" fmla="*/ 21293 w 2448825"/>
              <a:gd name="connsiteY146" fmla="*/ 42876 h 1507837"/>
              <a:gd name="connsiteX147" fmla="*/ 16179 w 2448825"/>
              <a:gd name="connsiteY147" fmla="*/ 0 h 1507837"/>
              <a:gd name="connsiteX148" fmla="*/ 0 w 2448825"/>
              <a:gd name="connsiteY148" fmla="*/ 0 h 1507837"/>
              <a:gd name="connsiteX149" fmla="*/ 5411 w 2448825"/>
              <a:gd name="connsiteY149" fmla="*/ 45352 h 1507837"/>
              <a:gd name="connsiteX150" fmla="*/ 114340 w 2448825"/>
              <a:gd name="connsiteY150" fmla="*/ 405145 h 1507837"/>
              <a:gd name="connsiteX151" fmla="*/ 337770 w 2448825"/>
              <a:gd name="connsiteY151" fmla="*/ 665110 h 1507837"/>
              <a:gd name="connsiteX152" fmla="*/ 337838 w 2448825"/>
              <a:gd name="connsiteY152" fmla="*/ 665010 h 1507837"/>
              <a:gd name="connsiteX153" fmla="*/ 343064 w 2448825"/>
              <a:gd name="connsiteY153" fmla="*/ 668605 h 1507837"/>
              <a:gd name="connsiteX154" fmla="*/ 1639395 w 2448825"/>
              <a:gd name="connsiteY154" fmla="*/ 539046 h 1507837"/>
              <a:gd name="connsiteX155" fmla="*/ 1777793 w 2448825"/>
              <a:gd name="connsiteY155" fmla="*/ 478551 h 1507837"/>
              <a:gd name="connsiteX156" fmla="*/ 1779684 w 2448825"/>
              <a:gd name="connsiteY156" fmla="*/ 509617 h 1507837"/>
              <a:gd name="connsiteX157" fmla="*/ 1828650 w 2448825"/>
              <a:gd name="connsiteY157" fmla="*/ 816009 h 1507837"/>
              <a:gd name="connsiteX158" fmla="*/ 2135264 w 2448825"/>
              <a:gd name="connsiteY158" fmla="*/ 1342347 h 1507837"/>
              <a:gd name="connsiteX159" fmla="*/ 2393080 w 2448825"/>
              <a:gd name="connsiteY159" fmla="*/ 1493264 h 1507837"/>
              <a:gd name="connsiteX160" fmla="*/ 2448825 w 2448825"/>
              <a:gd name="connsiteY160" fmla="*/ 1507837 h 1507837"/>
              <a:gd name="connsiteX161" fmla="*/ 2448825 w 2448825"/>
              <a:gd name="connsiteY161" fmla="*/ 1495233 h 1507837"/>
              <a:gd name="connsiteX162" fmla="*/ 2448766 w 2448825"/>
              <a:gd name="connsiteY162" fmla="*/ 1495219 h 1507837"/>
              <a:gd name="connsiteX163" fmla="*/ 2145707 w 2448825"/>
              <a:gd name="connsiteY163" fmla="*/ 1330137 h 1507837"/>
              <a:gd name="connsiteX164" fmla="*/ 1795684 w 2448825"/>
              <a:gd name="connsiteY164" fmla="*/ 509533 h 1507837"/>
              <a:gd name="connsiteX165" fmla="*/ 1793388 w 2448825"/>
              <a:gd name="connsiteY165" fmla="*/ 471735 h 1507837"/>
              <a:gd name="connsiteX166" fmla="*/ 1800031 w 2448825"/>
              <a:gd name="connsiteY166" fmla="*/ 468832 h 1507837"/>
              <a:gd name="connsiteX167" fmla="*/ 1804985 w 2448825"/>
              <a:gd name="connsiteY167" fmla="*/ 504823 h 1507837"/>
              <a:gd name="connsiteX168" fmla="*/ 1871752 w 2448825"/>
              <a:gd name="connsiteY168" fmla="*/ 786209 h 1507837"/>
              <a:gd name="connsiteX169" fmla="*/ 2194203 w 2448825"/>
              <a:gd name="connsiteY169" fmla="*/ 1285190 h 1507837"/>
              <a:gd name="connsiteX170" fmla="*/ 2446836 w 2448825"/>
              <a:gd name="connsiteY170" fmla="*/ 1439077 h 1507837"/>
              <a:gd name="connsiteX171" fmla="*/ 2448825 w 2448825"/>
              <a:gd name="connsiteY171" fmla="*/ 1439688 h 1507837"/>
              <a:gd name="connsiteX172" fmla="*/ 2448825 w 2448825"/>
              <a:gd name="connsiteY172" fmla="*/ 1422498 h 1507837"/>
              <a:gd name="connsiteX173" fmla="*/ 2429886 w 2448825"/>
              <a:gd name="connsiteY173" fmla="*/ 1415321 h 1507837"/>
              <a:gd name="connsiteX174" fmla="*/ 2204623 w 2448825"/>
              <a:gd name="connsiteY174" fmla="*/ 1273014 h 1507837"/>
              <a:gd name="connsiteX175" fmla="*/ 1820932 w 2448825"/>
              <a:gd name="connsiteY175" fmla="*/ 503424 h 1507837"/>
              <a:gd name="connsiteX176" fmla="*/ 1815261 w 2448825"/>
              <a:gd name="connsiteY176" fmla="*/ 462175 h 1507837"/>
              <a:gd name="connsiteX177" fmla="*/ 1822238 w 2448825"/>
              <a:gd name="connsiteY177" fmla="*/ 459126 h 1507837"/>
              <a:gd name="connsiteX178" fmla="*/ 1831747 w 2448825"/>
              <a:gd name="connsiteY178" fmla="*/ 500596 h 1507837"/>
              <a:gd name="connsiteX179" fmla="*/ 1915881 w 2448825"/>
              <a:gd name="connsiteY179" fmla="*/ 756968 h 1507837"/>
              <a:gd name="connsiteX180" fmla="*/ 2253164 w 2448825"/>
              <a:gd name="connsiteY180" fmla="*/ 1228293 h 1507837"/>
              <a:gd name="connsiteX181" fmla="*/ 2372464 w 2448825"/>
              <a:gd name="connsiteY181" fmla="*/ 1316608 h 1507837"/>
              <a:gd name="connsiteX182" fmla="*/ 2448825 w 2448825"/>
              <a:gd name="connsiteY182" fmla="*/ 1357431 h 1507837"/>
              <a:gd name="connsiteX183" fmla="*/ 2448825 w 2448825"/>
              <a:gd name="connsiteY183" fmla="*/ 1339777 h 1507837"/>
              <a:gd name="connsiteX184" fmla="*/ 2385629 w 2448825"/>
              <a:gd name="connsiteY184" fmla="*/ 1306166 h 1507837"/>
              <a:gd name="connsiteX185" fmla="*/ 2263631 w 2448825"/>
              <a:gd name="connsiteY185" fmla="*/ 1216050 h 1507837"/>
              <a:gd name="connsiteX186" fmla="*/ 1847558 w 2448825"/>
              <a:gd name="connsiteY186" fmla="*/ 497765 h 1507837"/>
              <a:gd name="connsiteX187" fmla="*/ 1837206 w 2448825"/>
              <a:gd name="connsiteY187" fmla="*/ 452581 h 1507837"/>
              <a:gd name="connsiteX188" fmla="*/ 1843190 w 2448825"/>
              <a:gd name="connsiteY188" fmla="*/ 449966 h 1507837"/>
              <a:gd name="connsiteX189" fmla="*/ 1844120 w 2448825"/>
              <a:gd name="connsiteY189" fmla="*/ 449560 h 1507837"/>
              <a:gd name="connsiteX190" fmla="*/ 1861094 w 2448825"/>
              <a:gd name="connsiteY190" fmla="*/ 499356 h 1507837"/>
              <a:gd name="connsiteX191" fmla="*/ 2312180 w 2448825"/>
              <a:gd name="connsiteY191" fmla="*/ 1171237 h 1507837"/>
              <a:gd name="connsiteX192" fmla="*/ 2429821 w 2448825"/>
              <a:gd name="connsiteY192" fmla="*/ 1259854 h 1507837"/>
              <a:gd name="connsiteX193" fmla="*/ 2448825 w 2448825"/>
              <a:gd name="connsiteY193" fmla="*/ 1270708 h 1507837"/>
              <a:gd name="connsiteX194" fmla="*/ 2448825 w 2448825"/>
              <a:gd name="connsiteY194" fmla="*/ 1252693 h 1507837"/>
              <a:gd name="connsiteX195" fmla="*/ 2440603 w 2448825"/>
              <a:gd name="connsiteY195" fmla="*/ 1247974 h 1507837"/>
              <a:gd name="connsiteX196" fmla="*/ 2322590 w 2448825"/>
              <a:gd name="connsiteY196" fmla="*/ 1159004 h 1507837"/>
              <a:gd name="connsiteX197" fmla="*/ 1875802 w 2448825"/>
              <a:gd name="connsiteY197" fmla="*/ 492751 h 1507837"/>
              <a:gd name="connsiteX198" fmla="*/ 1858882 w 2448825"/>
              <a:gd name="connsiteY198" fmla="*/ 443107 h 1507837"/>
              <a:gd name="connsiteX199" fmla="*/ 1866129 w 2448825"/>
              <a:gd name="connsiteY199" fmla="*/ 439939 h 1507837"/>
              <a:gd name="connsiteX200" fmla="*/ 1893716 w 2448825"/>
              <a:gd name="connsiteY200" fmla="*/ 497550 h 1507837"/>
              <a:gd name="connsiteX201" fmla="*/ 2371123 w 2448825"/>
              <a:gd name="connsiteY201" fmla="*/ 1114082 h 1507837"/>
              <a:gd name="connsiteX202" fmla="*/ 2448825 w 2448825"/>
              <a:gd name="connsiteY202" fmla="*/ 1175402 h 1507837"/>
              <a:gd name="connsiteX203" fmla="*/ 2448825 w 2448825"/>
              <a:gd name="connsiteY203" fmla="*/ 1154552 h 1507837"/>
              <a:gd name="connsiteX204" fmla="*/ 2381500 w 2448825"/>
              <a:gd name="connsiteY204" fmla="*/ 1101826 h 1507837"/>
              <a:gd name="connsiteX205" fmla="*/ 1907677 w 2448825"/>
              <a:gd name="connsiteY205" fmla="*/ 489589 h 1507837"/>
              <a:gd name="connsiteX206" fmla="*/ 1880827 w 2448825"/>
              <a:gd name="connsiteY206" fmla="*/ 433515 h 1507837"/>
              <a:gd name="connsiteX207" fmla="*/ 1888028 w 2448825"/>
              <a:gd name="connsiteY207" fmla="*/ 430367 h 1507837"/>
              <a:gd name="connsiteX208" fmla="*/ 1934133 w 2448825"/>
              <a:gd name="connsiteY208" fmla="*/ 500907 h 1507837"/>
              <a:gd name="connsiteX209" fmla="*/ 2430162 w 2448825"/>
              <a:gd name="connsiteY209" fmla="*/ 1056995 h 1507837"/>
              <a:gd name="connsiteX210" fmla="*/ 2448825 w 2448825"/>
              <a:gd name="connsiteY210" fmla="*/ 1071312 h 1507837"/>
              <a:gd name="connsiteX211" fmla="*/ 2448825 w 2448825"/>
              <a:gd name="connsiteY211" fmla="*/ 1051315 h 1507837"/>
              <a:gd name="connsiteX212" fmla="*/ 2440571 w 2448825"/>
              <a:gd name="connsiteY212" fmla="*/ 1044762 h 1507837"/>
              <a:gd name="connsiteX213" fmla="*/ 1947181 w 2448825"/>
              <a:gd name="connsiteY213" fmla="*/ 491476 h 1507837"/>
              <a:gd name="connsiteX214" fmla="*/ 1902970 w 2448825"/>
              <a:gd name="connsiteY214" fmla="*/ 423835 h 1507837"/>
              <a:gd name="connsiteX215" fmla="*/ 1910167 w 2448825"/>
              <a:gd name="connsiteY215" fmla="*/ 420690 h 1507837"/>
              <a:gd name="connsiteX216" fmla="*/ 2131910 w 2448825"/>
              <a:gd name="connsiteY216" fmla="*/ 665987 h 1507837"/>
              <a:gd name="connsiteX217" fmla="*/ 2386919 w 2448825"/>
              <a:gd name="connsiteY217" fmla="*/ 911475 h 1507837"/>
              <a:gd name="connsiteX218" fmla="*/ 2448825 w 2448825"/>
              <a:gd name="connsiteY218" fmla="*/ 965173 h 1507837"/>
              <a:gd name="connsiteX219" fmla="*/ 2448825 w 2448825"/>
              <a:gd name="connsiteY219" fmla="*/ 943969 h 1507837"/>
              <a:gd name="connsiteX220" fmla="*/ 2397597 w 2448825"/>
              <a:gd name="connsiteY220" fmla="*/ 899533 h 1507837"/>
              <a:gd name="connsiteX221" fmla="*/ 2143329 w 2448825"/>
              <a:gd name="connsiteY221" fmla="*/ 654741 h 1507837"/>
              <a:gd name="connsiteX222" fmla="*/ 1925663 w 2448825"/>
              <a:gd name="connsiteY222" fmla="*/ 413917 h 1507837"/>
              <a:gd name="connsiteX223" fmla="*/ 1930571 w 2448825"/>
              <a:gd name="connsiteY223" fmla="*/ 411771 h 1507837"/>
              <a:gd name="connsiteX224" fmla="*/ 2129911 w 2448825"/>
              <a:gd name="connsiteY224" fmla="*/ 583609 h 1507837"/>
              <a:gd name="connsiteX225" fmla="*/ 2429586 w 2448825"/>
              <a:gd name="connsiteY225" fmla="*/ 842576 h 1507837"/>
              <a:gd name="connsiteX226" fmla="*/ 2448825 w 2448825"/>
              <a:gd name="connsiteY226" fmla="*/ 858875 h 1507837"/>
              <a:gd name="connsiteX227" fmla="*/ 2448825 w 2448825"/>
              <a:gd name="connsiteY227" fmla="*/ 837824 h 1507837"/>
              <a:gd name="connsiteX228" fmla="*/ 2440042 w 2448825"/>
              <a:gd name="connsiteY228" fmla="*/ 830383 h 1507837"/>
              <a:gd name="connsiteX229" fmla="*/ 2140497 w 2448825"/>
              <a:gd name="connsiteY229" fmla="*/ 571547 h 1507837"/>
              <a:gd name="connsiteX230" fmla="*/ 1946885 w 2448825"/>
              <a:gd name="connsiteY230" fmla="*/ 404640 h 1507837"/>
              <a:gd name="connsiteX231" fmla="*/ 1951078 w 2448825"/>
              <a:gd name="connsiteY231" fmla="*/ 402807 h 1507837"/>
              <a:gd name="connsiteX232" fmla="*/ 2021392 w 2448825"/>
              <a:gd name="connsiteY232" fmla="*/ 445643 h 1507837"/>
              <a:gd name="connsiteX233" fmla="*/ 2440465 w 2448825"/>
              <a:gd name="connsiteY233" fmla="*/ 749769 h 1507837"/>
              <a:gd name="connsiteX234" fmla="*/ 2448825 w 2448825"/>
              <a:gd name="connsiteY234" fmla="*/ 756610 h 1507837"/>
              <a:gd name="connsiteX235" fmla="*/ 2448825 w 2448825"/>
              <a:gd name="connsiteY235" fmla="*/ 735972 h 1507837"/>
              <a:gd name="connsiteX236" fmla="*/ 2297547 w 2448825"/>
              <a:gd name="connsiteY236" fmla="*/ 619394 h 1507837"/>
              <a:gd name="connsiteX237" fmla="*/ 2025245 w 2448825"/>
              <a:gd name="connsiteY237" fmla="*/ 429430 h 1507837"/>
              <a:gd name="connsiteX238" fmla="*/ 1968807 w 2448825"/>
              <a:gd name="connsiteY238" fmla="*/ 395057 h 1507837"/>
              <a:gd name="connsiteX239" fmla="*/ 1971360 w 2448825"/>
              <a:gd name="connsiteY239" fmla="*/ 393942 h 1507837"/>
              <a:gd name="connsiteX240" fmla="*/ 2138828 w 2448825"/>
              <a:gd name="connsiteY240" fmla="*/ 471747 h 1507837"/>
              <a:gd name="connsiteX241" fmla="*/ 2388945 w 2448825"/>
              <a:gd name="connsiteY241" fmla="*/ 620133 h 1507837"/>
              <a:gd name="connsiteX242" fmla="*/ 2448825 w 2448825"/>
              <a:gd name="connsiteY242" fmla="*/ 662698 h 1507837"/>
              <a:gd name="connsiteX243" fmla="*/ 2448825 w 2448825"/>
              <a:gd name="connsiteY243" fmla="*/ 643252 h 1507837"/>
              <a:gd name="connsiteX244" fmla="*/ 2365217 w 2448825"/>
              <a:gd name="connsiteY244" fmla="*/ 585096 h 1507837"/>
              <a:gd name="connsiteX245" fmla="*/ 2086683 w 2448825"/>
              <a:gd name="connsiteY245" fmla="*/ 427260 h 1507837"/>
              <a:gd name="connsiteX246" fmla="*/ 1992407 w 2448825"/>
              <a:gd name="connsiteY246" fmla="*/ 384742 h 1507837"/>
              <a:gd name="connsiteX247" fmla="*/ 1995007 w 2448825"/>
              <a:gd name="connsiteY247" fmla="*/ 383605 h 1507837"/>
              <a:gd name="connsiteX248" fmla="*/ 2082645 w 2448825"/>
              <a:gd name="connsiteY248" fmla="*/ 410040 h 1507837"/>
              <a:gd name="connsiteX249" fmla="*/ 2329079 w 2448825"/>
              <a:gd name="connsiteY249" fmla="*/ 510290 h 1507837"/>
              <a:gd name="connsiteX250" fmla="*/ 2448825 w 2448825"/>
              <a:gd name="connsiteY250" fmla="*/ 575559 h 1507837"/>
              <a:gd name="connsiteX251" fmla="*/ 2448825 w 2448825"/>
              <a:gd name="connsiteY251" fmla="*/ 557517 h 1507837"/>
              <a:gd name="connsiteX252" fmla="*/ 2432425 w 2448825"/>
              <a:gd name="connsiteY252" fmla="*/ 547120 h 1507837"/>
              <a:gd name="connsiteX253" fmla="*/ 2149723 w 2448825"/>
              <a:gd name="connsiteY253" fmla="*/ 416390 h 1507837"/>
              <a:gd name="connsiteX254" fmla="*/ 2018271 w 2448825"/>
              <a:gd name="connsiteY254" fmla="*/ 374726 h 1507837"/>
              <a:gd name="connsiteX255" fmla="*/ 2130259 w 2448825"/>
              <a:gd name="connsiteY255" fmla="*/ 395348 h 1507837"/>
              <a:gd name="connsiteX256" fmla="*/ 2387071 w 2448825"/>
              <a:gd name="connsiteY256" fmla="*/ 473368 h 1507837"/>
              <a:gd name="connsiteX257" fmla="*/ 2448825 w 2448825"/>
              <a:gd name="connsiteY257" fmla="*/ 502208 h 1507837"/>
              <a:gd name="connsiteX258" fmla="*/ 2448825 w 2448825"/>
              <a:gd name="connsiteY258" fmla="*/ 484514 h 1507837"/>
              <a:gd name="connsiteX259" fmla="*/ 2404122 w 2448825"/>
              <a:gd name="connsiteY259" fmla="*/ 463172 h 1507837"/>
              <a:gd name="connsiteX260" fmla="*/ 2261583 w 2448825"/>
              <a:gd name="connsiteY260" fmla="*/ 412616 h 1507837"/>
              <a:gd name="connsiteX261" fmla="*/ 2132752 w 2448825"/>
              <a:gd name="connsiteY261" fmla="*/ 379542 h 1507837"/>
              <a:gd name="connsiteX262" fmla="*/ 2065799 w 2448825"/>
              <a:gd name="connsiteY262" fmla="*/ 367162 h 1507837"/>
              <a:gd name="connsiteX263" fmla="*/ 2172877 w 2448825"/>
              <a:gd name="connsiteY263" fmla="*/ 376025 h 1507837"/>
              <a:gd name="connsiteX264" fmla="*/ 2441704 w 2448825"/>
              <a:gd name="connsiteY264" fmla="*/ 433172 h 1507837"/>
              <a:gd name="connsiteX265" fmla="*/ 2448825 w 2448825"/>
              <a:gd name="connsiteY265" fmla="*/ 435987 h 1507837"/>
              <a:gd name="connsiteX266" fmla="*/ 2448825 w 2448825"/>
              <a:gd name="connsiteY266" fmla="*/ 420397 h 1507837"/>
              <a:gd name="connsiteX267" fmla="*/ 2420960 w 2448825"/>
              <a:gd name="connsiteY267" fmla="*/ 410518 h 1507837"/>
              <a:gd name="connsiteX268" fmla="*/ 2309139 w 2448825"/>
              <a:gd name="connsiteY268" fmla="*/ 382079 h 1507837"/>
              <a:gd name="connsiteX269" fmla="*/ 2172260 w 2448825"/>
              <a:gd name="connsiteY269" fmla="*/ 360196 h 1507837"/>
              <a:gd name="connsiteX270" fmla="*/ 2113751 w 2448825"/>
              <a:gd name="connsiteY270" fmla="*/ 355361 h 1507837"/>
              <a:gd name="connsiteX271" fmla="*/ 2212986 w 2448825"/>
              <a:gd name="connsiteY271" fmla="*/ 354845 h 1507837"/>
              <a:gd name="connsiteX272" fmla="*/ 2354812 w 2448825"/>
              <a:gd name="connsiteY272" fmla="*/ 365674 h 1507837"/>
              <a:gd name="connsiteX273" fmla="*/ 2448825 w 2448825"/>
              <a:gd name="connsiteY273" fmla="*/ 383298 h 1507837"/>
              <a:gd name="connsiteX274" fmla="*/ 2448825 w 2448825"/>
              <a:gd name="connsiteY274" fmla="*/ 366438 h 1507837"/>
              <a:gd name="connsiteX275" fmla="*/ 2354946 w 2448825"/>
              <a:gd name="connsiteY275" fmla="*/ 349901 h 1507837"/>
              <a:gd name="connsiteX276" fmla="*/ 2210817 w 2448825"/>
              <a:gd name="connsiteY276" fmla="*/ 339010 h 1507837"/>
              <a:gd name="connsiteX277" fmla="*/ 2160338 w 2448825"/>
              <a:gd name="connsiteY277" fmla="*/ 339280 h 1507837"/>
              <a:gd name="connsiteX278" fmla="*/ 2251790 w 2448825"/>
              <a:gd name="connsiteY278" fmla="*/ 331782 h 1507837"/>
              <a:gd name="connsiteX279" fmla="*/ 2398553 w 2448825"/>
              <a:gd name="connsiteY279" fmla="*/ 331945 h 1507837"/>
              <a:gd name="connsiteX280" fmla="*/ 2448825 w 2448825"/>
              <a:gd name="connsiteY280" fmla="*/ 337715 h 1507837"/>
              <a:gd name="connsiteX281" fmla="*/ 2448825 w 2448825"/>
              <a:gd name="connsiteY281" fmla="*/ 321268 h 1507837"/>
              <a:gd name="connsiteX282" fmla="*/ 2399837 w 2448825"/>
              <a:gd name="connsiteY282" fmla="*/ 316505 h 1507837"/>
              <a:gd name="connsiteX283" fmla="*/ 2248297 w 2448825"/>
              <a:gd name="connsiteY283" fmla="*/ 316310 h 1507837"/>
              <a:gd name="connsiteX284" fmla="*/ 2225116 w 2448825"/>
              <a:gd name="connsiteY284" fmla="*/ 318214 h 1507837"/>
              <a:gd name="connsiteX285" fmla="*/ 2290043 w 2448825"/>
              <a:gd name="connsiteY285" fmla="*/ 308460 h 1507837"/>
              <a:gd name="connsiteX286" fmla="*/ 2422255 w 2448825"/>
              <a:gd name="connsiteY286" fmla="*/ 298798 h 1507837"/>
              <a:gd name="connsiteX287" fmla="*/ 2448825 w 2448825"/>
              <a:gd name="connsiteY287" fmla="*/ 299407 h 1507837"/>
              <a:gd name="connsiteX288" fmla="*/ 2448825 w 2448825"/>
              <a:gd name="connsiteY288" fmla="*/ 282997 h 1507837"/>
              <a:gd name="connsiteX289" fmla="*/ 2444419 w 2448825"/>
              <a:gd name="connsiteY289" fmla="*/ 282851 h 1507837"/>
              <a:gd name="connsiteX290" fmla="*/ 2285479 w 2448825"/>
              <a:gd name="connsiteY290" fmla="*/ 293260 h 1507837"/>
              <a:gd name="connsiteX291" fmla="*/ 2282576 w 2448825"/>
              <a:gd name="connsiteY291" fmla="*/ 293696 h 1507837"/>
              <a:gd name="connsiteX292" fmla="*/ 2328130 w 2448825"/>
              <a:gd name="connsiteY292" fmla="*/ 284085 h 1507837"/>
              <a:gd name="connsiteX293" fmla="*/ 2443785 w 2448825"/>
              <a:gd name="connsiteY293" fmla="*/ 267836 h 1507837"/>
              <a:gd name="connsiteX294" fmla="*/ 2448825 w 2448825"/>
              <a:gd name="connsiteY294" fmla="*/ 267519 h 1507837"/>
              <a:gd name="connsiteX295" fmla="*/ 2448825 w 2448825"/>
              <a:gd name="connsiteY295" fmla="*/ 253586 h 1507837"/>
              <a:gd name="connsiteX296" fmla="*/ 2337302 w 2448825"/>
              <a:gd name="connsiteY296" fmla="*/ 267573 h 1507837"/>
              <a:gd name="connsiteX297" fmla="*/ 2362375 w 2448825"/>
              <a:gd name="connsiteY297" fmla="*/ 260916 h 1507837"/>
              <a:gd name="connsiteX298" fmla="*/ 2448825 w 2448825"/>
              <a:gd name="connsiteY298" fmla="*/ 245377 h 1507837"/>
              <a:gd name="connsiteX299" fmla="*/ 2448825 w 2448825"/>
              <a:gd name="connsiteY299" fmla="*/ 229066 h 1507837"/>
              <a:gd name="connsiteX300" fmla="*/ 2386500 w 2448825"/>
              <a:gd name="connsiteY300" fmla="*/ 240262 h 1507837"/>
              <a:gd name="connsiteX301" fmla="*/ 2399846 w 2448825"/>
              <a:gd name="connsiteY301" fmla="*/ 236065 h 1507837"/>
              <a:gd name="connsiteX302" fmla="*/ 2448825 w 2448825"/>
              <a:gd name="connsiteY302" fmla="*/ 224853 h 1507837"/>
              <a:gd name="connsiteX303" fmla="*/ 2448825 w 2448825"/>
              <a:gd name="connsiteY303" fmla="*/ 208370 h 1507837"/>
              <a:gd name="connsiteX304" fmla="*/ 2434767 w 2448825"/>
              <a:gd name="connsiteY304" fmla="*/ 211585 h 1507837"/>
              <a:gd name="connsiteX305" fmla="*/ 2437435 w 2448825"/>
              <a:gd name="connsiteY305" fmla="*/ 210629 h 1507837"/>
              <a:gd name="connsiteX306" fmla="*/ 2448825 w 2448825"/>
              <a:gd name="connsiteY306" fmla="*/ 207512 h 1507837"/>
              <a:gd name="connsiteX307" fmla="*/ 2448825 w 2448825"/>
              <a:gd name="connsiteY307" fmla="*/ 190958 h 1507837"/>
              <a:gd name="connsiteX308" fmla="*/ 2432943 w 2448825"/>
              <a:gd name="connsiteY308" fmla="*/ 195303 h 1507837"/>
              <a:gd name="connsiteX309" fmla="*/ 2236872 w 2448825"/>
              <a:gd name="connsiteY309" fmla="*/ 265595 h 1507837"/>
              <a:gd name="connsiteX310" fmla="*/ 2160540 w 2448825"/>
              <a:gd name="connsiteY310" fmla="*/ 296999 h 1507837"/>
              <a:gd name="connsiteX311" fmla="*/ 2120770 w 2448825"/>
              <a:gd name="connsiteY311" fmla="*/ 311626 h 1507837"/>
              <a:gd name="connsiteX312" fmla="*/ 2083487 w 2448825"/>
              <a:gd name="connsiteY312" fmla="*/ 323531 h 1507837"/>
              <a:gd name="connsiteX313" fmla="*/ 2046872 w 2448825"/>
              <a:gd name="connsiteY313" fmla="*/ 333244 h 1507837"/>
              <a:gd name="connsiteX314" fmla="*/ 2015574 w 2448825"/>
              <a:gd name="connsiteY314" fmla="*/ 339646 h 1507837"/>
              <a:gd name="connsiteX315" fmla="*/ 1958987 w 2448825"/>
              <a:gd name="connsiteY315" fmla="*/ 347339 h 1507837"/>
              <a:gd name="connsiteX316" fmla="*/ 1958483 w 2448825"/>
              <a:gd name="connsiteY316" fmla="*/ 347375 h 1507837"/>
              <a:gd name="connsiteX317" fmla="*/ 1932007 w 2448825"/>
              <a:gd name="connsiteY317" fmla="*/ 346871 h 1507837"/>
              <a:gd name="connsiteX318" fmla="*/ 1908224 w 2448825"/>
              <a:gd name="connsiteY318" fmla="*/ 343924 h 1507837"/>
              <a:gd name="connsiteX319" fmla="*/ 1887517 w 2448825"/>
              <a:gd name="connsiteY319" fmla="*/ 338803 h 1507837"/>
              <a:gd name="connsiteX320" fmla="*/ 1856245 w 2448825"/>
              <a:gd name="connsiteY320" fmla="*/ 326500 h 1507837"/>
              <a:gd name="connsiteX321" fmla="*/ 1847709 w 2448825"/>
              <a:gd name="connsiteY321" fmla="*/ 321301 h 1507837"/>
              <a:gd name="connsiteX322" fmla="*/ 1830121 w 2448825"/>
              <a:gd name="connsiteY322" fmla="*/ 307137 h 1507837"/>
              <a:gd name="connsiteX323" fmla="*/ 1816502 w 2448825"/>
              <a:gd name="connsiteY323" fmla="*/ 291801 h 1507837"/>
              <a:gd name="connsiteX324" fmla="*/ 1803395 w 2448825"/>
              <a:gd name="connsiteY324" fmla="*/ 271943 h 1507837"/>
              <a:gd name="connsiteX325" fmla="*/ 1793621 w 2448825"/>
              <a:gd name="connsiteY325" fmla="*/ 251730 h 1507837"/>
              <a:gd name="connsiteX326" fmla="*/ 1786636 w 2448825"/>
              <a:gd name="connsiteY326" fmla="*/ 231438 h 1507837"/>
              <a:gd name="connsiteX327" fmla="*/ 1778911 w 2448825"/>
              <a:gd name="connsiteY327" fmla="*/ 195926 h 1507837"/>
              <a:gd name="connsiteX328" fmla="*/ 1775185 w 2448825"/>
              <a:gd name="connsiteY328" fmla="*/ 166291 h 1507837"/>
              <a:gd name="connsiteX329" fmla="*/ 1769046 w 2448825"/>
              <a:gd name="connsiteY329" fmla="*/ 41021 h 15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2448825" h="1507837">
                <a:moveTo>
                  <a:pt x="1765183" y="0"/>
                </a:moveTo>
                <a:lnTo>
                  <a:pt x="1736247" y="0"/>
                </a:lnTo>
                <a:lnTo>
                  <a:pt x="1740936" y="31313"/>
                </a:lnTo>
                <a:lnTo>
                  <a:pt x="1733239" y="0"/>
                </a:lnTo>
                <a:lnTo>
                  <a:pt x="1716471" y="0"/>
                </a:lnTo>
                <a:lnTo>
                  <a:pt x="1735920" y="84093"/>
                </a:lnTo>
                <a:lnTo>
                  <a:pt x="1715561" y="24943"/>
                </a:lnTo>
                <a:lnTo>
                  <a:pt x="1704951" y="0"/>
                </a:lnTo>
                <a:lnTo>
                  <a:pt x="1687618" y="0"/>
                </a:lnTo>
                <a:lnTo>
                  <a:pt x="1701105" y="32202"/>
                </a:lnTo>
                <a:lnTo>
                  <a:pt x="1734719" y="129905"/>
                </a:lnTo>
                <a:lnTo>
                  <a:pt x="1706702" y="71956"/>
                </a:lnTo>
                <a:lnTo>
                  <a:pt x="1664808" y="0"/>
                </a:lnTo>
                <a:lnTo>
                  <a:pt x="1646915" y="0"/>
                </a:lnTo>
                <a:lnTo>
                  <a:pt x="1693032" y="80474"/>
                </a:lnTo>
                <a:lnTo>
                  <a:pt x="1736887" y="171197"/>
                </a:lnTo>
                <a:lnTo>
                  <a:pt x="1705509" y="123666"/>
                </a:lnTo>
                <a:lnTo>
                  <a:pt x="1609857" y="0"/>
                </a:lnTo>
                <a:lnTo>
                  <a:pt x="1588915" y="0"/>
                </a:lnTo>
                <a:lnTo>
                  <a:pt x="1692797" y="133563"/>
                </a:lnTo>
                <a:lnTo>
                  <a:pt x="1741466" y="207299"/>
                </a:lnTo>
                <a:lnTo>
                  <a:pt x="1723041" y="186551"/>
                </a:lnTo>
                <a:cubicBezTo>
                  <a:pt x="1692345" y="153310"/>
                  <a:pt x="1660995" y="120445"/>
                  <a:pt x="1628294" y="87788"/>
                </a:cubicBezTo>
                <a:lnTo>
                  <a:pt x="1535696" y="0"/>
                </a:lnTo>
                <a:lnTo>
                  <a:pt x="1512021" y="0"/>
                </a:lnTo>
                <a:lnTo>
                  <a:pt x="1514907" y="2439"/>
                </a:lnTo>
                <a:cubicBezTo>
                  <a:pt x="1586765" y="66958"/>
                  <a:pt x="1650482" y="131651"/>
                  <a:pt x="1711607" y="197847"/>
                </a:cubicBezTo>
                <a:lnTo>
                  <a:pt x="1754787" y="246471"/>
                </a:lnTo>
                <a:lnTo>
                  <a:pt x="1642069" y="155700"/>
                </a:lnTo>
                <a:cubicBezTo>
                  <a:pt x="1605251" y="127634"/>
                  <a:pt x="1567408" y="99552"/>
                  <a:pt x="1527936" y="71119"/>
                </a:cubicBezTo>
                <a:lnTo>
                  <a:pt x="1426286" y="0"/>
                </a:lnTo>
                <a:lnTo>
                  <a:pt x="1398273" y="0"/>
                </a:lnTo>
                <a:lnTo>
                  <a:pt x="1518519" y="84133"/>
                </a:lnTo>
                <a:cubicBezTo>
                  <a:pt x="1557909" y="112509"/>
                  <a:pt x="1595674" y="140536"/>
                  <a:pt x="1632418" y="168547"/>
                </a:cubicBezTo>
                <a:lnTo>
                  <a:pt x="1749374" y="262732"/>
                </a:lnTo>
                <a:lnTo>
                  <a:pt x="1522846" y="136313"/>
                </a:lnTo>
                <a:cubicBezTo>
                  <a:pt x="1483012" y="114425"/>
                  <a:pt x="1441852" y="91805"/>
                  <a:pt x="1399032" y="68073"/>
                </a:cubicBezTo>
                <a:lnTo>
                  <a:pt x="1277461" y="0"/>
                </a:lnTo>
                <a:lnTo>
                  <a:pt x="1244877" y="0"/>
                </a:lnTo>
                <a:lnTo>
                  <a:pt x="1257196" y="7087"/>
                </a:lnTo>
                <a:cubicBezTo>
                  <a:pt x="1350239" y="59806"/>
                  <a:pt x="1435292" y="106555"/>
                  <a:pt x="1515026" y="150376"/>
                </a:cubicBezTo>
                <a:lnTo>
                  <a:pt x="1766354" y="290595"/>
                </a:lnTo>
                <a:lnTo>
                  <a:pt x="1766387" y="291148"/>
                </a:lnTo>
                <a:lnTo>
                  <a:pt x="1680528" y="257369"/>
                </a:lnTo>
                <a:cubicBezTo>
                  <a:pt x="1506997" y="191202"/>
                  <a:pt x="1329051" y="123367"/>
                  <a:pt x="1122129" y="14613"/>
                </a:cubicBezTo>
                <a:lnTo>
                  <a:pt x="1095411" y="0"/>
                </a:lnTo>
                <a:lnTo>
                  <a:pt x="1061688" y="0"/>
                </a:lnTo>
                <a:lnTo>
                  <a:pt x="1114559" y="28924"/>
                </a:lnTo>
                <a:cubicBezTo>
                  <a:pt x="1322246" y="138106"/>
                  <a:pt x="1500733" y="206139"/>
                  <a:pt x="1674753" y="272498"/>
                </a:cubicBezTo>
                <a:lnTo>
                  <a:pt x="1767473" y="308971"/>
                </a:lnTo>
                <a:lnTo>
                  <a:pt x="1767480" y="309107"/>
                </a:lnTo>
                <a:lnTo>
                  <a:pt x="1723390" y="298199"/>
                </a:lnTo>
                <a:cubicBezTo>
                  <a:pt x="1488994" y="243586"/>
                  <a:pt x="1247606" y="187373"/>
                  <a:pt x="970443" y="37467"/>
                </a:cubicBezTo>
                <a:lnTo>
                  <a:pt x="905878" y="0"/>
                </a:lnTo>
                <a:lnTo>
                  <a:pt x="874035" y="0"/>
                </a:lnTo>
                <a:lnTo>
                  <a:pt x="962720" y="51472"/>
                </a:lnTo>
                <a:cubicBezTo>
                  <a:pt x="1241657" y="202380"/>
                  <a:pt x="1484181" y="258858"/>
                  <a:pt x="1719704" y="313691"/>
                </a:cubicBezTo>
                <a:lnTo>
                  <a:pt x="1768494" y="325763"/>
                </a:lnTo>
                <a:lnTo>
                  <a:pt x="1768546" y="326624"/>
                </a:lnTo>
                <a:lnTo>
                  <a:pt x="1745737" y="323799"/>
                </a:lnTo>
                <a:cubicBezTo>
                  <a:pt x="1445976" y="291446"/>
                  <a:pt x="1136030" y="258036"/>
                  <a:pt x="794107" y="43700"/>
                </a:cubicBezTo>
                <a:lnTo>
                  <a:pt x="731060" y="0"/>
                </a:lnTo>
                <a:lnTo>
                  <a:pt x="709760" y="0"/>
                </a:lnTo>
                <a:lnTo>
                  <a:pt x="785548" y="57352"/>
                </a:lnTo>
                <a:cubicBezTo>
                  <a:pt x="1130571" y="273625"/>
                  <a:pt x="1442407" y="307264"/>
                  <a:pt x="1743992" y="339798"/>
                </a:cubicBezTo>
                <a:lnTo>
                  <a:pt x="1769540" y="342961"/>
                </a:lnTo>
                <a:lnTo>
                  <a:pt x="1769590" y="343780"/>
                </a:lnTo>
                <a:lnTo>
                  <a:pt x="1761242" y="343622"/>
                </a:lnTo>
                <a:cubicBezTo>
                  <a:pt x="1431089" y="342991"/>
                  <a:pt x="1089703" y="342332"/>
                  <a:pt x="738817" y="120127"/>
                </a:cubicBezTo>
                <a:cubicBezTo>
                  <a:pt x="700272" y="95716"/>
                  <a:pt x="664947" y="69723"/>
                  <a:pt x="632455" y="42303"/>
                </a:cubicBezTo>
                <a:lnTo>
                  <a:pt x="588692" y="0"/>
                </a:lnTo>
                <a:lnTo>
                  <a:pt x="564627" y="0"/>
                </a:lnTo>
                <a:lnTo>
                  <a:pt x="575664" y="11910"/>
                </a:lnTo>
                <a:cubicBezTo>
                  <a:pt x="622621" y="57562"/>
                  <a:pt x="674054" y="98002"/>
                  <a:pt x="730315" y="133623"/>
                </a:cubicBezTo>
                <a:cubicBezTo>
                  <a:pt x="1085097" y="358312"/>
                  <a:pt x="1428855" y="358994"/>
                  <a:pt x="1761288" y="359634"/>
                </a:cubicBezTo>
                <a:lnTo>
                  <a:pt x="1770565" y="359808"/>
                </a:lnTo>
                <a:lnTo>
                  <a:pt x="1770623" y="360761"/>
                </a:lnTo>
                <a:lnTo>
                  <a:pt x="1501918" y="380603"/>
                </a:lnTo>
                <a:cubicBezTo>
                  <a:pt x="1228586" y="392665"/>
                  <a:pt x="952082" y="368341"/>
                  <a:pt x="683530" y="196557"/>
                </a:cubicBezTo>
                <a:cubicBezTo>
                  <a:pt x="604195" y="145835"/>
                  <a:pt x="538901" y="86272"/>
                  <a:pt x="484393" y="20103"/>
                </a:cubicBezTo>
                <a:lnTo>
                  <a:pt x="470065" y="0"/>
                </a:lnTo>
                <a:lnTo>
                  <a:pt x="450189" y="0"/>
                </a:lnTo>
                <a:lnTo>
                  <a:pt x="471599" y="30281"/>
                </a:lnTo>
                <a:cubicBezTo>
                  <a:pt x="530110" y="101110"/>
                  <a:pt x="597583" y="160740"/>
                  <a:pt x="674847" y="210171"/>
                </a:cubicBezTo>
                <a:cubicBezTo>
                  <a:pt x="946860" y="384152"/>
                  <a:pt x="1225802" y="408930"/>
                  <a:pt x="1501261" y="396847"/>
                </a:cubicBezTo>
                <a:lnTo>
                  <a:pt x="1771606" y="376902"/>
                </a:lnTo>
                <a:lnTo>
                  <a:pt x="1771619" y="377114"/>
                </a:lnTo>
                <a:lnTo>
                  <a:pt x="1491080" y="419576"/>
                </a:lnTo>
                <a:cubicBezTo>
                  <a:pt x="1196543" y="454936"/>
                  <a:pt x="901769" y="448799"/>
                  <a:pt x="628364" y="273018"/>
                </a:cubicBezTo>
                <a:cubicBezTo>
                  <a:pt x="546981" y="220226"/>
                  <a:pt x="481018" y="156951"/>
                  <a:pt x="426891" y="85825"/>
                </a:cubicBezTo>
                <a:lnTo>
                  <a:pt x="371255" y="0"/>
                </a:lnTo>
                <a:lnTo>
                  <a:pt x="352486" y="0"/>
                </a:lnTo>
                <a:lnTo>
                  <a:pt x="406794" y="86326"/>
                </a:lnTo>
                <a:cubicBezTo>
                  <a:pt x="461855" y="160472"/>
                  <a:pt x="526263" y="222683"/>
                  <a:pt x="600757" y="273913"/>
                </a:cubicBezTo>
                <a:cubicBezTo>
                  <a:pt x="606975" y="278189"/>
                  <a:pt x="613261" y="282366"/>
                  <a:pt x="619595" y="286478"/>
                </a:cubicBezTo>
                <a:cubicBezTo>
                  <a:pt x="896931" y="464777"/>
                  <a:pt x="1194452" y="471252"/>
                  <a:pt x="1491384" y="435704"/>
                </a:cubicBezTo>
                <a:lnTo>
                  <a:pt x="1772597" y="393185"/>
                </a:lnTo>
                <a:lnTo>
                  <a:pt x="1772651" y="394057"/>
                </a:lnTo>
                <a:lnTo>
                  <a:pt x="1479737" y="458380"/>
                </a:lnTo>
                <a:cubicBezTo>
                  <a:pt x="1163837" y="517510"/>
                  <a:pt x="850762" y="529876"/>
                  <a:pt x="573096" y="349558"/>
                </a:cubicBezTo>
                <a:cubicBezTo>
                  <a:pt x="568099" y="346268"/>
                  <a:pt x="563224" y="343013"/>
                  <a:pt x="558363" y="339670"/>
                </a:cubicBezTo>
                <a:cubicBezTo>
                  <a:pt x="461803" y="273265"/>
                  <a:pt x="388537" y="190001"/>
                  <a:pt x="332051" y="94947"/>
                </a:cubicBezTo>
                <a:lnTo>
                  <a:pt x="286111" y="0"/>
                </a:lnTo>
                <a:lnTo>
                  <a:pt x="265896" y="0"/>
                </a:lnTo>
                <a:lnTo>
                  <a:pt x="275036" y="23291"/>
                </a:lnTo>
                <a:cubicBezTo>
                  <a:pt x="342284" y="164254"/>
                  <a:pt x="432781" y="272944"/>
                  <a:pt x="549061" y="352909"/>
                </a:cubicBezTo>
                <a:cubicBezTo>
                  <a:pt x="554056" y="356344"/>
                  <a:pt x="559075" y="359746"/>
                  <a:pt x="564160" y="363048"/>
                </a:cubicBezTo>
                <a:cubicBezTo>
                  <a:pt x="846153" y="546159"/>
                  <a:pt x="1162225" y="534056"/>
                  <a:pt x="1480746" y="474564"/>
                </a:cubicBezTo>
                <a:lnTo>
                  <a:pt x="1773640" y="410298"/>
                </a:lnTo>
                <a:lnTo>
                  <a:pt x="1773692" y="411168"/>
                </a:lnTo>
                <a:lnTo>
                  <a:pt x="1636927" y="451131"/>
                </a:lnTo>
                <a:cubicBezTo>
                  <a:pt x="1242527" y="563120"/>
                  <a:pt x="846352" y="641438"/>
                  <a:pt x="517773" y="425963"/>
                </a:cubicBezTo>
                <a:cubicBezTo>
                  <a:pt x="367726" y="326972"/>
                  <a:pt x="273781" y="185171"/>
                  <a:pt x="213010" y="19242"/>
                </a:cubicBezTo>
                <a:lnTo>
                  <a:pt x="207396" y="0"/>
                </a:lnTo>
                <a:lnTo>
                  <a:pt x="191815" y="0"/>
                </a:lnTo>
                <a:lnTo>
                  <a:pt x="219299" y="79917"/>
                </a:lnTo>
                <a:cubicBezTo>
                  <a:pt x="284680" y="232403"/>
                  <a:pt x="376391" y="348175"/>
                  <a:pt x="496988" y="431110"/>
                </a:cubicBezTo>
                <a:cubicBezTo>
                  <a:pt x="500958" y="433840"/>
                  <a:pt x="505005" y="436525"/>
                  <a:pt x="509020" y="439189"/>
                </a:cubicBezTo>
                <a:cubicBezTo>
                  <a:pt x="843031" y="658230"/>
                  <a:pt x="1242678" y="579554"/>
                  <a:pt x="1640227" y="466730"/>
                </a:cubicBezTo>
                <a:lnTo>
                  <a:pt x="1774683" y="427453"/>
                </a:lnTo>
                <a:lnTo>
                  <a:pt x="1774717" y="428021"/>
                </a:lnTo>
                <a:lnTo>
                  <a:pt x="1636094" y="475975"/>
                </a:lnTo>
                <a:cubicBezTo>
                  <a:pt x="1215807" y="617856"/>
                  <a:pt x="795530" y="722857"/>
                  <a:pt x="462552" y="502437"/>
                </a:cubicBezTo>
                <a:cubicBezTo>
                  <a:pt x="336514" y="418647"/>
                  <a:pt x="243010" y="297073"/>
                  <a:pt x="179374" y="133314"/>
                </a:cubicBezTo>
                <a:lnTo>
                  <a:pt x="139092" y="0"/>
                </a:lnTo>
                <a:lnTo>
                  <a:pt x="122438" y="0"/>
                </a:lnTo>
                <a:lnTo>
                  <a:pt x="164742" y="139843"/>
                </a:lnTo>
                <a:cubicBezTo>
                  <a:pt x="229592" y="306401"/>
                  <a:pt x="325047" y="430239"/>
                  <a:pt x="453708" y="515795"/>
                </a:cubicBezTo>
                <a:cubicBezTo>
                  <a:pt x="792504" y="740089"/>
                  <a:pt x="1216432" y="634524"/>
                  <a:pt x="1640013" y="491595"/>
                </a:cubicBezTo>
                <a:lnTo>
                  <a:pt x="1775729" y="444658"/>
                </a:lnTo>
                <a:lnTo>
                  <a:pt x="1775739" y="444811"/>
                </a:lnTo>
                <a:lnTo>
                  <a:pt x="1635147" y="500192"/>
                </a:lnTo>
                <a:cubicBezTo>
                  <a:pt x="1188893" y="672233"/>
                  <a:pt x="744461" y="804245"/>
                  <a:pt x="407217" y="578930"/>
                </a:cubicBezTo>
                <a:cubicBezTo>
                  <a:pt x="404912" y="577394"/>
                  <a:pt x="402631" y="575825"/>
                  <a:pt x="400349" y="574256"/>
                </a:cubicBezTo>
                <a:cubicBezTo>
                  <a:pt x="253255" y="473100"/>
                  <a:pt x="152994" y="316376"/>
                  <a:pt x="95487" y="97101"/>
                </a:cubicBezTo>
                <a:lnTo>
                  <a:pt x="73610" y="0"/>
                </a:lnTo>
                <a:lnTo>
                  <a:pt x="57345" y="0"/>
                </a:lnTo>
                <a:lnTo>
                  <a:pt x="57691" y="2278"/>
                </a:lnTo>
                <a:cubicBezTo>
                  <a:pt x="110354" y="277819"/>
                  <a:pt x="219527" y="469346"/>
                  <a:pt x="391272" y="587454"/>
                </a:cubicBezTo>
                <a:lnTo>
                  <a:pt x="391250" y="587487"/>
                </a:lnTo>
                <a:cubicBezTo>
                  <a:pt x="393565" y="589079"/>
                  <a:pt x="395936" y="590662"/>
                  <a:pt x="398284" y="592277"/>
                </a:cubicBezTo>
                <a:cubicBezTo>
                  <a:pt x="741674" y="821732"/>
                  <a:pt x="1189919" y="689012"/>
                  <a:pt x="1639602" y="515690"/>
                </a:cubicBezTo>
                <a:lnTo>
                  <a:pt x="1774532" y="462542"/>
                </a:lnTo>
                <a:lnTo>
                  <a:pt x="1634379" y="523817"/>
                </a:lnTo>
                <a:cubicBezTo>
                  <a:pt x="1162086" y="726333"/>
                  <a:pt x="693397" y="885583"/>
                  <a:pt x="351996" y="655405"/>
                </a:cubicBezTo>
                <a:cubicBezTo>
                  <a:pt x="350375" y="654290"/>
                  <a:pt x="348755" y="653176"/>
                  <a:pt x="347133" y="652060"/>
                </a:cubicBezTo>
                <a:cubicBezTo>
                  <a:pt x="173832" y="532882"/>
                  <a:pt x="67222" y="333520"/>
                  <a:pt x="21293" y="42876"/>
                </a:cubicBezTo>
                <a:lnTo>
                  <a:pt x="16179" y="0"/>
                </a:lnTo>
                <a:lnTo>
                  <a:pt x="0" y="0"/>
                </a:lnTo>
                <a:lnTo>
                  <a:pt x="5411" y="45352"/>
                </a:lnTo>
                <a:cubicBezTo>
                  <a:pt x="27931" y="187957"/>
                  <a:pt x="63572" y="305673"/>
                  <a:pt x="114340" y="405145"/>
                </a:cubicBezTo>
                <a:cubicBezTo>
                  <a:pt x="170556" y="515330"/>
                  <a:pt x="243693" y="600413"/>
                  <a:pt x="337770" y="665110"/>
                </a:cubicBezTo>
                <a:lnTo>
                  <a:pt x="337838" y="665010"/>
                </a:lnTo>
                <a:cubicBezTo>
                  <a:pt x="339592" y="666216"/>
                  <a:pt x="341344" y="667421"/>
                  <a:pt x="343064" y="668605"/>
                </a:cubicBezTo>
                <a:cubicBezTo>
                  <a:pt x="690873" y="903104"/>
                  <a:pt x="1163511" y="743017"/>
                  <a:pt x="1639395" y="539046"/>
                </a:cubicBezTo>
                <a:lnTo>
                  <a:pt x="1777793" y="478551"/>
                </a:lnTo>
                <a:lnTo>
                  <a:pt x="1779684" y="509617"/>
                </a:lnTo>
                <a:cubicBezTo>
                  <a:pt x="1789384" y="613801"/>
                  <a:pt x="1804073" y="716888"/>
                  <a:pt x="1828650" y="816009"/>
                </a:cubicBezTo>
                <a:cubicBezTo>
                  <a:pt x="1884392" y="1040951"/>
                  <a:pt x="1984701" y="1213129"/>
                  <a:pt x="2135264" y="1342347"/>
                </a:cubicBezTo>
                <a:cubicBezTo>
                  <a:pt x="2213118" y="1409164"/>
                  <a:pt x="2298612" y="1459311"/>
                  <a:pt x="2393080" y="1493264"/>
                </a:cubicBezTo>
                <a:lnTo>
                  <a:pt x="2448825" y="1507837"/>
                </a:lnTo>
                <a:lnTo>
                  <a:pt x="2448825" y="1495233"/>
                </a:lnTo>
                <a:lnTo>
                  <a:pt x="2448766" y="1495219"/>
                </a:lnTo>
                <a:cubicBezTo>
                  <a:pt x="2342832" y="1464572"/>
                  <a:pt x="2241466" y="1412311"/>
                  <a:pt x="2145707" y="1330137"/>
                </a:cubicBezTo>
                <a:cubicBezTo>
                  <a:pt x="1897500" y="1117129"/>
                  <a:pt x="1824559" y="820750"/>
                  <a:pt x="1795684" y="509533"/>
                </a:cubicBezTo>
                <a:lnTo>
                  <a:pt x="1793388" y="471735"/>
                </a:lnTo>
                <a:lnTo>
                  <a:pt x="1800031" y="468832"/>
                </a:lnTo>
                <a:lnTo>
                  <a:pt x="1804985" y="504823"/>
                </a:lnTo>
                <a:cubicBezTo>
                  <a:pt x="1821197" y="600012"/>
                  <a:pt x="1841988" y="694556"/>
                  <a:pt x="1871752" y="786209"/>
                </a:cubicBezTo>
                <a:cubicBezTo>
                  <a:pt x="1939254" y="994048"/>
                  <a:pt x="2044717" y="1157248"/>
                  <a:pt x="2194203" y="1285190"/>
                </a:cubicBezTo>
                <a:cubicBezTo>
                  <a:pt x="2271493" y="1351376"/>
                  <a:pt x="2355279" y="1402503"/>
                  <a:pt x="2446836" y="1439077"/>
                </a:cubicBezTo>
                <a:lnTo>
                  <a:pt x="2448825" y="1439688"/>
                </a:lnTo>
                <a:lnTo>
                  <a:pt x="2448825" y="1422498"/>
                </a:lnTo>
                <a:lnTo>
                  <a:pt x="2429886" y="1415321"/>
                </a:lnTo>
                <a:cubicBezTo>
                  <a:pt x="2352693" y="1381719"/>
                  <a:pt x="2277518" y="1335429"/>
                  <a:pt x="2204623" y="1273014"/>
                </a:cubicBezTo>
                <a:cubicBezTo>
                  <a:pt x="1957803" y="1061764"/>
                  <a:pt x="1869254" y="787710"/>
                  <a:pt x="1820932" y="503424"/>
                </a:cubicBezTo>
                <a:lnTo>
                  <a:pt x="1815261" y="462175"/>
                </a:lnTo>
                <a:lnTo>
                  <a:pt x="1822238" y="459126"/>
                </a:lnTo>
                <a:lnTo>
                  <a:pt x="1831747" y="500596"/>
                </a:lnTo>
                <a:cubicBezTo>
                  <a:pt x="1854322" y="586786"/>
                  <a:pt x="1881077" y="672788"/>
                  <a:pt x="1915881" y="756968"/>
                </a:cubicBezTo>
                <a:cubicBezTo>
                  <a:pt x="1994743" y="947723"/>
                  <a:pt x="2105089" y="1101905"/>
                  <a:pt x="2253164" y="1228293"/>
                </a:cubicBezTo>
                <a:cubicBezTo>
                  <a:pt x="2291549" y="1261073"/>
                  <a:pt x="2331264" y="1290489"/>
                  <a:pt x="2372464" y="1316608"/>
                </a:cubicBezTo>
                <a:lnTo>
                  <a:pt x="2448825" y="1357431"/>
                </a:lnTo>
                <a:lnTo>
                  <a:pt x="2448825" y="1339777"/>
                </a:lnTo>
                <a:lnTo>
                  <a:pt x="2385629" y="1306166"/>
                </a:lnTo>
                <a:cubicBezTo>
                  <a:pt x="2344577" y="1280310"/>
                  <a:pt x="2303908" y="1250451"/>
                  <a:pt x="2263631" y="1216050"/>
                </a:cubicBezTo>
                <a:cubicBezTo>
                  <a:pt x="2018640" y="1006973"/>
                  <a:pt x="1914913" y="755241"/>
                  <a:pt x="1847558" y="497765"/>
                </a:cubicBezTo>
                <a:lnTo>
                  <a:pt x="1837206" y="452581"/>
                </a:lnTo>
                <a:lnTo>
                  <a:pt x="1843190" y="449966"/>
                </a:lnTo>
                <a:lnTo>
                  <a:pt x="1844120" y="449560"/>
                </a:lnTo>
                <a:lnTo>
                  <a:pt x="1861094" y="499356"/>
                </a:lnTo>
                <a:cubicBezTo>
                  <a:pt x="1947649" y="731591"/>
                  <a:pt x="2067084" y="962635"/>
                  <a:pt x="2312180" y="1171237"/>
                </a:cubicBezTo>
                <a:cubicBezTo>
                  <a:pt x="2350308" y="1203718"/>
                  <a:pt x="2389471" y="1233233"/>
                  <a:pt x="2429821" y="1259854"/>
                </a:cubicBezTo>
                <a:lnTo>
                  <a:pt x="2448825" y="1270708"/>
                </a:lnTo>
                <a:lnTo>
                  <a:pt x="2448825" y="1252693"/>
                </a:lnTo>
                <a:lnTo>
                  <a:pt x="2440603" y="1247974"/>
                </a:lnTo>
                <a:cubicBezTo>
                  <a:pt x="2401173" y="1221953"/>
                  <a:pt x="2361843" y="1192450"/>
                  <a:pt x="2322590" y="1159004"/>
                </a:cubicBezTo>
                <a:cubicBezTo>
                  <a:pt x="2080068" y="952611"/>
                  <a:pt x="1961697" y="723341"/>
                  <a:pt x="1875802" y="492751"/>
                </a:cubicBezTo>
                <a:lnTo>
                  <a:pt x="1858882" y="443107"/>
                </a:lnTo>
                <a:lnTo>
                  <a:pt x="1866129" y="439939"/>
                </a:lnTo>
                <a:lnTo>
                  <a:pt x="1893716" y="497550"/>
                </a:lnTo>
                <a:cubicBezTo>
                  <a:pt x="1997812" y="702292"/>
                  <a:pt x="2130629" y="909998"/>
                  <a:pt x="2371123" y="1114082"/>
                </a:cubicBezTo>
                <a:lnTo>
                  <a:pt x="2448825" y="1175402"/>
                </a:lnTo>
                <a:lnTo>
                  <a:pt x="2448825" y="1154552"/>
                </a:lnTo>
                <a:lnTo>
                  <a:pt x="2381500" y="1101826"/>
                </a:lnTo>
                <a:cubicBezTo>
                  <a:pt x="2143010" y="899449"/>
                  <a:pt x="2011127" y="693098"/>
                  <a:pt x="1907677" y="489589"/>
                </a:cubicBezTo>
                <a:lnTo>
                  <a:pt x="1880827" y="433515"/>
                </a:lnTo>
                <a:lnTo>
                  <a:pt x="1888028" y="430367"/>
                </a:lnTo>
                <a:lnTo>
                  <a:pt x="1934133" y="500907"/>
                </a:lnTo>
                <a:cubicBezTo>
                  <a:pt x="2053787" y="677227"/>
                  <a:pt x="2197697" y="860259"/>
                  <a:pt x="2430162" y="1056995"/>
                </a:cubicBezTo>
                <a:lnTo>
                  <a:pt x="2448825" y="1071312"/>
                </a:lnTo>
                <a:lnTo>
                  <a:pt x="2448825" y="1051315"/>
                </a:lnTo>
                <a:lnTo>
                  <a:pt x="2440571" y="1044762"/>
                </a:lnTo>
                <a:cubicBezTo>
                  <a:pt x="2209493" y="849198"/>
                  <a:pt x="2066291" y="667010"/>
                  <a:pt x="1947181" y="491476"/>
                </a:cubicBezTo>
                <a:lnTo>
                  <a:pt x="1902970" y="423835"/>
                </a:lnTo>
                <a:lnTo>
                  <a:pt x="1910167" y="420690"/>
                </a:lnTo>
                <a:lnTo>
                  <a:pt x="2131910" y="665987"/>
                </a:lnTo>
                <a:cubicBezTo>
                  <a:pt x="2206215" y="743159"/>
                  <a:pt x="2289660" y="824726"/>
                  <a:pt x="2386919" y="911475"/>
                </a:cubicBezTo>
                <a:lnTo>
                  <a:pt x="2448825" y="965173"/>
                </a:lnTo>
                <a:lnTo>
                  <a:pt x="2448825" y="943969"/>
                </a:lnTo>
                <a:lnTo>
                  <a:pt x="2397597" y="899533"/>
                </a:lnTo>
                <a:cubicBezTo>
                  <a:pt x="2300639" y="813049"/>
                  <a:pt x="2217432" y="731710"/>
                  <a:pt x="2143329" y="654741"/>
                </a:cubicBezTo>
                <a:lnTo>
                  <a:pt x="1925663" y="413917"/>
                </a:lnTo>
                <a:lnTo>
                  <a:pt x="1930571" y="411771"/>
                </a:lnTo>
                <a:lnTo>
                  <a:pt x="2129911" y="583609"/>
                </a:lnTo>
                <a:cubicBezTo>
                  <a:pt x="2218785" y="661026"/>
                  <a:pt x="2316524" y="746155"/>
                  <a:pt x="2429586" y="842576"/>
                </a:cubicBezTo>
                <a:lnTo>
                  <a:pt x="2448825" y="858875"/>
                </a:lnTo>
                <a:lnTo>
                  <a:pt x="2448825" y="837824"/>
                </a:lnTo>
                <a:lnTo>
                  <a:pt x="2440042" y="830383"/>
                </a:lnTo>
                <a:cubicBezTo>
                  <a:pt x="2327041" y="734017"/>
                  <a:pt x="2229321" y="648928"/>
                  <a:pt x="2140497" y="571547"/>
                </a:cubicBezTo>
                <a:lnTo>
                  <a:pt x="1946885" y="404640"/>
                </a:lnTo>
                <a:lnTo>
                  <a:pt x="1951078" y="402807"/>
                </a:lnTo>
                <a:lnTo>
                  <a:pt x="2021392" y="445643"/>
                </a:lnTo>
                <a:cubicBezTo>
                  <a:pt x="2148289" y="528086"/>
                  <a:pt x="2282595" y="624120"/>
                  <a:pt x="2440465" y="749769"/>
                </a:cubicBezTo>
                <a:lnTo>
                  <a:pt x="2448825" y="756610"/>
                </a:lnTo>
                <a:lnTo>
                  <a:pt x="2448825" y="735972"/>
                </a:lnTo>
                <a:lnTo>
                  <a:pt x="2297547" y="619394"/>
                </a:lnTo>
                <a:cubicBezTo>
                  <a:pt x="2200273" y="546842"/>
                  <a:pt x="2110893" y="484990"/>
                  <a:pt x="2025245" y="429430"/>
                </a:cubicBezTo>
                <a:lnTo>
                  <a:pt x="1968807" y="395057"/>
                </a:lnTo>
                <a:lnTo>
                  <a:pt x="1971360" y="393942"/>
                </a:lnTo>
                <a:lnTo>
                  <a:pt x="2138828" y="471747"/>
                </a:lnTo>
                <a:cubicBezTo>
                  <a:pt x="2218960" y="513461"/>
                  <a:pt x="2301717" y="561759"/>
                  <a:pt x="2388945" y="620133"/>
                </a:cubicBezTo>
                <a:lnTo>
                  <a:pt x="2448825" y="662698"/>
                </a:lnTo>
                <a:lnTo>
                  <a:pt x="2448825" y="643252"/>
                </a:lnTo>
                <a:lnTo>
                  <a:pt x="2365217" y="585096"/>
                </a:lnTo>
                <a:cubicBezTo>
                  <a:pt x="2267841" y="521880"/>
                  <a:pt x="2175879" y="470936"/>
                  <a:pt x="2086683" y="427260"/>
                </a:cubicBezTo>
                <a:lnTo>
                  <a:pt x="1992407" y="384742"/>
                </a:lnTo>
                <a:lnTo>
                  <a:pt x="1995007" y="383605"/>
                </a:lnTo>
                <a:lnTo>
                  <a:pt x="2082645" y="410040"/>
                </a:lnTo>
                <a:cubicBezTo>
                  <a:pt x="2163547" y="436755"/>
                  <a:pt x="2245261" y="468905"/>
                  <a:pt x="2329079" y="510290"/>
                </a:cubicBezTo>
                <a:lnTo>
                  <a:pt x="2448825" y="575559"/>
                </a:lnTo>
                <a:lnTo>
                  <a:pt x="2448825" y="557517"/>
                </a:lnTo>
                <a:lnTo>
                  <a:pt x="2432425" y="547120"/>
                </a:lnTo>
                <a:cubicBezTo>
                  <a:pt x="2335473" y="491754"/>
                  <a:pt x="2241862" y="449996"/>
                  <a:pt x="2149723" y="416390"/>
                </a:cubicBezTo>
                <a:lnTo>
                  <a:pt x="2018271" y="374726"/>
                </a:lnTo>
                <a:lnTo>
                  <a:pt x="2130259" y="395348"/>
                </a:lnTo>
                <a:cubicBezTo>
                  <a:pt x="2215539" y="413792"/>
                  <a:pt x="2300866" y="438401"/>
                  <a:pt x="2387071" y="473368"/>
                </a:cubicBezTo>
                <a:lnTo>
                  <a:pt x="2448825" y="502208"/>
                </a:lnTo>
                <a:lnTo>
                  <a:pt x="2448825" y="484514"/>
                </a:lnTo>
                <a:lnTo>
                  <a:pt x="2404122" y="463172"/>
                </a:lnTo>
                <a:cubicBezTo>
                  <a:pt x="2358044" y="444098"/>
                  <a:pt x="2310660" y="427316"/>
                  <a:pt x="2261583" y="412616"/>
                </a:cubicBezTo>
                <a:cubicBezTo>
                  <a:pt x="2218313" y="399657"/>
                  <a:pt x="2175454" y="388814"/>
                  <a:pt x="2132752" y="379542"/>
                </a:cubicBezTo>
                <a:lnTo>
                  <a:pt x="2065799" y="367162"/>
                </a:lnTo>
                <a:lnTo>
                  <a:pt x="2172877" y="376025"/>
                </a:lnTo>
                <a:cubicBezTo>
                  <a:pt x="2263022" y="386598"/>
                  <a:pt x="2352493" y="404105"/>
                  <a:pt x="2441704" y="433172"/>
                </a:cubicBezTo>
                <a:lnTo>
                  <a:pt x="2448825" y="435987"/>
                </a:lnTo>
                <a:lnTo>
                  <a:pt x="2448825" y="420397"/>
                </a:lnTo>
                <a:lnTo>
                  <a:pt x="2420960" y="410518"/>
                </a:lnTo>
                <a:cubicBezTo>
                  <a:pt x="2384541" y="399477"/>
                  <a:pt x="2347290" y="390008"/>
                  <a:pt x="2309139" y="382079"/>
                </a:cubicBezTo>
                <a:cubicBezTo>
                  <a:pt x="2263749" y="372644"/>
                  <a:pt x="2218067" y="365545"/>
                  <a:pt x="2172260" y="360196"/>
                </a:cubicBezTo>
                <a:lnTo>
                  <a:pt x="2113751" y="355361"/>
                </a:lnTo>
                <a:lnTo>
                  <a:pt x="2212986" y="354845"/>
                </a:lnTo>
                <a:cubicBezTo>
                  <a:pt x="2260604" y="356314"/>
                  <a:pt x="2307879" y="359713"/>
                  <a:pt x="2354812" y="365674"/>
                </a:cubicBezTo>
                <a:lnTo>
                  <a:pt x="2448825" y="383298"/>
                </a:lnTo>
                <a:lnTo>
                  <a:pt x="2448825" y="366438"/>
                </a:lnTo>
                <a:lnTo>
                  <a:pt x="2354946" y="349901"/>
                </a:lnTo>
                <a:cubicBezTo>
                  <a:pt x="2307339" y="343887"/>
                  <a:pt x="2259219" y="340476"/>
                  <a:pt x="2210817" y="339010"/>
                </a:cubicBezTo>
                <a:lnTo>
                  <a:pt x="2160338" y="339280"/>
                </a:lnTo>
                <a:lnTo>
                  <a:pt x="2251790" y="331782"/>
                </a:lnTo>
                <a:cubicBezTo>
                  <a:pt x="2301222" y="329556"/>
                  <a:pt x="2350159" y="329392"/>
                  <a:pt x="2398553" y="331945"/>
                </a:cubicBezTo>
                <a:lnTo>
                  <a:pt x="2448825" y="337715"/>
                </a:lnTo>
                <a:lnTo>
                  <a:pt x="2448825" y="321268"/>
                </a:lnTo>
                <a:lnTo>
                  <a:pt x="2399837" y="316505"/>
                </a:lnTo>
                <a:cubicBezTo>
                  <a:pt x="2349963" y="313805"/>
                  <a:pt x="2299352" y="313986"/>
                  <a:pt x="2248297" y="316310"/>
                </a:cubicBezTo>
                <a:lnTo>
                  <a:pt x="2225116" y="318214"/>
                </a:lnTo>
                <a:lnTo>
                  <a:pt x="2290043" y="308460"/>
                </a:lnTo>
                <a:cubicBezTo>
                  <a:pt x="2334616" y="303435"/>
                  <a:pt x="2378706" y="300065"/>
                  <a:pt x="2422255" y="298798"/>
                </a:cubicBezTo>
                <a:lnTo>
                  <a:pt x="2448825" y="299407"/>
                </a:lnTo>
                <a:lnTo>
                  <a:pt x="2448825" y="282997"/>
                </a:lnTo>
                <a:lnTo>
                  <a:pt x="2444419" y="282851"/>
                </a:lnTo>
                <a:cubicBezTo>
                  <a:pt x="2392282" y="283441"/>
                  <a:pt x="2339183" y="287182"/>
                  <a:pt x="2285479" y="293260"/>
                </a:cubicBezTo>
                <a:lnTo>
                  <a:pt x="2282576" y="293696"/>
                </a:lnTo>
                <a:lnTo>
                  <a:pt x="2328130" y="284085"/>
                </a:lnTo>
                <a:cubicBezTo>
                  <a:pt x="2367115" y="277329"/>
                  <a:pt x="2405683" y="271820"/>
                  <a:pt x="2443785" y="267836"/>
                </a:cubicBezTo>
                <a:lnTo>
                  <a:pt x="2448825" y="267519"/>
                </a:lnTo>
                <a:lnTo>
                  <a:pt x="2448825" y="253586"/>
                </a:lnTo>
                <a:lnTo>
                  <a:pt x="2337302" y="267573"/>
                </a:lnTo>
                <a:lnTo>
                  <a:pt x="2362375" y="260916"/>
                </a:lnTo>
                <a:lnTo>
                  <a:pt x="2448825" y="245377"/>
                </a:lnTo>
                <a:lnTo>
                  <a:pt x="2448825" y="229066"/>
                </a:lnTo>
                <a:lnTo>
                  <a:pt x="2386500" y="240262"/>
                </a:lnTo>
                <a:lnTo>
                  <a:pt x="2399846" y="236065"/>
                </a:lnTo>
                <a:lnTo>
                  <a:pt x="2448825" y="224853"/>
                </a:lnTo>
                <a:lnTo>
                  <a:pt x="2448825" y="208370"/>
                </a:lnTo>
                <a:lnTo>
                  <a:pt x="2434767" y="211585"/>
                </a:lnTo>
                <a:lnTo>
                  <a:pt x="2437435" y="210629"/>
                </a:lnTo>
                <a:lnTo>
                  <a:pt x="2448825" y="207512"/>
                </a:lnTo>
                <a:lnTo>
                  <a:pt x="2448825" y="190958"/>
                </a:lnTo>
                <a:lnTo>
                  <a:pt x="2432943" y="195303"/>
                </a:lnTo>
                <a:cubicBezTo>
                  <a:pt x="2368644" y="215987"/>
                  <a:pt x="2303084" y="239793"/>
                  <a:pt x="2236872" y="265595"/>
                </a:cubicBezTo>
                <a:lnTo>
                  <a:pt x="2160540" y="296999"/>
                </a:lnTo>
                <a:lnTo>
                  <a:pt x="2120770" y="311626"/>
                </a:lnTo>
                <a:lnTo>
                  <a:pt x="2083487" y="323531"/>
                </a:lnTo>
                <a:lnTo>
                  <a:pt x="2046872" y="333244"/>
                </a:lnTo>
                <a:lnTo>
                  <a:pt x="2015574" y="339646"/>
                </a:lnTo>
                <a:lnTo>
                  <a:pt x="1958987" y="347339"/>
                </a:lnTo>
                <a:lnTo>
                  <a:pt x="1958483" y="347375"/>
                </a:lnTo>
                <a:lnTo>
                  <a:pt x="1932007" y="346871"/>
                </a:lnTo>
                <a:lnTo>
                  <a:pt x="1908224" y="343924"/>
                </a:lnTo>
                <a:lnTo>
                  <a:pt x="1887517" y="338803"/>
                </a:lnTo>
                <a:lnTo>
                  <a:pt x="1856245" y="326500"/>
                </a:lnTo>
                <a:lnTo>
                  <a:pt x="1847709" y="321301"/>
                </a:lnTo>
                <a:lnTo>
                  <a:pt x="1830121" y="307137"/>
                </a:lnTo>
                <a:lnTo>
                  <a:pt x="1816502" y="291801"/>
                </a:lnTo>
                <a:lnTo>
                  <a:pt x="1803395" y="271943"/>
                </a:lnTo>
                <a:lnTo>
                  <a:pt x="1793621" y="251730"/>
                </a:lnTo>
                <a:lnTo>
                  <a:pt x="1786636" y="231438"/>
                </a:lnTo>
                <a:lnTo>
                  <a:pt x="1778911" y="195926"/>
                </a:lnTo>
                <a:lnTo>
                  <a:pt x="1775185" y="166291"/>
                </a:lnTo>
                <a:lnTo>
                  <a:pt x="1769046" y="41021"/>
                </a:ln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3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7000"/>
                </a:srgbClr>
              </a:gs>
              <a:gs pos="30000">
                <a:srgbClr val="75D5C7">
                  <a:alpha val="9000"/>
                </a:srgbClr>
              </a:gs>
              <a:gs pos="73000">
                <a:srgbClr val="75D5C7">
                  <a:alpha val="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17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3AF17E-8F57-7A79-8416-9FC10C49C7A1}"/>
              </a:ext>
            </a:extLst>
          </p:cNvPr>
          <p:cNvSpPr/>
          <p:nvPr userDrawn="1"/>
        </p:nvSpPr>
        <p:spPr bwMode="auto">
          <a:xfrm rot="10800000" flipH="1">
            <a:off x="9927773" y="5602515"/>
            <a:ext cx="2264228" cy="1255485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7CC02E-492C-3059-1DFE-8F6A495C5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085" y="184580"/>
            <a:ext cx="11886467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8467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6663-4C7A-87B6-B69D-6BB600B2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8E86-6E2D-71BC-C2C3-80492F23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54855-8B73-0980-0E82-2DD56B36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EBCC-EFA3-30B1-5AB4-2BDB599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44556-A3B2-CD94-ED38-1E35732C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498F-837A-DD66-E693-E745BA78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1152-8104-A387-F42B-1C099DBF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F3C1-D34D-6F2A-A2A4-76793896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3737-900A-68B5-B25A-F038B057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E0767-E598-B1FF-E2C9-525FDE39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0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FEC4E-CBB9-FD07-4E17-9B34CD6A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DFC5-DE75-2A5C-55B2-BC31E9DE0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0C8B-C0F8-2E22-79A0-49D541E6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5FDB4-18BB-B7A9-C69E-950757FE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4677-6591-AB18-5641-78D5F841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02AF1-E3AD-7918-C71D-2A8F66C5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BC68-AF78-331E-49C8-771340E9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FDB4-5B37-1585-DA32-A0A02A4A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779C-3B7B-0965-33F6-DEBEA9DEF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3E1A5-4946-C640-BFC4-AF15390C7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84603-9ED2-8FBB-09BA-3AD6C5654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640EF-5FA9-DC97-E557-989C044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CA8836-948B-846B-A458-D38C17D1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C88CD-7BBC-E82B-2D49-29172C0F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6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D9A2-DF96-EE9B-2070-CE2B3886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00EFE-641F-396D-EFA9-B11BE12C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20622-7330-787D-B54F-5C0E009D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24C66-C8FF-7972-4C20-FC9AD18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3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330A8-051D-F5D7-71AA-DF6952E3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1DD7E-3A11-8E29-0658-4BC4C01B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5EA9-5D7D-A9D8-94F1-FDF6C92B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606F-1937-3FBF-5CE9-9BF9B69C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E2B2-30C4-CF31-6F1D-643476BE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2E206-4A8E-1BBD-469B-B8EAFE4A4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A767-B73A-AE6E-7851-4447477C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284D2-B804-C1AD-B17F-F3F4674B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3770-94BB-B706-860A-E9B12271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72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CE4E-4AC3-AEE2-7855-70D888FA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62DED-241B-7282-D294-958D53537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DFB01-D20A-588D-CE13-5C1D9ABB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3828F-A803-4F88-4F28-1453F7AC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B8C6-6305-583A-ACE2-C207F6F1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25D65-C2AA-9DDB-99B6-FBA18AB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4D238-C28E-DD4D-A961-AF00723E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3A8A2-EB99-E3EF-E90B-9FB8DA4A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344D-4BF6-9E6D-F316-17FF8549D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0DCE9-C5E3-496C-9E9C-7858BBD76828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0EED-3EB9-DCA0-A45F-820C02A63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E510-2C2C-13F3-7EEE-D10DC2CED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FCF23-E4CB-44C0-9B2D-7356ABD434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2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6750">
        <p14:reveal/>
        <p:sndAc>
          <p:stSnd>
            <p:snd r:embed="rId17" name="arrow.wav"/>
          </p:stSnd>
        </p:sndAc>
      </p:transition>
    </mc:Choice>
    <mc:Fallback xmlns="">
      <p:transition spd="slow">
        <p:fade/>
        <p:sndAc>
          <p:stSnd>
            <p:snd r:embed="rId18" name="arrow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portzcraazy.com/impact-of-ipl-on-indian-cricket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india.cricketschedule.com/ipl-schedul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9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0049F49-CC1D-DA6B-C643-96B43CA44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4F542B-DA7E-E57A-C478-340847AF2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6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AC50E1-75CD-F9C5-4CA3-99254FB6308F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7094D-C3EA-88AB-2363-6952C8577A76}"/>
              </a:ext>
            </a:extLst>
          </p:cNvPr>
          <p:cNvSpPr txBox="1"/>
          <p:nvPr/>
        </p:nvSpPr>
        <p:spPr>
          <a:xfrm>
            <a:off x="2600632" y="110951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3A434-24FC-4DB1-92F7-07D3E61674F9}"/>
              </a:ext>
            </a:extLst>
          </p:cNvPr>
          <p:cNvSpPr txBox="1"/>
          <p:nvPr/>
        </p:nvSpPr>
        <p:spPr>
          <a:xfrm>
            <a:off x="353958" y="1059761"/>
            <a:ext cx="5142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Orange Cap 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CAABC-57CF-FA3D-1674-87D63592B41E}"/>
              </a:ext>
            </a:extLst>
          </p:cNvPr>
          <p:cNvSpPr txBox="1"/>
          <p:nvPr/>
        </p:nvSpPr>
        <p:spPr>
          <a:xfrm>
            <a:off x="6759675" y="1059761"/>
            <a:ext cx="5142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Purple Cap </a:t>
            </a:r>
            <a:endParaRPr lang="en-IN" sz="4400" b="1" dirty="0">
              <a:solidFill>
                <a:srgbClr val="7030A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728530-DE7D-D720-37D5-BB1BCFD6F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75" y="1167658"/>
            <a:ext cx="943129" cy="553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21558C-1E43-FC12-C675-BCB73D888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6" y="983481"/>
            <a:ext cx="922000" cy="92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7BFE7D-4B8C-C382-0AA2-6F34DDF4D4D0}"/>
              </a:ext>
            </a:extLst>
          </p:cNvPr>
          <p:cNvSpPr txBox="1"/>
          <p:nvPr/>
        </p:nvSpPr>
        <p:spPr>
          <a:xfrm>
            <a:off x="-137654" y="2325656"/>
            <a:ext cx="51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 </a:t>
            </a:r>
            <a:r>
              <a:rPr lang="en-US" sz="3600" b="1" dirty="0" err="1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Shubman</a:t>
            </a:r>
            <a:r>
              <a:rPr lang="en-US" sz="36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Gill</a:t>
            </a:r>
            <a:endParaRPr lang="en-IN" sz="36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252DB-5A20-7F85-4143-62984EFC0D68}"/>
              </a:ext>
            </a:extLst>
          </p:cNvPr>
          <p:cNvSpPr txBox="1"/>
          <p:nvPr/>
        </p:nvSpPr>
        <p:spPr>
          <a:xfrm>
            <a:off x="-501447" y="3254641"/>
            <a:ext cx="51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 Virat </a:t>
            </a:r>
            <a:r>
              <a:rPr lang="en-US" sz="3600" b="1" dirty="0" err="1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Kholi</a:t>
            </a:r>
            <a:r>
              <a:rPr lang="en-US" sz="36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endParaRPr lang="en-IN" sz="36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67B4B-0636-E3A2-3A0A-2B818F8A4490}"/>
              </a:ext>
            </a:extLst>
          </p:cNvPr>
          <p:cNvSpPr txBox="1"/>
          <p:nvPr/>
        </p:nvSpPr>
        <p:spPr>
          <a:xfrm>
            <a:off x="-403122" y="4183626"/>
            <a:ext cx="514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 Jos </a:t>
            </a:r>
            <a:r>
              <a:rPr lang="en-US" sz="3600" b="1" dirty="0" err="1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Buttler</a:t>
            </a:r>
            <a:endParaRPr lang="en-IN" sz="36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2D44C-61BC-C784-A9E2-AE78FEE5C51F}"/>
              </a:ext>
            </a:extLst>
          </p:cNvPr>
          <p:cNvSpPr txBox="1"/>
          <p:nvPr/>
        </p:nvSpPr>
        <p:spPr>
          <a:xfrm>
            <a:off x="5978003" y="2373466"/>
            <a:ext cx="640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 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Yuzvendra</a:t>
            </a:r>
            <a:r>
              <a:rPr lang="en-US" sz="3600" b="1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Chahal</a:t>
            </a:r>
            <a:endParaRPr lang="en-IN" sz="3600" b="1" dirty="0">
              <a:solidFill>
                <a:srgbClr val="7030A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887080-ADCF-1F4D-509A-1F5AC2B5FB24}"/>
              </a:ext>
            </a:extLst>
          </p:cNvPr>
          <p:cNvSpPr txBox="1"/>
          <p:nvPr/>
        </p:nvSpPr>
        <p:spPr>
          <a:xfrm>
            <a:off x="5417569" y="3300153"/>
            <a:ext cx="640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Mohit Sharma</a:t>
            </a:r>
            <a:endParaRPr lang="en-IN" sz="3600" b="1" dirty="0">
              <a:solidFill>
                <a:srgbClr val="7030A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939E4-9DEA-2089-95AD-F6D7100F986A}"/>
              </a:ext>
            </a:extLst>
          </p:cNvPr>
          <p:cNvSpPr txBox="1"/>
          <p:nvPr/>
        </p:nvSpPr>
        <p:spPr>
          <a:xfrm>
            <a:off x="5565055" y="4229137"/>
            <a:ext cx="640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Kagiso </a:t>
            </a:r>
            <a:r>
              <a:rPr lang="en-US" sz="3600" b="1" dirty="0" err="1">
                <a:solidFill>
                  <a:srgbClr val="7030A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Rabada</a:t>
            </a:r>
            <a:endParaRPr lang="en-IN" sz="3600" b="1" dirty="0">
              <a:solidFill>
                <a:srgbClr val="7030A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1076"/>
      </p:ext>
    </p:extLst>
  </p:cSld>
  <p:clrMapOvr>
    <a:masterClrMapping/>
  </p:clrMapOvr>
  <p:transition spd="slow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AC50E1-75CD-F9C5-4CA3-99254FB6308F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466CC-9E76-FFF1-4822-361C2EC8F84E}"/>
              </a:ext>
            </a:extLst>
          </p:cNvPr>
          <p:cNvSpPr txBox="1"/>
          <p:nvPr/>
        </p:nvSpPr>
        <p:spPr>
          <a:xfrm>
            <a:off x="2600632" y="110951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</a:t>
            </a:r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6EF1C-DA33-6B74-F09B-F0BD7FEB1072}"/>
              </a:ext>
            </a:extLst>
          </p:cNvPr>
          <p:cNvSpPr txBox="1"/>
          <p:nvPr/>
        </p:nvSpPr>
        <p:spPr>
          <a:xfrm>
            <a:off x="2600632" y="1207248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4 Qualifying Teams</a:t>
            </a:r>
            <a:endParaRPr lang="en-IN" sz="44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0F516-CC8E-D9B2-411D-7F81C4A56ADA}"/>
              </a:ext>
            </a:extLst>
          </p:cNvPr>
          <p:cNvSpPr txBox="1"/>
          <p:nvPr/>
        </p:nvSpPr>
        <p:spPr>
          <a:xfrm>
            <a:off x="1966449" y="2303545"/>
            <a:ext cx="714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D6B0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Chennai Super Kings</a:t>
            </a:r>
            <a:endParaRPr lang="en-IN" sz="4000" b="1" dirty="0">
              <a:solidFill>
                <a:srgbClr val="ED6B0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89B45-9DED-7400-D8B4-9BDD6736EC9B}"/>
              </a:ext>
            </a:extLst>
          </p:cNvPr>
          <p:cNvSpPr txBox="1"/>
          <p:nvPr/>
        </p:nvSpPr>
        <p:spPr>
          <a:xfrm>
            <a:off x="1966451" y="3138684"/>
            <a:ext cx="6322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D6B0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Rajasthan Royals</a:t>
            </a:r>
            <a:endParaRPr lang="en-IN" sz="4000" b="1" dirty="0">
              <a:solidFill>
                <a:srgbClr val="ED6B0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FE264-CE9A-333E-5EAD-02D0BBAD0B1F}"/>
              </a:ext>
            </a:extLst>
          </p:cNvPr>
          <p:cNvSpPr txBox="1"/>
          <p:nvPr/>
        </p:nvSpPr>
        <p:spPr>
          <a:xfrm>
            <a:off x="1966449" y="4080641"/>
            <a:ext cx="7482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D6B0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Kolkata Knight Riders</a:t>
            </a:r>
            <a:endParaRPr lang="en-IN" sz="4000" b="1" dirty="0">
              <a:solidFill>
                <a:srgbClr val="ED6B0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A3413-2446-5688-6410-4D457053F310}"/>
              </a:ext>
            </a:extLst>
          </p:cNvPr>
          <p:cNvSpPr txBox="1"/>
          <p:nvPr/>
        </p:nvSpPr>
        <p:spPr>
          <a:xfrm>
            <a:off x="1966449" y="4915780"/>
            <a:ext cx="534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D6B09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Gujrat Titans </a:t>
            </a:r>
            <a:endParaRPr lang="en-IN" sz="4000" b="1" dirty="0">
              <a:solidFill>
                <a:srgbClr val="ED6B09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48806"/>
      </p:ext>
    </p:extLst>
  </p:cSld>
  <p:clrMapOvr>
    <a:masterClrMapping/>
  </p:clrMapOvr>
  <p:transition spd="slow"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AC50E1-75CD-F9C5-4CA3-99254FB6308F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D0443-9270-3ECF-B455-6DE36C666B40}"/>
              </a:ext>
            </a:extLst>
          </p:cNvPr>
          <p:cNvSpPr txBox="1"/>
          <p:nvPr/>
        </p:nvSpPr>
        <p:spPr>
          <a:xfrm>
            <a:off x="1817964" y="1905506"/>
            <a:ext cx="85560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sto MT" panose="02040603050505030304" pitchFamily="18" charset="0"/>
              </a:rPr>
              <a:t>THANK </a:t>
            </a:r>
          </a:p>
          <a:p>
            <a:r>
              <a:rPr lang="en-US" sz="9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sto MT" panose="02040603050505030304" pitchFamily="18" charset="0"/>
              </a:rPr>
              <a:t>              YOU </a:t>
            </a:r>
            <a:endParaRPr lang="en-IN" sz="9600" b="1" dirty="0">
              <a:solidFill>
                <a:schemeClr val="accent2">
                  <a:lumMod val="20000"/>
                  <a:lumOff val="8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86"/>
      </p:ext>
    </p:extLst>
  </p:cSld>
  <p:clrMapOvr>
    <a:masterClrMapping/>
  </p:clrMapOvr>
  <p:transition spd="slow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F499CCC-A030-ABB0-18D7-EFCDE5552D88}"/>
              </a:ext>
            </a:extLst>
          </p:cNvPr>
          <p:cNvGrpSpPr/>
          <p:nvPr/>
        </p:nvGrpSpPr>
        <p:grpSpPr>
          <a:xfrm>
            <a:off x="8901106" y="1138630"/>
            <a:ext cx="3194776" cy="4108129"/>
            <a:chOff x="6992988" y="1322289"/>
            <a:chExt cx="4140291" cy="53239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62AD72-E2F8-1D61-839B-B0569139FCF7}"/>
                </a:ext>
              </a:extLst>
            </p:cNvPr>
            <p:cNvSpPr/>
            <p:nvPr/>
          </p:nvSpPr>
          <p:spPr>
            <a:xfrm>
              <a:off x="8788488" y="4999151"/>
              <a:ext cx="30293" cy="75601"/>
            </a:xfrm>
            <a:custGeom>
              <a:avLst/>
              <a:gdLst>
                <a:gd name="connsiteX0" fmla="*/ 0 w 30293"/>
                <a:gd name="connsiteY0" fmla="*/ 75601 h 75601"/>
                <a:gd name="connsiteX1" fmla="*/ 4996 w 30293"/>
                <a:gd name="connsiteY1" fmla="*/ 0 h 75601"/>
                <a:gd name="connsiteX2" fmla="*/ 30293 w 30293"/>
                <a:gd name="connsiteY2" fmla="*/ 0 h 75601"/>
                <a:gd name="connsiteX3" fmla="*/ 0 w 30293"/>
                <a:gd name="connsiteY3" fmla="*/ 75601 h 7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93" h="75601">
                  <a:moveTo>
                    <a:pt x="0" y="75601"/>
                  </a:moveTo>
                  <a:lnTo>
                    <a:pt x="4996" y="0"/>
                  </a:lnTo>
                  <a:lnTo>
                    <a:pt x="30293" y="0"/>
                  </a:lnTo>
                  <a:lnTo>
                    <a:pt x="0" y="75601"/>
                  </a:lnTo>
                  <a:close/>
                </a:path>
              </a:pathLst>
            </a:custGeom>
            <a:solidFill>
              <a:srgbClr val="F5F5F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D653AA9-C675-E39A-A5E3-9F2B12BEFD5A}"/>
                </a:ext>
              </a:extLst>
            </p:cNvPr>
            <p:cNvSpPr/>
            <p:nvPr/>
          </p:nvSpPr>
          <p:spPr>
            <a:xfrm>
              <a:off x="7072789" y="2347779"/>
              <a:ext cx="3821883" cy="3819688"/>
            </a:xfrm>
            <a:custGeom>
              <a:avLst/>
              <a:gdLst>
                <a:gd name="connsiteX0" fmla="*/ 2021048 w 3821883"/>
                <a:gd name="connsiteY0" fmla="*/ 3819664 h 3819688"/>
                <a:gd name="connsiteX1" fmla="*/ 2021048 w 3821883"/>
                <a:gd name="connsiteY1" fmla="*/ 3819688 h 3819688"/>
                <a:gd name="connsiteX2" fmla="*/ 2021024 w 3821883"/>
                <a:gd name="connsiteY2" fmla="*/ 3819664 h 3819688"/>
                <a:gd name="connsiteX3" fmla="*/ 2077966 w 3821883"/>
                <a:gd name="connsiteY3" fmla="*/ 3520518 h 3819688"/>
                <a:gd name="connsiteX4" fmla="*/ 2050931 w 3821883"/>
                <a:gd name="connsiteY4" fmla="*/ 3663344 h 3819688"/>
                <a:gd name="connsiteX5" fmla="*/ 2046104 w 3821883"/>
                <a:gd name="connsiteY5" fmla="*/ 3676162 h 3819688"/>
                <a:gd name="connsiteX6" fmla="*/ 2043304 w 3821883"/>
                <a:gd name="connsiteY6" fmla="*/ 3696196 h 3819688"/>
                <a:gd name="connsiteX7" fmla="*/ 2035386 w 3821883"/>
                <a:gd name="connsiteY7" fmla="*/ 3798205 h 3819688"/>
                <a:gd name="connsiteX8" fmla="*/ 2035386 w 3821883"/>
                <a:gd name="connsiteY8" fmla="*/ 3805060 h 3819688"/>
                <a:gd name="connsiteX9" fmla="*/ 2163102 w 3821883"/>
                <a:gd name="connsiteY9" fmla="*/ 3797746 h 3819688"/>
                <a:gd name="connsiteX10" fmla="*/ 2165516 w 3821883"/>
                <a:gd name="connsiteY10" fmla="*/ 3770422 h 3819688"/>
                <a:gd name="connsiteX11" fmla="*/ 2175871 w 3821883"/>
                <a:gd name="connsiteY11" fmla="*/ 3527760 h 3819688"/>
                <a:gd name="connsiteX12" fmla="*/ 2175171 w 3821883"/>
                <a:gd name="connsiteY12" fmla="*/ 3521194 h 3819688"/>
                <a:gd name="connsiteX13" fmla="*/ 2077966 w 3821883"/>
                <a:gd name="connsiteY13" fmla="*/ 3520518 h 3819688"/>
                <a:gd name="connsiteX14" fmla="*/ 2064738 w 3821883"/>
                <a:gd name="connsiteY14" fmla="*/ 3506180 h 3819688"/>
                <a:gd name="connsiteX15" fmla="*/ 2071352 w 3821883"/>
                <a:gd name="connsiteY15" fmla="*/ 3506180 h 3819688"/>
                <a:gd name="connsiteX16" fmla="*/ 2182412 w 3821883"/>
                <a:gd name="connsiteY16" fmla="*/ 3507001 h 3819688"/>
                <a:gd name="connsiteX17" fmla="*/ 2189437 w 3821883"/>
                <a:gd name="connsiteY17" fmla="*/ 3507170 h 3819688"/>
                <a:gd name="connsiteX18" fmla="*/ 2189437 w 3821883"/>
                <a:gd name="connsiteY18" fmla="*/ 3514170 h 3819688"/>
                <a:gd name="connsiteX19" fmla="*/ 2190088 w 3821883"/>
                <a:gd name="connsiteY19" fmla="*/ 3526505 h 3819688"/>
                <a:gd name="connsiteX20" fmla="*/ 2179805 w 3821883"/>
                <a:gd name="connsiteY20" fmla="*/ 3771580 h 3819688"/>
                <a:gd name="connsiteX21" fmla="*/ 2176571 w 3821883"/>
                <a:gd name="connsiteY21" fmla="*/ 3805470 h 3819688"/>
                <a:gd name="connsiteX22" fmla="*/ 2175750 w 3821883"/>
                <a:gd name="connsiteY22" fmla="*/ 3811094 h 3819688"/>
                <a:gd name="connsiteX23" fmla="*/ 2170054 w 3821883"/>
                <a:gd name="connsiteY23" fmla="*/ 3811553 h 3819688"/>
                <a:gd name="connsiteX24" fmla="*/ 2028362 w 3821883"/>
                <a:gd name="connsiteY24" fmla="*/ 3819519 h 3819688"/>
                <a:gd name="connsiteX25" fmla="*/ 2021048 w 3821883"/>
                <a:gd name="connsiteY25" fmla="*/ 3819664 h 3819688"/>
                <a:gd name="connsiteX26" fmla="*/ 2021048 w 3821883"/>
                <a:gd name="connsiteY26" fmla="*/ 3798036 h 3819688"/>
                <a:gd name="connsiteX27" fmla="*/ 2029159 w 3821883"/>
                <a:gd name="connsiteY27" fmla="*/ 3693976 h 3819688"/>
                <a:gd name="connsiteX28" fmla="*/ 2032345 w 3821883"/>
                <a:gd name="connsiteY28" fmla="*/ 3672613 h 3819688"/>
                <a:gd name="connsiteX29" fmla="*/ 2037486 w 3821883"/>
                <a:gd name="connsiteY29" fmla="*/ 3658372 h 3819688"/>
                <a:gd name="connsiteX30" fmla="*/ 2064183 w 3821883"/>
                <a:gd name="connsiteY30" fmla="*/ 3512770 h 3819688"/>
                <a:gd name="connsiteX31" fmla="*/ 61528 w 3821883"/>
                <a:gd name="connsiteY31" fmla="*/ 2188906 h 3819688"/>
                <a:gd name="connsiteX32" fmla="*/ 61553 w 3821883"/>
                <a:gd name="connsiteY32" fmla="*/ 2188906 h 3819688"/>
                <a:gd name="connsiteX33" fmla="*/ 61535 w 3821883"/>
                <a:gd name="connsiteY33" fmla="*/ 2188908 h 3819688"/>
                <a:gd name="connsiteX34" fmla="*/ 3753644 w 3821883"/>
                <a:gd name="connsiteY34" fmla="*/ 1387274 h 3819688"/>
                <a:gd name="connsiteX35" fmla="*/ 3752365 w 3821883"/>
                <a:gd name="connsiteY35" fmla="*/ 1388264 h 3819688"/>
                <a:gd name="connsiteX36" fmla="*/ 3720357 w 3821883"/>
                <a:gd name="connsiteY36" fmla="*/ 1406536 h 3819688"/>
                <a:gd name="connsiteX37" fmla="*/ 3720309 w 3821883"/>
                <a:gd name="connsiteY37" fmla="*/ 1406512 h 3819688"/>
                <a:gd name="connsiteX38" fmla="*/ 3682026 w 3821883"/>
                <a:gd name="connsiteY38" fmla="*/ 2068601 h 3819688"/>
                <a:gd name="connsiteX39" fmla="*/ 3788837 w 3821883"/>
                <a:gd name="connsiteY39" fmla="*/ 2039418 h 3819688"/>
                <a:gd name="connsiteX40" fmla="*/ 3796176 w 3821883"/>
                <a:gd name="connsiteY40" fmla="*/ 2037390 h 3819688"/>
                <a:gd name="connsiteX41" fmla="*/ 3807569 w 3821883"/>
                <a:gd name="connsiteY41" fmla="*/ 1830066 h 3819688"/>
                <a:gd name="connsiteX42" fmla="*/ 3753644 w 3821883"/>
                <a:gd name="connsiteY42" fmla="*/ 1387274 h 3819688"/>
                <a:gd name="connsiteX43" fmla="*/ 3762672 w 3821883"/>
                <a:gd name="connsiteY43" fmla="*/ 1364391 h 3819688"/>
                <a:gd name="connsiteX44" fmla="*/ 3765013 w 3821883"/>
                <a:gd name="connsiteY44" fmla="*/ 1373781 h 3819688"/>
                <a:gd name="connsiteX45" fmla="*/ 3821883 w 3821883"/>
                <a:gd name="connsiteY45" fmla="*/ 1830042 h 3819688"/>
                <a:gd name="connsiteX46" fmla="*/ 3809910 w 3821883"/>
                <a:gd name="connsiteY46" fmla="*/ 2043787 h 3819688"/>
                <a:gd name="connsiteX47" fmla="*/ 3809355 w 3821883"/>
                <a:gd name="connsiteY47" fmla="*/ 2048614 h 3819688"/>
                <a:gd name="connsiteX48" fmla="*/ 3792651 w 3821883"/>
                <a:gd name="connsiteY48" fmla="*/ 2053249 h 3819688"/>
                <a:gd name="connsiteX49" fmla="*/ 3676112 w 3821883"/>
                <a:gd name="connsiteY49" fmla="*/ 2085039 h 3819688"/>
                <a:gd name="connsiteX50" fmla="*/ 3666529 w 3821883"/>
                <a:gd name="connsiteY50" fmla="*/ 2087549 h 3819688"/>
                <a:gd name="connsiteX51" fmla="*/ 3666529 w 3821883"/>
                <a:gd name="connsiteY51" fmla="*/ 2087525 h 3819688"/>
                <a:gd name="connsiteX52" fmla="*/ 3706453 w 3821883"/>
                <a:gd name="connsiteY52" fmla="*/ 1397171 h 3819688"/>
                <a:gd name="connsiteX53" fmla="*/ 3710340 w 3821883"/>
                <a:gd name="connsiteY53" fmla="*/ 1395336 h 3819688"/>
                <a:gd name="connsiteX54" fmla="*/ 3743796 w 3821883"/>
                <a:gd name="connsiteY54" fmla="*/ 1376653 h 3819688"/>
                <a:gd name="connsiteX55" fmla="*/ 3754368 w 3821883"/>
                <a:gd name="connsiteY55" fmla="*/ 1369363 h 3819688"/>
                <a:gd name="connsiteX56" fmla="*/ 865960 w 3821883"/>
                <a:gd name="connsiteY56" fmla="*/ 205126 h 3819688"/>
                <a:gd name="connsiteX57" fmla="*/ 14386 w 3821883"/>
                <a:gd name="connsiteY57" fmla="*/ 1830042 h 3819688"/>
                <a:gd name="connsiteX58" fmla="*/ 46466 w 3821883"/>
                <a:gd name="connsiteY58" fmla="*/ 2190064 h 3819688"/>
                <a:gd name="connsiteX59" fmla="*/ 61535 w 3821883"/>
                <a:gd name="connsiteY59" fmla="*/ 2188908 h 3819688"/>
                <a:gd name="connsiteX60" fmla="*/ 96843 w 3821883"/>
                <a:gd name="connsiteY60" fmla="*/ 2195809 h 3819688"/>
                <a:gd name="connsiteX61" fmla="*/ 203341 w 3821883"/>
                <a:gd name="connsiteY61" fmla="*/ 2234720 h 3819688"/>
                <a:gd name="connsiteX62" fmla="*/ 409554 w 3821883"/>
                <a:gd name="connsiteY62" fmla="*/ 2296056 h 3819688"/>
                <a:gd name="connsiteX63" fmla="*/ 435503 w 3821883"/>
                <a:gd name="connsiteY63" fmla="*/ 1365356 h 3819688"/>
                <a:gd name="connsiteX64" fmla="*/ 388143 w 3821883"/>
                <a:gd name="connsiteY64" fmla="*/ 1346263 h 3819688"/>
                <a:gd name="connsiteX65" fmla="*/ 343850 w 3821883"/>
                <a:gd name="connsiteY65" fmla="*/ 1323259 h 3819688"/>
                <a:gd name="connsiteX66" fmla="*/ 296297 w 3821883"/>
                <a:gd name="connsiteY66" fmla="*/ 1215868 h 3819688"/>
                <a:gd name="connsiteX67" fmla="*/ 310249 w 3821883"/>
                <a:gd name="connsiteY67" fmla="*/ 1181495 h 3819688"/>
                <a:gd name="connsiteX68" fmla="*/ 321353 w 3821883"/>
                <a:gd name="connsiteY68" fmla="*/ 1158081 h 3819688"/>
                <a:gd name="connsiteX69" fmla="*/ 339867 w 3821883"/>
                <a:gd name="connsiteY69" fmla="*/ 1119605 h 3819688"/>
                <a:gd name="connsiteX70" fmla="*/ 379285 w 3821883"/>
                <a:gd name="connsiteY70" fmla="*/ 1037945 h 3819688"/>
                <a:gd name="connsiteX71" fmla="*/ 418799 w 3821883"/>
                <a:gd name="connsiteY71" fmla="*/ 956189 h 3819688"/>
                <a:gd name="connsiteX72" fmla="*/ 535725 w 3821883"/>
                <a:gd name="connsiteY72" fmla="*/ 716206 h 3819688"/>
                <a:gd name="connsiteX73" fmla="*/ 537728 w 3821883"/>
                <a:gd name="connsiteY73" fmla="*/ 712175 h 3819688"/>
                <a:gd name="connsiteX74" fmla="*/ 625181 w 3821883"/>
                <a:gd name="connsiteY74" fmla="*/ 658129 h 3819688"/>
                <a:gd name="connsiteX75" fmla="*/ 662619 w 3821883"/>
                <a:gd name="connsiteY75" fmla="*/ 665636 h 3819688"/>
                <a:gd name="connsiteX76" fmla="*/ 894130 w 3821883"/>
                <a:gd name="connsiteY76" fmla="*/ 762769 h 3819688"/>
                <a:gd name="connsiteX77" fmla="*/ 900333 w 3821883"/>
                <a:gd name="connsiteY77" fmla="*/ 688712 h 3819688"/>
                <a:gd name="connsiteX78" fmla="*/ 903278 w 3821883"/>
                <a:gd name="connsiteY78" fmla="*/ 671140 h 3819688"/>
                <a:gd name="connsiteX79" fmla="*/ 930458 w 3821883"/>
                <a:gd name="connsiteY79" fmla="*/ 523341 h 3819688"/>
                <a:gd name="connsiteX80" fmla="*/ 934802 w 3821883"/>
                <a:gd name="connsiteY80" fmla="*/ 500482 h 3819688"/>
                <a:gd name="connsiteX81" fmla="*/ 939268 w 3821883"/>
                <a:gd name="connsiteY81" fmla="*/ 476971 h 3819688"/>
                <a:gd name="connsiteX82" fmla="*/ 939268 w 3821883"/>
                <a:gd name="connsiteY82" fmla="*/ 475596 h 3819688"/>
                <a:gd name="connsiteX83" fmla="*/ 864802 w 3821883"/>
                <a:gd name="connsiteY83" fmla="*/ 428671 h 3819688"/>
                <a:gd name="connsiteX84" fmla="*/ 830115 w 3821883"/>
                <a:gd name="connsiteY84" fmla="*/ 398353 h 3819688"/>
                <a:gd name="connsiteX85" fmla="*/ 830670 w 3821883"/>
                <a:gd name="connsiteY85" fmla="*/ 394491 h 3819688"/>
                <a:gd name="connsiteX86" fmla="*/ 865960 w 3821883"/>
                <a:gd name="connsiteY86" fmla="*/ 205126 h 3819688"/>
                <a:gd name="connsiteX87" fmla="*/ 887781 w 3821883"/>
                <a:gd name="connsiteY87" fmla="*/ 172950 h 3819688"/>
                <a:gd name="connsiteX88" fmla="*/ 881385 w 3821883"/>
                <a:gd name="connsiteY88" fmla="*/ 202085 h 3819688"/>
                <a:gd name="connsiteX89" fmla="*/ 845491 w 3821883"/>
                <a:gd name="connsiteY89" fmla="*/ 392632 h 3819688"/>
                <a:gd name="connsiteX90" fmla="*/ 874433 w 3821883"/>
                <a:gd name="connsiteY90" fmla="*/ 418002 h 3819688"/>
                <a:gd name="connsiteX91" fmla="*/ 948585 w 3821883"/>
                <a:gd name="connsiteY91" fmla="*/ 463623 h 3819688"/>
                <a:gd name="connsiteX92" fmla="*/ 953510 w 3821883"/>
                <a:gd name="connsiteY92" fmla="*/ 465264 h 3819688"/>
                <a:gd name="connsiteX93" fmla="*/ 953510 w 3821883"/>
                <a:gd name="connsiteY93" fmla="*/ 478420 h 3819688"/>
                <a:gd name="connsiteX94" fmla="*/ 948972 w 3821883"/>
                <a:gd name="connsiteY94" fmla="*/ 502993 h 3819688"/>
                <a:gd name="connsiteX95" fmla="*/ 944554 w 3821883"/>
                <a:gd name="connsiteY95" fmla="*/ 526141 h 3819688"/>
                <a:gd name="connsiteX96" fmla="*/ 917471 w 3821883"/>
                <a:gd name="connsiteY96" fmla="*/ 673433 h 3819688"/>
                <a:gd name="connsiteX97" fmla="*/ 914478 w 3821883"/>
                <a:gd name="connsiteY97" fmla="*/ 691102 h 3819688"/>
                <a:gd name="connsiteX98" fmla="*/ 910206 w 3821883"/>
                <a:gd name="connsiteY98" fmla="*/ 772738 h 3819688"/>
                <a:gd name="connsiteX99" fmla="*/ 913199 w 3821883"/>
                <a:gd name="connsiteY99" fmla="*/ 786231 h 3819688"/>
                <a:gd name="connsiteX100" fmla="*/ 657116 w 3821883"/>
                <a:gd name="connsiteY100" fmla="*/ 678791 h 3819688"/>
                <a:gd name="connsiteX101" fmla="*/ 625205 w 3821883"/>
                <a:gd name="connsiteY101" fmla="*/ 672395 h 3819688"/>
                <a:gd name="connsiteX102" fmla="*/ 550618 w 3821883"/>
                <a:gd name="connsiteY102" fmla="*/ 718427 h 3819688"/>
                <a:gd name="connsiteX103" fmla="*/ 548639 w 3821883"/>
                <a:gd name="connsiteY103" fmla="*/ 722458 h 3819688"/>
                <a:gd name="connsiteX104" fmla="*/ 431761 w 3821883"/>
                <a:gd name="connsiteY104" fmla="*/ 962368 h 3819688"/>
                <a:gd name="connsiteX105" fmla="*/ 392271 w 3821883"/>
                <a:gd name="connsiteY105" fmla="*/ 1044100 h 3819688"/>
                <a:gd name="connsiteX106" fmla="*/ 352757 w 3821883"/>
                <a:gd name="connsiteY106" fmla="*/ 1125856 h 3819688"/>
                <a:gd name="connsiteX107" fmla="*/ 334315 w 3821883"/>
                <a:gd name="connsiteY107" fmla="*/ 1164116 h 3819688"/>
                <a:gd name="connsiteX108" fmla="*/ 323235 w 3821883"/>
                <a:gd name="connsiteY108" fmla="*/ 1187530 h 3819688"/>
                <a:gd name="connsiteX109" fmla="*/ 310128 w 3821883"/>
                <a:gd name="connsiteY109" fmla="*/ 1219465 h 3819688"/>
                <a:gd name="connsiteX110" fmla="*/ 351719 w 3821883"/>
                <a:gd name="connsiteY110" fmla="*/ 1311190 h 3819688"/>
                <a:gd name="connsiteX111" fmla="*/ 393743 w 3821883"/>
                <a:gd name="connsiteY111" fmla="*/ 1332963 h 3819688"/>
                <a:gd name="connsiteX112" fmla="*/ 445303 w 3821883"/>
                <a:gd name="connsiteY112" fmla="*/ 1353577 h 3819688"/>
                <a:gd name="connsiteX113" fmla="*/ 450179 w 3821883"/>
                <a:gd name="connsiteY113" fmla="*/ 1355363 h 3819688"/>
                <a:gd name="connsiteX114" fmla="*/ 450010 w 3821883"/>
                <a:gd name="connsiteY114" fmla="*/ 1360529 h 3819688"/>
                <a:gd name="connsiteX115" fmla="*/ 423409 w 3821883"/>
                <a:gd name="connsiteY115" fmla="*/ 2314497 h 3819688"/>
                <a:gd name="connsiteX116" fmla="*/ 423409 w 3821883"/>
                <a:gd name="connsiteY116" fmla="*/ 2314521 h 3819688"/>
                <a:gd name="connsiteX117" fmla="*/ 414671 w 3821883"/>
                <a:gd name="connsiteY117" fmla="*/ 2312228 h 3819688"/>
                <a:gd name="connsiteX118" fmla="*/ 198851 w 3821883"/>
                <a:gd name="connsiteY118" fmla="*/ 2248334 h 3819688"/>
                <a:gd name="connsiteX119" fmla="*/ 91436 w 3821883"/>
                <a:gd name="connsiteY119" fmla="*/ 2209085 h 3819688"/>
                <a:gd name="connsiteX120" fmla="*/ 42290 w 3821883"/>
                <a:gd name="connsiteY120" fmla="*/ 2205441 h 3819688"/>
                <a:gd name="connsiteX121" fmla="*/ 34976 w 3821883"/>
                <a:gd name="connsiteY121" fmla="*/ 2207082 h 3819688"/>
                <a:gd name="connsiteX122" fmla="*/ 33649 w 3821883"/>
                <a:gd name="connsiteY122" fmla="*/ 2199744 h 3819688"/>
                <a:gd name="connsiteX123" fmla="*/ 0 w 3821883"/>
                <a:gd name="connsiteY123" fmla="*/ 1830018 h 3819688"/>
                <a:gd name="connsiteX124" fmla="*/ 872888 w 3821883"/>
                <a:gd name="connsiteY124" fmla="*/ 183040 h 3819688"/>
                <a:gd name="connsiteX125" fmla="*/ 1990755 w 3821883"/>
                <a:gd name="connsiteY125" fmla="*/ 0 h 3819688"/>
                <a:gd name="connsiteX126" fmla="*/ 3225958 w 3821883"/>
                <a:gd name="connsiteY126" fmla="*/ 478758 h 3819688"/>
                <a:gd name="connsiteX127" fmla="*/ 3234213 w 3821883"/>
                <a:gd name="connsiteY127" fmla="*/ 486314 h 3819688"/>
                <a:gd name="connsiteX128" fmla="*/ 2979289 w 3821883"/>
                <a:gd name="connsiteY128" fmla="*/ 593633 h 3819688"/>
                <a:gd name="connsiteX129" fmla="*/ 2979241 w 3821883"/>
                <a:gd name="connsiteY129" fmla="*/ 600729 h 3819688"/>
                <a:gd name="connsiteX130" fmla="*/ 2858115 w 3821883"/>
                <a:gd name="connsiteY130" fmla="*/ 541566 h 3819688"/>
                <a:gd name="connsiteX131" fmla="*/ 2873274 w 3821883"/>
                <a:gd name="connsiteY131" fmla="*/ 448199 h 3819688"/>
                <a:gd name="connsiteX132" fmla="*/ 2776069 w 3821883"/>
                <a:gd name="connsiteY132" fmla="*/ 399247 h 3819688"/>
                <a:gd name="connsiteX133" fmla="*/ 2775007 w 3821883"/>
                <a:gd name="connsiteY133" fmla="*/ 397075 h 3819688"/>
                <a:gd name="connsiteX134" fmla="*/ 2475572 w 3821883"/>
                <a:gd name="connsiteY134" fmla="*/ 145699 h 3819688"/>
                <a:gd name="connsiteX135" fmla="*/ 2270348 w 3821883"/>
                <a:gd name="connsiteY135" fmla="*/ 133871 h 3819688"/>
                <a:gd name="connsiteX136" fmla="*/ 2079390 w 3821883"/>
                <a:gd name="connsiteY136" fmla="*/ 208458 h 3819688"/>
                <a:gd name="connsiteX137" fmla="*/ 1908443 w 3821883"/>
                <a:gd name="connsiteY137" fmla="*/ 464734 h 3819688"/>
                <a:gd name="connsiteX138" fmla="*/ 1907140 w 3821883"/>
                <a:gd name="connsiteY138" fmla="*/ 467631 h 3819688"/>
                <a:gd name="connsiteX139" fmla="*/ 1838032 w 3821883"/>
                <a:gd name="connsiteY139" fmla="*/ 578908 h 3819688"/>
                <a:gd name="connsiteX140" fmla="*/ 1784252 w 3821883"/>
                <a:gd name="connsiteY140" fmla="*/ 666989 h 3819688"/>
                <a:gd name="connsiteX141" fmla="*/ 1781548 w 3821883"/>
                <a:gd name="connsiteY141" fmla="*/ 670585 h 3819688"/>
                <a:gd name="connsiteX142" fmla="*/ 1781500 w 3821883"/>
                <a:gd name="connsiteY142" fmla="*/ 670585 h 3819688"/>
                <a:gd name="connsiteX143" fmla="*/ 1747682 w 3821883"/>
                <a:gd name="connsiteY143" fmla="*/ 663633 h 3819688"/>
                <a:gd name="connsiteX144" fmla="*/ 1746089 w 3821883"/>
                <a:gd name="connsiteY144" fmla="*/ 661944 h 3819688"/>
                <a:gd name="connsiteX145" fmla="*/ 1415733 w 3821883"/>
                <a:gd name="connsiteY145" fmla="*/ 94574 h 3819688"/>
                <a:gd name="connsiteX146" fmla="*/ 1429564 w 3821883"/>
                <a:gd name="connsiteY146" fmla="*/ 98412 h 3819688"/>
                <a:gd name="connsiteX147" fmla="*/ 1755069 w 3821883"/>
                <a:gd name="connsiteY147" fmla="*/ 650526 h 3819688"/>
                <a:gd name="connsiteX148" fmla="*/ 1775514 w 3821883"/>
                <a:gd name="connsiteY148" fmla="*/ 654751 h 3819688"/>
                <a:gd name="connsiteX149" fmla="*/ 1825215 w 3821883"/>
                <a:gd name="connsiteY149" fmla="*/ 572415 h 3819688"/>
                <a:gd name="connsiteX150" fmla="*/ 1894684 w 3821883"/>
                <a:gd name="connsiteY150" fmla="*/ 460269 h 3819688"/>
                <a:gd name="connsiteX151" fmla="*/ 2071232 w 3821883"/>
                <a:gd name="connsiteY151" fmla="*/ 196654 h 3819688"/>
                <a:gd name="connsiteX152" fmla="*/ 2268152 w 3821883"/>
                <a:gd name="connsiteY152" fmla="*/ 119702 h 3819688"/>
                <a:gd name="connsiteX153" fmla="*/ 2479458 w 3821883"/>
                <a:gd name="connsiteY153" fmla="*/ 131867 h 3819688"/>
                <a:gd name="connsiteX154" fmla="*/ 2786859 w 3821883"/>
                <a:gd name="connsiteY154" fmla="*/ 388578 h 3819688"/>
                <a:gd name="connsiteX155" fmla="*/ 2889133 w 3821883"/>
                <a:gd name="connsiteY155" fmla="*/ 440065 h 3819688"/>
                <a:gd name="connsiteX156" fmla="*/ 2873974 w 3821883"/>
                <a:gd name="connsiteY156" fmla="*/ 533311 h 3819688"/>
                <a:gd name="connsiteX157" fmla="*/ 2971879 w 3821883"/>
                <a:gd name="connsiteY157" fmla="*/ 581153 h 3819688"/>
                <a:gd name="connsiteX158" fmla="*/ 3207975 w 3821883"/>
                <a:gd name="connsiteY158" fmla="*/ 481776 h 3819688"/>
                <a:gd name="connsiteX159" fmla="*/ 1990755 w 3821883"/>
                <a:gd name="connsiteY159" fmla="*/ 14338 h 381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3821883" h="3819688">
                  <a:moveTo>
                    <a:pt x="2021048" y="3819664"/>
                  </a:moveTo>
                  <a:lnTo>
                    <a:pt x="2021048" y="3819688"/>
                  </a:lnTo>
                  <a:lnTo>
                    <a:pt x="2021024" y="3819664"/>
                  </a:lnTo>
                  <a:close/>
                  <a:moveTo>
                    <a:pt x="2077966" y="3520518"/>
                  </a:moveTo>
                  <a:cubicBezTo>
                    <a:pt x="2074297" y="3563146"/>
                    <a:pt x="2066669" y="3620306"/>
                    <a:pt x="2050931" y="3663344"/>
                  </a:cubicBezTo>
                  <a:lnTo>
                    <a:pt x="2046104" y="3676162"/>
                  </a:lnTo>
                  <a:lnTo>
                    <a:pt x="2043304" y="3696196"/>
                  </a:lnTo>
                  <a:cubicBezTo>
                    <a:pt x="2037631" y="3730231"/>
                    <a:pt x="2036159" y="3765353"/>
                    <a:pt x="2035386" y="3798205"/>
                  </a:cubicBezTo>
                  <a:lnTo>
                    <a:pt x="2035386" y="3805060"/>
                  </a:lnTo>
                  <a:cubicBezTo>
                    <a:pt x="2081345" y="3804046"/>
                    <a:pt x="2126967" y="3800739"/>
                    <a:pt x="2163102" y="3797746"/>
                  </a:cubicBezTo>
                  <a:cubicBezTo>
                    <a:pt x="2164188" y="3788646"/>
                    <a:pt x="2164864" y="3779425"/>
                    <a:pt x="2165516" y="3770422"/>
                  </a:cubicBezTo>
                  <a:cubicBezTo>
                    <a:pt x="2173240" y="3683717"/>
                    <a:pt x="2176595" y="3604375"/>
                    <a:pt x="2175871" y="3527760"/>
                  </a:cubicBezTo>
                  <a:cubicBezTo>
                    <a:pt x="2175461" y="3525587"/>
                    <a:pt x="2175267" y="3523463"/>
                    <a:pt x="2175171" y="3521194"/>
                  </a:cubicBezTo>
                  <a:cubicBezTo>
                    <a:pt x="2143043" y="3520566"/>
                    <a:pt x="2111253" y="3520518"/>
                    <a:pt x="2077966" y="3520518"/>
                  </a:cubicBezTo>
                  <a:close/>
                  <a:moveTo>
                    <a:pt x="2064738" y="3506180"/>
                  </a:moveTo>
                  <a:lnTo>
                    <a:pt x="2071352" y="3506180"/>
                  </a:lnTo>
                  <a:cubicBezTo>
                    <a:pt x="2109563" y="3506180"/>
                    <a:pt x="2145626" y="3506180"/>
                    <a:pt x="2182412" y="3507001"/>
                  </a:cubicBezTo>
                  <a:lnTo>
                    <a:pt x="2189437" y="3507170"/>
                  </a:lnTo>
                  <a:lnTo>
                    <a:pt x="2189437" y="3514170"/>
                  </a:lnTo>
                  <a:cubicBezTo>
                    <a:pt x="2189437" y="3518515"/>
                    <a:pt x="2189388" y="3522160"/>
                    <a:pt x="2190088" y="3526505"/>
                  </a:cubicBezTo>
                  <a:cubicBezTo>
                    <a:pt x="2190957" y="3604712"/>
                    <a:pt x="2187578" y="3684489"/>
                    <a:pt x="2179805" y="3771580"/>
                  </a:cubicBezTo>
                  <a:cubicBezTo>
                    <a:pt x="2179033" y="3782563"/>
                    <a:pt x="2178212" y="3794053"/>
                    <a:pt x="2176571" y="3805470"/>
                  </a:cubicBezTo>
                  <a:lnTo>
                    <a:pt x="2175750" y="3811094"/>
                  </a:lnTo>
                  <a:lnTo>
                    <a:pt x="2170054" y="3811553"/>
                  </a:lnTo>
                  <a:cubicBezTo>
                    <a:pt x="2131022" y="3814836"/>
                    <a:pt x="2079632" y="3818698"/>
                    <a:pt x="2028362" y="3819519"/>
                  </a:cubicBezTo>
                  <a:lnTo>
                    <a:pt x="2021048" y="3819664"/>
                  </a:lnTo>
                  <a:lnTo>
                    <a:pt x="2021048" y="3798036"/>
                  </a:lnTo>
                  <a:cubicBezTo>
                    <a:pt x="2021845" y="3764459"/>
                    <a:pt x="2023341" y="3728783"/>
                    <a:pt x="2029159" y="3693976"/>
                  </a:cubicBezTo>
                  <a:lnTo>
                    <a:pt x="2032345" y="3672613"/>
                  </a:lnTo>
                  <a:lnTo>
                    <a:pt x="2037486" y="3658372"/>
                  </a:lnTo>
                  <a:cubicBezTo>
                    <a:pt x="2050135" y="3623757"/>
                    <a:pt x="2059380" y="3573405"/>
                    <a:pt x="2064183" y="3512770"/>
                  </a:cubicBezTo>
                  <a:close/>
                  <a:moveTo>
                    <a:pt x="61528" y="2188906"/>
                  </a:moveTo>
                  <a:lnTo>
                    <a:pt x="61553" y="2188906"/>
                  </a:lnTo>
                  <a:lnTo>
                    <a:pt x="61535" y="2188908"/>
                  </a:lnTo>
                  <a:close/>
                  <a:moveTo>
                    <a:pt x="3753644" y="1387274"/>
                  </a:moveTo>
                  <a:cubicBezTo>
                    <a:pt x="3753209" y="1387612"/>
                    <a:pt x="3752775" y="1387926"/>
                    <a:pt x="3752365" y="1388264"/>
                  </a:cubicBezTo>
                  <a:cubicBezTo>
                    <a:pt x="3740802" y="1395698"/>
                    <a:pt x="3730447" y="1401612"/>
                    <a:pt x="3720357" y="1406536"/>
                  </a:cubicBezTo>
                  <a:lnTo>
                    <a:pt x="3720309" y="1406512"/>
                  </a:lnTo>
                  <a:lnTo>
                    <a:pt x="3682026" y="2068601"/>
                  </a:lnTo>
                  <a:cubicBezTo>
                    <a:pt x="3717268" y="2059211"/>
                    <a:pt x="3753016" y="2049314"/>
                    <a:pt x="3788837" y="2039418"/>
                  </a:cubicBezTo>
                  <a:lnTo>
                    <a:pt x="3796176" y="2037390"/>
                  </a:lnTo>
                  <a:cubicBezTo>
                    <a:pt x="3803731" y="1968717"/>
                    <a:pt x="3807569" y="1898981"/>
                    <a:pt x="3807569" y="1830066"/>
                  </a:cubicBezTo>
                  <a:cubicBezTo>
                    <a:pt x="3807569" y="1681158"/>
                    <a:pt x="3789417" y="1532248"/>
                    <a:pt x="3753644" y="1387274"/>
                  </a:cubicBezTo>
                  <a:close/>
                  <a:moveTo>
                    <a:pt x="3762672" y="1364391"/>
                  </a:moveTo>
                  <a:lnTo>
                    <a:pt x="3765013" y="1373781"/>
                  </a:lnTo>
                  <a:cubicBezTo>
                    <a:pt x="3802741" y="1523004"/>
                    <a:pt x="3821883" y="1676499"/>
                    <a:pt x="3821883" y="1830042"/>
                  </a:cubicBezTo>
                  <a:cubicBezTo>
                    <a:pt x="3821883" y="1901130"/>
                    <a:pt x="3817852" y="1973037"/>
                    <a:pt x="3809910" y="2043787"/>
                  </a:cubicBezTo>
                  <a:lnTo>
                    <a:pt x="3809355" y="2048614"/>
                  </a:lnTo>
                  <a:lnTo>
                    <a:pt x="3792651" y="2053249"/>
                  </a:lnTo>
                  <a:cubicBezTo>
                    <a:pt x="3753523" y="2064087"/>
                    <a:pt x="3714492" y="2074901"/>
                    <a:pt x="3676112" y="2085039"/>
                  </a:cubicBezTo>
                  <a:lnTo>
                    <a:pt x="3666529" y="2087549"/>
                  </a:lnTo>
                  <a:lnTo>
                    <a:pt x="3666529" y="2087525"/>
                  </a:lnTo>
                  <a:lnTo>
                    <a:pt x="3706453" y="1397171"/>
                  </a:lnTo>
                  <a:lnTo>
                    <a:pt x="3710340" y="1395336"/>
                  </a:lnTo>
                  <a:cubicBezTo>
                    <a:pt x="3721106" y="1390315"/>
                    <a:pt x="3732040" y="1384209"/>
                    <a:pt x="3743796" y="1376653"/>
                  </a:cubicBezTo>
                  <a:cubicBezTo>
                    <a:pt x="3747006" y="1374263"/>
                    <a:pt x="3750289" y="1371826"/>
                    <a:pt x="3754368" y="1369363"/>
                  </a:cubicBezTo>
                  <a:close/>
                  <a:moveTo>
                    <a:pt x="865960" y="205126"/>
                  </a:moveTo>
                  <a:cubicBezTo>
                    <a:pt x="332408" y="573863"/>
                    <a:pt x="14386" y="1179902"/>
                    <a:pt x="14386" y="1830042"/>
                  </a:cubicBezTo>
                  <a:cubicBezTo>
                    <a:pt x="14386" y="1950951"/>
                    <a:pt x="25176" y="2072052"/>
                    <a:pt x="46466" y="2190064"/>
                  </a:cubicBezTo>
                  <a:lnTo>
                    <a:pt x="61535" y="2188908"/>
                  </a:lnTo>
                  <a:lnTo>
                    <a:pt x="96843" y="2195809"/>
                  </a:lnTo>
                  <a:cubicBezTo>
                    <a:pt x="127643" y="2208385"/>
                    <a:pt x="161509" y="2220768"/>
                    <a:pt x="203341" y="2234720"/>
                  </a:cubicBezTo>
                  <a:cubicBezTo>
                    <a:pt x="276625" y="2258545"/>
                    <a:pt x="344212" y="2278676"/>
                    <a:pt x="409554" y="2296056"/>
                  </a:cubicBezTo>
                  <a:lnTo>
                    <a:pt x="435503" y="1365356"/>
                  </a:lnTo>
                  <a:cubicBezTo>
                    <a:pt x="421164" y="1360046"/>
                    <a:pt x="405619" y="1353746"/>
                    <a:pt x="388143" y="1346263"/>
                  </a:cubicBezTo>
                  <a:cubicBezTo>
                    <a:pt x="376243" y="1341291"/>
                    <a:pt x="358622" y="1333446"/>
                    <a:pt x="343850" y="1323259"/>
                  </a:cubicBezTo>
                  <a:cubicBezTo>
                    <a:pt x="303128" y="1297769"/>
                    <a:pt x="285266" y="1257555"/>
                    <a:pt x="296297" y="1215868"/>
                  </a:cubicBezTo>
                  <a:cubicBezTo>
                    <a:pt x="299194" y="1204933"/>
                    <a:pt x="305084" y="1192478"/>
                    <a:pt x="310249" y="1181495"/>
                  </a:cubicBezTo>
                  <a:lnTo>
                    <a:pt x="321353" y="1158081"/>
                  </a:lnTo>
                  <a:cubicBezTo>
                    <a:pt x="327315" y="1145408"/>
                    <a:pt x="333422" y="1132519"/>
                    <a:pt x="339867" y="1119605"/>
                  </a:cubicBezTo>
                  <a:cubicBezTo>
                    <a:pt x="352974" y="1092570"/>
                    <a:pt x="366153" y="1065269"/>
                    <a:pt x="379285" y="1037945"/>
                  </a:cubicBezTo>
                  <a:cubicBezTo>
                    <a:pt x="392464" y="1010645"/>
                    <a:pt x="405644" y="983320"/>
                    <a:pt x="418799" y="956189"/>
                  </a:cubicBezTo>
                  <a:cubicBezTo>
                    <a:pt x="457251" y="876243"/>
                    <a:pt x="496476" y="796248"/>
                    <a:pt x="535725" y="716206"/>
                  </a:cubicBezTo>
                  <a:lnTo>
                    <a:pt x="537728" y="712175"/>
                  </a:lnTo>
                  <a:cubicBezTo>
                    <a:pt x="553804" y="679347"/>
                    <a:pt x="588153" y="658129"/>
                    <a:pt x="625181" y="658129"/>
                  </a:cubicBezTo>
                  <a:cubicBezTo>
                    <a:pt x="638095" y="658129"/>
                    <a:pt x="650695" y="660640"/>
                    <a:pt x="662619" y="665636"/>
                  </a:cubicBezTo>
                  <a:lnTo>
                    <a:pt x="894130" y="762769"/>
                  </a:lnTo>
                  <a:cubicBezTo>
                    <a:pt x="891692" y="738244"/>
                    <a:pt x="896230" y="712151"/>
                    <a:pt x="900333" y="688712"/>
                  </a:cubicBezTo>
                  <a:cubicBezTo>
                    <a:pt x="901371" y="682654"/>
                    <a:pt x="902409" y="676788"/>
                    <a:pt x="903278" y="671140"/>
                  </a:cubicBezTo>
                  <a:cubicBezTo>
                    <a:pt x="912088" y="621511"/>
                    <a:pt x="920875" y="572825"/>
                    <a:pt x="930458" y="523341"/>
                  </a:cubicBezTo>
                  <a:cubicBezTo>
                    <a:pt x="932051" y="515786"/>
                    <a:pt x="933451" y="508134"/>
                    <a:pt x="934802" y="500482"/>
                  </a:cubicBezTo>
                  <a:cubicBezTo>
                    <a:pt x="936227" y="492565"/>
                    <a:pt x="937651" y="484672"/>
                    <a:pt x="939268" y="476971"/>
                  </a:cubicBezTo>
                  <a:lnTo>
                    <a:pt x="939268" y="475596"/>
                  </a:lnTo>
                  <a:cubicBezTo>
                    <a:pt x="913513" y="466182"/>
                    <a:pt x="887854" y="450033"/>
                    <a:pt x="864802" y="428671"/>
                  </a:cubicBezTo>
                  <a:lnTo>
                    <a:pt x="830115" y="398353"/>
                  </a:lnTo>
                  <a:lnTo>
                    <a:pt x="830670" y="394491"/>
                  </a:lnTo>
                  <a:cubicBezTo>
                    <a:pt x="842401" y="313073"/>
                    <a:pt x="851960" y="268924"/>
                    <a:pt x="865960" y="205126"/>
                  </a:cubicBezTo>
                  <a:close/>
                  <a:moveTo>
                    <a:pt x="887781" y="172950"/>
                  </a:moveTo>
                  <a:lnTo>
                    <a:pt x="881385" y="202085"/>
                  </a:lnTo>
                  <a:cubicBezTo>
                    <a:pt x="866877" y="267862"/>
                    <a:pt x="857246" y="311673"/>
                    <a:pt x="845491" y="392632"/>
                  </a:cubicBezTo>
                  <a:lnTo>
                    <a:pt x="874433" y="418002"/>
                  </a:lnTo>
                  <a:cubicBezTo>
                    <a:pt x="897605" y="439436"/>
                    <a:pt x="923192" y="455151"/>
                    <a:pt x="948585" y="463623"/>
                  </a:cubicBezTo>
                  <a:lnTo>
                    <a:pt x="953510" y="465264"/>
                  </a:lnTo>
                  <a:lnTo>
                    <a:pt x="953510" y="478420"/>
                  </a:lnTo>
                  <a:cubicBezTo>
                    <a:pt x="951748" y="487472"/>
                    <a:pt x="950372" y="495220"/>
                    <a:pt x="948972" y="502993"/>
                  </a:cubicBezTo>
                  <a:cubicBezTo>
                    <a:pt x="947547" y="510765"/>
                    <a:pt x="946172" y="518562"/>
                    <a:pt x="944554" y="526141"/>
                  </a:cubicBezTo>
                  <a:cubicBezTo>
                    <a:pt x="934996" y="575456"/>
                    <a:pt x="926233" y="624022"/>
                    <a:pt x="917471" y="673433"/>
                  </a:cubicBezTo>
                  <a:cubicBezTo>
                    <a:pt x="916626" y="678985"/>
                    <a:pt x="915588" y="684971"/>
                    <a:pt x="914478" y="691102"/>
                  </a:cubicBezTo>
                  <a:cubicBezTo>
                    <a:pt x="909892" y="717485"/>
                    <a:pt x="904678" y="747368"/>
                    <a:pt x="910206" y="772738"/>
                  </a:cubicBezTo>
                  <a:lnTo>
                    <a:pt x="913199" y="786231"/>
                  </a:lnTo>
                  <a:lnTo>
                    <a:pt x="657116" y="678791"/>
                  </a:lnTo>
                  <a:cubicBezTo>
                    <a:pt x="646930" y="674543"/>
                    <a:pt x="636212" y="672395"/>
                    <a:pt x="625205" y="672395"/>
                  </a:cubicBezTo>
                  <a:cubicBezTo>
                    <a:pt x="593632" y="672395"/>
                    <a:pt x="564353" y="690450"/>
                    <a:pt x="550618" y="718427"/>
                  </a:cubicBezTo>
                  <a:lnTo>
                    <a:pt x="548639" y="722458"/>
                  </a:lnTo>
                  <a:cubicBezTo>
                    <a:pt x="509390" y="802428"/>
                    <a:pt x="470213" y="882398"/>
                    <a:pt x="431761" y="962368"/>
                  </a:cubicBezTo>
                  <a:cubicBezTo>
                    <a:pt x="418606" y="989475"/>
                    <a:pt x="405402" y="1016800"/>
                    <a:pt x="392271" y="1044100"/>
                  </a:cubicBezTo>
                  <a:cubicBezTo>
                    <a:pt x="379091" y="1071400"/>
                    <a:pt x="365912" y="1098725"/>
                    <a:pt x="352757" y="1125856"/>
                  </a:cubicBezTo>
                  <a:cubicBezTo>
                    <a:pt x="346288" y="1138746"/>
                    <a:pt x="340253" y="1151564"/>
                    <a:pt x="334315" y="1164116"/>
                  </a:cubicBezTo>
                  <a:lnTo>
                    <a:pt x="323235" y="1187530"/>
                  </a:lnTo>
                  <a:cubicBezTo>
                    <a:pt x="318287" y="1197957"/>
                    <a:pt x="312711" y="1209809"/>
                    <a:pt x="310128" y="1219465"/>
                  </a:cubicBezTo>
                  <a:cubicBezTo>
                    <a:pt x="300835" y="1254731"/>
                    <a:pt x="316356" y="1289031"/>
                    <a:pt x="351719" y="1311190"/>
                  </a:cubicBezTo>
                  <a:cubicBezTo>
                    <a:pt x="365671" y="1320797"/>
                    <a:pt x="382374" y="1328208"/>
                    <a:pt x="393743" y="1332963"/>
                  </a:cubicBezTo>
                  <a:cubicBezTo>
                    <a:pt x="413006" y="1341242"/>
                    <a:pt x="429854" y="1347977"/>
                    <a:pt x="445303" y="1353577"/>
                  </a:cubicBezTo>
                  <a:lnTo>
                    <a:pt x="450179" y="1355363"/>
                  </a:lnTo>
                  <a:lnTo>
                    <a:pt x="450010" y="1360529"/>
                  </a:lnTo>
                  <a:lnTo>
                    <a:pt x="423409" y="2314497"/>
                  </a:lnTo>
                  <a:lnTo>
                    <a:pt x="423409" y="2314521"/>
                  </a:lnTo>
                  <a:lnTo>
                    <a:pt x="414671" y="2312228"/>
                  </a:lnTo>
                  <a:cubicBezTo>
                    <a:pt x="346336" y="2294245"/>
                    <a:pt x="275756" y="2273342"/>
                    <a:pt x="198851" y="2248334"/>
                  </a:cubicBezTo>
                  <a:cubicBezTo>
                    <a:pt x="156657" y="2234261"/>
                    <a:pt x="122550" y="2221782"/>
                    <a:pt x="91436" y="2209085"/>
                  </a:cubicBezTo>
                  <a:cubicBezTo>
                    <a:pt x="76108" y="2202810"/>
                    <a:pt x="59259" y="2201554"/>
                    <a:pt x="42290" y="2205441"/>
                  </a:cubicBezTo>
                  <a:lnTo>
                    <a:pt x="34976" y="2207082"/>
                  </a:lnTo>
                  <a:lnTo>
                    <a:pt x="33649" y="2199744"/>
                  </a:lnTo>
                  <a:cubicBezTo>
                    <a:pt x="11321" y="2078618"/>
                    <a:pt x="0" y="1954210"/>
                    <a:pt x="0" y="1830018"/>
                  </a:cubicBezTo>
                  <a:cubicBezTo>
                    <a:pt x="0" y="1169088"/>
                    <a:pt x="326325" y="553393"/>
                    <a:pt x="872888" y="183040"/>
                  </a:cubicBezTo>
                  <a:close/>
                  <a:moveTo>
                    <a:pt x="1990755" y="0"/>
                  </a:moveTo>
                  <a:cubicBezTo>
                    <a:pt x="2450154" y="0"/>
                    <a:pt x="2888819" y="170006"/>
                    <a:pt x="3225958" y="478758"/>
                  </a:cubicBezTo>
                  <a:lnTo>
                    <a:pt x="3234213" y="486314"/>
                  </a:lnTo>
                  <a:lnTo>
                    <a:pt x="2979289" y="593633"/>
                  </a:lnTo>
                  <a:lnTo>
                    <a:pt x="2979241" y="600729"/>
                  </a:lnTo>
                  <a:lnTo>
                    <a:pt x="2858115" y="541566"/>
                  </a:lnTo>
                  <a:lnTo>
                    <a:pt x="2873274" y="448199"/>
                  </a:lnTo>
                  <a:lnTo>
                    <a:pt x="2776069" y="399247"/>
                  </a:lnTo>
                  <a:lnTo>
                    <a:pt x="2775007" y="397075"/>
                  </a:lnTo>
                  <a:cubicBezTo>
                    <a:pt x="2713623" y="271121"/>
                    <a:pt x="2607294" y="181858"/>
                    <a:pt x="2475572" y="145699"/>
                  </a:cubicBezTo>
                  <a:cubicBezTo>
                    <a:pt x="2408443" y="126726"/>
                    <a:pt x="2339456" y="122743"/>
                    <a:pt x="2270348" y="133871"/>
                  </a:cubicBezTo>
                  <a:cubicBezTo>
                    <a:pt x="2200709" y="144299"/>
                    <a:pt x="2136477" y="169378"/>
                    <a:pt x="2079390" y="208458"/>
                  </a:cubicBezTo>
                  <a:cubicBezTo>
                    <a:pt x="1990369" y="270131"/>
                    <a:pt x="1929637" y="361157"/>
                    <a:pt x="1908443" y="464734"/>
                  </a:cubicBezTo>
                  <a:lnTo>
                    <a:pt x="1907140" y="467631"/>
                  </a:lnTo>
                  <a:cubicBezTo>
                    <a:pt x="1869870" y="516583"/>
                    <a:pt x="1853674" y="548277"/>
                    <a:pt x="1838032" y="578908"/>
                  </a:cubicBezTo>
                  <a:cubicBezTo>
                    <a:pt x="1824080" y="606184"/>
                    <a:pt x="1810876" y="631988"/>
                    <a:pt x="1784252" y="666989"/>
                  </a:cubicBezTo>
                  <a:lnTo>
                    <a:pt x="1781548" y="670585"/>
                  </a:lnTo>
                  <a:lnTo>
                    <a:pt x="1781500" y="670585"/>
                  </a:lnTo>
                  <a:lnTo>
                    <a:pt x="1747682" y="663633"/>
                  </a:lnTo>
                  <a:lnTo>
                    <a:pt x="1746089" y="661944"/>
                  </a:lnTo>
                  <a:cubicBezTo>
                    <a:pt x="1644419" y="552091"/>
                    <a:pt x="1403543" y="138481"/>
                    <a:pt x="1415733" y="94574"/>
                  </a:cubicBezTo>
                  <a:lnTo>
                    <a:pt x="1429564" y="98412"/>
                  </a:lnTo>
                  <a:cubicBezTo>
                    <a:pt x="1421092" y="131143"/>
                    <a:pt x="1641088" y="525949"/>
                    <a:pt x="1755069" y="650526"/>
                  </a:cubicBezTo>
                  <a:lnTo>
                    <a:pt x="1775514" y="654751"/>
                  </a:lnTo>
                  <a:cubicBezTo>
                    <a:pt x="1799556" y="622574"/>
                    <a:pt x="1812035" y="598171"/>
                    <a:pt x="1825215" y="572415"/>
                  </a:cubicBezTo>
                  <a:cubicBezTo>
                    <a:pt x="1841001" y="541470"/>
                    <a:pt x="1857367" y="509511"/>
                    <a:pt x="1894684" y="460269"/>
                  </a:cubicBezTo>
                  <a:cubicBezTo>
                    <a:pt x="1916940" y="353722"/>
                    <a:pt x="1979555" y="260138"/>
                    <a:pt x="2071232" y="196654"/>
                  </a:cubicBezTo>
                  <a:cubicBezTo>
                    <a:pt x="2130177" y="156319"/>
                    <a:pt x="2196389" y="130443"/>
                    <a:pt x="2268152" y="119702"/>
                  </a:cubicBezTo>
                  <a:cubicBezTo>
                    <a:pt x="2339239" y="108284"/>
                    <a:pt x="2410326" y="112364"/>
                    <a:pt x="2479458" y="131867"/>
                  </a:cubicBezTo>
                  <a:cubicBezTo>
                    <a:pt x="2614367" y="168920"/>
                    <a:pt x="2723496" y="260042"/>
                    <a:pt x="2786859" y="388578"/>
                  </a:cubicBezTo>
                  <a:lnTo>
                    <a:pt x="2889133" y="440065"/>
                  </a:lnTo>
                  <a:lnTo>
                    <a:pt x="2873974" y="533311"/>
                  </a:lnTo>
                  <a:lnTo>
                    <a:pt x="2971879" y="581153"/>
                  </a:lnTo>
                  <a:lnTo>
                    <a:pt x="3207975" y="481776"/>
                  </a:lnTo>
                  <a:cubicBezTo>
                    <a:pt x="2874577" y="180265"/>
                    <a:pt x="2442792" y="14338"/>
                    <a:pt x="1990755" y="14338"/>
                  </a:cubicBezTo>
                  <a:close/>
                </a:path>
              </a:pathLst>
            </a:custGeom>
            <a:solidFill>
              <a:srgbClr val="75D5C7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8F1171-3431-DE5C-9F67-9C23D1EA537A}"/>
                </a:ext>
              </a:extLst>
            </p:cNvPr>
            <p:cNvSpPr/>
            <p:nvPr/>
          </p:nvSpPr>
          <p:spPr>
            <a:xfrm>
              <a:off x="7108320" y="2188250"/>
              <a:ext cx="3945979" cy="4007653"/>
            </a:xfrm>
            <a:custGeom>
              <a:avLst/>
              <a:gdLst>
                <a:gd name="connsiteX0" fmla="*/ 1497226 w 3945979"/>
                <a:gd name="connsiteY0" fmla="*/ 4007647 h 4007653"/>
                <a:gd name="connsiteX1" fmla="*/ 1497248 w 3945979"/>
                <a:gd name="connsiteY1" fmla="*/ 4007653 h 4007653"/>
                <a:gd name="connsiteX2" fmla="*/ 1497224 w 3945979"/>
                <a:gd name="connsiteY2" fmla="*/ 4007653 h 4007653"/>
                <a:gd name="connsiteX3" fmla="*/ 2651926 w 3945979"/>
                <a:gd name="connsiteY3" fmla="*/ 3593971 h 4007653"/>
                <a:gd name="connsiteX4" fmla="*/ 3217003 w 3945979"/>
                <a:gd name="connsiteY4" fmla="*/ 3613885 h 4007653"/>
                <a:gd name="connsiteX5" fmla="*/ 3236482 w 3945979"/>
                <a:gd name="connsiteY5" fmla="*/ 3614778 h 4007653"/>
                <a:gd name="connsiteX6" fmla="*/ 3221082 w 3945979"/>
                <a:gd name="connsiteY6" fmla="*/ 3626702 h 4007653"/>
                <a:gd name="connsiteX7" fmla="*/ 2676595 w 3945979"/>
                <a:gd name="connsiteY7" fmla="*/ 3929203 h 4007653"/>
                <a:gd name="connsiteX8" fmla="*/ 2676595 w 3945979"/>
                <a:gd name="connsiteY8" fmla="*/ 3929227 h 4007653"/>
                <a:gd name="connsiteX9" fmla="*/ 2671623 w 3945979"/>
                <a:gd name="connsiteY9" fmla="*/ 3915758 h 4007653"/>
                <a:gd name="connsiteX10" fmla="*/ 3196726 w 3945979"/>
                <a:gd name="connsiteY10" fmla="*/ 3627330 h 4007653"/>
                <a:gd name="connsiteX11" fmla="*/ 2651588 w 3945979"/>
                <a:gd name="connsiteY11" fmla="*/ 3608309 h 4007653"/>
                <a:gd name="connsiteX12" fmla="*/ 2007941 w 3945979"/>
                <a:gd name="connsiteY12" fmla="*/ 3579584 h 4007653"/>
                <a:gd name="connsiteX13" fmla="*/ 2008689 w 3945979"/>
                <a:gd name="connsiteY13" fmla="*/ 3585981 h 4007653"/>
                <a:gd name="connsiteX14" fmla="*/ 2152819 w 3945979"/>
                <a:gd name="connsiteY14" fmla="*/ 3586681 h 4007653"/>
                <a:gd name="connsiteX15" fmla="*/ 2153326 w 3945979"/>
                <a:gd name="connsiteY15" fmla="*/ 3580284 h 4007653"/>
                <a:gd name="connsiteX16" fmla="*/ 2007941 w 3945979"/>
                <a:gd name="connsiteY16" fmla="*/ 3579584 h 4007653"/>
                <a:gd name="connsiteX17" fmla="*/ 1991865 w 3945979"/>
                <a:gd name="connsiteY17" fmla="*/ 3565246 h 4007653"/>
                <a:gd name="connsiteX18" fmla="*/ 1999903 w 3945979"/>
                <a:gd name="connsiteY18" fmla="*/ 3565246 h 4007653"/>
                <a:gd name="connsiteX19" fmla="*/ 2161195 w 3945979"/>
                <a:gd name="connsiteY19" fmla="*/ 3566067 h 4007653"/>
                <a:gd name="connsiteX20" fmla="*/ 2168823 w 3945979"/>
                <a:gd name="connsiteY20" fmla="*/ 3566187 h 4007653"/>
                <a:gd name="connsiteX21" fmla="*/ 2166119 w 3945979"/>
                <a:gd name="connsiteY21" fmla="*/ 3601260 h 4007653"/>
                <a:gd name="connsiteX22" fmla="*/ 2159360 w 3945979"/>
                <a:gd name="connsiteY22" fmla="*/ 3601140 h 4007653"/>
                <a:gd name="connsiteX23" fmla="*/ 2002293 w 3945979"/>
                <a:gd name="connsiteY23" fmla="*/ 3600319 h 4007653"/>
                <a:gd name="connsiteX24" fmla="*/ 1995896 w 3945979"/>
                <a:gd name="connsiteY24" fmla="*/ 3600319 h 4007653"/>
                <a:gd name="connsiteX25" fmla="*/ 392778 w 3945979"/>
                <a:gd name="connsiteY25" fmla="*/ 3326084 h 4007653"/>
                <a:gd name="connsiteX26" fmla="*/ 539418 w 3945979"/>
                <a:gd name="connsiteY26" fmla="*/ 3479942 h 4007653"/>
                <a:gd name="connsiteX27" fmla="*/ 1474196 w 3945979"/>
                <a:gd name="connsiteY27" fmla="*/ 3493483 h 4007653"/>
                <a:gd name="connsiteX28" fmla="*/ 1479048 w 3945979"/>
                <a:gd name="connsiteY28" fmla="*/ 3493580 h 4007653"/>
                <a:gd name="connsiteX29" fmla="*/ 1492565 w 3945979"/>
                <a:gd name="connsiteY29" fmla="*/ 3528749 h 4007653"/>
                <a:gd name="connsiteX30" fmla="*/ 1481944 w 3945979"/>
                <a:gd name="connsiteY30" fmla="*/ 3528580 h 4007653"/>
                <a:gd name="connsiteX31" fmla="*/ 942454 w 3945979"/>
                <a:gd name="connsiteY31" fmla="*/ 3520663 h 4007653"/>
                <a:gd name="connsiteX32" fmla="*/ 577725 w 3945979"/>
                <a:gd name="connsiteY32" fmla="*/ 3515280 h 4007653"/>
                <a:gd name="connsiteX33" fmla="*/ 657140 w 3945979"/>
                <a:gd name="connsiteY33" fmla="*/ 3583495 h 4007653"/>
                <a:gd name="connsiteX34" fmla="*/ 1500362 w 3945979"/>
                <a:gd name="connsiteY34" fmla="*/ 3566839 h 4007653"/>
                <a:gd name="connsiteX35" fmla="*/ 1505503 w 3945979"/>
                <a:gd name="connsiteY35" fmla="*/ 3566791 h 4007653"/>
                <a:gd name="connsiteX36" fmla="*/ 1517645 w 3945979"/>
                <a:gd name="connsiteY36" fmla="*/ 3601840 h 4007653"/>
                <a:gd name="connsiteX37" fmla="*/ 1507628 w 3945979"/>
                <a:gd name="connsiteY37" fmla="*/ 3601912 h 4007653"/>
                <a:gd name="connsiteX38" fmla="*/ 699527 w 3945979"/>
                <a:gd name="connsiteY38" fmla="*/ 3617289 h 4007653"/>
                <a:gd name="connsiteX39" fmla="*/ 1500362 w 3945979"/>
                <a:gd name="connsiteY39" fmla="*/ 3993652 h 4007653"/>
                <a:gd name="connsiteX40" fmla="*/ 1497226 w 3945979"/>
                <a:gd name="connsiteY40" fmla="*/ 4007647 h 4007653"/>
                <a:gd name="connsiteX41" fmla="*/ 1277424 w 3945979"/>
                <a:gd name="connsiteY41" fmla="*/ 3944845 h 4007653"/>
                <a:gd name="connsiteX42" fmla="*/ 674954 w 3945979"/>
                <a:gd name="connsiteY42" fmla="*/ 3616347 h 4007653"/>
                <a:gd name="connsiteX43" fmla="*/ 659385 w 3945979"/>
                <a:gd name="connsiteY43" fmla="*/ 3604133 h 4007653"/>
                <a:gd name="connsiteX44" fmla="*/ 679178 w 3945979"/>
                <a:gd name="connsiteY44" fmla="*/ 3603530 h 4007653"/>
                <a:gd name="connsiteX45" fmla="*/ 1497562 w 3945979"/>
                <a:gd name="connsiteY45" fmla="*/ 3587623 h 4007653"/>
                <a:gd name="connsiteX46" fmla="*/ 1495341 w 3945979"/>
                <a:gd name="connsiteY46" fmla="*/ 3581202 h 4007653"/>
                <a:gd name="connsiteX47" fmla="*/ 654871 w 3945979"/>
                <a:gd name="connsiteY47" fmla="*/ 3597905 h 4007653"/>
                <a:gd name="connsiteX48" fmla="*/ 652168 w 3945979"/>
                <a:gd name="connsiteY48" fmla="*/ 3597978 h 4007653"/>
                <a:gd name="connsiteX49" fmla="*/ 650092 w 3945979"/>
                <a:gd name="connsiteY49" fmla="*/ 3596264 h 4007653"/>
                <a:gd name="connsiteX50" fmla="*/ 554046 w 3945979"/>
                <a:gd name="connsiteY50" fmla="*/ 3513108 h 4007653"/>
                <a:gd name="connsiteX51" fmla="*/ 540263 w 3945979"/>
                <a:gd name="connsiteY51" fmla="*/ 3500387 h 4007653"/>
                <a:gd name="connsiteX52" fmla="*/ 942696 w 3945979"/>
                <a:gd name="connsiteY52" fmla="*/ 3506301 h 4007653"/>
                <a:gd name="connsiteX53" fmla="*/ 1471565 w 3945979"/>
                <a:gd name="connsiteY53" fmla="*/ 3514073 h 4007653"/>
                <a:gd name="connsiteX54" fmla="*/ 1469127 w 3945979"/>
                <a:gd name="connsiteY54" fmla="*/ 3507749 h 4007653"/>
                <a:gd name="connsiteX55" fmla="*/ 536473 w 3945979"/>
                <a:gd name="connsiteY55" fmla="*/ 3494256 h 4007653"/>
                <a:gd name="connsiteX56" fmla="*/ 533673 w 3945979"/>
                <a:gd name="connsiteY56" fmla="*/ 3494256 h 4007653"/>
                <a:gd name="connsiteX57" fmla="*/ 531645 w 3945979"/>
                <a:gd name="connsiteY57" fmla="*/ 3492325 h 4007653"/>
                <a:gd name="connsiteX58" fmla="*/ 381940 w 3945979"/>
                <a:gd name="connsiteY58" fmla="*/ 3335498 h 4007653"/>
                <a:gd name="connsiteX59" fmla="*/ 2185020 w 3945979"/>
                <a:gd name="connsiteY59" fmla="*/ 3235155 h 4007653"/>
                <a:gd name="connsiteX60" fmla="*/ 2192768 w 3945979"/>
                <a:gd name="connsiteY60" fmla="*/ 3235155 h 4007653"/>
                <a:gd name="connsiteX61" fmla="*/ 2190596 w 3945979"/>
                <a:gd name="connsiteY61" fmla="*/ 3263614 h 4007653"/>
                <a:gd name="connsiteX62" fmla="*/ 2176258 w 3945979"/>
                <a:gd name="connsiteY62" fmla="*/ 3262528 h 4007653"/>
                <a:gd name="connsiteX63" fmla="*/ 2177272 w 3945979"/>
                <a:gd name="connsiteY63" fmla="*/ 3249493 h 4007653"/>
                <a:gd name="connsiteX64" fmla="*/ 2107488 w 3945979"/>
                <a:gd name="connsiteY64" fmla="*/ 3249903 h 4007653"/>
                <a:gd name="connsiteX65" fmla="*/ 2034687 w 3945979"/>
                <a:gd name="connsiteY65" fmla="*/ 3250314 h 4007653"/>
                <a:gd name="connsiteX66" fmla="*/ 2021652 w 3945979"/>
                <a:gd name="connsiteY66" fmla="*/ 3268080 h 4007653"/>
                <a:gd name="connsiteX67" fmla="*/ 2021628 w 3945979"/>
                <a:gd name="connsiteY67" fmla="*/ 3268055 h 4007653"/>
                <a:gd name="connsiteX68" fmla="*/ 2010090 w 3945979"/>
                <a:gd name="connsiteY68" fmla="*/ 3259583 h 4007653"/>
                <a:gd name="connsiteX69" fmla="*/ 2027397 w 3945979"/>
                <a:gd name="connsiteY69" fmla="*/ 3235976 h 4007653"/>
                <a:gd name="connsiteX70" fmla="*/ 2031042 w 3945979"/>
                <a:gd name="connsiteY70" fmla="*/ 3235976 h 4007653"/>
                <a:gd name="connsiteX71" fmla="*/ 2107367 w 3945979"/>
                <a:gd name="connsiteY71" fmla="*/ 3235565 h 4007653"/>
                <a:gd name="connsiteX72" fmla="*/ 2185020 w 3945979"/>
                <a:gd name="connsiteY72" fmla="*/ 3235155 h 4007653"/>
                <a:gd name="connsiteX73" fmla="*/ 2726008 w 3945979"/>
                <a:gd name="connsiteY73" fmla="*/ 3062758 h 4007653"/>
                <a:gd name="connsiteX74" fmla="*/ 2726006 w 3945979"/>
                <a:gd name="connsiteY74" fmla="*/ 3062784 h 4007653"/>
                <a:gd name="connsiteX75" fmla="*/ 2725982 w 3945979"/>
                <a:gd name="connsiteY75" fmla="*/ 3062760 h 4007653"/>
                <a:gd name="connsiteX76" fmla="*/ 3788573 w 3945979"/>
                <a:gd name="connsiteY76" fmla="*/ 2728493 h 4007653"/>
                <a:gd name="connsiteX77" fmla="*/ 2751834 w 3945979"/>
                <a:gd name="connsiteY77" fmla="*/ 2933620 h 4007653"/>
                <a:gd name="connsiteX78" fmla="*/ 2741865 w 3945979"/>
                <a:gd name="connsiteY78" fmla="*/ 3047070 h 4007653"/>
                <a:gd name="connsiteX79" fmla="*/ 3697885 w 3945979"/>
                <a:gd name="connsiteY79" fmla="*/ 2920923 h 4007653"/>
                <a:gd name="connsiteX80" fmla="*/ 3788573 w 3945979"/>
                <a:gd name="connsiteY80" fmla="*/ 2728493 h 4007653"/>
                <a:gd name="connsiteX81" fmla="*/ 3812831 w 3945979"/>
                <a:gd name="connsiteY81" fmla="*/ 2706672 h 4007653"/>
                <a:gd name="connsiteX82" fmla="*/ 3807376 w 3945979"/>
                <a:gd name="connsiteY82" fmla="*/ 2720238 h 4007653"/>
                <a:gd name="connsiteX83" fmla="*/ 3708892 w 3945979"/>
                <a:gd name="connsiteY83" fmla="*/ 2930772 h 4007653"/>
                <a:gd name="connsiteX84" fmla="*/ 3707251 w 3945979"/>
                <a:gd name="connsiteY84" fmla="*/ 2933789 h 4007653"/>
                <a:gd name="connsiteX85" fmla="*/ 3703847 w 3945979"/>
                <a:gd name="connsiteY85" fmla="*/ 2934417 h 4007653"/>
                <a:gd name="connsiteX86" fmla="*/ 2734503 w 3945979"/>
                <a:gd name="connsiteY86" fmla="*/ 3062060 h 4007653"/>
                <a:gd name="connsiteX87" fmla="*/ 2726008 w 3945979"/>
                <a:gd name="connsiteY87" fmla="*/ 3062758 h 4007653"/>
                <a:gd name="connsiteX88" fmla="*/ 2726803 w 3945979"/>
                <a:gd name="connsiteY88" fmla="*/ 3054239 h 4007653"/>
                <a:gd name="connsiteX89" fmla="*/ 2737955 w 3945979"/>
                <a:gd name="connsiteY89" fmla="*/ 2926813 h 4007653"/>
                <a:gd name="connsiteX90" fmla="*/ 2738389 w 3945979"/>
                <a:gd name="connsiteY90" fmla="*/ 2921092 h 4007653"/>
                <a:gd name="connsiteX91" fmla="*/ 2749662 w 3945979"/>
                <a:gd name="connsiteY91" fmla="*/ 2919451 h 4007653"/>
                <a:gd name="connsiteX92" fmla="*/ 3798759 w 3945979"/>
                <a:gd name="connsiteY92" fmla="*/ 2710703 h 4007653"/>
                <a:gd name="connsiteX93" fmla="*/ 13566 w 3945979"/>
                <a:gd name="connsiteY93" fmla="*/ 2667351 h 4007653"/>
                <a:gd name="connsiteX94" fmla="*/ 159023 w 3945979"/>
                <a:gd name="connsiteY94" fmla="*/ 2989500 h 4007653"/>
                <a:gd name="connsiteX95" fmla="*/ 1502341 w 3945979"/>
                <a:gd name="connsiteY95" fmla="*/ 3148209 h 4007653"/>
                <a:gd name="connsiteX96" fmla="*/ 1509993 w 3945979"/>
                <a:gd name="connsiteY96" fmla="*/ 3148571 h 4007653"/>
                <a:gd name="connsiteX97" fmla="*/ 1506010 w 3945979"/>
                <a:gd name="connsiteY97" fmla="*/ 3183596 h 4007653"/>
                <a:gd name="connsiteX98" fmla="*/ 1499300 w 3945979"/>
                <a:gd name="connsiteY98" fmla="*/ 3183307 h 4007653"/>
                <a:gd name="connsiteX99" fmla="*/ 181665 w 3945979"/>
                <a:gd name="connsiteY99" fmla="*/ 3029956 h 4007653"/>
                <a:gd name="connsiteX100" fmla="*/ 182340 w 3945979"/>
                <a:gd name="connsiteY100" fmla="*/ 3031066 h 4007653"/>
                <a:gd name="connsiteX101" fmla="*/ 204258 w 3945979"/>
                <a:gd name="connsiteY101" fmla="*/ 3066767 h 4007653"/>
                <a:gd name="connsiteX102" fmla="*/ 1493627 w 3945979"/>
                <a:gd name="connsiteY102" fmla="*/ 3220769 h 4007653"/>
                <a:gd name="connsiteX103" fmla="*/ 1501231 w 3945979"/>
                <a:gd name="connsiteY103" fmla="*/ 3221179 h 4007653"/>
                <a:gd name="connsiteX104" fmla="*/ 1497176 w 3945979"/>
                <a:gd name="connsiteY104" fmla="*/ 3256204 h 4007653"/>
                <a:gd name="connsiteX105" fmla="*/ 1497200 w 3945979"/>
                <a:gd name="connsiteY105" fmla="*/ 3256228 h 4007653"/>
                <a:gd name="connsiteX106" fmla="*/ 1490465 w 3945979"/>
                <a:gd name="connsiteY106" fmla="*/ 3255866 h 4007653"/>
                <a:gd name="connsiteX107" fmla="*/ 213672 w 3945979"/>
                <a:gd name="connsiteY107" fmla="*/ 3104230 h 4007653"/>
                <a:gd name="connsiteX108" fmla="*/ 216375 w 3945979"/>
                <a:gd name="connsiteY108" fmla="*/ 3090109 h 4007653"/>
                <a:gd name="connsiteX109" fmla="*/ 1484503 w 3945979"/>
                <a:gd name="connsiteY109" fmla="*/ 3241190 h 4007653"/>
                <a:gd name="connsiteX110" fmla="*/ 1485252 w 3945979"/>
                <a:gd name="connsiteY110" fmla="*/ 3234721 h 4007653"/>
                <a:gd name="connsiteX111" fmla="*/ 198489 w 3945979"/>
                <a:gd name="connsiteY111" fmla="*/ 3080284 h 4007653"/>
                <a:gd name="connsiteX112" fmla="*/ 195472 w 3945979"/>
                <a:gd name="connsiteY112" fmla="*/ 3079705 h 4007653"/>
                <a:gd name="connsiteX113" fmla="*/ 193806 w 3945979"/>
                <a:gd name="connsiteY113" fmla="*/ 3077098 h 4007653"/>
                <a:gd name="connsiteX114" fmla="*/ 170078 w 3945979"/>
                <a:gd name="connsiteY114" fmla="*/ 3038525 h 4007653"/>
                <a:gd name="connsiteX115" fmla="*/ 152578 w 3945979"/>
                <a:gd name="connsiteY115" fmla="*/ 3009680 h 4007653"/>
                <a:gd name="connsiteX116" fmla="*/ 168533 w 3945979"/>
                <a:gd name="connsiteY116" fmla="*/ 3012794 h 4007653"/>
                <a:gd name="connsiteX117" fmla="*/ 1493265 w 3945979"/>
                <a:gd name="connsiteY117" fmla="*/ 3168654 h 4007653"/>
                <a:gd name="connsiteX118" fmla="*/ 1494038 w 3945979"/>
                <a:gd name="connsiteY118" fmla="*/ 3162186 h 4007653"/>
                <a:gd name="connsiteX119" fmla="*/ 153012 w 3945979"/>
                <a:gd name="connsiteY119" fmla="*/ 3002921 h 4007653"/>
                <a:gd name="connsiteX120" fmla="*/ 149754 w 3945979"/>
                <a:gd name="connsiteY120" fmla="*/ 3002294 h 4007653"/>
                <a:gd name="connsiteX121" fmla="*/ 148137 w 3945979"/>
                <a:gd name="connsiteY121" fmla="*/ 2999397 h 4007653"/>
                <a:gd name="connsiteX122" fmla="*/ 0 w 3945979"/>
                <a:gd name="connsiteY122" fmla="*/ 2672106 h 4007653"/>
                <a:gd name="connsiteX123" fmla="*/ 63508 w 3945979"/>
                <a:gd name="connsiteY123" fmla="*/ 2563677 h 4007653"/>
                <a:gd name="connsiteX124" fmla="*/ 66574 w 3945979"/>
                <a:gd name="connsiteY124" fmla="*/ 2573622 h 4007653"/>
                <a:gd name="connsiteX125" fmla="*/ 66574 w 3945979"/>
                <a:gd name="connsiteY125" fmla="*/ 2573598 h 4007653"/>
                <a:gd name="connsiteX126" fmla="*/ 156730 w 3945979"/>
                <a:gd name="connsiteY126" fmla="*/ 2594261 h 4007653"/>
                <a:gd name="connsiteX127" fmla="*/ 117795 w 3945979"/>
                <a:gd name="connsiteY127" fmla="*/ 2581685 h 4007653"/>
                <a:gd name="connsiteX128" fmla="*/ 109733 w 3945979"/>
                <a:gd name="connsiteY128" fmla="*/ 2579102 h 4007653"/>
                <a:gd name="connsiteX129" fmla="*/ 63508 w 3945979"/>
                <a:gd name="connsiteY129" fmla="*/ 2563677 h 4007653"/>
                <a:gd name="connsiteX130" fmla="*/ 40577 w 3945979"/>
                <a:gd name="connsiteY130" fmla="*/ 2539491 h 4007653"/>
                <a:gd name="connsiteX131" fmla="*/ 54867 w 3945979"/>
                <a:gd name="connsiteY131" fmla="*/ 2545091 h 4007653"/>
                <a:gd name="connsiteX132" fmla="*/ 114078 w 3945979"/>
                <a:gd name="connsiteY132" fmla="*/ 2565415 h 4007653"/>
                <a:gd name="connsiteX133" fmla="*/ 122237 w 3945979"/>
                <a:gd name="connsiteY133" fmla="*/ 2568022 h 4007653"/>
                <a:gd name="connsiteX134" fmla="*/ 349281 w 3945979"/>
                <a:gd name="connsiteY134" fmla="*/ 2634909 h 4007653"/>
                <a:gd name="connsiteX135" fmla="*/ 346071 w 3945979"/>
                <a:gd name="connsiteY135" fmla="*/ 2648886 h 4007653"/>
                <a:gd name="connsiteX136" fmla="*/ 59381 w 3945979"/>
                <a:gd name="connsiteY136" fmla="*/ 2586657 h 4007653"/>
                <a:gd name="connsiteX137" fmla="*/ 55470 w 3945979"/>
                <a:gd name="connsiteY137" fmla="*/ 2585764 h 4007653"/>
                <a:gd name="connsiteX138" fmla="*/ 54215 w 3945979"/>
                <a:gd name="connsiteY138" fmla="*/ 2581950 h 4007653"/>
                <a:gd name="connsiteX139" fmla="*/ 49774 w 3945979"/>
                <a:gd name="connsiteY139" fmla="*/ 2567805 h 4007653"/>
                <a:gd name="connsiteX140" fmla="*/ 45453 w 3945979"/>
                <a:gd name="connsiteY140" fmla="*/ 2554046 h 4007653"/>
                <a:gd name="connsiteX141" fmla="*/ 852902 w 3945979"/>
                <a:gd name="connsiteY141" fmla="*/ 1996838 h 4007653"/>
                <a:gd name="connsiteX142" fmla="*/ 816598 w 3945979"/>
                <a:gd name="connsiteY142" fmla="*/ 2111978 h 4007653"/>
                <a:gd name="connsiteX143" fmla="*/ 811215 w 3945979"/>
                <a:gd name="connsiteY143" fmla="*/ 2307377 h 4007653"/>
                <a:gd name="connsiteX144" fmla="*/ 811191 w 3945979"/>
                <a:gd name="connsiteY144" fmla="*/ 2307401 h 4007653"/>
                <a:gd name="connsiteX145" fmla="*/ 896785 w 3945979"/>
                <a:gd name="connsiteY145" fmla="*/ 2322222 h 4007653"/>
                <a:gd name="connsiteX146" fmla="*/ 858550 w 3945979"/>
                <a:gd name="connsiteY146" fmla="*/ 1931303 h 4007653"/>
                <a:gd name="connsiteX147" fmla="*/ 913610 w 3945979"/>
                <a:gd name="connsiteY147" fmla="*/ 2339578 h 4007653"/>
                <a:gd name="connsiteX148" fmla="*/ 913585 w 3945979"/>
                <a:gd name="connsiteY148" fmla="*/ 2339578 h 4007653"/>
                <a:gd name="connsiteX149" fmla="*/ 904003 w 3945979"/>
                <a:gd name="connsiteY149" fmla="*/ 2337984 h 4007653"/>
                <a:gd name="connsiteX150" fmla="*/ 802549 w 3945979"/>
                <a:gd name="connsiteY150" fmla="*/ 2320388 h 4007653"/>
                <a:gd name="connsiteX151" fmla="*/ 796539 w 3945979"/>
                <a:gd name="connsiteY151" fmla="*/ 2319277 h 4007653"/>
                <a:gd name="connsiteX152" fmla="*/ 802622 w 3945979"/>
                <a:gd name="connsiteY152" fmla="*/ 2108647 h 4007653"/>
                <a:gd name="connsiteX153" fmla="*/ 1446148 w 3945979"/>
                <a:gd name="connsiteY153" fmla="*/ 1599836 h 4007653"/>
                <a:gd name="connsiteX154" fmla="*/ 1090109 w 3945979"/>
                <a:gd name="connsiteY154" fmla="*/ 1689196 h 4007653"/>
                <a:gd name="connsiteX155" fmla="*/ 966328 w 3945979"/>
                <a:gd name="connsiteY155" fmla="*/ 2332771 h 4007653"/>
                <a:gd name="connsiteX156" fmla="*/ 966303 w 3945979"/>
                <a:gd name="connsiteY156" fmla="*/ 2332819 h 4007653"/>
                <a:gd name="connsiteX157" fmla="*/ 1620740 w 3945979"/>
                <a:gd name="connsiteY157" fmla="*/ 2390582 h 4007653"/>
                <a:gd name="connsiteX158" fmla="*/ 1685262 w 3945979"/>
                <a:gd name="connsiteY158" fmla="*/ 2287632 h 4007653"/>
                <a:gd name="connsiteX159" fmla="*/ 1713262 w 3945979"/>
                <a:gd name="connsiteY159" fmla="*/ 2224293 h 4007653"/>
                <a:gd name="connsiteX160" fmla="*/ 1703003 w 3945979"/>
                <a:gd name="connsiteY160" fmla="*/ 1778290 h 4007653"/>
                <a:gd name="connsiteX161" fmla="*/ 1693517 w 3945979"/>
                <a:gd name="connsiteY161" fmla="*/ 1710028 h 4007653"/>
                <a:gd name="connsiteX162" fmla="*/ 1573333 w 3945979"/>
                <a:gd name="connsiteY162" fmla="*/ 1789587 h 4007653"/>
                <a:gd name="connsiteX163" fmla="*/ 1485855 w 3945979"/>
                <a:gd name="connsiteY163" fmla="*/ 1609781 h 4007653"/>
                <a:gd name="connsiteX164" fmla="*/ 182485 w 3945979"/>
                <a:gd name="connsiteY164" fmla="*/ 1586439 h 4007653"/>
                <a:gd name="connsiteX165" fmla="*/ 137612 w 3945979"/>
                <a:gd name="connsiteY165" fmla="*/ 1989548 h 4007653"/>
                <a:gd name="connsiteX166" fmla="*/ 152168 w 3945979"/>
                <a:gd name="connsiteY166" fmla="*/ 2220431 h 4007653"/>
                <a:gd name="connsiteX167" fmla="*/ 152168 w 3945979"/>
                <a:gd name="connsiteY167" fmla="*/ 2220455 h 4007653"/>
                <a:gd name="connsiteX168" fmla="*/ 220841 w 3945979"/>
                <a:gd name="connsiteY168" fmla="*/ 2244617 h 4007653"/>
                <a:gd name="connsiteX169" fmla="*/ 238027 w 3945979"/>
                <a:gd name="connsiteY169" fmla="*/ 1626267 h 4007653"/>
                <a:gd name="connsiteX170" fmla="*/ 222386 w 3945979"/>
                <a:gd name="connsiteY170" fmla="*/ 1616877 h 4007653"/>
                <a:gd name="connsiteX171" fmla="*/ 182485 w 3945979"/>
                <a:gd name="connsiteY171" fmla="*/ 1586439 h 4007653"/>
                <a:gd name="connsiteX172" fmla="*/ 1446172 w 3945979"/>
                <a:gd name="connsiteY172" fmla="*/ 1585088 h 4007653"/>
                <a:gd name="connsiteX173" fmla="*/ 1495849 w 3945979"/>
                <a:gd name="connsiteY173" fmla="*/ 1597471 h 4007653"/>
                <a:gd name="connsiteX174" fmla="*/ 1579126 w 3945979"/>
                <a:gd name="connsiteY174" fmla="*/ 1768563 h 4007653"/>
                <a:gd name="connsiteX175" fmla="*/ 1704693 w 3945979"/>
                <a:gd name="connsiteY175" fmla="*/ 1685431 h 4007653"/>
                <a:gd name="connsiteX176" fmla="*/ 1717221 w 3945979"/>
                <a:gd name="connsiteY176" fmla="*/ 1776239 h 4007653"/>
                <a:gd name="connsiteX177" fmla="*/ 1726417 w 3945979"/>
                <a:gd name="connsiteY177" fmla="*/ 2230062 h 4007653"/>
                <a:gd name="connsiteX178" fmla="*/ 1697693 w 3945979"/>
                <a:gd name="connsiteY178" fmla="*/ 2294729 h 4007653"/>
                <a:gd name="connsiteX179" fmla="*/ 1631168 w 3945979"/>
                <a:gd name="connsiteY179" fmla="*/ 2401396 h 4007653"/>
                <a:gd name="connsiteX180" fmla="*/ 1628995 w 3945979"/>
                <a:gd name="connsiteY180" fmla="*/ 2405161 h 4007653"/>
                <a:gd name="connsiteX181" fmla="*/ 1628971 w 3945979"/>
                <a:gd name="connsiteY181" fmla="*/ 2405186 h 4007653"/>
                <a:gd name="connsiteX182" fmla="*/ 1624650 w 3945979"/>
                <a:gd name="connsiteY182" fmla="*/ 2405041 h 4007653"/>
                <a:gd name="connsiteX183" fmla="*/ 956793 w 3945979"/>
                <a:gd name="connsiteY183" fmla="*/ 2345902 h 4007653"/>
                <a:gd name="connsiteX184" fmla="*/ 949383 w 3945979"/>
                <a:gd name="connsiteY184" fmla="*/ 2344816 h 4007653"/>
                <a:gd name="connsiteX185" fmla="*/ 1077750 w 3945979"/>
                <a:gd name="connsiteY185" fmla="*/ 1677513 h 4007653"/>
                <a:gd name="connsiteX186" fmla="*/ 1082191 w 3945979"/>
                <a:gd name="connsiteY186" fmla="*/ 1676427 h 4007653"/>
                <a:gd name="connsiteX187" fmla="*/ 174230 w 3945979"/>
                <a:gd name="connsiteY187" fmla="*/ 1558318 h 4007653"/>
                <a:gd name="connsiteX188" fmla="*/ 183378 w 3945979"/>
                <a:gd name="connsiteY188" fmla="*/ 1567466 h 4007653"/>
                <a:gd name="connsiteX189" fmla="*/ 230062 w 3945979"/>
                <a:gd name="connsiteY189" fmla="*/ 1604760 h 4007653"/>
                <a:gd name="connsiteX190" fmla="*/ 248552 w 3945979"/>
                <a:gd name="connsiteY190" fmla="*/ 1615550 h 4007653"/>
                <a:gd name="connsiteX191" fmla="*/ 252655 w 3945979"/>
                <a:gd name="connsiteY191" fmla="*/ 1617602 h 4007653"/>
                <a:gd name="connsiteX192" fmla="*/ 252486 w 3945979"/>
                <a:gd name="connsiteY192" fmla="*/ 1622164 h 4007653"/>
                <a:gd name="connsiteX193" fmla="*/ 234696 w 3945979"/>
                <a:gd name="connsiteY193" fmla="*/ 2264025 h 4007653"/>
                <a:gd name="connsiteX194" fmla="*/ 225620 w 3945979"/>
                <a:gd name="connsiteY194" fmla="*/ 2261176 h 4007653"/>
                <a:gd name="connsiteX195" fmla="*/ 142947 w 3945979"/>
                <a:gd name="connsiteY195" fmla="*/ 2232283 h 4007653"/>
                <a:gd name="connsiteX196" fmla="*/ 139036 w 3945979"/>
                <a:gd name="connsiteY196" fmla="*/ 2230714 h 4007653"/>
                <a:gd name="connsiteX197" fmla="*/ 138481 w 3945979"/>
                <a:gd name="connsiteY197" fmla="*/ 2226562 h 4007653"/>
                <a:gd name="connsiteX198" fmla="*/ 123250 w 3945979"/>
                <a:gd name="connsiteY198" fmla="*/ 1989572 h 4007653"/>
                <a:gd name="connsiteX199" fmla="*/ 171333 w 3945979"/>
                <a:gd name="connsiteY199" fmla="*/ 1570942 h 4007653"/>
                <a:gd name="connsiteX200" fmla="*/ 1122816 w 3945979"/>
                <a:gd name="connsiteY200" fmla="*/ 1519794 h 4007653"/>
                <a:gd name="connsiteX201" fmla="*/ 1120281 w 3945979"/>
                <a:gd name="connsiteY201" fmla="*/ 1532925 h 4007653"/>
                <a:gd name="connsiteX202" fmla="*/ 1133099 w 3945979"/>
                <a:gd name="connsiteY202" fmla="*/ 1522473 h 4007653"/>
                <a:gd name="connsiteX203" fmla="*/ 1122840 w 3945979"/>
                <a:gd name="connsiteY203" fmla="*/ 1519794 h 4007653"/>
                <a:gd name="connsiteX204" fmla="*/ 1158323 w 3945979"/>
                <a:gd name="connsiteY204" fmla="*/ 1335933 h 4007653"/>
                <a:gd name="connsiteX205" fmla="*/ 1123685 w 3945979"/>
                <a:gd name="connsiteY205" fmla="*/ 1515135 h 4007653"/>
                <a:gd name="connsiteX206" fmla="*/ 1229410 w 3945979"/>
                <a:gd name="connsiteY206" fmla="*/ 1398402 h 4007653"/>
                <a:gd name="connsiteX207" fmla="*/ 1202158 w 3945979"/>
                <a:gd name="connsiteY207" fmla="*/ 1377861 h 4007653"/>
                <a:gd name="connsiteX208" fmla="*/ 1158323 w 3945979"/>
                <a:gd name="connsiteY208" fmla="*/ 1335933 h 4007653"/>
                <a:gd name="connsiteX209" fmla="*/ 1150044 w 3945979"/>
                <a:gd name="connsiteY209" fmla="*/ 1303153 h 4007653"/>
                <a:gd name="connsiteX210" fmla="*/ 1159772 w 3945979"/>
                <a:gd name="connsiteY210" fmla="*/ 1315270 h 4007653"/>
                <a:gd name="connsiteX211" fmla="*/ 1211259 w 3945979"/>
                <a:gd name="connsiteY211" fmla="*/ 1366733 h 4007653"/>
                <a:gd name="connsiteX212" fmla="*/ 1244304 w 3945979"/>
                <a:gd name="connsiteY212" fmla="*/ 1391113 h 4007653"/>
                <a:gd name="connsiteX213" fmla="*/ 1251232 w 3945979"/>
                <a:gd name="connsiteY213" fmla="*/ 1395723 h 4007653"/>
                <a:gd name="connsiteX214" fmla="*/ 1146640 w 3945979"/>
                <a:gd name="connsiteY214" fmla="*/ 1511201 h 4007653"/>
                <a:gd name="connsiteX215" fmla="*/ 1164020 w 3945979"/>
                <a:gd name="connsiteY215" fmla="*/ 1515739 h 4007653"/>
                <a:gd name="connsiteX216" fmla="*/ 1098654 w 3945979"/>
                <a:gd name="connsiteY216" fmla="*/ 1569108 h 4007653"/>
                <a:gd name="connsiteX217" fmla="*/ 2940645 w 3945979"/>
                <a:gd name="connsiteY217" fmla="*/ 559260 h 4007653"/>
                <a:gd name="connsiteX218" fmla="*/ 2940667 w 3945979"/>
                <a:gd name="connsiteY218" fmla="*/ 559276 h 4007653"/>
                <a:gd name="connsiteX219" fmla="*/ 2933113 w 3945979"/>
                <a:gd name="connsiteY219" fmla="*/ 606619 h 4007653"/>
                <a:gd name="connsiteX220" fmla="*/ 3003211 w 3945979"/>
                <a:gd name="connsiteY220" fmla="*/ 604350 h 4007653"/>
                <a:gd name="connsiteX221" fmla="*/ 2940667 w 3945979"/>
                <a:gd name="connsiteY221" fmla="*/ 559276 h 4007653"/>
                <a:gd name="connsiteX222" fmla="*/ 2940669 w 3945979"/>
                <a:gd name="connsiteY222" fmla="*/ 559260 h 4007653"/>
                <a:gd name="connsiteX223" fmla="*/ 2800087 w 3945979"/>
                <a:gd name="connsiteY223" fmla="*/ 471638 h 4007653"/>
                <a:gd name="connsiteX224" fmla="*/ 2810153 w 3945979"/>
                <a:gd name="connsiteY224" fmla="*/ 489017 h 4007653"/>
                <a:gd name="connsiteX225" fmla="*/ 2914189 w 3945979"/>
                <a:gd name="connsiteY225" fmla="*/ 541301 h 4007653"/>
                <a:gd name="connsiteX226" fmla="*/ 2800087 w 3945979"/>
                <a:gd name="connsiteY226" fmla="*/ 471638 h 4007653"/>
                <a:gd name="connsiteX227" fmla="*/ 2758304 w 3945979"/>
                <a:gd name="connsiteY227" fmla="*/ 432703 h 4007653"/>
                <a:gd name="connsiteX228" fmla="*/ 2782877 w 3945979"/>
                <a:gd name="connsiteY228" fmla="*/ 445882 h 4007653"/>
                <a:gd name="connsiteX229" fmla="*/ 3028025 w 3945979"/>
                <a:gd name="connsiteY229" fmla="*/ 605195 h 4007653"/>
                <a:gd name="connsiteX230" fmla="*/ 3043860 w 3945979"/>
                <a:gd name="connsiteY230" fmla="*/ 617409 h 4007653"/>
                <a:gd name="connsiteX231" fmla="*/ 2916241 w 3945979"/>
                <a:gd name="connsiteY231" fmla="*/ 621536 h 4007653"/>
                <a:gd name="connsiteX232" fmla="*/ 2916217 w 3945979"/>
                <a:gd name="connsiteY232" fmla="*/ 621512 h 4007653"/>
                <a:gd name="connsiteX233" fmla="*/ 2925558 w 3945979"/>
                <a:gd name="connsiteY233" fmla="*/ 563098 h 4007653"/>
                <a:gd name="connsiteX234" fmla="*/ 2799798 w 3945979"/>
                <a:gd name="connsiteY234" fmla="*/ 499855 h 4007653"/>
                <a:gd name="connsiteX235" fmla="*/ 2798736 w 3945979"/>
                <a:gd name="connsiteY235" fmla="*/ 497948 h 4007653"/>
                <a:gd name="connsiteX236" fmla="*/ 2773463 w 3945979"/>
                <a:gd name="connsiteY236" fmla="*/ 456093 h 4007653"/>
                <a:gd name="connsiteX237" fmla="*/ 1955200 w 3945979"/>
                <a:gd name="connsiteY237" fmla="*/ 238462 h 4007653"/>
                <a:gd name="connsiteX238" fmla="*/ 2078667 w 3945979"/>
                <a:gd name="connsiteY238" fmla="*/ 243290 h 4007653"/>
                <a:gd name="connsiteX239" fmla="*/ 2107464 w 3945979"/>
                <a:gd name="connsiteY239" fmla="*/ 245534 h 4007653"/>
                <a:gd name="connsiteX240" fmla="*/ 2080960 w 3945979"/>
                <a:gd name="connsiteY240" fmla="*/ 257024 h 4007653"/>
                <a:gd name="connsiteX241" fmla="*/ 1999252 w 3945979"/>
                <a:gd name="connsiteY241" fmla="*/ 302573 h 4007653"/>
                <a:gd name="connsiteX242" fmla="*/ 1798639 w 3945979"/>
                <a:gd name="connsiteY242" fmla="*/ 590205 h 4007653"/>
                <a:gd name="connsiteX243" fmla="*/ 1797625 w 3945979"/>
                <a:gd name="connsiteY243" fmla="*/ 592498 h 4007653"/>
                <a:gd name="connsiteX244" fmla="*/ 1780415 w 3945979"/>
                <a:gd name="connsiteY244" fmla="*/ 621416 h 4007653"/>
                <a:gd name="connsiteX245" fmla="*/ 1778991 w 3945979"/>
                <a:gd name="connsiteY245" fmla="*/ 624095 h 4007653"/>
                <a:gd name="connsiteX246" fmla="*/ 1661823 w 3945979"/>
                <a:gd name="connsiteY246" fmla="*/ 657189 h 4007653"/>
                <a:gd name="connsiteX247" fmla="*/ 1661823 w 3945979"/>
                <a:gd name="connsiteY247" fmla="*/ 657213 h 4007653"/>
                <a:gd name="connsiteX248" fmla="*/ 1658830 w 3945979"/>
                <a:gd name="connsiteY248" fmla="*/ 654147 h 4007653"/>
                <a:gd name="connsiteX249" fmla="*/ 1494400 w 3945979"/>
                <a:gd name="connsiteY249" fmla="*/ 400164 h 4007653"/>
                <a:gd name="connsiteX250" fmla="*/ 1508039 w 3945979"/>
                <a:gd name="connsiteY250" fmla="*/ 395723 h 4007653"/>
                <a:gd name="connsiteX251" fmla="*/ 1666313 w 3945979"/>
                <a:gd name="connsiteY251" fmla="*/ 641040 h 4007653"/>
                <a:gd name="connsiteX252" fmla="*/ 1769263 w 3945979"/>
                <a:gd name="connsiteY252" fmla="*/ 611978 h 4007653"/>
                <a:gd name="connsiteX253" fmla="*/ 1785001 w 3945979"/>
                <a:gd name="connsiteY253" fmla="*/ 585595 h 4007653"/>
                <a:gd name="connsiteX254" fmla="*/ 1991093 w 3945979"/>
                <a:gd name="connsiteY254" fmla="*/ 290794 h 4007653"/>
                <a:gd name="connsiteX255" fmla="*/ 2049943 w 3945979"/>
                <a:gd name="connsiteY255" fmla="*/ 255648 h 4007653"/>
                <a:gd name="connsiteX256" fmla="*/ 1565029 w 3945979"/>
                <a:gd name="connsiteY256" fmla="*/ 296490 h 4007653"/>
                <a:gd name="connsiteX257" fmla="*/ 1561891 w 3945979"/>
                <a:gd name="connsiteY257" fmla="*/ 282490 h 4007653"/>
                <a:gd name="connsiteX258" fmla="*/ 1955200 w 3945979"/>
                <a:gd name="connsiteY258" fmla="*/ 238462 h 4007653"/>
                <a:gd name="connsiteX259" fmla="*/ 1955248 w 3945979"/>
                <a:gd name="connsiteY259" fmla="*/ 14435 h 4007653"/>
                <a:gd name="connsiteX260" fmla="*/ 1262239 w 3945979"/>
                <a:gd name="connsiteY260" fmla="*/ 139447 h 4007653"/>
                <a:gd name="connsiteX261" fmla="*/ 1202376 w 3945979"/>
                <a:gd name="connsiteY261" fmla="*/ 345926 h 4007653"/>
                <a:gd name="connsiteX262" fmla="*/ 1205272 w 3945979"/>
                <a:gd name="connsiteY262" fmla="*/ 348195 h 4007653"/>
                <a:gd name="connsiteX263" fmla="*/ 1293377 w 3945979"/>
                <a:gd name="connsiteY263" fmla="*/ 524959 h 4007653"/>
                <a:gd name="connsiteX264" fmla="*/ 1311625 w 3945979"/>
                <a:gd name="connsiteY264" fmla="*/ 541180 h 4007653"/>
                <a:gd name="connsiteX265" fmla="*/ 1315584 w 3945979"/>
                <a:gd name="connsiteY265" fmla="*/ 544390 h 4007653"/>
                <a:gd name="connsiteX266" fmla="*/ 1361930 w 3945979"/>
                <a:gd name="connsiteY266" fmla="*/ 615478 h 4007653"/>
                <a:gd name="connsiteX267" fmla="*/ 1384040 w 3945979"/>
                <a:gd name="connsiteY267" fmla="*/ 673844 h 4007653"/>
                <a:gd name="connsiteX268" fmla="*/ 1527808 w 3945979"/>
                <a:gd name="connsiteY268" fmla="*/ 841798 h 4007653"/>
                <a:gd name="connsiteX269" fmla="*/ 1645796 w 3945979"/>
                <a:gd name="connsiteY269" fmla="*/ 966521 h 4007653"/>
                <a:gd name="connsiteX270" fmla="*/ 1647220 w 3945979"/>
                <a:gd name="connsiteY270" fmla="*/ 966521 h 4007653"/>
                <a:gd name="connsiteX271" fmla="*/ 1646182 w 3945979"/>
                <a:gd name="connsiteY271" fmla="*/ 957541 h 4007653"/>
                <a:gd name="connsiteX272" fmla="*/ 1739621 w 3945979"/>
                <a:gd name="connsiteY272" fmla="*/ 976224 h 4007653"/>
                <a:gd name="connsiteX273" fmla="*/ 1790698 w 3945979"/>
                <a:gd name="connsiteY273" fmla="*/ 984890 h 4007653"/>
                <a:gd name="connsiteX274" fmla="*/ 1791518 w 3945979"/>
                <a:gd name="connsiteY274" fmla="*/ 987279 h 4007653"/>
                <a:gd name="connsiteX275" fmla="*/ 1804770 w 3945979"/>
                <a:gd name="connsiteY275" fmla="*/ 990707 h 4007653"/>
                <a:gd name="connsiteX276" fmla="*/ 2014966 w 3945979"/>
                <a:gd name="connsiteY276" fmla="*/ 1007845 h 4007653"/>
                <a:gd name="connsiteX277" fmla="*/ 1916627 w 3945979"/>
                <a:gd name="connsiteY277" fmla="*/ 875978 h 4007653"/>
                <a:gd name="connsiteX278" fmla="*/ 1978735 w 3945979"/>
                <a:gd name="connsiteY278" fmla="*/ 825649 h 4007653"/>
                <a:gd name="connsiteX279" fmla="*/ 2008883 w 3945979"/>
                <a:gd name="connsiteY279" fmla="*/ 692479 h 4007653"/>
                <a:gd name="connsiteX280" fmla="*/ 2125906 w 3945979"/>
                <a:gd name="connsiteY280" fmla="*/ 487714 h 4007653"/>
                <a:gd name="connsiteX281" fmla="*/ 2257314 w 3945979"/>
                <a:gd name="connsiteY281" fmla="*/ 436348 h 4007653"/>
                <a:gd name="connsiteX282" fmla="*/ 2400768 w 3945979"/>
                <a:gd name="connsiteY282" fmla="*/ 444458 h 4007653"/>
                <a:gd name="connsiteX283" fmla="*/ 2623395 w 3945979"/>
                <a:gd name="connsiteY283" fmla="*/ 653809 h 4007653"/>
                <a:gd name="connsiteX284" fmla="*/ 2627161 w 3945979"/>
                <a:gd name="connsiteY284" fmla="*/ 663971 h 4007653"/>
                <a:gd name="connsiteX285" fmla="*/ 2677779 w 3945979"/>
                <a:gd name="connsiteY285" fmla="*/ 689703 h 4007653"/>
                <a:gd name="connsiteX286" fmla="*/ 2643068 w 3945979"/>
                <a:gd name="connsiteY286" fmla="*/ 984793 h 4007653"/>
                <a:gd name="connsiteX287" fmla="*/ 2628392 w 3945979"/>
                <a:gd name="connsiteY287" fmla="*/ 1015569 h 4007653"/>
                <a:gd name="connsiteX288" fmla="*/ 2651299 w 3945979"/>
                <a:gd name="connsiteY288" fmla="*/ 1079029 h 4007653"/>
                <a:gd name="connsiteX289" fmla="*/ 2924230 w 3945979"/>
                <a:gd name="connsiteY289" fmla="*/ 1391620 h 4007653"/>
                <a:gd name="connsiteX290" fmla="*/ 2999542 w 3945979"/>
                <a:gd name="connsiteY290" fmla="*/ 1710245 h 4007653"/>
                <a:gd name="connsiteX291" fmla="*/ 3022135 w 3945979"/>
                <a:gd name="connsiteY291" fmla="*/ 1861133 h 4007653"/>
                <a:gd name="connsiteX292" fmla="*/ 3000193 w 3945979"/>
                <a:gd name="connsiteY292" fmla="*/ 1852757 h 4007653"/>
                <a:gd name="connsiteX293" fmla="*/ 2966159 w 3945979"/>
                <a:gd name="connsiteY293" fmla="*/ 2127595 h 4007653"/>
                <a:gd name="connsiteX294" fmla="*/ 2926813 w 3945979"/>
                <a:gd name="connsiteY294" fmla="*/ 2188834 h 4007653"/>
                <a:gd name="connsiteX295" fmla="*/ 2911316 w 3945979"/>
                <a:gd name="connsiteY295" fmla="*/ 2210076 h 4007653"/>
                <a:gd name="connsiteX296" fmla="*/ 2882671 w 3945979"/>
                <a:gd name="connsiteY296" fmla="*/ 2250176 h 4007653"/>
                <a:gd name="connsiteX297" fmla="*/ 2859959 w 3945979"/>
                <a:gd name="connsiteY297" fmla="*/ 2291049 h 4007653"/>
                <a:gd name="connsiteX298" fmla="*/ 2859950 w 3945979"/>
                <a:gd name="connsiteY298" fmla="*/ 2291036 h 4007653"/>
                <a:gd name="connsiteX299" fmla="*/ 2859926 w 3945979"/>
                <a:gd name="connsiteY299" fmla="*/ 2291108 h 4007653"/>
                <a:gd name="connsiteX300" fmla="*/ 2859959 w 3945979"/>
                <a:gd name="connsiteY300" fmla="*/ 2291049 h 4007653"/>
                <a:gd name="connsiteX301" fmla="*/ 2884503 w 3945979"/>
                <a:gd name="connsiteY301" fmla="*/ 2327266 h 4007653"/>
                <a:gd name="connsiteX302" fmla="*/ 2886285 w 3945979"/>
                <a:gd name="connsiteY302" fmla="*/ 2472266 h 4007653"/>
                <a:gd name="connsiteX303" fmla="*/ 2841074 w 3945979"/>
                <a:gd name="connsiteY303" fmla="*/ 2556219 h 4007653"/>
                <a:gd name="connsiteX304" fmla="*/ 3277687 w 3945979"/>
                <a:gd name="connsiteY304" fmla="*/ 2478879 h 4007653"/>
                <a:gd name="connsiteX305" fmla="*/ 3333398 w 3945979"/>
                <a:gd name="connsiteY305" fmla="*/ 1522546 h 4007653"/>
                <a:gd name="connsiteX306" fmla="*/ 3294174 w 3945979"/>
                <a:gd name="connsiteY306" fmla="*/ 1533263 h 4007653"/>
                <a:gd name="connsiteX307" fmla="*/ 3268418 w 3945979"/>
                <a:gd name="connsiteY307" fmla="*/ 1536908 h 4007653"/>
                <a:gd name="connsiteX308" fmla="*/ 3182413 w 3945979"/>
                <a:gd name="connsiteY308" fmla="*/ 1484069 h 4007653"/>
                <a:gd name="connsiteX309" fmla="*/ 2944193 w 3945979"/>
                <a:gd name="connsiteY309" fmla="*/ 1014990 h 4007653"/>
                <a:gd name="connsiteX310" fmla="*/ 2944048 w 3945979"/>
                <a:gd name="connsiteY310" fmla="*/ 941199 h 4007653"/>
                <a:gd name="connsiteX311" fmla="*/ 2996114 w 3945979"/>
                <a:gd name="connsiteY311" fmla="*/ 888143 h 4007653"/>
                <a:gd name="connsiteX312" fmla="*/ 3312084 w 3945979"/>
                <a:gd name="connsiteY312" fmla="*/ 755769 h 4007653"/>
                <a:gd name="connsiteX313" fmla="*/ 3349523 w 3945979"/>
                <a:gd name="connsiteY313" fmla="*/ 748262 h 4007653"/>
                <a:gd name="connsiteX314" fmla="*/ 3436976 w 3945979"/>
                <a:gd name="connsiteY314" fmla="*/ 802284 h 4007653"/>
                <a:gd name="connsiteX315" fmla="*/ 3555881 w 3945979"/>
                <a:gd name="connsiteY315" fmla="*/ 1046346 h 4007653"/>
                <a:gd name="connsiteX316" fmla="*/ 3574443 w 3945979"/>
                <a:gd name="connsiteY316" fmla="*/ 1084412 h 4007653"/>
                <a:gd name="connsiteX317" fmla="*/ 3634909 w 3945979"/>
                <a:gd name="connsiteY317" fmla="*/ 1209882 h 4007653"/>
                <a:gd name="connsiteX318" fmla="*/ 3661679 w 3945979"/>
                <a:gd name="connsiteY318" fmla="*/ 1266463 h 4007653"/>
                <a:gd name="connsiteX319" fmla="*/ 3678455 w 3945979"/>
                <a:gd name="connsiteY319" fmla="*/ 1305953 h 4007653"/>
                <a:gd name="connsiteX320" fmla="*/ 3630758 w 3945979"/>
                <a:gd name="connsiteY320" fmla="*/ 1414309 h 4007653"/>
                <a:gd name="connsiteX321" fmla="*/ 3585740 w 3945979"/>
                <a:gd name="connsiteY321" fmla="*/ 1436469 h 4007653"/>
                <a:gd name="connsiteX322" fmla="*/ 3531622 w 3945979"/>
                <a:gd name="connsiteY322" fmla="*/ 1458096 h 4007653"/>
                <a:gd name="connsiteX323" fmla="*/ 3474969 w 3945979"/>
                <a:gd name="connsiteY323" fmla="*/ 2434972 h 4007653"/>
                <a:gd name="connsiteX324" fmla="*/ 3903761 w 3945979"/>
                <a:gd name="connsiteY324" fmla="*/ 2321305 h 4007653"/>
                <a:gd name="connsiteX325" fmla="*/ 3931641 w 3945979"/>
                <a:gd name="connsiteY325" fmla="*/ 1989597 h 4007653"/>
                <a:gd name="connsiteX326" fmla="*/ 1955248 w 3945979"/>
                <a:gd name="connsiteY326" fmla="*/ 14435 h 4007653"/>
                <a:gd name="connsiteX327" fmla="*/ 1955248 w 3945979"/>
                <a:gd name="connsiteY327" fmla="*/ 0 h 4007653"/>
                <a:gd name="connsiteX328" fmla="*/ 3945979 w 3945979"/>
                <a:gd name="connsiteY328" fmla="*/ 1989500 h 4007653"/>
                <a:gd name="connsiteX329" fmla="*/ 3917134 w 3945979"/>
                <a:gd name="connsiteY329" fmla="*/ 2328039 h 4007653"/>
                <a:gd name="connsiteX330" fmla="*/ 3916386 w 3945979"/>
                <a:gd name="connsiteY330" fmla="*/ 2332481 h 4007653"/>
                <a:gd name="connsiteX331" fmla="*/ 3912089 w 3945979"/>
                <a:gd name="connsiteY331" fmla="*/ 2333736 h 4007653"/>
                <a:gd name="connsiteX332" fmla="*/ 3468886 w 3945979"/>
                <a:gd name="connsiteY332" fmla="*/ 2451048 h 4007653"/>
                <a:gd name="connsiteX333" fmla="*/ 3459521 w 3945979"/>
                <a:gd name="connsiteY333" fmla="*/ 2453269 h 4007653"/>
                <a:gd name="connsiteX334" fmla="*/ 3460076 w 3945979"/>
                <a:gd name="connsiteY334" fmla="*/ 2443662 h 4007653"/>
                <a:gd name="connsiteX335" fmla="*/ 3517815 w 3945979"/>
                <a:gd name="connsiteY335" fmla="*/ 1447717 h 4007653"/>
                <a:gd name="connsiteX336" fmla="*/ 3522280 w 3945979"/>
                <a:gd name="connsiteY336" fmla="*/ 1446100 h 4007653"/>
                <a:gd name="connsiteX337" fmla="*/ 3579971 w 3945979"/>
                <a:gd name="connsiteY337" fmla="*/ 1423216 h 4007653"/>
                <a:gd name="connsiteX338" fmla="*/ 3623202 w 3945979"/>
                <a:gd name="connsiteY338" fmla="*/ 1402023 h 4007653"/>
                <a:gd name="connsiteX339" fmla="*/ 3664575 w 3945979"/>
                <a:gd name="connsiteY339" fmla="*/ 1309549 h 4007653"/>
                <a:gd name="connsiteX340" fmla="*/ 3649151 w 3945979"/>
                <a:gd name="connsiteY340" fmla="*/ 1273463 h 4007653"/>
                <a:gd name="connsiteX341" fmla="*/ 3621995 w 3945979"/>
                <a:gd name="connsiteY341" fmla="*/ 1216062 h 4007653"/>
                <a:gd name="connsiteX342" fmla="*/ 3561529 w 3945979"/>
                <a:gd name="connsiteY342" fmla="*/ 1090615 h 4007653"/>
                <a:gd name="connsiteX343" fmla="*/ 3542967 w 3945979"/>
                <a:gd name="connsiteY343" fmla="*/ 1052525 h 4007653"/>
                <a:gd name="connsiteX344" fmla="*/ 3424134 w 3945979"/>
                <a:gd name="connsiteY344" fmla="*/ 808560 h 4007653"/>
                <a:gd name="connsiteX345" fmla="*/ 3349547 w 3945979"/>
                <a:gd name="connsiteY345" fmla="*/ 762528 h 4007653"/>
                <a:gd name="connsiteX346" fmla="*/ 3317636 w 3945979"/>
                <a:gd name="connsiteY346" fmla="*/ 768925 h 4007653"/>
                <a:gd name="connsiteX347" fmla="*/ 3001666 w 3945979"/>
                <a:gd name="connsiteY347" fmla="*/ 901299 h 4007653"/>
                <a:gd name="connsiteX348" fmla="*/ 2957396 w 3945979"/>
                <a:gd name="connsiteY348" fmla="*/ 946510 h 4007653"/>
                <a:gd name="connsiteX349" fmla="*/ 2957614 w 3945979"/>
                <a:gd name="connsiteY349" fmla="*/ 1009873 h 4007653"/>
                <a:gd name="connsiteX350" fmla="*/ 2958627 w 3945979"/>
                <a:gd name="connsiteY350" fmla="*/ 1012818 h 4007653"/>
                <a:gd name="connsiteX351" fmla="*/ 3195182 w 3945979"/>
                <a:gd name="connsiteY351" fmla="*/ 1477479 h 4007653"/>
                <a:gd name="connsiteX352" fmla="*/ 3268442 w 3945979"/>
                <a:gd name="connsiteY352" fmla="*/ 1522497 h 4007653"/>
                <a:gd name="connsiteX353" fmla="*/ 3290504 w 3945979"/>
                <a:gd name="connsiteY353" fmla="*/ 1519335 h 4007653"/>
                <a:gd name="connsiteX354" fmla="*/ 3339119 w 3945979"/>
                <a:gd name="connsiteY354" fmla="*/ 1505794 h 4007653"/>
                <a:gd name="connsiteX355" fmla="*/ 3348943 w 3945979"/>
                <a:gd name="connsiteY355" fmla="*/ 1502849 h 4007653"/>
                <a:gd name="connsiteX356" fmla="*/ 3348364 w 3945979"/>
                <a:gd name="connsiteY356" fmla="*/ 1513083 h 4007653"/>
                <a:gd name="connsiteX357" fmla="*/ 3291398 w 3945979"/>
                <a:gd name="connsiteY357" fmla="*/ 2490611 h 4007653"/>
                <a:gd name="connsiteX358" fmla="*/ 3286039 w 3945979"/>
                <a:gd name="connsiteY358" fmla="*/ 2491770 h 4007653"/>
                <a:gd name="connsiteX359" fmla="*/ 2829995 w 3945979"/>
                <a:gd name="connsiteY359" fmla="*/ 2572343 h 4007653"/>
                <a:gd name="connsiteX360" fmla="*/ 2821788 w 3945979"/>
                <a:gd name="connsiteY360" fmla="*/ 2573550 h 4007653"/>
                <a:gd name="connsiteX361" fmla="*/ 2821739 w 3945979"/>
                <a:gd name="connsiteY361" fmla="*/ 2573598 h 4007653"/>
                <a:gd name="connsiteX362" fmla="*/ 2822584 w 3945979"/>
                <a:gd name="connsiteY362" fmla="*/ 2560298 h 4007653"/>
                <a:gd name="connsiteX363" fmla="*/ 2873637 w 3945979"/>
                <a:gd name="connsiteY363" fmla="*/ 2465410 h 4007653"/>
                <a:gd name="connsiteX364" fmla="*/ 2845757 w 3945979"/>
                <a:gd name="connsiteY364" fmla="*/ 2296443 h 4007653"/>
                <a:gd name="connsiteX365" fmla="*/ 2842257 w 3945979"/>
                <a:gd name="connsiteY365" fmla="*/ 2292315 h 4007653"/>
                <a:gd name="connsiteX366" fmla="*/ 2846891 w 3945979"/>
                <a:gd name="connsiteY366" fmla="*/ 2285411 h 4007653"/>
                <a:gd name="connsiteX367" fmla="*/ 2899778 w 3945979"/>
                <a:gd name="connsiteY367" fmla="*/ 2201483 h 4007653"/>
                <a:gd name="connsiteX368" fmla="*/ 2915203 w 3945979"/>
                <a:gd name="connsiteY368" fmla="*/ 2180362 h 4007653"/>
                <a:gd name="connsiteX369" fmla="*/ 2953293 w 3945979"/>
                <a:gd name="connsiteY369" fmla="*/ 2121223 h 4007653"/>
                <a:gd name="connsiteX370" fmla="*/ 2985276 w 3945979"/>
                <a:gd name="connsiteY370" fmla="*/ 1842474 h 4007653"/>
                <a:gd name="connsiteX371" fmla="*/ 2984649 w 3945979"/>
                <a:gd name="connsiteY371" fmla="*/ 1831395 h 4007653"/>
                <a:gd name="connsiteX372" fmla="*/ 3004297 w 3945979"/>
                <a:gd name="connsiteY372" fmla="*/ 1838926 h 4007653"/>
                <a:gd name="connsiteX373" fmla="*/ 2985373 w 3945979"/>
                <a:gd name="connsiteY373" fmla="*/ 1712345 h 4007653"/>
                <a:gd name="connsiteX374" fmla="*/ 2910665 w 3945979"/>
                <a:gd name="connsiteY374" fmla="*/ 1396230 h 4007653"/>
                <a:gd name="connsiteX375" fmla="*/ 2641523 w 3945979"/>
                <a:gd name="connsiteY375" fmla="*/ 1089771 h 4007653"/>
                <a:gd name="connsiteX376" fmla="*/ 2639447 w 3945979"/>
                <a:gd name="connsiteY376" fmla="*/ 1088467 h 4007653"/>
                <a:gd name="connsiteX377" fmla="*/ 2612871 w 3945979"/>
                <a:gd name="connsiteY377" fmla="*/ 1014773 h 4007653"/>
                <a:gd name="connsiteX378" fmla="*/ 2629599 w 3945979"/>
                <a:gd name="connsiteY378" fmla="*/ 979628 h 4007653"/>
                <a:gd name="connsiteX379" fmla="*/ 2662427 w 3945979"/>
                <a:gd name="connsiteY379" fmla="*/ 697910 h 4007653"/>
                <a:gd name="connsiteX380" fmla="*/ 2615695 w 3945979"/>
                <a:gd name="connsiteY380" fmla="*/ 674182 h 4007653"/>
                <a:gd name="connsiteX381" fmla="*/ 2609950 w 3945979"/>
                <a:gd name="connsiteY381" fmla="*/ 658806 h 4007653"/>
                <a:gd name="connsiteX382" fmla="*/ 2396954 w 3945979"/>
                <a:gd name="connsiteY382" fmla="*/ 458265 h 4007653"/>
                <a:gd name="connsiteX383" fmla="*/ 2259535 w 3945979"/>
                <a:gd name="connsiteY383" fmla="*/ 450493 h 4007653"/>
                <a:gd name="connsiteX384" fmla="*/ 2133992 w 3945979"/>
                <a:gd name="connsiteY384" fmla="*/ 499517 h 4007653"/>
                <a:gd name="connsiteX385" fmla="*/ 2023028 w 3945979"/>
                <a:gd name="connsiteY385" fmla="*/ 696510 h 4007653"/>
                <a:gd name="connsiteX386" fmla="*/ 2022859 w 3945979"/>
                <a:gd name="connsiteY386" fmla="*/ 699913 h 4007653"/>
                <a:gd name="connsiteX387" fmla="*/ 2020108 w 3945979"/>
                <a:gd name="connsiteY387" fmla="*/ 701941 h 4007653"/>
                <a:gd name="connsiteX388" fmla="*/ 1994231 w 3945979"/>
                <a:gd name="connsiteY388" fmla="*/ 824274 h 4007653"/>
                <a:gd name="connsiteX389" fmla="*/ 2000097 w 3945979"/>
                <a:gd name="connsiteY389" fmla="*/ 834919 h 4007653"/>
                <a:gd name="connsiteX390" fmla="*/ 1989887 w 3945979"/>
                <a:gd name="connsiteY390" fmla="*/ 834919 h 4007653"/>
                <a:gd name="connsiteX391" fmla="*/ 1936396 w 3945979"/>
                <a:gd name="connsiteY391" fmla="*/ 878392 h 4007653"/>
                <a:gd name="connsiteX392" fmla="*/ 2043884 w 3945979"/>
                <a:gd name="connsiteY392" fmla="*/ 1022449 h 4007653"/>
                <a:gd name="connsiteX393" fmla="*/ 2026215 w 3945979"/>
                <a:gd name="connsiteY393" fmla="*/ 1022256 h 4007653"/>
                <a:gd name="connsiteX394" fmla="*/ 1801246 w 3945979"/>
                <a:gd name="connsiteY394" fmla="*/ 1004562 h 4007653"/>
                <a:gd name="connsiteX395" fmla="*/ 1785098 w 3945979"/>
                <a:gd name="connsiteY395" fmla="*/ 1000700 h 4007653"/>
                <a:gd name="connsiteX396" fmla="*/ 1780729 w 3945979"/>
                <a:gd name="connsiteY396" fmla="*/ 1000073 h 4007653"/>
                <a:gd name="connsiteX397" fmla="*/ 1779908 w 3945979"/>
                <a:gd name="connsiteY397" fmla="*/ 997562 h 4007653"/>
                <a:gd name="connsiteX398" fmla="*/ 1737062 w 3945979"/>
                <a:gd name="connsiteY398" fmla="*/ 990321 h 4007653"/>
                <a:gd name="connsiteX399" fmla="*/ 1662692 w 3945979"/>
                <a:gd name="connsiteY399" fmla="*/ 975452 h 4007653"/>
                <a:gd name="connsiteX400" fmla="*/ 1663296 w 3945979"/>
                <a:gd name="connsiteY400" fmla="*/ 980810 h 4007653"/>
                <a:gd name="connsiteX401" fmla="*/ 1639158 w 3945979"/>
                <a:gd name="connsiteY401" fmla="*/ 980810 h 4007653"/>
                <a:gd name="connsiteX402" fmla="*/ 1636985 w 3945979"/>
                <a:gd name="connsiteY402" fmla="*/ 978252 h 4007653"/>
                <a:gd name="connsiteX403" fmla="*/ 1517790 w 3945979"/>
                <a:gd name="connsiteY403" fmla="*/ 851960 h 4007653"/>
                <a:gd name="connsiteX404" fmla="*/ 1367723 w 3945979"/>
                <a:gd name="connsiteY404" fmla="*/ 675558 h 4007653"/>
                <a:gd name="connsiteX405" fmla="*/ 1362968 w 3945979"/>
                <a:gd name="connsiteY405" fmla="*/ 668799 h 4007653"/>
                <a:gd name="connsiteX406" fmla="*/ 1366226 w 3945979"/>
                <a:gd name="connsiteY406" fmla="*/ 667158 h 4007653"/>
                <a:gd name="connsiteX407" fmla="*/ 1348557 w 3945979"/>
                <a:gd name="connsiteY407" fmla="*/ 620547 h 4007653"/>
                <a:gd name="connsiteX408" fmla="*/ 1305374 w 3945979"/>
                <a:gd name="connsiteY408" fmla="*/ 554384 h 4007653"/>
                <a:gd name="connsiteX409" fmla="*/ 1302308 w 3945979"/>
                <a:gd name="connsiteY409" fmla="*/ 552091 h 4007653"/>
                <a:gd name="connsiteX410" fmla="*/ 1282225 w 3945979"/>
                <a:gd name="connsiteY410" fmla="*/ 534349 h 4007653"/>
                <a:gd name="connsiteX411" fmla="*/ 1279860 w 3945979"/>
                <a:gd name="connsiteY411" fmla="*/ 532514 h 4007653"/>
                <a:gd name="connsiteX412" fmla="*/ 1279473 w 3945979"/>
                <a:gd name="connsiteY412" fmla="*/ 529570 h 4007653"/>
                <a:gd name="connsiteX413" fmla="*/ 1196510 w 3945979"/>
                <a:gd name="connsiteY413" fmla="*/ 359467 h 4007653"/>
                <a:gd name="connsiteX414" fmla="*/ 1193179 w 3945979"/>
                <a:gd name="connsiteY414" fmla="*/ 356836 h 4007653"/>
                <a:gd name="connsiteX415" fmla="*/ 1190114 w 3945979"/>
                <a:gd name="connsiteY415" fmla="*/ 354446 h 4007653"/>
                <a:gd name="connsiteX416" fmla="*/ 1185672 w 3945979"/>
                <a:gd name="connsiteY416" fmla="*/ 351501 h 4007653"/>
                <a:gd name="connsiteX417" fmla="*/ 1187193 w 3945979"/>
                <a:gd name="connsiteY417" fmla="*/ 346384 h 4007653"/>
                <a:gd name="connsiteX418" fmla="*/ 1249373 w 3945979"/>
                <a:gd name="connsiteY418" fmla="*/ 132012 h 4007653"/>
                <a:gd name="connsiteX419" fmla="*/ 1250363 w 3945979"/>
                <a:gd name="connsiteY419" fmla="*/ 128512 h 4007653"/>
                <a:gd name="connsiteX420" fmla="*/ 1253766 w 3945979"/>
                <a:gd name="connsiteY420" fmla="*/ 127233 h 4007653"/>
                <a:gd name="connsiteX421" fmla="*/ 1955248 w 3945979"/>
                <a:gd name="connsiteY421" fmla="*/ 0 h 400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</a:cxnLst>
              <a:rect l="l" t="t" r="r" b="b"/>
              <a:pathLst>
                <a:path w="3945979" h="4007653">
                  <a:moveTo>
                    <a:pt x="1497226" y="4007647"/>
                  </a:moveTo>
                  <a:lnTo>
                    <a:pt x="1497248" y="4007653"/>
                  </a:lnTo>
                  <a:lnTo>
                    <a:pt x="1497224" y="4007653"/>
                  </a:lnTo>
                  <a:close/>
                  <a:moveTo>
                    <a:pt x="2651926" y="3593971"/>
                  </a:moveTo>
                  <a:cubicBezTo>
                    <a:pt x="2856015" y="3599137"/>
                    <a:pt x="3040866" y="3605654"/>
                    <a:pt x="3217003" y="3613885"/>
                  </a:cubicBezTo>
                  <a:lnTo>
                    <a:pt x="3236482" y="3614778"/>
                  </a:lnTo>
                  <a:lnTo>
                    <a:pt x="3221082" y="3626702"/>
                  </a:lnTo>
                  <a:cubicBezTo>
                    <a:pt x="3056314" y="3754249"/>
                    <a:pt x="2873129" y="3856040"/>
                    <a:pt x="2676595" y="3929203"/>
                  </a:cubicBezTo>
                  <a:lnTo>
                    <a:pt x="2676595" y="3929227"/>
                  </a:lnTo>
                  <a:lnTo>
                    <a:pt x="2671623" y="3915758"/>
                  </a:lnTo>
                  <a:cubicBezTo>
                    <a:pt x="2860601" y="3845371"/>
                    <a:pt x="3037148" y="3748408"/>
                    <a:pt x="3196726" y="3627330"/>
                  </a:cubicBezTo>
                  <a:cubicBezTo>
                    <a:pt x="3026576" y="3619533"/>
                    <a:pt x="2848001" y="3613282"/>
                    <a:pt x="2651588" y="3608309"/>
                  </a:cubicBezTo>
                  <a:close/>
                  <a:moveTo>
                    <a:pt x="2007941" y="3579584"/>
                  </a:moveTo>
                  <a:lnTo>
                    <a:pt x="2008689" y="3585981"/>
                  </a:lnTo>
                  <a:cubicBezTo>
                    <a:pt x="2057811" y="3585981"/>
                    <a:pt x="2104591" y="3586005"/>
                    <a:pt x="2152819" y="3586681"/>
                  </a:cubicBezTo>
                  <a:lnTo>
                    <a:pt x="2153326" y="3580284"/>
                  </a:lnTo>
                  <a:cubicBezTo>
                    <a:pt x="2104422" y="3579632"/>
                    <a:pt x="2055494" y="3579584"/>
                    <a:pt x="2007941" y="3579584"/>
                  </a:cubicBezTo>
                  <a:close/>
                  <a:moveTo>
                    <a:pt x="1991865" y="3565246"/>
                  </a:moveTo>
                  <a:lnTo>
                    <a:pt x="1999903" y="3565246"/>
                  </a:lnTo>
                  <a:cubicBezTo>
                    <a:pt x="2052500" y="3565246"/>
                    <a:pt x="2106860" y="3565246"/>
                    <a:pt x="2161195" y="3566067"/>
                  </a:cubicBezTo>
                  <a:lnTo>
                    <a:pt x="2168823" y="3566187"/>
                  </a:lnTo>
                  <a:lnTo>
                    <a:pt x="2166119" y="3601260"/>
                  </a:lnTo>
                  <a:lnTo>
                    <a:pt x="2159360" y="3601140"/>
                  </a:lnTo>
                  <a:cubicBezTo>
                    <a:pt x="2106763" y="3600319"/>
                    <a:pt x="2056000" y="3600319"/>
                    <a:pt x="2002293" y="3600319"/>
                  </a:cubicBezTo>
                  <a:lnTo>
                    <a:pt x="1995896" y="3600319"/>
                  </a:lnTo>
                  <a:close/>
                  <a:moveTo>
                    <a:pt x="392778" y="3326084"/>
                  </a:moveTo>
                  <a:cubicBezTo>
                    <a:pt x="443203" y="3384209"/>
                    <a:pt x="491214" y="3434562"/>
                    <a:pt x="539418" y="3479942"/>
                  </a:cubicBezTo>
                  <a:cubicBezTo>
                    <a:pt x="786666" y="3482766"/>
                    <a:pt x="1083832" y="3487062"/>
                    <a:pt x="1474196" y="3493483"/>
                  </a:cubicBezTo>
                  <a:lnTo>
                    <a:pt x="1479048" y="3493580"/>
                  </a:lnTo>
                  <a:lnTo>
                    <a:pt x="1492565" y="3528749"/>
                  </a:lnTo>
                  <a:lnTo>
                    <a:pt x="1481944" y="3528580"/>
                  </a:lnTo>
                  <a:cubicBezTo>
                    <a:pt x="1294583" y="3525901"/>
                    <a:pt x="1113715" y="3523221"/>
                    <a:pt x="942454" y="3520663"/>
                  </a:cubicBezTo>
                  <a:lnTo>
                    <a:pt x="577725" y="3515280"/>
                  </a:lnTo>
                  <a:cubicBezTo>
                    <a:pt x="605677" y="3540505"/>
                    <a:pt x="633171" y="3563629"/>
                    <a:pt x="657140" y="3583495"/>
                  </a:cubicBezTo>
                  <a:cubicBezTo>
                    <a:pt x="933016" y="3575336"/>
                    <a:pt x="1216689" y="3569736"/>
                    <a:pt x="1500362" y="3566839"/>
                  </a:cubicBezTo>
                  <a:lnTo>
                    <a:pt x="1505503" y="3566791"/>
                  </a:lnTo>
                  <a:lnTo>
                    <a:pt x="1517645" y="3601840"/>
                  </a:lnTo>
                  <a:lnTo>
                    <a:pt x="1507628" y="3601912"/>
                  </a:lnTo>
                  <a:cubicBezTo>
                    <a:pt x="1248069" y="3603940"/>
                    <a:pt x="976296" y="3609130"/>
                    <a:pt x="699527" y="3617289"/>
                  </a:cubicBezTo>
                  <a:cubicBezTo>
                    <a:pt x="935575" y="3798615"/>
                    <a:pt x="1212006" y="3928600"/>
                    <a:pt x="1500362" y="3993652"/>
                  </a:cubicBezTo>
                  <a:lnTo>
                    <a:pt x="1497226" y="4007647"/>
                  </a:lnTo>
                  <a:lnTo>
                    <a:pt x="1277424" y="3944845"/>
                  </a:lnTo>
                  <a:cubicBezTo>
                    <a:pt x="1060911" y="3869677"/>
                    <a:pt x="855774" y="3758117"/>
                    <a:pt x="674954" y="3616347"/>
                  </a:cubicBezTo>
                  <a:lnTo>
                    <a:pt x="659385" y="3604133"/>
                  </a:lnTo>
                  <a:lnTo>
                    <a:pt x="679178" y="3603530"/>
                  </a:lnTo>
                  <a:cubicBezTo>
                    <a:pt x="959375" y="3595105"/>
                    <a:pt x="1234648" y="3589771"/>
                    <a:pt x="1497562" y="3587623"/>
                  </a:cubicBezTo>
                  <a:lnTo>
                    <a:pt x="1495341" y="3581202"/>
                  </a:lnTo>
                  <a:cubicBezTo>
                    <a:pt x="1212562" y="3584122"/>
                    <a:pt x="929854" y="3589747"/>
                    <a:pt x="654871" y="3597905"/>
                  </a:cubicBezTo>
                  <a:lnTo>
                    <a:pt x="652168" y="3597978"/>
                  </a:lnTo>
                  <a:lnTo>
                    <a:pt x="650092" y="3596264"/>
                  </a:lnTo>
                  <a:cubicBezTo>
                    <a:pt x="621512" y="3572633"/>
                    <a:pt x="587815" y="3544246"/>
                    <a:pt x="554046" y="3513108"/>
                  </a:cubicBezTo>
                  <a:lnTo>
                    <a:pt x="540263" y="3500387"/>
                  </a:lnTo>
                  <a:lnTo>
                    <a:pt x="942696" y="3506301"/>
                  </a:lnTo>
                  <a:cubicBezTo>
                    <a:pt x="1110746" y="3508787"/>
                    <a:pt x="1287969" y="3511418"/>
                    <a:pt x="1471565" y="3514073"/>
                  </a:cubicBezTo>
                  <a:lnTo>
                    <a:pt x="1469127" y="3507749"/>
                  </a:lnTo>
                  <a:cubicBezTo>
                    <a:pt x="1079729" y="3501377"/>
                    <a:pt x="783238" y="3497080"/>
                    <a:pt x="536473" y="3494256"/>
                  </a:cubicBezTo>
                  <a:lnTo>
                    <a:pt x="533673" y="3494256"/>
                  </a:lnTo>
                  <a:cubicBezTo>
                    <a:pt x="533673" y="3494256"/>
                    <a:pt x="531645" y="3492325"/>
                    <a:pt x="531645" y="3492325"/>
                  </a:cubicBezTo>
                  <a:cubicBezTo>
                    <a:pt x="482403" y="3446100"/>
                    <a:pt x="433403" y="3394806"/>
                    <a:pt x="381940" y="3335498"/>
                  </a:cubicBezTo>
                  <a:close/>
                  <a:moveTo>
                    <a:pt x="2185020" y="3235155"/>
                  </a:moveTo>
                  <a:lnTo>
                    <a:pt x="2192768" y="3235155"/>
                  </a:lnTo>
                  <a:lnTo>
                    <a:pt x="2190596" y="3263614"/>
                  </a:lnTo>
                  <a:lnTo>
                    <a:pt x="2176258" y="3262528"/>
                  </a:lnTo>
                  <a:lnTo>
                    <a:pt x="2177272" y="3249493"/>
                  </a:lnTo>
                  <a:cubicBezTo>
                    <a:pt x="2153882" y="3249541"/>
                    <a:pt x="2130636" y="3249735"/>
                    <a:pt x="2107488" y="3249903"/>
                  </a:cubicBezTo>
                  <a:cubicBezTo>
                    <a:pt x="2083156" y="3250096"/>
                    <a:pt x="2058922" y="3250314"/>
                    <a:pt x="2034687" y="3250314"/>
                  </a:cubicBezTo>
                  <a:lnTo>
                    <a:pt x="2021652" y="3268080"/>
                  </a:lnTo>
                  <a:lnTo>
                    <a:pt x="2021628" y="3268055"/>
                  </a:lnTo>
                  <a:lnTo>
                    <a:pt x="2010090" y="3259583"/>
                  </a:lnTo>
                  <a:lnTo>
                    <a:pt x="2027397" y="3235976"/>
                  </a:lnTo>
                  <a:lnTo>
                    <a:pt x="2031042" y="3235976"/>
                  </a:lnTo>
                  <a:cubicBezTo>
                    <a:pt x="2056460" y="3235976"/>
                    <a:pt x="2081853" y="3235758"/>
                    <a:pt x="2107367" y="3235565"/>
                  </a:cubicBezTo>
                  <a:cubicBezTo>
                    <a:pt x="2133147" y="3235348"/>
                    <a:pt x="2158975" y="3235155"/>
                    <a:pt x="2185020" y="3235155"/>
                  </a:cubicBezTo>
                  <a:close/>
                  <a:moveTo>
                    <a:pt x="2726008" y="3062758"/>
                  </a:moveTo>
                  <a:lnTo>
                    <a:pt x="2726006" y="3062784"/>
                  </a:lnTo>
                  <a:lnTo>
                    <a:pt x="2725982" y="3062760"/>
                  </a:lnTo>
                  <a:close/>
                  <a:moveTo>
                    <a:pt x="3788573" y="2728493"/>
                  </a:moveTo>
                  <a:cubicBezTo>
                    <a:pt x="3452906" y="2823429"/>
                    <a:pt x="3104156" y="2892440"/>
                    <a:pt x="2751834" y="2933620"/>
                  </a:cubicBezTo>
                  <a:cubicBezTo>
                    <a:pt x="2748938" y="2971252"/>
                    <a:pt x="2745438" y="3009438"/>
                    <a:pt x="2741865" y="3047070"/>
                  </a:cubicBezTo>
                  <a:cubicBezTo>
                    <a:pt x="3063966" y="3020687"/>
                    <a:pt x="3385536" y="2978251"/>
                    <a:pt x="3697885" y="2920923"/>
                  </a:cubicBezTo>
                  <a:cubicBezTo>
                    <a:pt x="3731051" y="2859395"/>
                    <a:pt x="3761513" y="2794728"/>
                    <a:pt x="3788573" y="2728493"/>
                  </a:cubicBezTo>
                  <a:close/>
                  <a:moveTo>
                    <a:pt x="3812831" y="2706672"/>
                  </a:moveTo>
                  <a:lnTo>
                    <a:pt x="3807376" y="2720238"/>
                  </a:lnTo>
                  <a:cubicBezTo>
                    <a:pt x="3778338" y="2792797"/>
                    <a:pt x="3745196" y="2863643"/>
                    <a:pt x="3708892" y="2930772"/>
                  </a:cubicBezTo>
                  <a:lnTo>
                    <a:pt x="3707251" y="2933789"/>
                  </a:lnTo>
                  <a:lnTo>
                    <a:pt x="3703847" y="2934417"/>
                  </a:lnTo>
                  <a:cubicBezTo>
                    <a:pt x="3387226" y="2992638"/>
                    <a:pt x="3061070" y="3035604"/>
                    <a:pt x="2734503" y="3062060"/>
                  </a:cubicBezTo>
                  <a:lnTo>
                    <a:pt x="2726008" y="3062758"/>
                  </a:lnTo>
                  <a:lnTo>
                    <a:pt x="2726803" y="3054239"/>
                  </a:lnTo>
                  <a:cubicBezTo>
                    <a:pt x="2730761" y="3012045"/>
                    <a:pt x="2734768" y="2969031"/>
                    <a:pt x="2737955" y="2926813"/>
                  </a:cubicBezTo>
                  <a:lnTo>
                    <a:pt x="2738389" y="2921092"/>
                  </a:lnTo>
                  <a:lnTo>
                    <a:pt x="2749662" y="2919451"/>
                  </a:lnTo>
                  <a:cubicBezTo>
                    <a:pt x="3106498" y="2877740"/>
                    <a:pt x="3459423" y="2807497"/>
                    <a:pt x="3798759" y="2710703"/>
                  </a:cubicBezTo>
                  <a:close/>
                  <a:moveTo>
                    <a:pt x="13566" y="2667351"/>
                  </a:moveTo>
                  <a:cubicBezTo>
                    <a:pt x="52790" y="2778701"/>
                    <a:pt x="101743" y="2887082"/>
                    <a:pt x="159023" y="2989500"/>
                  </a:cubicBezTo>
                  <a:cubicBezTo>
                    <a:pt x="586415" y="3073453"/>
                    <a:pt x="1038307" y="3126871"/>
                    <a:pt x="1502341" y="3148209"/>
                  </a:cubicBezTo>
                  <a:lnTo>
                    <a:pt x="1509993" y="3148571"/>
                  </a:lnTo>
                  <a:lnTo>
                    <a:pt x="1506010" y="3183596"/>
                  </a:lnTo>
                  <a:lnTo>
                    <a:pt x="1499300" y="3183307"/>
                  </a:lnTo>
                  <a:cubicBezTo>
                    <a:pt x="1045814" y="3162789"/>
                    <a:pt x="602563" y="3111206"/>
                    <a:pt x="181665" y="3029956"/>
                  </a:cubicBezTo>
                  <a:lnTo>
                    <a:pt x="182340" y="3031066"/>
                  </a:lnTo>
                  <a:cubicBezTo>
                    <a:pt x="189654" y="3043135"/>
                    <a:pt x="196775" y="3054963"/>
                    <a:pt x="204258" y="3066767"/>
                  </a:cubicBezTo>
                  <a:cubicBezTo>
                    <a:pt x="608526" y="3145216"/>
                    <a:pt x="1042290" y="3197041"/>
                    <a:pt x="1493627" y="3220769"/>
                  </a:cubicBezTo>
                  <a:lnTo>
                    <a:pt x="1501231" y="3221179"/>
                  </a:lnTo>
                  <a:lnTo>
                    <a:pt x="1497176" y="3256204"/>
                  </a:lnTo>
                  <a:lnTo>
                    <a:pt x="1497200" y="3256228"/>
                  </a:lnTo>
                  <a:lnTo>
                    <a:pt x="1490465" y="3255866"/>
                  </a:lnTo>
                  <a:cubicBezTo>
                    <a:pt x="1045766" y="3232042"/>
                    <a:pt x="604229" y="3179613"/>
                    <a:pt x="213672" y="3104230"/>
                  </a:cubicBezTo>
                  <a:lnTo>
                    <a:pt x="216375" y="3090109"/>
                  </a:lnTo>
                  <a:cubicBezTo>
                    <a:pt x="604326" y="3165010"/>
                    <a:pt x="1042701" y="3217221"/>
                    <a:pt x="1484503" y="3241190"/>
                  </a:cubicBezTo>
                  <a:lnTo>
                    <a:pt x="1485252" y="3234721"/>
                  </a:lnTo>
                  <a:cubicBezTo>
                    <a:pt x="1034904" y="3210728"/>
                    <a:pt x="602008" y="3158758"/>
                    <a:pt x="198489" y="3080284"/>
                  </a:cubicBezTo>
                  <a:lnTo>
                    <a:pt x="195472" y="3079705"/>
                  </a:lnTo>
                  <a:lnTo>
                    <a:pt x="193806" y="3077098"/>
                  </a:lnTo>
                  <a:cubicBezTo>
                    <a:pt x="185672" y="3064329"/>
                    <a:pt x="177971" y="3051560"/>
                    <a:pt x="170078" y="3038525"/>
                  </a:cubicBezTo>
                  <a:lnTo>
                    <a:pt x="152578" y="3009680"/>
                  </a:lnTo>
                  <a:lnTo>
                    <a:pt x="168533" y="3012794"/>
                  </a:lnTo>
                  <a:cubicBezTo>
                    <a:pt x="591436" y="3095274"/>
                    <a:pt x="1037125" y="3147703"/>
                    <a:pt x="1493265" y="3168654"/>
                  </a:cubicBezTo>
                  <a:lnTo>
                    <a:pt x="1494038" y="3162186"/>
                  </a:lnTo>
                  <a:cubicBezTo>
                    <a:pt x="1030824" y="3140509"/>
                    <a:pt x="579656" y="3086946"/>
                    <a:pt x="153012" y="3002921"/>
                  </a:cubicBezTo>
                  <a:lnTo>
                    <a:pt x="149754" y="3002294"/>
                  </a:lnTo>
                  <a:lnTo>
                    <a:pt x="148137" y="2999397"/>
                  </a:lnTo>
                  <a:cubicBezTo>
                    <a:pt x="89722" y="2895385"/>
                    <a:pt x="39901" y="2785266"/>
                    <a:pt x="0" y="2672106"/>
                  </a:cubicBezTo>
                  <a:close/>
                  <a:moveTo>
                    <a:pt x="63508" y="2563677"/>
                  </a:moveTo>
                  <a:cubicBezTo>
                    <a:pt x="64498" y="2566960"/>
                    <a:pt x="65512" y="2570243"/>
                    <a:pt x="66574" y="2573622"/>
                  </a:cubicBezTo>
                  <a:lnTo>
                    <a:pt x="66574" y="2573598"/>
                  </a:lnTo>
                  <a:cubicBezTo>
                    <a:pt x="96964" y="2580743"/>
                    <a:pt x="126968" y="2587598"/>
                    <a:pt x="156730" y="2594261"/>
                  </a:cubicBezTo>
                  <a:cubicBezTo>
                    <a:pt x="143696" y="2590133"/>
                    <a:pt x="130709" y="2585933"/>
                    <a:pt x="117795" y="2581685"/>
                  </a:cubicBezTo>
                  <a:lnTo>
                    <a:pt x="109733" y="2579102"/>
                  </a:lnTo>
                  <a:cubicBezTo>
                    <a:pt x="94550" y="2574226"/>
                    <a:pt x="78933" y="2569253"/>
                    <a:pt x="63508" y="2563677"/>
                  </a:cubicBezTo>
                  <a:close/>
                  <a:moveTo>
                    <a:pt x="40577" y="2539491"/>
                  </a:moveTo>
                  <a:lnTo>
                    <a:pt x="54867" y="2545091"/>
                  </a:lnTo>
                  <a:cubicBezTo>
                    <a:pt x="74298" y="2552695"/>
                    <a:pt x="94526" y="2559163"/>
                    <a:pt x="114078" y="2565415"/>
                  </a:cubicBezTo>
                  <a:lnTo>
                    <a:pt x="122237" y="2568022"/>
                  </a:lnTo>
                  <a:cubicBezTo>
                    <a:pt x="196824" y="2592619"/>
                    <a:pt x="273173" y="2615116"/>
                    <a:pt x="349281" y="2634909"/>
                  </a:cubicBezTo>
                  <a:lnTo>
                    <a:pt x="346071" y="2648886"/>
                  </a:lnTo>
                  <a:cubicBezTo>
                    <a:pt x="251039" y="2630034"/>
                    <a:pt x="157261" y="2609661"/>
                    <a:pt x="59381" y="2586657"/>
                  </a:cubicBezTo>
                  <a:lnTo>
                    <a:pt x="55470" y="2585764"/>
                  </a:lnTo>
                  <a:lnTo>
                    <a:pt x="54215" y="2581950"/>
                  </a:lnTo>
                  <a:cubicBezTo>
                    <a:pt x="52598" y="2577098"/>
                    <a:pt x="51198" y="2572464"/>
                    <a:pt x="49774" y="2567805"/>
                  </a:cubicBezTo>
                  <a:cubicBezTo>
                    <a:pt x="48398" y="2563291"/>
                    <a:pt x="47022" y="2558777"/>
                    <a:pt x="45453" y="2554046"/>
                  </a:cubicBezTo>
                  <a:close/>
                  <a:moveTo>
                    <a:pt x="852902" y="1996838"/>
                  </a:moveTo>
                  <a:lnTo>
                    <a:pt x="816598" y="2111978"/>
                  </a:lnTo>
                  <a:lnTo>
                    <a:pt x="811215" y="2307377"/>
                  </a:lnTo>
                  <a:lnTo>
                    <a:pt x="811191" y="2307401"/>
                  </a:lnTo>
                  <a:cubicBezTo>
                    <a:pt x="840084" y="2312736"/>
                    <a:pt x="868471" y="2317491"/>
                    <a:pt x="896785" y="2322222"/>
                  </a:cubicBezTo>
                  <a:close/>
                  <a:moveTo>
                    <a:pt x="858550" y="1931303"/>
                  </a:moveTo>
                  <a:lnTo>
                    <a:pt x="913610" y="2339578"/>
                  </a:lnTo>
                  <a:lnTo>
                    <a:pt x="913585" y="2339578"/>
                  </a:lnTo>
                  <a:lnTo>
                    <a:pt x="904003" y="2337984"/>
                  </a:lnTo>
                  <a:cubicBezTo>
                    <a:pt x="870450" y="2332384"/>
                    <a:pt x="836898" y="2326784"/>
                    <a:pt x="802549" y="2320388"/>
                  </a:cubicBezTo>
                  <a:lnTo>
                    <a:pt x="796539" y="2319277"/>
                  </a:lnTo>
                  <a:lnTo>
                    <a:pt x="802622" y="2108647"/>
                  </a:lnTo>
                  <a:close/>
                  <a:moveTo>
                    <a:pt x="1446148" y="1599836"/>
                  </a:moveTo>
                  <a:lnTo>
                    <a:pt x="1090109" y="1689196"/>
                  </a:lnTo>
                  <a:lnTo>
                    <a:pt x="966328" y="2332771"/>
                  </a:lnTo>
                  <a:lnTo>
                    <a:pt x="966303" y="2332819"/>
                  </a:lnTo>
                  <a:cubicBezTo>
                    <a:pt x="1177079" y="2363740"/>
                    <a:pt x="1397196" y="2383172"/>
                    <a:pt x="1620740" y="2390582"/>
                  </a:cubicBezTo>
                  <a:cubicBezTo>
                    <a:pt x="1644927" y="2347954"/>
                    <a:pt x="1664937" y="2316091"/>
                    <a:pt x="1685262" y="2287632"/>
                  </a:cubicBezTo>
                  <a:lnTo>
                    <a:pt x="1713262" y="2224293"/>
                  </a:lnTo>
                  <a:cubicBezTo>
                    <a:pt x="1753766" y="2132519"/>
                    <a:pt x="1719466" y="1893285"/>
                    <a:pt x="1703003" y="1778290"/>
                  </a:cubicBezTo>
                  <a:lnTo>
                    <a:pt x="1693517" y="1710028"/>
                  </a:lnTo>
                  <a:lnTo>
                    <a:pt x="1573333" y="1789587"/>
                  </a:lnTo>
                  <a:lnTo>
                    <a:pt x="1485855" y="1609781"/>
                  </a:lnTo>
                  <a:close/>
                  <a:moveTo>
                    <a:pt x="182485" y="1586439"/>
                  </a:moveTo>
                  <a:cubicBezTo>
                    <a:pt x="152723" y="1719537"/>
                    <a:pt x="137612" y="1855098"/>
                    <a:pt x="137612" y="1989548"/>
                  </a:cubicBezTo>
                  <a:cubicBezTo>
                    <a:pt x="137612" y="2068577"/>
                    <a:pt x="142488" y="2146230"/>
                    <a:pt x="152168" y="2220431"/>
                  </a:cubicBezTo>
                  <a:lnTo>
                    <a:pt x="152168" y="2220455"/>
                  </a:lnTo>
                  <a:cubicBezTo>
                    <a:pt x="172733" y="2228493"/>
                    <a:pt x="195834" y="2236603"/>
                    <a:pt x="220841" y="2244617"/>
                  </a:cubicBezTo>
                  <a:lnTo>
                    <a:pt x="238027" y="1626267"/>
                  </a:lnTo>
                  <a:cubicBezTo>
                    <a:pt x="232814" y="1623419"/>
                    <a:pt x="227576" y="1620160"/>
                    <a:pt x="222386" y="1616877"/>
                  </a:cubicBezTo>
                  <a:cubicBezTo>
                    <a:pt x="208096" y="1607801"/>
                    <a:pt x="194748" y="1597615"/>
                    <a:pt x="182485" y="1586439"/>
                  </a:cubicBezTo>
                  <a:close/>
                  <a:moveTo>
                    <a:pt x="1446172" y="1585088"/>
                  </a:moveTo>
                  <a:lnTo>
                    <a:pt x="1495849" y="1597471"/>
                  </a:lnTo>
                  <a:lnTo>
                    <a:pt x="1579126" y="1768563"/>
                  </a:lnTo>
                  <a:lnTo>
                    <a:pt x="1704693" y="1685431"/>
                  </a:lnTo>
                  <a:lnTo>
                    <a:pt x="1717221" y="1776239"/>
                  </a:lnTo>
                  <a:cubicBezTo>
                    <a:pt x="1735180" y="1901444"/>
                    <a:pt x="1768611" y="2134499"/>
                    <a:pt x="1726417" y="2230062"/>
                  </a:cubicBezTo>
                  <a:lnTo>
                    <a:pt x="1697693" y="2294729"/>
                  </a:lnTo>
                  <a:cubicBezTo>
                    <a:pt x="1676379" y="2324805"/>
                    <a:pt x="1656078" y="2357343"/>
                    <a:pt x="1631168" y="2401396"/>
                  </a:cubicBezTo>
                  <a:lnTo>
                    <a:pt x="1628995" y="2405161"/>
                  </a:lnTo>
                  <a:lnTo>
                    <a:pt x="1628971" y="2405186"/>
                  </a:lnTo>
                  <a:lnTo>
                    <a:pt x="1624650" y="2405041"/>
                  </a:lnTo>
                  <a:cubicBezTo>
                    <a:pt x="1396447" y="2397630"/>
                    <a:pt x="1171744" y="2377765"/>
                    <a:pt x="956793" y="2345902"/>
                  </a:cubicBezTo>
                  <a:lnTo>
                    <a:pt x="949383" y="2344816"/>
                  </a:lnTo>
                  <a:lnTo>
                    <a:pt x="1077750" y="1677513"/>
                  </a:lnTo>
                  <a:lnTo>
                    <a:pt x="1082191" y="1676427"/>
                  </a:lnTo>
                  <a:close/>
                  <a:moveTo>
                    <a:pt x="174230" y="1558318"/>
                  </a:moveTo>
                  <a:lnTo>
                    <a:pt x="183378" y="1567466"/>
                  </a:lnTo>
                  <a:cubicBezTo>
                    <a:pt x="197306" y="1581370"/>
                    <a:pt x="213020" y="1593922"/>
                    <a:pt x="230062" y="1604760"/>
                  </a:cubicBezTo>
                  <a:cubicBezTo>
                    <a:pt x="236193" y="1608598"/>
                    <a:pt x="242372" y="1612484"/>
                    <a:pt x="248552" y="1615550"/>
                  </a:cubicBezTo>
                  <a:lnTo>
                    <a:pt x="252655" y="1617602"/>
                  </a:lnTo>
                  <a:lnTo>
                    <a:pt x="252486" y="1622164"/>
                  </a:lnTo>
                  <a:lnTo>
                    <a:pt x="234696" y="2264025"/>
                  </a:lnTo>
                  <a:lnTo>
                    <a:pt x="225620" y="2261176"/>
                  </a:lnTo>
                  <a:cubicBezTo>
                    <a:pt x="195134" y="2251617"/>
                    <a:pt x="167302" y="2241890"/>
                    <a:pt x="142947" y="2232283"/>
                  </a:cubicBezTo>
                  <a:lnTo>
                    <a:pt x="139036" y="2230714"/>
                  </a:lnTo>
                  <a:lnTo>
                    <a:pt x="138481" y="2226562"/>
                  </a:lnTo>
                  <a:cubicBezTo>
                    <a:pt x="128367" y="2150430"/>
                    <a:pt x="123250" y="2070701"/>
                    <a:pt x="123250" y="1989572"/>
                  </a:cubicBezTo>
                  <a:cubicBezTo>
                    <a:pt x="123250" y="1849884"/>
                    <a:pt x="139423" y="1709037"/>
                    <a:pt x="171333" y="1570942"/>
                  </a:cubicBezTo>
                  <a:close/>
                  <a:moveTo>
                    <a:pt x="1122816" y="1519794"/>
                  </a:moveTo>
                  <a:lnTo>
                    <a:pt x="1120281" y="1532925"/>
                  </a:lnTo>
                  <a:lnTo>
                    <a:pt x="1133099" y="1522473"/>
                  </a:lnTo>
                  <a:lnTo>
                    <a:pt x="1122840" y="1519794"/>
                  </a:lnTo>
                  <a:close/>
                  <a:moveTo>
                    <a:pt x="1158323" y="1335933"/>
                  </a:moveTo>
                  <a:lnTo>
                    <a:pt x="1123685" y="1515135"/>
                  </a:lnTo>
                  <a:lnTo>
                    <a:pt x="1229410" y="1398402"/>
                  </a:lnTo>
                  <a:cubicBezTo>
                    <a:pt x="1218597" y="1390992"/>
                    <a:pt x="1209979" y="1384499"/>
                    <a:pt x="1202158" y="1377861"/>
                  </a:cubicBezTo>
                  <a:cubicBezTo>
                    <a:pt x="1186662" y="1365647"/>
                    <a:pt x="1171961" y="1351574"/>
                    <a:pt x="1158323" y="1335933"/>
                  </a:cubicBezTo>
                  <a:close/>
                  <a:moveTo>
                    <a:pt x="1150044" y="1303153"/>
                  </a:moveTo>
                  <a:lnTo>
                    <a:pt x="1159772" y="1315270"/>
                  </a:lnTo>
                  <a:cubicBezTo>
                    <a:pt x="1175365" y="1334750"/>
                    <a:pt x="1192696" y="1352081"/>
                    <a:pt x="1211259" y="1366733"/>
                  </a:cubicBezTo>
                  <a:cubicBezTo>
                    <a:pt x="1220455" y="1374505"/>
                    <a:pt x="1230569" y="1381964"/>
                    <a:pt x="1244304" y="1391113"/>
                  </a:cubicBezTo>
                  <a:lnTo>
                    <a:pt x="1251232" y="1395723"/>
                  </a:lnTo>
                  <a:lnTo>
                    <a:pt x="1146640" y="1511201"/>
                  </a:lnTo>
                  <a:lnTo>
                    <a:pt x="1164020" y="1515739"/>
                  </a:lnTo>
                  <a:lnTo>
                    <a:pt x="1098654" y="1569108"/>
                  </a:lnTo>
                  <a:close/>
                  <a:moveTo>
                    <a:pt x="2940645" y="559260"/>
                  </a:moveTo>
                  <a:lnTo>
                    <a:pt x="2940667" y="559276"/>
                  </a:lnTo>
                  <a:lnTo>
                    <a:pt x="2933113" y="606619"/>
                  </a:lnTo>
                  <a:lnTo>
                    <a:pt x="3003211" y="604350"/>
                  </a:lnTo>
                  <a:lnTo>
                    <a:pt x="2940667" y="559276"/>
                  </a:lnTo>
                  <a:lnTo>
                    <a:pt x="2940669" y="559260"/>
                  </a:lnTo>
                  <a:close/>
                  <a:moveTo>
                    <a:pt x="2800087" y="471638"/>
                  </a:moveTo>
                  <a:cubicBezTo>
                    <a:pt x="2803636" y="477552"/>
                    <a:pt x="2806991" y="483345"/>
                    <a:pt x="2810153" y="489017"/>
                  </a:cubicBezTo>
                  <a:lnTo>
                    <a:pt x="2914189" y="541301"/>
                  </a:lnTo>
                  <a:cubicBezTo>
                    <a:pt x="2876654" y="516366"/>
                    <a:pt x="2838491" y="493121"/>
                    <a:pt x="2800087" y="471638"/>
                  </a:cubicBezTo>
                  <a:close/>
                  <a:moveTo>
                    <a:pt x="2758304" y="432703"/>
                  </a:moveTo>
                  <a:lnTo>
                    <a:pt x="2782877" y="445882"/>
                  </a:lnTo>
                  <a:cubicBezTo>
                    <a:pt x="2866757" y="490900"/>
                    <a:pt x="2949213" y="544487"/>
                    <a:pt x="3028025" y="605195"/>
                  </a:cubicBezTo>
                  <a:lnTo>
                    <a:pt x="3043860" y="617409"/>
                  </a:lnTo>
                  <a:lnTo>
                    <a:pt x="2916241" y="621536"/>
                  </a:lnTo>
                  <a:lnTo>
                    <a:pt x="2916217" y="621512"/>
                  </a:lnTo>
                  <a:lnTo>
                    <a:pt x="2925558" y="563098"/>
                  </a:lnTo>
                  <a:lnTo>
                    <a:pt x="2799798" y="499855"/>
                  </a:lnTo>
                  <a:lnTo>
                    <a:pt x="2798736" y="497948"/>
                  </a:lnTo>
                  <a:cubicBezTo>
                    <a:pt x="2791349" y="484696"/>
                    <a:pt x="2782853" y="470624"/>
                    <a:pt x="2773463" y="456093"/>
                  </a:cubicBezTo>
                  <a:close/>
                  <a:moveTo>
                    <a:pt x="1955200" y="238462"/>
                  </a:moveTo>
                  <a:cubicBezTo>
                    <a:pt x="1996549" y="238462"/>
                    <a:pt x="2038091" y="240079"/>
                    <a:pt x="2078667" y="243290"/>
                  </a:cubicBezTo>
                  <a:lnTo>
                    <a:pt x="2107464" y="245534"/>
                  </a:lnTo>
                  <a:lnTo>
                    <a:pt x="2080960" y="257024"/>
                  </a:lnTo>
                  <a:cubicBezTo>
                    <a:pt x="2051922" y="269576"/>
                    <a:pt x="2025225" y="284494"/>
                    <a:pt x="1999252" y="302573"/>
                  </a:cubicBezTo>
                  <a:cubicBezTo>
                    <a:pt x="1898209" y="371681"/>
                    <a:pt x="1826953" y="473834"/>
                    <a:pt x="1798639" y="590205"/>
                  </a:cubicBezTo>
                  <a:lnTo>
                    <a:pt x="1797625" y="592498"/>
                  </a:lnTo>
                  <a:cubicBezTo>
                    <a:pt x="1791880" y="601091"/>
                    <a:pt x="1786401" y="610288"/>
                    <a:pt x="1780415" y="621416"/>
                  </a:cubicBezTo>
                  <a:lnTo>
                    <a:pt x="1778991" y="624095"/>
                  </a:lnTo>
                  <a:lnTo>
                    <a:pt x="1661823" y="657189"/>
                  </a:lnTo>
                  <a:lnTo>
                    <a:pt x="1661823" y="657213"/>
                  </a:lnTo>
                  <a:lnTo>
                    <a:pt x="1658830" y="654147"/>
                  </a:lnTo>
                  <a:cubicBezTo>
                    <a:pt x="1634571" y="629116"/>
                    <a:pt x="1504683" y="431906"/>
                    <a:pt x="1494400" y="400164"/>
                  </a:cubicBezTo>
                  <a:lnTo>
                    <a:pt x="1508039" y="395723"/>
                  </a:lnTo>
                  <a:cubicBezTo>
                    <a:pt x="1516414" y="421478"/>
                    <a:pt x="1635102" y="604881"/>
                    <a:pt x="1666313" y="641040"/>
                  </a:cubicBezTo>
                  <a:lnTo>
                    <a:pt x="1769263" y="611978"/>
                  </a:lnTo>
                  <a:cubicBezTo>
                    <a:pt x="1774646" y="602033"/>
                    <a:pt x="1779715" y="593560"/>
                    <a:pt x="1785001" y="585595"/>
                  </a:cubicBezTo>
                  <a:cubicBezTo>
                    <a:pt x="1814377" y="466279"/>
                    <a:pt x="1887540" y="361615"/>
                    <a:pt x="1991093" y="290794"/>
                  </a:cubicBezTo>
                  <a:cubicBezTo>
                    <a:pt x="2010090" y="277518"/>
                    <a:pt x="2029546" y="265931"/>
                    <a:pt x="2049943" y="255648"/>
                  </a:cubicBezTo>
                  <a:cubicBezTo>
                    <a:pt x="1889809" y="245993"/>
                    <a:pt x="1725355" y="260428"/>
                    <a:pt x="1565029" y="296490"/>
                  </a:cubicBezTo>
                  <a:lnTo>
                    <a:pt x="1561891" y="282490"/>
                  </a:lnTo>
                  <a:cubicBezTo>
                    <a:pt x="1691875" y="253259"/>
                    <a:pt x="1824201" y="238462"/>
                    <a:pt x="1955200" y="238462"/>
                  </a:cubicBezTo>
                  <a:close/>
                  <a:moveTo>
                    <a:pt x="1955248" y="14435"/>
                  </a:moveTo>
                  <a:cubicBezTo>
                    <a:pt x="1715990" y="14435"/>
                    <a:pt x="1482838" y="56532"/>
                    <a:pt x="1262239" y="139447"/>
                  </a:cubicBezTo>
                  <a:cubicBezTo>
                    <a:pt x="1242325" y="211113"/>
                    <a:pt x="1222169" y="280535"/>
                    <a:pt x="1202376" y="345926"/>
                  </a:cubicBezTo>
                  <a:cubicBezTo>
                    <a:pt x="1203365" y="346722"/>
                    <a:pt x="1204307" y="347543"/>
                    <a:pt x="1205272" y="348195"/>
                  </a:cubicBezTo>
                  <a:cubicBezTo>
                    <a:pt x="1252873" y="389640"/>
                    <a:pt x="1283891" y="452158"/>
                    <a:pt x="1293377" y="524959"/>
                  </a:cubicBezTo>
                  <a:cubicBezTo>
                    <a:pt x="1299677" y="530004"/>
                    <a:pt x="1305905" y="535556"/>
                    <a:pt x="1311625" y="541180"/>
                  </a:cubicBezTo>
                  <a:lnTo>
                    <a:pt x="1315584" y="544390"/>
                  </a:lnTo>
                  <a:cubicBezTo>
                    <a:pt x="1335667" y="565294"/>
                    <a:pt x="1352516" y="591170"/>
                    <a:pt x="1361930" y="615478"/>
                  </a:cubicBezTo>
                  <a:lnTo>
                    <a:pt x="1384040" y="673844"/>
                  </a:lnTo>
                  <a:cubicBezTo>
                    <a:pt x="1426041" y="732500"/>
                    <a:pt x="1475621" y="790432"/>
                    <a:pt x="1527808" y="841798"/>
                  </a:cubicBezTo>
                  <a:cubicBezTo>
                    <a:pt x="1564257" y="877499"/>
                    <a:pt x="1606668" y="920175"/>
                    <a:pt x="1645796" y="966521"/>
                  </a:cubicBezTo>
                  <a:lnTo>
                    <a:pt x="1647220" y="966521"/>
                  </a:lnTo>
                  <a:lnTo>
                    <a:pt x="1646182" y="957541"/>
                  </a:lnTo>
                  <a:lnTo>
                    <a:pt x="1739621" y="976224"/>
                  </a:lnTo>
                  <a:lnTo>
                    <a:pt x="1790698" y="984890"/>
                  </a:lnTo>
                  <a:lnTo>
                    <a:pt x="1791518" y="987279"/>
                  </a:lnTo>
                  <a:cubicBezTo>
                    <a:pt x="1796032" y="988221"/>
                    <a:pt x="1800425" y="989476"/>
                    <a:pt x="1804770" y="990707"/>
                  </a:cubicBezTo>
                  <a:cubicBezTo>
                    <a:pt x="1868423" y="1005335"/>
                    <a:pt x="1948369" y="1007024"/>
                    <a:pt x="2014966" y="1007845"/>
                  </a:cubicBezTo>
                  <a:lnTo>
                    <a:pt x="1916627" y="875978"/>
                  </a:lnTo>
                  <a:lnTo>
                    <a:pt x="1978735" y="825649"/>
                  </a:lnTo>
                  <a:cubicBezTo>
                    <a:pt x="1954741" y="776987"/>
                    <a:pt x="1966279" y="725620"/>
                    <a:pt x="2008883" y="692479"/>
                  </a:cubicBezTo>
                  <a:cubicBezTo>
                    <a:pt x="2013880" y="608140"/>
                    <a:pt x="2055350" y="535556"/>
                    <a:pt x="2125906" y="487714"/>
                  </a:cubicBezTo>
                  <a:cubicBezTo>
                    <a:pt x="2164599" y="461138"/>
                    <a:pt x="2208821" y="443855"/>
                    <a:pt x="2257314" y="436348"/>
                  </a:cubicBezTo>
                  <a:cubicBezTo>
                    <a:pt x="2305277" y="428816"/>
                    <a:pt x="2355243" y="431689"/>
                    <a:pt x="2400768" y="444458"/>
                  </a:cubicBezTo>
                  <a:cubicBezTo>
                    <a:pt x="2504563" y="472989"/>
                    <a:pt x="2583640" y="547335"/>
                    <a:pt x="2623395" y="653809"/>
                  </a:cubicBezTo>
                  <a:lnTo>
                    <a:pt x="2627161" y="663971"/>
                  </a:lnTo>
                  <a:lnTo>
                    <a:pt x="2677779" y="689703"/>
                  </a:lnTo>
                  <a:lnTo>
                    <a:pt x="2643068" y="984793"/>
                  </a:lnTo>
                  <a:lnTo>
                    <a:pt x="2628392" y="1015569"/>
                  </a:lnTo>
                  <a:lnTo>
                    <a:pt x="2651299" y="1079029"/>
                  </a:lnTo>
                  <a:cubicBezTo>
                    <a:pt x="2754394" y="1145530"/>
                    <a:pt x="2879623" y="1262070"/>
                    <a:pt x="2924230" y="1391620"/>
                  </a:cubicBezTo>
                  <a:cubicBezTo>
                    <a:pt x="2956527" y="1485493"/>
                    <a:pt x="2981848" y="1592715"/>
                    <a:pt x="2999542" y="1710245"/>
                  </a:cubicBezTo>
                  <a:lnTo>
                    <a:pt x="3022135" y="1861133"/>
                  </a:lnTo>
                  <a:lnTo>
                    <a:pt x="3000193" y="1852757"/>
                  </a:lnTo>
                  <a:cubicBezTo>
                    <a:pt x="3004563" y="1941224"/>
                    <a:pt x="3001618" y="2056774"/>
                    <a:pt x="2966159" y="2127595"/>
                  </a:cubicBezTo>
                  <a:cubicBezTo>
                    <a:pt x="2955972" y="2148620"/>
                    <a:pt x="2941151" y="2169041"/>
                    <a:pt x="2926813" y="2188834"/>
                  </a:cubicBezTo>
                  <a:lnTo>
                    <a:pt x="2911316" y="2210076"/>
                  </a:lnTo>
                  <a:cubicBezTo>
                    <a:pt x="2902180" y="2222399"/>
                    <a:pt x="2891933" y="2236218"/>
                    <a:pt x="2882671" y="2250176"/>
                  </a:cubicBezTo>
                  <a:lnTo>
                    <a:pt x="2859959" y="2291049"/>
                  </a:lnTo>
                  <a:lnTo>
                    <a:pt x="2859950" y="2291036"/>
                  </a:lnTo>
                  <a:lnTo>
                    <a:pt x="2859926" y="2291108"/>
                  </a:lnTo>
                  <a:lnTo>
                    <a:pt x="2859959" y="2291049"/>
                  </a:lnTo>
                  <a:lnTo>
                    <a:pt x="2884503" y="2327266"/>
                  </a:lnTo>
                  <a:cubicBezTo>
                    <a:pt x="2906244" y="2367201"/>
                    <a:pt x="2916373" y="2417575"/>
                    <a:pt x="2886285" y="2472266"/>
                  </a:cubicBezTo>
                  <a:lnTo>
                    <a:pt x="2841074" y="2556219"/>
                  </a:lnTo>
                  <a:cubicBezTo>
                    <a:pt x="2998069" y="2532998"/>
                    <a:pt x="3141088" y="2507652"/>
                    <a:pt x="3277687" y="2478879"/>
                  </a:cubicBezTo>
                  <a:lnTo>
                    <a:pt x="3333398" y="1522546"/>
                  </a:lnTo>
                  <a:cubicBezTo>
                    <a:pt x="3320701" y="1526311"/>
                    <a:pt x="3307619" y="1530077"/>
                    <a:pt x="3294174" y="1533263"/>
                  </a:cubicBezTo>
                  <a:cubicBezTo>
                    <a:pt x="3286039" y="1535653"/>
                    <a:pt x="3277277" y="1536908"/>
                    <a:pt x="3268418" y="1536908"/>
                  </a:cubicBezTo>
                  <a:cubicBezTo>
                    <a:pt x="3232548" y="1536908"/>
                    <a:pt x="3198779" y="1516173"/>
                    <a:pt x="3182413" y="1484069"/>
                  </a:cubicBezTo>
                  <a:lnTo>
                    <a:pt x="2944193" y="1014990"/>
                  </a:lnTo>
                  <a:cubicBezTo>
                    <a:pt x="2934393" y="991793"/>
                    <a:pt x="2934272" y="965386"/>
                    <a:pt x="2944048" y="941199"/>
                  </a:cubicBezTo>
                  <a:cubicBezTo>
                    <a:pt x="2953872" y="916989"/>
                    <a:pt x="2972362" y="898137"/>
                    <a:pt x="2996114" y="888143"/>
                  </a:cubicBezTo>
                  <a:lnTo>
                    <a:pt x="3312084" y="755769"/>
                  </a:lnTo>
                  <a:cubicBezTo>
                    <a:pt x="3324008" y="750797"/>
                    <a:pt x="3336608" y="748262"/>
                    <a:pt x="3349523" y="748262"/>
                  </a:cubicBezTo>
                  <a:cubicBezTo>
                    <a:pt x="3386551" y="748262"/>
                    <a:pt x="3420875" y="769480"/>
                    <a:pt x="3436976" y="802284"/>
                  </a:cubicBezTo>
                  <a:cubicBezTo>
                    <a:pt x="3476900" y="883630"/>
                    <a:pt x="3516801" y="964976"/>
                    <a:pt x="3555881" y="1046346"/>
                  </a:cubicBezTo>
                  <a:lnTo>
                    <a:pt x="3574443" y="1084412"/>
                  </a:lnTo>
                  <a:cubicBezTo>
                    <a:pt x="3594840" y="1126219"/>
                    <a:pt x="3615357" y="1168292"/>
                    <a:pt x="3634909" y="1209882"/>
                  </a:cubicBezTo>
                  <a:cubicBezTo>
                    <a:pt x="3644299" y="1228638"/>
                    <a:pt x="3652989" y="1247562"/>
                    <a:pt x="3661679" y="1266463"/>
                  </a:cubicBezTo>
                  <a:cubicBezTo>
                    <a:pt x="3667520" y="1278170"/>
                    <a:pt x="3675051" y="1293256"/>
                    <a:pt x="3678455" y="1305953"/>
                  </a:cubicBezTo>
                  <a:cubicBezTo>
                    <a:pt x="3689365" y="1347278"/>
                    <a:pt x="3671527" y="1387757"/>
                    <a:pt x="3630758" y="1414309"/>
                  </a:cubicBezTo>
                  <a:cubicBezTo>
                    <a:pt x="3617988" y="1421841"/>
                    <a:pt x="3603336" y="1429034"/>
                    <a:pt x="3585740" y="1436469"/>
                  </a:cubicBezTo>
                  <a:cubicBezTo>
                    <a:pt x="3568577" y="1444313"/>
                    <a:pt x="3551487" y="1450903"/>
                    <a:pt x="3531622" y="1458096"/>
                  </a:cubicBezTo>
                  <a:lnTo>
                    <a:pt x="3474969" y="2434972"/>
                  </a:lnTo>
                  <a:cubicBezTo>
                    <a:pt x="3617988" y="2400986"/>
                    <a:pt x="3762214" y="2362750"/>
                    <a:pt x="3903761" y="2321305"/>
                  </a:cubicBezTo>
                  <a:cubicBezTo>
                    <a:pt x="3922251" y="2212007"/>
                    <a:pt x="3931641" y="2100440"/>
                    <a:pt x="3931641" y="1989597"/>
                  </a:cubicBezTo>
                  <a:cubicBezTo>
                    <a:pt x="3931641" y="900478"/>
                    <a:pt x="3045018" y="14435"/>
                    <a:pt x="1955248" y="14435"/>
                  </a:cubicBezTo>
                  <a:close/>
                  <a:moveTo>
                    <a:pt x="1955248" y="0"/>
                  </a:moveTo>
                  <a:cubicBezTo>
                    <a:pt x="3052960" y="0"/>
                    <a:pt x="3945979" y="892488"/>
                    <a:pt x="3945979" y="1989500"/>
                  </a:cubicBezTo>
                  <a:cubicBezTo>
                    <a:pt x="3945979" y="2102612"/>
                    <a:pt x="3936300" y="2216545"/>
                    <a:pt x="3917134" y="2328039"/>
                  </a:cubicBezTo>
                  <a:lnTo>
                    <a:pt x="3916386" y="2332481"/>
                  </a:lnTo>
                  <a:lnTo>
                    <a:pt x="3912089" y="2333736"/>
                  </a:lnTo>
                  <a:cubicBezTo>
                    <a:pt x="3765811" y="2376630"/>
                    <a:pt x="3616709" y="2416120"/>
                    <a:pt x="3468886" y="2451048"/>
                  </a:cubicBezTo>
                  <a:lnTo>
                    <a:pt x="3459521" y="2453269"/>
                  </a:lnTo>
                  <a:lnTo>
                    <a:pt x="3460076" y="2443662"/>
                  </a:lnTo>
                  <a:lnTo>
                    <a:pt x="3517815" y="1447717"/>
                  </a:lnTo>
                  <a:lnTo>
                    <a:pt x="3522280" y="1446100"/>
                  </a:lnTo>
                  <a:cubicBezTo>
                    <a:pt x="3543763" y="1438375"/>
                    <a:pt x="3561794" y="1431544"/>
                    <a:pt x="3579971" y="1423216"/>
                  </a:cubicBezTo>
                  <a:cubicBezTo>
                    <a:pt x="3597157" y="1415975"/>
                    <a:pt x="3611254" y="1409047"/>
                    <a:pt x="3623202" y="1402023"/>
                  </a:cubicBezTo>
                  <a:cubicBezTo>
                    <a:pt x="3658782" y="1378850"/>
                    <a:pt x="3673965" y="1345105"/>
                    <a:pt x="3664575" y="1309549"/>
                  </a:cubicBezTo>
                  <a:cubicBezTo>
                    <a:pt x="3661558" y="1298277"/>
                    <a:pt x="3654389" y="1283939"/>
                    <a:pt x="3649151" y="1273463"/>
                  </a:cubicBezTo>
                  <a:cubicBezTo>
                    <a:pt x="3640027" y="1253597"/>
                    <a:pt x="3631409" y="1234817"/>
                    <a:pt x="3621995" y="1216062"/>
                  </a:cubicBezTo>
                  <a:cubicBezTo>
                    <a:pt x="3602371" y="1174375"/>
                    <a:pt x="3581878" y="1132374"/>
                    <a:pt x="3561529" y="1090615"/>
                  </a:cubicBezTo>
                  <a:lnTo>
                    <a:pt x="3542967" y="1052525"/>
                  </a:lnTo>
                  <a:cubicBezTo>
                    <a:pt x="3503887" y="971155"/>
                    <a:pt x="3464010" y="889857"/>
                    <a:pt x="3424134" y="808560"/>
                  </a:cubicBezTo>
                  <a:cubicBezTo>
                    <a:pt x="3410399" y="780583"/>
                    <a:pt x="3381120" y="762528"/>
                    <a:pt x="3349547" y="762528"/>
                  </a:cubicBezTo>
                  <a:cubicBezTo>
                    <a:pt x="3338540" y="762528"/>
                    <a:pt x="3327798" y="764700"/>
                    <a:pt x="3317636" y="768925"/>
                  </a:cubicBezTo>
                  <a:lnTo>
                    <a:pt x="3001666" y="901299"/>
                  </a:lnTo>
                  <a:cubicBezTo>
                    <a:pt x="2981462" y="909771"/>
                    <a:pt x="2965748" y="925847"/>
                    <a:pt x="2957396" y="946510"/>
                  </a:cubicBezTo>
                  <a:cubicBezTo>
                    <a:pt x="2949020" y="967172"/>
                    <a:pt x="2949117" y="989669"/>
                    <a:pt x="2957614" y="1009873"/>
                  </a:cubicBezTo>
                  <a:lnTo>
                    <a:pt x="2958627" y="1012818"/>
                  </a:lnTo>
                  <a:lnTo>
                    <a:pt x="3195182" y="1477479"/>
                  </a:lnTo>
                  <a:cubicBezTo>
                    <a:pt x="3209134" y="1504804"/>
                    <a:pt x="3237907" y="1522497"/>
                    <a:pt x="3268442" y="1522497"/>
                  </a:cubicBezTo>
                  <a:cubicBezTo>
                    <a:pt x="3275949" y="1522497"/>
                    <a:pt x="3283360" y="1521435"/>
                    <a:pt x="3290504" y="1519335"/>
                  </a:cubicBezTo>
                  <a:cubicBezTo>
                    <a:pt x="3307450" y="1515304"/>
                    <a:pt x="3323550" y="1510476"/>
                    <a:pt x="3339119" y="1505794"/>
                  </a:cubicBezTo>
                  <a:lnTo>
                    <a:pt x="3348943" y="1502849"/>
                  </a:lnTo>
                  <a:lnTo>
                    <a:pt x="3348364" y="1513083"/>
                  </a:lnTo>
                  <a:lnTo>
                    <a:pt x="3291398" y="2490611"/>
                  </a:lnTo>
                  <a:lnTo>
                    <a:pt x="3286039" y="2491770"/>
                  </a:lnTo>
                  <a:cubicBezTo>
                    <a:pt x="3143696" y="2521870"/>
                    <a:pt x="2994545" y="2548229"/>
                    <a:pt x="2829995" y="2572343"/>
                  </a:cubicBezTo>
                  <a:lnTo>
                    <a:pt x="2821788" y="2573550"/>
                  </a:lnTo>
                  <a:lnTo>
                    <a:pt x="2821739" y="2573598"/>
                  </a:lnTo>
                  <a:lnTo>
                    <a:pt x="2822584" y="2560298"/>
                  </a:lnTo>
                  <a:lnTo>
                    <a:pt x="2873637" y="2465410"/>
                  </a:lnTo>
                  <a:cubicBezTo>
                    <a:pt x="2911099" y="2397365"/>
                    <a:pt x="2879140" y="2335981"/>
                    <a:pt x="2845757" y="2296443"/>
                  </a:cubicBezTo>
                  <a:lnTo>
                    <a:pt x="2842257" y="2292315"/>
                  </a:lnTo>
                  <a:lnTo>
                    <a:pt x="2846891" y="2285411"/>
                  </a:lnTo>
                  <a:cubicBezTo>
                    <a:pt x="2857102" y="2259052"/>
                    <a:pt x="2880782" y="2227118"/>
                    <a:pt x="2899778" y="2201483"/>
                  </a:cubicBezTo>
                  <a:lnTo>
                    <a:pt x="2915203" y="2180362"/>
                  </a:lnTo>
                  <a:cubicBezTo>
                    <a:pt x="2929155" y="2161099"/>
                    <a:pt x="2943638" y="2141161"/>
                    <a:pt x="2953293" y="2121223"/>
                  </a:cubicBezTo>
                  <a:cubicBezTo>
                    <a:pt x="2981052" y="2065753"/>
                    <a:pt x="2992397" y="1966786"/>
                    <a:pt x="2985276" y="1842474"/>
                  </a:cubicBezTo>
                  <a:lnTo>
                    <a:pt x="2984649" y="1831395"/>
                  </a:lnTo>
                  <a:lnTo>
                    <a:pt x="3004297" y="1838926"/>
                  </a:lnTo>
                  <a:lnTo>
                    <a:pt x="2985373" y="1712345"/>
                  </a:lnTo>
                  <a:cubicBezTo>
                    <a:pt x="2967800" y="1595660"/>
                    <a:pt x="2942696" y="1489331"/>
                    <a:pt x="2910665" y="1396230"/>
                  </a:cubicBezTo>
                  <a:cubicBezTo>
                    <a:pt x="2866975" y="1269311"/>
                    <a:pt x="2742976" y="1154702"/>
                    <a:pt x="2641523" y="1089771"/>
                  </a:cubicBezTo>
                  <a:lnTo>
                    <a:pt x="2639447" y="1088467"/>
                  </a:lnTo>
                  <a:lnTo>
                    <a:pt x="2612871" y="1014773"/>
                  </a:lnTo>
                  <a:lnTo>
                    <a:pt x="2629599" y="979628"/>
                  </a:lnTo>
                  <a:lnTo>
                    <a:pt x="2662427" y="697910"/>
                  </a:lnTo>
                  <a:lnTo>
                    <a:pt x="2615695" y="674182"/>
                  </a:lnTo>
                  <a:lnTo>
                    <a:pt x="2609950" y="658806"/>
                  </a:lnTo>
                  <a:cubicBezTo>
                    <a:pt x="2571860" y="556773"/>
                    <a:pt x="2496235" y="485541"/>
                    <a:pt x="2396954" y="458265"/>
                  </a:cubicBezTo>
                  <a:cubicBezTo>
                    <a:pt x="2353336" y="446003"/>
                    <a:pt x="2305446" y="443348"/>
                    <a:pt x="2259535" y="450493"/>
                  </a:cubicBezTo>
                  <a:cubicBezTo>
                    <a:pt x="2213190" y="457686"/>
                    <a:pt x="2170924" y="474172"/>
                    <a:pt x="2133992" y="499517"/>
                  </a:cubicBezTo>
                  <a:cubicBezTo>
                    <a:pt x="2066308" y="545404"/>
                    <a:pt x="2026915" y="615357"/>
                    <a:pt x="2023028" y="696510"/>
                  </a:cubicBezTo>
                  <a:lnTo>
                    <a:pt x="2022859" y="699913"/>
                  </a:lnTo>
                  <a:lnTo>
                    <a:pt x="2020108" y="701941"/>
                  </a:lnTo>
                  <a:cubicBezTo>
                    <a:pt x="1979145" y="732114"/>
                    <a:pt x="1969224" y="778990"/>
                    <a:pt x="1994231" y="824274"/>
                  </a:cubicBezTo>
                  <a:lnTo>
                    <a:pt x="2000097" y="834919"/>
                  </a:lnTo>
                  <a:lnTo>
                    <a:pt x="1989887" y="834919"/>
                  </a:lnTo>
                  <a:lnTo>
                    <a:pt x="1936396" y="878392"/>
                  </a:lnTo>
                  <a:lnTo>
                    <a:pt x="2043884" y="1022449"/>
                  </a:lnTo>
                  <a:lnTo>
                    <a:pt x="2026215" y="1022256"/>
                  </a:lnTo>
                  <a:cubicBezTo>
                    <a:pt x="1956793" y="1021459"/>
                    <a:pt x="1870402" y="1020445"/>
                    <a:pt x="1801246" y="1004562"/>
                  </a:cubicBezTo>
                  <a:cubicBezTo>
                    <a:pt x="1795646" y="1002969"/>
                    <a:pt x="1790360" y="1001449"/>
                    <a:pt x="1785098" y="1000700"/>
                  </a:cubicBezTo>
                  <a:lnTo>
                    <a:pt x="1780729" y="1000073"/>
                  </a:lnTo>
                  <a:lnTo>
                    <a:pt x="1779908" y="997562"/>
                  </a:lnTo>
                  <a:lnTo>
                    <a:pt x="1737062" y="990321"/>
                  </a:lnTo>
                  <a:lnTo>
                    <a:pt x="1662692" y="975452"/>
                  </a:lnTo>
                  <a:lnTo>
                    <a:pt x="1663296" y="980810"/>
                  </a:lnTo>
                  <a:lnTo>
                    <a:pt x="1639158" y="980810"/>
                  </a:lnTo>
                  <a:lnTo>
                    <a:pt x="1636985" y="978252"/>
                  </a:lnTo>
                  <a:cubicBezTo>
                    <a:pt x="1597664" y="931375"/>
                    <a:pt x="1554650" y="888119"/>
                    <a:pt x="1517790" y="851960"/>
                  </a:cubicBezTo>
                  <a:cubicBezTo>
                    <a:pt x="1463045" y="798108"/>
                    <a:pt x="1411148" y="737086"/>
                    <a:pt x="1367723" y="675558"/>
                  </a:cubicBezTo>
                  <a:lnTo>
                    <a:pt x="1362968" y="668799"/>
                  </a:lnTo>
                  <a:lnTo>
                    <a:pt x="1366226" y="667158"/>
                  </a:lnTo>
                  <a:lnTo>
                    <a:pt x="1348557" y="620547"/>
                  </a:lnTo>
                  <a:cubicBezTo>
                    <a:pt x="1339795" y="597977"/>
                    <a:pt x="1324105" y="573839"/>
                    <a:pt x="1305374" y="554384"/>
                  </a:cubicBezTo>
                  <a:lnTo>
                    <a:pt x="1302308" y="552091"/>
                  </a:lnTo>
                  <a:cubicBezTo>
                    <a:pt x="1296129" y="545887"/>
                    <a:pt x="1289177" y="539756"/>
                    <a:pt x="1282225" y="534349"/>
                  </a:cubicBezTo>
                  <a:lnTo>
                    <a:pt x="1279860" y="532514"/>
                  </a:lnTo>
                  <a:lnTo>
                    <a:pt x="1279473" y="529570"/>
                  </a:lnTo>
                  <a:cubicBezTo>
                    <a:pt x="1270880" y="459037"/>
                    <a:pt x="1241431" y="398644"/>
                    <a:pt x="1196510" y="359467"/>
                  </a:cubicBezTo>
                  <a:cubicBezTo>
                    <a:pt x="1195858" y="359081"/>
                    <a:pt x="1194507" y="357971"/>
                    <a:pt x="1193179" y="356836"/>
                  </a:cubicBezTo>
                  <a:cubicBezTo>
                    <a:pt x="1192141" y="355991"/>
                    <a:pt x="1191151" y="355122"/>
                    <a:pt x="1190114" y="354446"/>
                  </a:cubicBezTo>
                  <a:lnTo>
                    <a:pt x="1185672" y="351501"/>
                  </a:lnTo>
                  <a:lnTo>
                    <a:pt x="1187193" y="346384"/>
                  </a:lnTo>
                  <a:cubicBezTo>
                    <a:pt x="1207734" y="278652"/>
                    <a:pt x="1228686" y="206527"/>
                    <a:pt x="1249373" y="132012"/>
                  </a:cubicBezTo>
                  <a:lnTo>
                    <a:pt x="1250363" y="128512"/>
                  </a:lnTo>
                  <a:lnTo>
                    <a:pt x="1253766" y="127233"/>
                  </a:lnTo>
                  <a:cubicBezTo>
                    <a:pt x="1476997" y="42797"/>
                    <a:pt x="1713021" y="0"/>
                    <a:pt x="1955248" y="0"/>
                  </a:cubicBezTo>
                  <a:close/>
                </a:path>
              </a:pathLst>
            </a:custGeom>
            <a:solidFill>
              <a:srgbClr val="F77F2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79E296-318D-DAC2-C117-6C95564069ED}"/>
                </a:ext>
              </a:extLst>
            </p:cNvPr>
            <p:cNvSpPr/>
            <p:nvPr/>
          </p:nvSpPr>
          <p:spPr>
            <a:xfrm>
              <a:off x="8963804" y="3091069"/>
              <a:ext cx="23969" cy="31765"/>
            </a:xfrm>
            <a:custGeom>
              <a:avLst/>
              <a:gdLst>
                <a:gd name="connsiteX0" fmla="*/ 23969 w 23969"/>
                <a:gd name="connsiteY0" fmla="*/ 31766 h 31765"/>
                <a:gd name="connsiteX1" fmla="*/ 0 w 23969"/>
                <a:gd name="connsiteY1" fmla="*/ 31766 h 31765"/>
                <a:gd name="connsiteX2" fmla="*/ 0 w 23969"/>
                <a:gd name="connsiteY2" fmla="*/ 0 h 31765"/>
                <a:gd name="connsiteX3" fmla="*/ 23969 w 23969"/>
                <a:gd name="connsiteY3" fmla="*/ 31766 h 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9" h="31765">
                  <a:moveTo>
                    <a:pt x="23969" y="31766"/>
                  </a:moveTo>
                  <a:lnTo>
                    <a:pt x="0" y="31766"/>
                  </a:lnTo>
                  <a:lnTo>
                    <a:pt x="0" y="0"/>
                  </a:lnTo>
                  <a:lnTo>
                    <a:pt x="23969" y="31766"/>
                  </a:lnTo>
                  <a:close/>
                </a:path>
              </a:pathLst>
            </a:custGeom>
            <a:solidFill>
              <a:srgbClr val="F5F5F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8916A0-A1F0-FCD9-E3F1-BAA6B1F81B08}"/>
                </a:ext>
              </a:extLst>
            </p:cNvPr>
            <p:cNvSpPr/>
            <p:nvPr/>
          </p:nvSpPr>
          <p:spPr>
            <a:xfrm>
              <a:off x="6992988" y="2268075"/>
              <a:ext cx="3617167" cy="3381843"/>
            </a:xfrm>
            <a:custGeom>
              <a:avLst/>
              <a:gdLst>
                <a:gd name="connsiteX0" fmla="*/ 3617167 w 3617167"/>
                <a:gd name="connsiteY0" fmla="*/ 3161799 h 3381843"/>
                <a:gd name="connsiteX1" fmla="*/ 3605629 w 3617167"/>
                <a:gd name="connsiteY1" fmla="*/ 3175799 h 3381843"/>
                <a:gd name="connsiteX2" fmla="*/ 3411846 w 3617167"/>
                <a:gd name="connsiteY2" fmla="*/ 3379864 h 3381843"/>
                <a:gd name="connsiteX3" fmla="*/ 3409746 w 3617167"/>
                <a:gd name="connsiteY3" fmla="*/ 3381843 h 3381843"/>
                <a:gd name="connsiteX4" fmla="*/ 3406850 w 3617167"/>
                <a:gd name="connsiteY4" fmla="*/ 3381771 h 3381843"/>
                <a:gd name="connsiteX5" fmla="*/ 2808414 w 3617167"/>
                <a:gd name="connsiteY5" fmla="*/ 3369533 h 3381843"/>
                <a:gd name="connsiteX6" fmla="*/ 2781331 w 3617167"/>
                <a:gd name="connsiteY6" fmla="*/ 3369002 h 3381843"/>
                <a:gd name="connsiteX7" fmla="*/ 2781596 w 3617167"/>
                <a:gd name="connsiteY7" fmla="*/ 3354664 h 3381843"/>
                <a:gd name="connsiteX8" fmla="*/ 2808680 w 3617167"/>
                <a:gd name="connsiteY8" fmla="*/ 3355195 h 3381843"/>
                <a:gd name="connsiteX9" fmla="*/ 3404267 w 3617167"/>
                <a:gd name="connsiteY9" fmla="*/ 3367336 h 3381843"/>
                <a:gd name="connsiteX10" fmla="*/ 3582914 w 3617167"/>
                <a:gd name="connsiteY10" fmla="*/ 3180675 h 3381843"/>
                <a:gd name="connsiteX11" fmla="*/ 2818576 w 3617167"/>
                <a:gd name="connsiteY11" fmla="*/ 3251786 h 3381843"/>
                <a:gd name="connsiteX12" fmla="*/ 2817756 w 3617167"/>
                <a:gd name="connsiteY12" fmla="*/ 3237448 h 3381843"/>
                <a:gd name="connsiteX13" fmla="*/ 3599184 w 3617167"/>
                <a:gd name="connsiteY13" fmla="*/ 3164116 h 3381843"/>
                <a:gd name="connsiteX14" fmla="*/ 263710 w 3617167"/>
                <a:gd name="connsiteY14" fmla="*/ 2711645 h 3381843"/>
                <a:gd name="connsiteX15" fmla="*/ 326253 w 3617167"/>
                <a:gd name="connsiteY15" fmla="*/ 2838709 h 3381843"/>
                <a:gd name="connsiteX16" fmla="*/ 326277 w 3617167"/>
                <a:gd name="connsiteY16" fmla="*/ 2838709 h 3381843"/>
                <a:gd name="connsiteX17" fmla="*/ 1612436 w 3617167"/>
                <a:gd name="connsiteY17" fmla="*/ 2988342 h 3381843"/>
                <a:gd name="connsiteX18" fmla="*/ 1617408 w 3617167"/>
                <a:gd name="connsiteY18" fmla="*/ 2943759 h 3381843"/>
                <a:gd name="connsiteX19" fmla="*/ 1633364 w 3617167"/>
                <a:gd name="connsiteY19" fmla="*/ 2893937 h 3381843"/>
                <a:gd name="connsiteX20" fmla="*/ 263710 w 3617167"/>
                <a:gd name="connsiteY20" fmla="*/ 2711645 h 3381843"/>
                <a:gd name="connsiteX21" fmla="*/ 239041 w 3617167"/>
                <a:gd name="connsiteY21" fmla="*/ 2691538 h 3381843"/>
                <a:gd name="connsiteX22" fmla="*/ 252896 w 3617167"/>
                <a:gd name="connsiteY22" fmla="*/ 2694604 h 3381843"/>
                <a:gd name="connsiteX23" fmla="*/ 1646398 w 3617167"/>
                <a:gd name="connsiteY23" fmla="*/ 2880227 h 3381843"/>
                <a:gd name="connsiteX24" fmla="*/ 1659578 w 3617167"/>
                <a:gd name="connsiteY24" fmla="*/ 2880855 h 3381843"/>
                <a:gd name="connsiteX25" fmla="*/ 1651926 w 3617167"/>
                <a:gd name="connsiteY25" fmla="*/ 2891572 h 3381843"/>
                <a:gd name="connsiteX26" fmla="*/ 1631650 w 3617167"/>
                <a:gd name="connsiteY26" fmla="*/ 2945617 h 3381843"/>
                <a:gd name="connsiteX27" fmla="*/ 1626533 w 3617167"/>
                <a:gd name="connsiteY27" fmla="*/ 2991818 h 3381843"/>
                <a:gd name="connsiteX28" fmla="*/ 1625446 w 3617167"/>
                <a:gd name="connsiteY28" fmla="*/ 3003332 h 3381843"/>
                <a:gd name="connsiteX29" fmla="*/ 1625422 w 3617167"/>
                <a:gd name="connsiteY29" fmla="*/ 3003308 h 3381843"/>
                <a:gd name="connsiteX30" fmla="*/ 1618591 w 3617167"/>
                <a:gd name="connsiteY30" fmla="*/ 3003018 h 3381843"/>
                <a:gd name="connsiteX31" fmla="*/ 320194 w 3617167"/>
                <a:gd name="connsiteY31" fmla="*/ 2852202 h 3381843"/>
                <a:gd name="connsiteX32" fmla="*/ 316863 w 3617167"/>
                <a:gd name="connsiteY32" fmla="*/ 2851551 h 3381843"/>
                <a:gd name="connsiteX33" fmla="*/ 315270 w 3617167"/>
                <a:gd name="connsiteY33" fmla="*/ 2848558 h 3381843"/>
                <a:gd name="connsiteX34" fmla="*/ 244786 w 3617167"/>
                <a:gd name="connsiteY34" fmla="*/ 2704500 h 3381843"/>
                <a:gd name="connsiteX35" fmla="*/ 1841194 w 3617167"/>
                <a:gd name="connsiteY35" fmla="*/ 2486362 h 3381843"/>
                <a:gd name="connsiteX36" fmla="*/ 1841218 w 3617167"/>
                <a:gd name="connsiteY36" fmla="*/ 2486362 h 3381843"/>
                <a:gd name="connsiteX37" fmla="*/ 1841194 w 3617167"/>
                <a:gd name="connsiteY37" fmla="*/ 2486362 h 3381843"/>
                <a:gd name="connsiteX38" fmla="*/ 1254465 w 3617167"/>
                <a:gd name="connsiteY38" fmla="*/ 898716 h 3381843"/>
                <a:gd name="connsiteX39" fmla="*/ 1263758 w 3617167"/>
                <a:gd name="connsiteY39" fmla="*/ 916023 h 3381843"/>
                <a:gd name="connsiteX40" fmla="*/ 1314762 w 3617167"/>
                <a:gd name="connsiteY40" fmla="*/ 1009173 h 3381843"/>
                <a:gd name="connsiteX41" fmla="*/ 1427126 w 3617167"/>
                <a:gd name="connsiteY41" fmla="*/ 1164237 h 3381843"/>
                <a:gd name="connsiteX42" fmla="*/ 1612315 w 3617167"/>
                <a:gd name="connsiteY42" fmla="*/ 1267742 h 3381843"/>
                <a:gd name="connsiteX43" fmla="*/ 1621246 w 3617167"/>
                <a:gd name="connsiteY43" fmla="*/ 1271845 h 3381843"/>
                <a:gd name="connsiteX44" fmla="*/ 1558148 w 3617167"/>
                <a:gd name="connsiteY44" fmla="*/ 1341098 h 3381843"/>
                <a:gd name="connsiteX45" fmla="*/ 1722023 w 3617167"/>
                <a:gd name="connsiteY45" fmla="*/ 1381312 h 3381843"/>
                <a:gd name="connsiteX46" fmla="*/ 1758231 w 3617167"/>
                <a:gd name="connsiteY46" fmla="*/ 1455900 h 3381843"/>
                <a:gd name="connsiteX47" fmla="*/ 1828763 w 3617167"/>
                <a:gd name="connsiteY47" fmla="*/ 1409385 h 3381843"/>
                <a:gd name="connsiteX48" fmla="*/ 1836704 w 3617167"/>
                <a:gd name="connsiteY48" fmla="*/ 1421358 h 3381843"/>
                <a:gd name="connsiteX49" fmla="*/ 1752486 w 3617167"/>
                <a:gd name="connsiteY49" fmla="*/ 1476900 h 3381843"/>
                <a:gd name="connsiteX50" fmla="*/ 1712078 w 3617167"/>
                <a:gd name="connsiteY50" fmla="*/ 1393599 h 3381843"/>
                <a:gd name="connsiteX51" fmla="*/ 1531283 w 3617167"/>
                <a:gd name="connsiteY51" fmla="*/ 1349281 h 3381843"/>
                <a:gd name="connsiteX52" fmla="*/ 1597445 w 3617167"/>
                <a:gd name="connsiteY52" fmla="*/ 1276625 h 3381843"/>
                <a:gd name="connsiteX53" fmla="*/ 1418098 w 3617167"/>
                <a:gd name="connsiteY53" fmla="*/ 1175341 h 3381843"/>
                <a:gd name="connsiteX54" fmla="*/ 1302259 w 3617167"/>
                <a:gd name="connsiteY54" fmla="*/ 1016173 h 3381843"/>
                <a:gd name="connsiteX55" fmla="*/ 1260451 w 3617167"/>
                <a:gd name="connsiteY55" fmla="*/ 940041 h 3381843"/>
                <a:gd name="connsiteX56" fmla="*/ 1245703 w 3617167"/>
                <a:gd name="connsiteY56" fmla="*/ 1010331 h 3381843"/>
                <a:gd name="connsiteX57" fmla="*/ 1192405 w 3617167"/>
                <a:gd name="connsiteY57" fmla="*/ 1009559 h 3381843"/>
                <a:gd name="connsiteX58" fmla="*/ 1183305 w 3617167"/>
                <a:gd name="connsiteY58" fmla="*/ 1035797 h 3381843"/>
                <a:gd name="connsiteX59" fmla="*/ 1182195 w 3617167"/>
                <a:gd name="connsiteY59" fmla="*/ 1040118 h 3381843"/>
                <a:gd name="connsiteX60" fmla="*/ 1135077 w 3617167"/>
                <a:gd name="connsiteY60" fmla="*/ 1132205 h 3381843"/>
                <a:gd name="connsiteX61" fmla="*/ 1069566 w 3617167"/>
                <a:gd name="connsiteY61" fmla="*/ 1475041 h 3381843"/>
                <a:gd name="connsiteX62" fmla="*/ 1046803 w 3617167"/>
                <a:gd name="connsiteY62" fmla="*/ 1306653 h 3381843"/>
                <a:gd name="connsiteX63" fmla="*/ 943130 w 3617167"/>
                <a:gd name="connsiteY63" fmla="*/ 1509487 h 3381843"/>
                <a:gd name="connsiteX64" fmla="*/ 786207 w 3617167"/>
                <a:gd name="connsiteY64" fmla="*/ 1606136 h 3381843"/>
                <a:gd name="connsiteX65" fmla="*/ 784952 w 3617167"/>
                <a:gd name="connsiteY65" fmla="*/ 1606112 h 3381843"/>
                <a:gd name="connsiteX66" fmla="*/ 763758 w 3617167"/>
                <a:gd name="connsiteY66" fmla="*/ 2358478 h 3381843"/>
                <a:gd name="connsiteX67" fmla="*/ 1832287 w 3617167"/>
                <a:gd name="connsiteY67" fmla="*/ 2471855 h 3381843"/>
                <a:gd name="connsiteX68" fmla="*/ 1897629 w 3617167"/>
                <a:gd name="connsiteY68" fmla="*/ 2350198 h 3381843"/>
                <a:gd name="connsiteX69" fmla="*/ 1941899 w 3617167"/>
                <a:gd name="connsiteY69" fmla="*/ 2281863 h 3381843"/>
                <a:gd name="connsiteX70" fmla="*/ 1973785 w 3617167"/>
                <a:gd name="connsiteY70" fmla="*/ 2208290 h 3381843"/>
                <a:gd name="connsiteX71" fmla="*/ 1976609 w 3617167"/>
                <a:gd name="connsiteY71" fmla="*/ 1684417 h 3381843"/>
                <a:gd name="connsiteX72" fmla="*/ 1971685 w 3617167"/>
                <a:gd name="connsiteY72" fmla="*/ 1650020 h 3381843"/>
                <a:gd name="connsiteX73" fmla="*/ 1985879 w 3617167"/>
                <a:gd name="connsiteY73" fmla="*/ 1647992 h 3381843"/>
                <a:gd name="connsiteX74" fmla="*/ 1990779 w 3617167"/>
                <a:gd name="connsiteY74" fmla="*/ 1682365 h 3381843"/>
                <a:gd name="connsiteX75" fmla="*/ 1986916 w 3617167"/>
                <a:gd name="connsiteY75" fmla="*/ 2214083 h 3381843"/>
                <a:gd name="connsiteX76" fmla="*/ 1954209 w 3617167"/>
                <a:gd name="connsiteY76" fmla="*/ 2289008 h 3381843"/>
                <a:gd name="connsiteX77" fmla="*/ 1909939 w 3617167"/>
                <a:gd name="connsiteY77" fmla="*/ 2357536 h 3381843"/>
                <a:gd name="connsiteX78" fmla="*/ 1843221 w 3617167"/>
                <a:gd name="connsiteY78" fmla="*/ 2482235 h 3381843"/>
                <a:gd name="connsiteX79" fmla="*/ 1841194 w 3617167"/>
                <a:gd name="connsiteY79" fmla="*/ 2486362 h 3381843"/>
                <a:gd name="connsiteX80" fmla="*/ 1836656 w 3617167"/>
                <a:gd name="connsiteY80" fmla="*/ 2486290 h 3381843"/>
                <a:gd name="connsiteX81" fmla="*/ 754948 w 3617167"/>
                <a:gd name="connsiteY81" fmla="*/ 2371343 h 3381843"/>
                <a:gd name="connsiteX82" fmla="*/ 749058 w 3617167"/>
                <a:gd name="connsiteY82" fmla="*/ 2370112 h 3381843"/>
                <a:gd name="connsiteX83" fmla="*/ 749251 w 3617167"/>
                <a:gd name="connsiteY83" fmla="*/ 2364126 h 3381843"/>
                <a:gd name="connsiteX84" fmla="*/ 770976 w 3617167"/>
                <a:gd name="connsiteY84" fmla="*/ 1591291 h 3381843"/>
                <a:gd name="connsiteX85" fmla="*/ 778314 w 3617167"/>
                <a:gd name="connsiteY85" fmla="*/ 1591653 h 3381843"/>
                <a:gd name="connsiteX86" fmla="*/ 930312 w 3617167"/>
                <a:gd name="connsiteY86" fmla="*/ 1503114 h 3381843"/>
                <a:gd name="connsiteX87" fmla="*/ 1054842 w 3617167"/>
                <a:gd name="connsiteY87" fmla="*/ 1259390 h 3381843"/>
                <a:gd name="connsiteX88" fmla="*/ 1071980 w 3617167"/>
                <a:gd name="connsiteY88" fmla="*/ 1385971 h 3381843"/>
                <a:gd name="connsiteX89" fmla="*/ 1121825 w 3617167"/>
                <a:gd name="connsiteY89" fmla="*/ 1126654 h 3381843"/>
                <a:gd name="connsiteX90" fmla="*/ 1168895 w 3617167"/>
                <a:gd name="connsiteY90" fmla="*/ 1034952 h 3381843"/>
                <a:gd name="connsiteX91" fmla="*/ 1169981 w 3617167"/>
                <a:gd name="connsiteY91" fmla="*/ 1030680 h 3381843"/>
                <a:gd name="connsiteX92" fmla="*/ 1179395 w 3617167"/>
                <a:gd name="connsiteY92" fmla="*/ 1001255 h 3381843"/>
                <a:gd name="connsiteX93" fmla="*/ 1180312 w 3617167"/>
                <a:gd name="connsiteY93" fmla="*/ 995076 h 3381843"/>
                <a:gd name="connsiteX94" fmla="*/ 1234116 w 3617167"/>
                <a:gd name="connsiteY94" fmla="*/ 995897 h 3381843"/>
                <a:gd name="connsiteX95" fmla="*/ 1158588 w 3617167"/>
                <a:gd name="connsiteY95" fmla="*/ 51752 h 3381843"/>
                <a:gd name="connsiteX96" fmla="*/ 1164913 w 3617167"/>
                <a:gd name="connsiteY96" fmla="*/ 64618 h 3381843"/>
                <a:gd name="connsiteX97" fmla="*/ 14386 w 3617167"/>
                <a:gd name="connsiteY97" fmla="*/ 1909747 h 3381843"/>
                <a:gd name="connsiteX98" fmla="*/ 119653 w 3617167"/>
                <a:gd name="connsiteY98" fmla="*/ 2560804 h 3381843"/>
                <a:gd name="connsiteX99" fmla="*/ 1805035 w 3617167"/>
                <a:gd name="connsiteY99" fmla="*/ 2785314 h 3381843"/>
                <a:gd name="connsiteX100" fmla="*/ 1815173 w 3617167"/>
                <a:gd name="connsiteY100" fmla="*/ 2785580 h 3381843"/>
                <a:gd name="connsiteX101" fmla="*/ 1803563 w 3617167"/>
                <a:gd name="connsiteY101" fmla="*/ 2815777 h 3381843"/>
                <a:gd name="connsiteX102" fmla="*/ 1790166 w 3617167"/>
                <a:gd name="connsiteY102" fmla="*/ 2810635 h 3381843"/>
                <a:gd name="connsiteX103" fmla="*/ 1794487 w 3617167"/>
                <a:gd name="connsiteY103" fmla="*/ 2799363 h 3381843"/>
                <a:gd name="connsiteX104" fmla="*/ 112412 w 3617167"/>
                <a:gd name="connsiteY104" fmla="*/ 2573815 h 3381843"/>
                <a:gd name="connsiteX105" fmla="*/ 108574 w 3617167"/>
                <a:gd name="connsiteY105" fmla="*/ 2572873 h 3381843"/>
                <a:gd name="connsiteX106" fmla="*/ 107319 w 3617167"/>
                <a:gd name="connsiteY106" fmla="*/ 2569132 h 3381843"/>
                <a:gd name="connsiteX107" fmla="*/ 0 w 3617167"/>
                <a:gd name="connsiteY107" fmla="*/ 1909747 h 3381843"/>
                <a:gd name="connsiteX108" fmla="*/ 322004 w 3617167"/>
                <a:gd name="connsiteY108" fmla="*/ 801294 h 3381843"/>
                <a:gd name="connsiteX109" fmla="*/ 1158588 w 3617167"/>
                <a:gd name="connsiteY109" fmla="*/ 51752 h 3381843"/>
                <a:gd name="connsiteX110" fmla="*/ 2070579 w 3617167"/>
                <a:gd name="connsiteY110" fmla="*/ 14290 h 3381843"/>
                <a:gd name="connsiteX111" fmla="*/ 1442985 w 3617167"/>
                <a:gd name="connsiteY111" fmla="*/ 120305 h 3381843"/>
                <a:gd name="connsiteX112" fmla="*/ 1408974 w 3617167"/>
                <a:gd name="connsiteY112" fmla="*/ 239645 h 3381843"/>
                <a:gd name="connsiteX113" fmla="*/ 1415177 w 3617167"/>
                <a:gd name="connsiteY113" fmla="*/ 249324 h 3381843"/>
                <a:gd name="connsiteX114" fmla="*/ 1793496 w 3617167"/>
                <a:gd name="connsiteY114" fmla="*/ 802766 h 3381843"/>
                <a:gd name="connsiteX115" fmla="*/ 1869339 w 3617167"/>
                <a:gd name="connsiteY115" fmla="*/ 818215 h 3381843"/>
                <a:gd name="connsiteX116" fmla="*/ 1960509 w 3617167"/>
                <a:gd name="connsiteY116" fmla="*/ 832843 h 3381843"/>
                <a:gd name="connsiteX117" fmla="*/ 1942019 w 3617167"/>
                <a:gd name="connsiteY117" fmla="*/ 808873 h 3381843"/>
                <a:gd name="connsiteX118" fmla="*/ 1923650 w 3617167"/>
                <a:gd name="connsiteY118" fmla="*/ 782418 h 3381843"/>
                <a:gd name="connsiteX119" fmla="*/ 2003909 w 3617167"/>
                <a:gd name="connsiteY119" fmla="*/ 717003 h 3381843"/>
                <a:gd name="connsiteX120" fmla="*/ 2048662 w 3617167"/>
                <a:gd name="connsiteY120" fmla="*/ 574829 h 3381843"/>
                <a:gd name="connsiteX121" fmla="*/ 2196605 w 3617167"/>
                <a:gd name="connsiteY121" fmla="*/ 341677 h 3381843"/>
                <a:gd name="connsiteX122" fmla="*/ 2359828 w 3617167"/>
                <a:gd name="connsiteY122" fmla="*/ 277542 h 3381843"/>
                <a:gd name="connsiteX123" fmla="*/ 2537679 w 3617167"/>
                <a:gd name="connsiteY123" fmla="*/ 288114 h 3381843"/>
                <a:gd name="connsiteX124" fmla="*/ 2806217 w 3617167"/>
                <a:gd name="connsiteY124" fmla="*/ 526600 h 3381843"/>
                <a:gd name="connsiteX125" fmla="*/ 2881166 w 3617167"/>
                <a:gd name="connsiteY125" fmla="*/ 564449 h 3381843"/>
                <a:gd name="connsiteX126" fmla="*/ 2880346 w 3617167"/>
                <a:gd name="connsiteY126" fmla="*/ 569639 h 3381843"/>
                <a:gd name="connsiteX127" fmla="*/ 2893718 w 3617167"/>
                <a:gd name="connsiteY127" fmla="*/ 762190 h 3381843"/>
                <a:gd name="connsiteX128" fmla="*/ 2984792 w 3617167"/>
                <a:gd name="connsiteY128" fmla="*/ 776118 h 3381843"/>
                <a:gd name="connsiteX129" fmla="*/ 2917784 w 3617167"/>
                <a:gd name="connsiteY129" fmla="*/ 825456 h 3381843"/>
                <a:gd name="connsiteX130" fmla="*/ 2961354 w 3617167"/>
                <a:gd name="connsiteY130" fmla="*/ 942793 h 3381843"/>
                <a:gd name="connsiteX131" fmla="*/ 2853552 w 3617167"/>
                <a:gd name="connsiteY131" fmla="*/ 888409 h 3381843"/>
                <a:gd name="connsiteX132" fmla="*/ 2829969 w 3617167"/>
                <a:gd name="connsiteY132" fmla="*/ 939582 h 3381843"/>
                <a:gd name="connsiteX133" fmla="*/ 2832914 w 3617167"/>
                <a:gd name="connsiteY133" fmla="*/ 947403 h 3381843"/>
                <a:gd name="connsiteX134" fmla="*/ 3114632 w 3617167"/>
                <a:gd name="connsiteY134" fmla="*/ 1286232 h 3381843"/>
                <a:gd name="connsiteX135" fmla="*/ 3193129 w 3617167"/>
                <a:gd name="connsiteY135" fmla="*/ 1619243 h 3381843"/>
                <a:gd name="connsiteX136" fmla="*/ 3236482 w 3617167"/>
                <a:gd name="connsiteY136" fmla="*/ 1908372 h 3381843"/>
                <a:gd name="connsiteX137" fmla="*/ 3195109 w 3617167"/>
                <a:gd name="connsiteY137" fmla="*/ 1891523 h 3381843"/>
                <a:gd name="connsiteX138" fmla="*/ 3153398 w 3617167"/>
                <a:gd name="connsiteY138" fmla="*/ 2083543 h 3381843"/>
                <a:gd name="connsiteX139" fmla="*/ 3105556 w 3617167"/>
                <a:gd name="connsiteY139" fmla="*/ 2156827 h 3381843"/>
                <a:gd name="connsiteX140" fmla="*/ 3091049 w 3617167"/>
                <a:gd name="connsiteY140" fmla="*/ 2176548 h 3381843"/>
                <a:gd name="connsiteX141" fmla="*/ 3068335 w 3617167"/>
                <a:gd name="connsiteY141" fmla="*/ 2207735 h 3381843"/>
                <a:gd name="connsiteX142" fmla="*/ 3069831 w 3617167"/>
                <a:gd name="connsiteY142" fmla="*/ 2210510 h 3381843"/>
                <a:gd name="connsiteX143" fmla="*/ 3070507 w 3617167"/>
                <a:gd name="connsiteY143" fmla="*/ 2211765 h 3381843"/>
                <a:gd name="connsiteX144" fmla="*/ 3183136 w 3617167"/>
                <a:gd name="connsiteY144" fmla="*/ 2168800 h 3381843"/>
                <a:gd name="connsiteX145" fmla="*/ 3095586 w 3617167"/>
                <a:gd name="connsiteY145" fmla="*/ 2279160 h 3381843"/>
                <a:gd name="connsiteX146" fmla="*/ 3095563 w 3617167"/>
                <a:gd name="connsiteY146" fmla="*/ 2279160 h 3381843"/>
                <a:gd name="connsiteX147" fmla="*/ 3093849 w 3617167"/>
                <a:gd name="connsiteY147" fmla="*/ 2374433 h 3381843"/>
                <a:gd name="connsiteX148" fmla="*/ 3317224 w 3617167"/>
                <a:gd name="connsiteY148" fmla="*/ 2333591 h 3381843"/>
                <a:gd name="connsiteX149" fmla="*/ 3363545 w 3617167"/>
                <a:gd name="connsiteY149" fmla="*/ 1535097 h 3381843"/>
                <a:gd name="connsiteX150" fmla="*/ 3226682 w 3617167"/>
                <a:gd name="connsiteY150" fmla="*/ 1440137 h 3381843"/>
                <a:gd name="connsiteX151" fmla="*/ 2986361 w 3617167"/>
                <a:gd name="connsiteY151" fmla="*/ 966038 h 3381843"/>
                <a:gd name="connsiteX152" fmla="*/ 2985902 w 3617167"/>
                <a:gd name="connsiteY152" fmla="*/ 831129 h 3381843"/>
                <a:gd name="connsiteX153" fmla="*/ 3080331 w 3617167"/>
                <a:gd name="connsiteY153" fmla="*/ 734890 h 3381843"/>
                <a:gd name="connsiteX154" fmla="*/ 3396301 w 3617167"/>
                <a:gd name="connsiteY154" fmla="*/ 602539 h 3381843"/>
                <a:gd name="connsiteX155" fmla="*/ 3433570 w 3617167"/>
                <a:gd name="connsiteY155" fmla="*/ 591194 h 3381843"/>
                <a:gd name="connsiteX156" fmla="*/ 2070579 w 3617167"/>
                <a:gd name="connsiteY156" fmla="*/ 14290 h 3381843"/>
                <a:gd name="connsiteX157" fmla="*/ 2070652 w 3617167"/>
                <a:gd name="connsiteY157" fmla="*/ 0 h 3381843"/>
                <a:gd name="connsiteX158" fmla="*/ 3453822 w 3617167"/>
                <a:gd name="connsiteY158" fmla="*/ 591484 h 3381843"/>
                <a:gd name="connsiteX159" fmla="*/ 3464033 w 3617167"/>
                <a:gd name="connsiteY159" fmla="*/ 602153 h 3381843"/>
                <a:gd name="connsiteX160" fmla="*/ 3449309 w 3617167"/>
                <a:gd name="connsiteY160" fmla="*/ 603577 h 3381843"/>
                <a:gd name="connsiteX161" fmla="*/ 3402119 w 3617167"/>
                <a:gd name="connsiteY161" fmla="*/ 615743 h 3381843"/>
                <a:gd name="connsiteX162" fmla="*/ 3086028 w 3617167"/>
                <a:gd name="connsiteY162" fmla="*/ 748190 h 3381843"/>
                <a:gd name="connsiteX163" fmla="*/ 2999275 w 3617167"/>
                <a:gd name="connsiteY163" fmla="*/ 836584 h 3381843"/>
                <a:gd name="connsiteX164" fmla="*/ 2999661 w 3617167"/>
                <a:gd name="connsiteY164" fmla="*/ 960486 h 3381843"/>
                <a:gd name="connsiteX165" fmla="*/ 3002051 w 3617167"/>
                <a:gd name="connsiteY165" fmla="*/ 966038 h 3381843"/>
                <a:gd name="connsiteX166" fmla="*/ 3239620 w 3617167"/>
                <a:gd name="connsiteY166" fmla="*/ 1433668 h 3381843"/>
                <a:gd name="connsiteX167" fmla="*/ 3371752 w 3617167"/>
                <a:gd name="connsiteY167" fmla="*/ 1521459 h 3381843"/>
                <a:gd name="connsiteX168" fmla="*/ 3378849 w 3617167"/>
                <a:gd name="connsiteY168" fmla="*/ 1521942 h 3381843"/>
                <a:gd name="connsiteX169" fmla="*/ 3331055 w 3617167"/>
                <a:gd name="connsiteY169" fmla="*/ 2345540 h 3381843"/>
                <a:gd name="connsiteX170" fmla="*/ 3325624 w 3617167"/>
                <a:gd name="connsiteY170" fmla="*/ 2346602 h 3381843"/>
                <a:gd name="connsiteX171" fmla="*/ 3085207 w 3617167"/>
                <a:gd name="connsiteY171" fmla="*/ 2390485 h 3381843"/>
                <a:gd name="connsiteX172" fmla="*/ 3073717 w 3617167"/>
                <a:gd name="connsiteY172" fmla="*/ 2392392 h 3381843"/>
                <a:gd name="connsiteX173" fmla="*/ 3073549 w 3617167"/>
                <a:gd name="connsiteY173" fmla="*/ 2392392 h 3381843"/>
                <a:gd name="connsiteX174" fmla="*/ 3077000 w 3617167"/>
                <a:gd name="connsiteY174" fmla="*/ 2381264 h 3381843"/>
                <a:gd name="connsiteX175" fmla="*/ 3080838 w 3617167"/>
                <a:gd name="connsiteY175" fmla="*/ 2278822 h 3381843"/>
                <a:gd name="connsiteX176" fmla="*/ 3080138 w 3617167"/>
                <a:gd name="connsiteY176" fmla="*/ 2275515 h 3381843"/>
                <a:gd name="connsiteX177" fmla="*/ 3139397 w 3617167"/>
                <a:gd name="connsiteY177" fmla="*/ 2200903 h 3381843"/>
                <a:gd name="connsiteX178" fmla="*/ 3063555 w 3617167"/>
                <a:gd name="connsiteY178" fmla="*/ 2229797 h 3381843"/>
                <a:gd name="connsiteX179" fmla="*/ 3060683 w 3617167"/>
                <a:gd name="connsiteY179" fmla="*/ 2223931 h 3381843"/>
                <a:gd name="connsiteX180" fmla="*/ 3057231 w 3617167"/>
                <a:gd name="connsiteY180" fmla="*/ 2217414 h 3381843"/>
                <a:gd name="connsiteX181" fmla="*/ 3053514 w 3617167"/>
                <a:gd name="connsiteY181" fmla="*/ 2210366 h 3381843"/>
                <a:gd name="connsiteX182" fmla="*/ 3051631 w 3617167"/>
                <a:gd name="connsiteY182" fmla="*/ 2206552 h 3381843"/>
                <a:gd name="connsiteX183" fmla="*/ 3054069 w 3617167"/>
                <a:gd name="connsiteY183" fmla="*/ 2203052 h 3381843"/>
                <a:gd name="connsiteX184" fmla="*/ 3079486 w 3617167"/>
                <a:gd name="connsiteY184" fmla="*/ 2168051 h 3381843"/>
                <a:gd name="connsiteX185" fmla="*/ 3093945 w 3617167"/>
                <a:gd name="connsiteY185" fmla="*/ 2148330 h 3381843"/>
                <a:gd name="connsiteX186" fmla="*/ 3140532 w 3617167"/>
                <a:gd name="connsiteY186" fmla="*/ 2077195 h 3381843"/>
                <a:gd name="connsiteX187" fmla="*/ 3181253 w 3617167"/>
                <a:gd name="connsiteY187" fmla="*/ 1880781 h 3381843"/>
                <a:gd name="connsiteX188" fmla="*/ 3181688 w 3617167"/>
                <a:gd name="connsiteY188" fmla="*/ 1870595 h 3381843"/>
                <a:gd name="connsiteX189" fmla="*/ 3218571 w 3617167"/>
                <a:gd name="connsiteY189" fmla="*/ 1885585 h 3381843"/>
                <a:gd name="connsiteX190" fmla="*/ 3178960 w 3617167"/>
                <a:gd name="connsiteY190" fmla="*/ 1621368 h 3381843"/>
                <a:gd name="connsiteX191" fmla="*/ 3101066 w 3617167"/>
                <a:gd name="connsiteY191" fmla="*/ 1290963 h 3381843"/>
                <a:gd name="connsiteX192" fmla="*/ 2822945 w 3617167"/>
                <a:gd name="connsiteY192" fmla="*/ 958000 h 3381843"/>
                <a:gd name="connsiteX193" fmla="*/ 2821062 w 3617167"/>
                <a:gd name="connsiteY193" fmla="*/ 956744 h 3381843"/>
                <a:gd name="connsiteX194" fmla="*/ 2814448 w 3617167"/>
                <a:gd name="connsiteY194" fmla="*/ 939075 h 3381843"/>
                <a:gd name="connsiteX195" fmla="*/ 2846745 w 3617167"/>
                <a:gd name="connsiteY195" fmla="*/ 868978 h 3381843"/>
                <a:gd name="connsiteX196" fmla="*/ 2935236 w 3617167"/>
                <a:gd name="connsiteY196" fmla="*/ 913561 h 3381843"/>
                <a:gd name="connsiteX197" fmla="*/ 2900598 w 3617167"/>
                <a:gd name="connsiteY197" fmla="*/ 820363 h 3381843"/>
                <a:gd name="connsiteX198" fmla="*/ 2948464 w 3617167"/>
                <a:gd name="connsiteY198" fmla="*/ 785146 h 3381843"/>
                <a:gd name="connsiteX199" fmla="*/ 2883194 w 3617167"/>
                <a:gd name="connsiteY199" fmla="*/ 775152 h 3381843"/>
                <a:gd name="connsiteX200" fmla="*/ 2881722 w 3617167"/>
                <a:gd name="connsiteY200" fmla="*/ 771121 h 3381843"/>
                <a:gd name="connsiteX201" fmla="*/ 2865404 w 3617167"/>
                <a:gd name="connsiteY201" fmla="*/ 572584 h 3381843"/>
                <a:gd name="connsiteX202" fmla="*/ 2795089 w 3617167"/>
                <a:gd name="connsiteY202" fmla="*/ 537101 h 3381843"/>
                <a:gd name="connsiteX203" fmla="*/ 2794100 w 3617167"/>
                <a:gd name="connsiteY203" fmla="*/ 534663 h 3381843"/>
                <a:gd name="connsiteX204" fmla="*/ 2533913 w 3617167"/>
                <a:gd name="connsiteY204" fmla="*/ 301970 h 3381843"/>
                <a:gd name="connsiteX205" fmla="*/ 2362121 w 3617167"/>
                <a:gd name="connsiteY205" fmla="*/ 291759 h 3381843"/>
                <a:gd name="connsiteX206" fmla="*/ 2204764 w 3617167"/>
                <a:gd name="connsiteY206" fmla="*/ 353601 h 3381843"/>
                <a:gd name="connsiteX207" fmla="*/ 2062590 w 3617167"/>
                <a:gd name="connsiteY207" fmla="*/ 579149 h 3381843"/>
                <a:gd name="connsiteX208" fmla="*/ 2062252 w 3617167"/>
                <a:gd name="connsiteY208" fmla="*/ 581346 h 3381843"/>
                <a:gd name="connsiteX209" fmla="*/ 2060755 w 3617167"/>
                <a:gd name="connsiteY209" fmla="*/ 582988 h 3381843"/>
                <a:gd name="connsiteX210" fmla="*/ 2018730 w 3617167"/>
                <a:gd name="connsiteY210" fmla="*/ 719103 h 3381843"/>
                <a:gd name="connsiteX211" fmla="*/ 2019286 w 3617167"/>
                <a:gd name="connsiteY211" fmla="*/ 723086 h 3381843"/>
                <a:gd name="connsiteX212" fmla="*/ 1943105 w 3617167"/>
                <a:gd name="connsiteY212" fmla="*/ 785218 h 3381843"/>
                <a:gd name="connsiteX213" fmla="*/ 1953702 w 3617167"/>
                <a:gd name="connsiteY213" fmla="*/ 800497 h 3381843"/>
                <a:gd name="connsiteX214" fmla="*/ 1994037 w 3617167"/>
                <a:gd name="connsiteY214" fmla="*/ 852853 h 3381843"/>
                <a:gd name="connsiteX215" fmla="*/ 1866853 w 3617167"/>
                <a:gd name="connsiteY215" fmla="*/ 832408 h 3381843"/>
                <a:gd name="connsiteX216" fmla="*/ 1786086 w 3617167"/>
                <a:gd name="connsiteY216" fmla="*/ 815970 h 3381843"/>
                <a:gd name="connsiteX217" fmla="*/ 1784493 w 3617167"/>
                <a:gd name="connsiteY217" fmla="*/ 814184 h 3381843"/>
                <a:gd name="connsiteX218" fmla="*/ 1403181 w 3617167"/>
                <a:gd name="connsiteY218" fmla="*/ 257121 h 3381843"/>
                <a:gd name="connsiteX219" fmla="*/ 1395360 w 3617167"/>
                <a:gd name="connsiteY219" fmla="*/ 244955 h 3381843"/>
                <a:gd name="connsiteX220" fmla="*/ 1392270 w 3617167"/>
                <a:gd name="connsiteY220" fmla="*/ 241938 h 3381843"/>
                <a:gd name="connsiteX221" fmla="*/ 1394346 w 3617167"/>
                <a:gd name="connsiteY221" fmla="*/ 238848 h 3381843"/>
                <a:gd name="connsiteX222" fmla="*/ 1430240 w 3617167"/>
                <a:gd name="connsiteY222" fmla="*/ 112895 h 3381843"/>
                <a:gd name="connsiteX223" fmla="*/ 1431229 w 3617167"/>
                <a:gd name="connsiteY223" fmla="*/ 109298 h 3381843"/>
                <a:gd name="connsiteX224" fmla="*/ 1434753 w 3617167"/>
                <a:gd name="connsiteY224" fmla="*/ 108067 h 3381843"/>
                <a:gd name="connsiteX225" fmla="*/ 2070652 w 3617167"/>
                <a:gd name="connsiteY225" fmla="*/ 0 h 338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</a:cxnLst>
              <a:rect l="l" t="t" r="r" b="b"/>
              <a:pathLst>
                <a:path w="3617167" h="3381843">
                  <a:moveTo>
                    <a:pt x="3617167" y="3161799"/>
                  </a:moveTo>
                  <a:lnTo>
                    <a:pt x="3605629" y="3175799"/>
                  </a:lnTo>
                  <a:cubicBezTo>
                    <a:pt x="3546635" y="3247345"/>
                    <a:pt x="3481437" y="3316042"/>
                    <a:pt x="3411846" y="3379864"/>
                  </a:cubicBezTo>
                  <a:lnTo>
                    <a:pt x="3409746" y="3381843"/>
                  </a:lnTo>
                  <a:lnTo>
                    <a:pt x="3406850" y="3381771"/>
                  </a:lnTo>
                  <a:cubicBezTo>
                    <a:pt x="3207637" y="3377185"/>
                    <a:pt x="3004658" y="3373299"/>
                    <a:pt x="2808414" y="3369533"/>
                  </a:cubicBezTo>
                  <a:lnTo>
                    <a:pt x="2781331" y="3369002"/>
                  </a:lnTo>
                  <a:lnTo>
                    <a:pt x="2781596" y="3354664"/>
                  </a:lnTo>
                  <a:lnTo>
                    <a:pt x="2808680" y="3355195"/>
                  </a:lnTo>
                  <a:cubicBezTo>
                    <a:pt x="3004006" y="3358912"/>
                    <a:pt x="3205947" y="3362774"/>
                    <a:pt x="3404267" y="3367336"/>
                  </a:cubicBezTo>
                  <a:cubicBezTo>
                    <a:pt x="3468016" y="3308680"/>
                    <a:pt x="3528024" y="3245945"/>
                    <a:pt x="3582914" y="3180675"/>
                  </a:cubicBezTo>
                  <a:cubicBezTo>
                    <a:pt x="3326228" y="3213310"/>
                    <a:pt x="3069180" y="3237231"/>
                    <a:pt x="2818576" y="3251786"/>
                  </a:cubicBezTo>
                  <a:lnTo>
                    <a:pt x="2817756" y="3237448"/>
                  </a:lnTo>
                  <a:cubicBezTo>
                    <a:pt x="3073911" y="3222555"/>
                    <a:pt x="3336801" y="3197886"/>
                    <a:pt x="3599184" y="3164116"/>
                  </a:cubicBezTo>
                  <a:close/>
                  <a:moveTo>
                    <a:pt x="263710" y="2711645"/>
                  </a:moveTo>
                  <a:cubicBezTo>
                    <a:pt x="284107" y="2756977"/>
                    <a:pt x="304649" y="2798712"/>
                    <a:pt x="326253" y="2838709"/>
                  </a:cubicBezTo>
                  <a:lnTo>
                    <a:pt x="326277" y="2838709"/>
                  </a:lnTo>
                  <a:cubicBezTo>
                    <a:pt x="735300" y="2917255"/>
                    <a:pt x="1167978" y="2967583"/>
                    <a:pt x="1612436" y="2988342"/>
                  </a:cubicBezTo>
                  <a:cubicBezTo>
                    <a:pt x="1613836" y="2973594"/>
                    <a:pt x="1615308" y="2958363"/>
                    <a:pt x="1617408" y="2943759"/>
                  </a:cubicBezTo>
                  <a:cubicBezTo>
                    <a:pt x="1619460" y="2925921"/>
                    <a:pt x="1624939" y="2908879"/>
                    <a:pt x="1633364" y="2893937"/>
                  </a:cubicBezTo>
                  <a:cubicBezTo>
                    <a:pt x="1171478" y="2871199"/>
                    <a:pt x="710775" y="2809888"/>
                    <a:pt x="263710" y="2711645"/>
                  </a:cubicBezTo>
                  <a:close/>
                  <a:moveTo>
                    <a:pt x="239041" y="2691538"/>
                  </a:moveTo>
                  <a:lnTo>
                    <a:pt x="252896" y="2694604"/>
                  </a:lnTo>
                  <a:cubicBezTo>
                    <a:pt x="707565" y="2795333"/>
                    <a:pt x="1176378" y="2857802"/>
                    <a:pt x="1646398" y="2880227"/>
                  </a:cubicBezTo>
                  <a:lnTo>
                    <a:pt x="1659578" y="2880855"/>
                  </a:lnTo>
                  <a:lnTo>
                    <a:pt x="1651926" y="2891572"/>
                  </a:lnTo>
                  <a:cubicBezTo>
                    <a:pt x="1640967" y="2906875"/>
                    <a:pt x="1633967" y="2925559"/>
                    <a:pt x="1631650" y="2945617"/>
                  </a:cubicBezTo>
                  <a:cubicBezTo>
                    <a:pt x="1629477" y="2960897"/>
                    <a:pt x="1627981" y="2976611"/>
                    <a:pt x="1626533" y="2991818"/>
                  </a:cubicBezTo>
                  <a:lnTo>
                    <a:pt x="1625446" y="3003332"/>
                  </a:lnTo>
                  <a:lnTo>
                    <a:pt x="1625422" y="3003308"/>
                  </a:lnTo>
                  <a:lnTo>
                    <a:pt x="1618591" y="3003018"/>
                  </a:lnTo>
                  <a:cubicBezTo>
                    <a:pt x="1169861" y="2982356"/>
                    <a:pt x="733006" y="2931617"/>
                    <a:pt x="320194" y="2852202"/>
                  </a:cubicBezTo>
                  <a:lnTo>
                    <a:pt x="316863" y="2851551"/>
                  </a:lnTo>
                  <a:lnTo>
                    <a:pt x="315270" y="2848558"/>
                  </a:lnTo>
                  <a:cubicBezTo>
                    <a:pt x="290818" y="2803515"/>
                    <a:pt x="267766" y="2756398"/>
                    <a:pt x="244786" y="2704500"/>
                  </a:cubicBezTo>
                  <a:close/>
                  <a:moveTo>
                    <a:pt x="1841194" y="2486362"/>
                  </a:moveTo>
                  <a:lnTo>
                    <a:pt x="1841218" y="2486362"/>
                  </a:lnTo>
                  <a:lnTo>
                    <a:pt x="1841194" y="2486362"/>
                  </a:lnTo>
                  <a:close/>
                  <a:moveTo>
                    <a:pt x="1254465" y="898716"/>
                  </a:moveTo>
                  <a:lnTo>
                    <a:pt x="1263758" y="916023"/>
                  </a:lnTo>
                  <a:cubicBezTo>
                    <a:pt x="1280510" y="947089"/>
                    <a:pt x="1297214" y="978131"/>
                    <a:pt x="1314762" y="1009173"/>
                  </a:cubicBezTo>
                  <a:cubicBezTo>
                    <a:pt x="1339601" y="1053322"/>
                    <a:pt x="1381143" y="1127136"/>
                    <a:pt x="1427126" y="1164237"/>
                  </a:cubicBezTo>
                  <a:cubicBezTo>
                    <a:pt x="1462199" y="1192672"/>
                    <a:pt x="1522786" y="1226514"/>
                    <a:pt x="1612315" y="1267742"/>
                  </a:cubicBezTo>
                  <a:lnTo>
                    <a:pt x="1621246" y="1271845"/>
                  </a:lnTo>
                  <a:lnTo>
                    <a:pt x="1558148" y="1341098"/>
                  </a:lnTo>
                  <a:lnTo>
                    <a:pt x="1722023" y="1381312"/>
                  </a:lnTo>
                  <a:lnTo>
                    <a:pt x="1758231" y="1455900"/>
                  </a:lnTo>
                  <a:lnTo>
                    <a:pt x="1828763" y="1409385"/>
                  </a:lnTo>
                  <a:lnTo>
                    <a:pt x="1836704" y="1421358"/>
                  </a:lnTo>
                  <a:lnTo>
                    <a:pt x="1752486" y="1476900"/>
                  </a:lnTo>
                  <a:lnTo>
                    <a:pt x="1712078" y="1393599"/>
                  </a:lnTo>
                  <a:lnTo>
                    <a:pt x="1531283" y="1349281"/>
                  </a:lnTo>
                  <a:lnTo>
                    <a:pt x="1597445" y="1276625"/>
                  </a:lnTo>
                  <a:cubicBezTo>
                    <a:pt x="1511658" y="1236724"/>
                    <a:pt x="1452978" y="1203558"/>
                    <a:pt x="1418098" y="1175341"/>
                  </a:cubicBezTo>
                  <a:cubicBezTo>
                    <a:pt x="1369991" y="1136502"/>
                    <a:pt x="1327580" y="1061191"/>
                    <a:pt x="1302259" y="1016173"/>
                  </a:cubicBezTo>
                  <a:cubicBezTo>
                    <a:pt x="1287945" y="990804"/>
                    <a:pt x="1274162" y="965434"/>
                    <a:pt x="1260451" y="940041"/>
                  </a:cubicBezTo>
                  <a:lnTo>
                    <a:pt x="1245703" y="1010331"/>
                  </a:lnTo>
                  <a:lnTo>
                    <a:pt x="1192405" y="1009559"/>
                  </a:lnTo>
                  <a:cubicBezTo>
                    <a:pt x="1190426" y="1018731"/>
                    <a:pt x="1187336" y="1027711"/>
                    <a:pt x="1183305" y="1035797"/>
                  </a:cubicBezTo>
                  <a:lnTo>
                    <a:pt x="1182195" y="1040118"/>
                  </a:lnTo>
                  <a:lnTo>
                    <a:pt x="1135077" y="1132205"/>
                  </a:lnTo>
                  <a:lnTo>
                    <a:pt x="1069566" y="1475041"/>
                  </a:lnTo>
                  <a:lnTo>
                    <a:pt x="1046803" y="1306653"/>
                  </a:lnTo>
                  <a:lnTo>
                    <a:pt x="943130" y="1509487"/>
                  </a:lnTo>
                  <a:cubicBezTo>
                    <a:pt x="913440" y="1568867"/>
                    <a:pt x="852466" y="1606112"/>
                    <a:pt x="786207" y="1606136"/>
                  </a:cubicBezTo>
                  <a:cubicBezTo>
                    <a:pt x="785772" y="1606136"/>
                    <a:pt x="785362" y="1606136"/>
                    <a:pt x="784952" y="1606112"/>
                  </a:cubicBezTo>
                  <a:lnTo>
                    <a:pt x="763758" y="2358478"/>
                  </a:lnTo>
                  <a:cubicBezTo>
                    <a:pt x="1100101" y="2427682"/>
                    <a:pt x="1459544" y="2465821"/>
                    <a:pt x="1832287" y="2471855"/>
                  </a:cubicBezTo>
                  <a:cubicBezTo>
                    <a:pt x="1853625" y="2427803"/>
                    <a:pt x="1875615" y="2386889"/>
                    <a:pt x="1897629" y="2350198"/>
                  </a:cubicBezTo>
                  <a:cubicBezTo>
                    <a:pt x="1908950" y="2330912"/>
                    <a:pt x="1924253" y="2305639"/>
                    <a:pt x="1941899" y="2281863"/>
                  </a:cubicBezTo>
                  <a:lnTo>
                    <a:pt x="1973785" y="2208290"/>
                  </a:lnTo>
                  <a:cubicBezTo>
                    <a:pt x="2032972" y="2076108"/>
                    <a:pt x="1999034" y="1840398"/>
                    <a:pt x="1976609" y="1684417"/>
                  </a:cubicBezTo>
                  <a:lnTo>
                    <a:pt x="1971685" y="1650020"/>
                  </a:lnTo>
                  <a:lnTo>
                    <a:pt x="1985879" y="1647992"/>
                  </a:lnTo>
                  <a:lnTo>
                    <a:pt x="1990779" y="1682365"/>
                  </a:lnTo>
                  <a:cubicBezTo>
                    <a:pt x="2013493" y="1839964"/>
                    <a:pt x="2047793" y="2078184"/>
                    <a:pt x="1986916" y="2214083"/>
                  </a:cubicBezTo>
                  <a:lnTo>
                    <a:pt x="1954209" y="2289008"/>
                  </a:lnTo>
                  <a:cubicBezTo>
                    <a:pt x="1936178" y="2313629"/>
                    <a:pt x="1921116" y="2338491"/>
                    <a:pt x="1909939" y="2357536"/>
                  </a:cubicBezTo>
                  <a:cubicBezTo>
                    <a:pt x="1887443" y="2395047"/>
                    <a:pt x="1865018" y="2436976"/>
                    <a:pt x="1843221" y="2482235"/>
                  </a:cubicBezTo>
                  <a:lnTo>
                    <a:pt x="1841194" y="2486362"/>
                  </a:lnTo>
                  <a:lnTo>
                    <a:pt x="1836656" y="2486290"/>
                  </a:lnTo>
                  <a:cubicBezTo>
                    <a:pt x="1459182" y="2480473"/>
                    <a:pt x="1095249" y="2441779"/>
                    <a:pt x="754948" y="2371343"/>
                  </a:cubicBezTo>
                  <a:lnTo>
                    <a:pt x="749058" y="2370112"/>
                  </a:lnTo>
                  <a:lnTo>
                    <a:pt x="749251" y="2364126"/>
                  </a:lnTo>
                  <a:lnTo>
                    <a:pt x="770976" y="1591291"/>
                  </a:lnTo>
                  <a:lnTo>
                    <a:pt x="778314" y="1591653"/>
                  </a:lnTo>
                  <a:cubicBezTo>
                    <a:pt x="842183" y="1594815"/>
                    <a:pt x="901829" y="1559984"/>
                    <a:pt x="930312" y="1503114"/>
                  </a:cubicBezTo>
                  <a:lnTo>
                    <a:pt x="1054842" y="1259390"/>
                  </a:lnTo>
                  <a:lnTo>
                    <a:pt x="1071980" y="1385971"/>
                  </a:lnTo>
                  <a:lnTo>
                    <a:pt x="1121825" y="1126654"/>
                  </a:lnTo>
                  <a:lnTo>
                    <a:pt x="1168895" y="1034952"/>
                  </a:lnTo>
                  <a:lnTo>
                    <a:pt x="1169981" y="1030680"/>
                  </a:lnTo>
                  <a:cubicBezTo>
                    <a:pt x="1174760" y="1020856"/>
                    <a:pt x="1177874" y="1011128"/>
                    <a:pt x="1179395" y="1001255"/>
                  </a:cubicBezTo>
                  <a:lnTo>
                    <a:pt x="1180312" y="995076"/>
                  </a:lnTo>
                  <a:lnTo>
                    <a:pt x="1234116" y="995897"/>
                  </a:lnTo>
                  <a:close/>
                  <a:moveTo>
                    <a:pt x="1158588" y="51752"/>
                  </a:moveTo>
                  <a:lnTo>
                    <a:pt x="1164913" y="64618"/>
                  </a:lnTo>
                  <a:cubicBezTo>
                    <a:pt x="455223" y="413029"/>
                    <a:pt x="14386" y="1120039"/>
                    <a:pt x="14386" y="1909747"/>
                  </a:cubicBezTo>
                  <a:cubicBezTo>
                    <a:pt x="14386" y="2132567"/>
                    <a:pt x="49797" y="2351574"/>
                    <a:pt x="119653" y="2560804"/>
                  </a:cubicBezTo>
                  <a:cubicBezTo>
                    <a:pt x="500869" y="2653206"/>
                    <a:pt x="1101550" y="2766728"/>
                    <a:pt x="1805035" y="2785314"/>
                  </a:cubicBezTo>
                  <a:lnTo>
                    <a:pt x="1815173" y="2785580"/>
                  </a:lnTo>
                  <a:lnTo>
                    <a:pt x="1803563" y="2815777"/>
                  </a:lnTo>
                  <a:lnTo>
                    <a:pt x="1790166" y="2810635"/>
                  </a:lnTo>
                  <a:lnTo>
                    <a:pt x="1794487" y="2799363"/>
                  </a:lnTo>
                  <a:cubicBezTo>
                    <a:pt x="1091750" y="2779883"/>
                    <a:pt x="492324" y="2666072"/>
                    <a:pt x="112412" y="2573815"/>
                  </a:cubicBezTo>
                  <a:lnTo>
                    <a:pt x="108574" y="2572873"/>
                  </a:lnTo>
                  <a:lnTo>
                    <a:pt x="107319" y="2569132"/>
                  </a:lnTo>
                  <a:cubicBezTo>
                    <a:pt x="36111" y="2357295"/>
                    <a:pt x="0" y="2135464"/>
                    <a:pt x="0" y="1909747"/>
                  </a:cubicBezTo>
                  <a:cubicBezTo>
                    <a:pt x="0" y="1515714"/>
                    <a:pt x="111374" y="1132398"/>
                    <a:pt x="322004" y="801294"/>
                  </a:cubicBezTo>
                  <a:cubicBezTo>
                    <a:pt x="527059" y="478951"/>
                    <a:pt x="816356" y="219778"/>
                    <a:pt x="1158588" y="51752"/>
                  </a:cubicBezTo>
                  <a:close/>
                  <a:moveTo>
                    <a:pt x="2070579" y="14290"/>
                  </a:moveTo>
                  <a:cubicBezTo>
                    <a:pt x="1854783" y="14290"/>
                    <a:pt x="1643646" y="49966"/>
                    <a:pt x="1442985" y="120305"/>
                  </a:cubicBezTo>
                  <a:cubicBezTo>
                    <a:pt x="1431664" y="160326"/>
                    <a:pt x="1420319" y="200323"/>
                    <a:pt x="1408974" y="239645"/>
                  </a:cubicBezTo>
                  <a:cubicBezTo>
                    <a:pt x="1410253" y="241576"/>
                    <a:pt x="1412184" y="244593"/>
                    <a:pt x="1415177" y="249324"/>
                  </a:cubicBezTo>
                  <a:cubicBezTo>
                    <a:pt x="1604639" y="544825"/>
                    <a:pt x="1738799" y="741069"/>
                    <a:pt x="1793496" y="802766"/>
                  </a:cubicBezTo>
                  <a:lnTo>
                    <a:pt x="1869339" y="818215"/>
                  </a:lnTo>
                  <a:lnTo>
                    <a:pt x="1960509" y="832843"/>
                  </a:lnTo>
                  <a:lnTo>
                    <a:pt x="1942019" y="808873"/>
                  </a:lnTo>
                  <a:lnTo>
                    <a:pt x="1923650" y="782418"/>
                  </a:lnTo>
                  <a:lnTo>
                    <a:pt x="2003909" y="717003"/>
                  </a:lnTo>
                  <a:cubicBezTo>
                    <a:pt x="1996523" y="660882"/>
                    <a:pt x="2001882" y="626074"/>
                    <a:pt x="2048662" y="574829"/>
                  </a:cubicBezTo>
                  <a:cubicBezTo>
                    <a:pt x="2063121" y="479724"/>
                    <a:pt x="2115597" y="397002"/>
                    <a:pt x="2196605" y="341677"/>
                  </a:cubicBezTo>
                  <a:cubicBezTo>
                    <a:pt x="2244109" y="309284"/>
                    <a:pt x="2299000" y="287680"/>
                    <a:pt x="2359828" y="277542"/>
                  </a:cubicBezTo>
                  <a:cubicBezTo>
                    <a:pt x="2420101" y="268514"/>
                    <a:pt x="2481123" y="272159"/>
                    <a:pt x="2537679" y="288114"/>
                  </a:cubicBezTo>
                  <a:cubicBezTo>
                    <a:pt x="2657549" y="320749"/>
                    <a:pt x="2755309" y="407647"/>
                    <a:pt x="2806217" y="526600"/>
                  </a:cubicBezTo>
                  <a:lnTo>
                    <a:pt x="2881166" y="564449"/>
                  </a:lnTo>
                  <a:lnTo>
                    <a:pt x="2880346" y="569639"/>
                  </a:lnTo>
                  <a:cubicBezTo>
                    <a:pt x="2867818" y="647726"/>
                    <a:pt x="2871270" y="698682"/>
                    <a:pt x="2893718" y="762190"/>
                  </a:cubicBezTo>
                  <a:lnTo>
                    <a:pt x="2984792" y="776118"/>
                  </a:lnTo>
                  <a:lnTo>
                    <a:pt x="2917784" y="825456"/>
                  </a:lnTo>
                  <a:lnTo>
                    <a:pt x="2961354" y="942793"/>
                  </a:lnTo>
                  <a:lnTo>
                    <a:pt x="2853552" y="888409"/>
                  </a:lnTo>
                  <a:lnTo>
                    <a:pt x="2829969" y="939582"/>
                  </a:lnTo>
                  <a:lnTo>
                    <a:pt x="2832914" y="947403"/>
                  </a:lnTo>
                  <a:cubicBezTo>
                    <a:pt x="2968475" y="1040649"/>
                    <a:pt x="3073717" y="1167182"/>
                    <a:pt x="3114632" y="1286232"/>
                  </a:cubicBezTo>
                  <a:cubicBezTo>
                    <a:pt x="3149584" y="1387178"/>
                    <a:pt x="3176015" y="1499228"/>
                    <a:pt x="3193129" y="1619243"/>
                  </a:cubicBezTo>
                  <a:lnTo>
                    <a:pt x="3236482" y="1908372"/>
                  </a:lnTo>
                  <a:lnTo>
                    <a:pt x="3195109" y="1891523"/>
                  </a:lnTo>
                  <a:cubicBezTo>
                    <a:pt x="3190812" y="1971469"/>
                    <a:pt x="3176788" y="2036039"/>
                    <a:pt x="3153398" y="2083543"/>
                  </a:cubicBezTo>
                  <a:cubicBezTo>
                    <a:pt x="3140653" y="2108961"/>
                    <a:pt x="3122814" y="2133292"/>
                    <a:pt x="3105556" y="2156827"/>
                  </a:cubicBezTo>
                  <a:lnTo>
                    <a:pt x="3091049" y="2176548"/>
                  </a:lnTo>
                  <a:cubicBezTo>
                    <a:pt x="3084097" y="2185938"/>
                    <a:pt x="3076107" y="2196776"/>
                    <a:pt x="3068335" y="2207735"/>
                  </a:cubicBezTo>
                  <a:cubicBezTo>
                    <a:pt x="3068817" y="2208652"/>
                    <a:pt x="3069348" y="2209593"/>
                    <a:pt x="3069831" y="2210510"/>
                  </a:cubicBezTo>
                  <a:cubicBezTo>
                    <a:pt x="3070072" y="2210921"/>
                    <a:pt x="3070290" y="2211355"/>
                    <a:pt x="3070507" y="2211765"/>
                  </a:cubicBezTo>
                  <a:lnTo>
                    <a:pt x="3183136" y="2168800"/>
                  </a:lnTo>
                  <a:lnTo>
                    <a:pt x="3095586" y="2279160"/>
                  </a:lnTo>
                  <a:lnTo>
                    <a:pt x="3095563" y="2279160"/>
                  </a:lnTo>
                  <a:cubicBezTo>
                    <a:pt x="3102007" y="2312156"/>
                    <a:pt x="3101428" y="2344116"/>
                    <a:pt x="3093849" y="2374433"/>
                  </a:cubicBezTo>
                  <a:cubicBezTo>
                    <a:pt x="3173939" y="2360892"/>
                    <a:pt x="3247175" y="2347519"/>
                    <a:pt x="3317224" y="2333591"/>
                  </a:cubicBezTo>
                  <a:lnTo>
                    <a:pt x="3363545" y="1535097"/>
                  </a:lnTo>
                  <a:cubicBezTo>
                    <a:pt x="3305421" y="1528677"/>
                    <a:pt x="3253402" y="1492759"/>
                    <a:pt x="3226682" y="1440137"/>
                  </a:cubicBezTo>
                  <a:lnTo>
                    <a:pt x="2986361" y="966038"/>
                  </a:lnTo>
                  <a:cubicBezTo>
                    <a:pt x="2968185" y="922951"/>
                    <a:pt x="2968064" y="875061"/>
                    <a:pt x="2985902" y="831129"/>
                  </a:cubicBezTo>
                  <a:cubicBezTo>
                    <a:pt x="3003741" y="787173"/>
                    <a:pt x="3037293" y="753018"/>
                    <a:pt x="3080331" y="734890"/>
                  </a:cubicBezTo>
                  <a:lnTo>
                    <a:pt x="3396301" y="602539"/>
                  </a:lnTo>
                  <a:cubicBezTo>
                    <a:pt x="3407791" y="597374"/>
                    <a:pt x="3420294" y="593536"/>
                    <a:pt x="3433570" y="591194"/>
                  </a:cubicBezTo>
                  <a:cubicBezTo>
                    <a:pt x="3072462" y="219055"/>
                    <a:pt x="2588997" y="14290"/>
                    <a:pt x="2070579" y="14290"/>
                  </a:cubicBezTo>
                  <a:close/>
                  <a:moveTo>
                    <a:pt x="2070652" y="0"/>
                  </a:moveTo>
                  <a:cubicBezTo>
                    <a:pt x="2597735" y="0"/>
                    <a:pt x="3088900" y="210051"/>
                    <a:pt x="3453822" y="591484"/>
                  </a:cubicBezTo>
                  <a:lnTo>
                    <a:pt x="3464033" y="602153"/>
                  </a:lnTo>
                  <a:lnTo>
                    <a:pt x="3449309" y="603577"/>
                  </a:lnTo>
                  <a:cubicBezTo>
                    <a:pt x="3432291" y="605219"/>
                    <a:pt x="3416384" y="609322"/>
                    <a:pt x="3402119" y="615743"/>
                  </a:cubicBezTo>
                  <a:lnTo>
                    <a:pt x="3086028" y="748190"/>
                  </a:lnTo>
                  <a:cubicBezTo>
                    <a:pt x="3046513" y="764797"/>
                    <a:pt x="3015713" y="796177"/>
                    <a:pt x="2999275" y="836584"/>
                  </a:cubicBezTo>
                  <a:cubicBezTo>
                    <a:pt x="2982909" y="876967"/>
                    <a:pt x="2983030" y="920971"/>
                    <a:pt x="2999661" y="960486"/>
                  </a:cubicBezTo>
                  <a:lnTo>
                    <a:pt x="3002051" y="966038"/>
                  </a:lnTo>
                  <a:lnTo>
                    <a:pt x="3239620" y="1433668"/>
                  </a:lnTo>
                  <a:cubicBezTo>
                    <a:pt x="3265158" y="1483973"/>
                    <a:pt x="3315800" y="1517597"/>
                    <a:pt x="3371752" y="1521459"/>
                  </a:cubicBezTo>
                  <a:lnTo>
                    <a:pt x="3378849" y="1521942"/>
                  </a:lnTo>
                  <a:lnTo>
                    <a:pt x="3331055" y="2345540"/>
                  </a:lnTo>
                  <a:lnTo>
                    <a:pt x="3325624" y="2346602"/>
                  </a:lnTo>
                  <a:cubicBezTo>
                    <a:pt x="3250530" y="2361592"/>
                    <a:pt x="3171888" y="2375930"/>
                    <a:pt x="3085207" y="2390485"/>
                  </a:cubicBezTo>
                  <a:lnTo>
                    <a:pt x="3073717" y="2392392"/>
                  </a:lnTo>
                  <a:lnTo>
                    <a:pt x="3073549" y="2392392"/>
                  </a:lnTo>
                  <a:lnTo>
                    <a:pt x="3077000" y="2381264"/>
                  </a:lnTo>
                  <a:cubicBezTo>
                    <a:pt x="3087042" y="2349088"/>
                    <a:pt x="3088321" y="2314619"/>
                    <a:pt x="3080838" y="2278822"/>
                  </a:cubicBezTo>
                  <a:lnTo>
                    <a:pt x="3080138" y="2275515"/>
                  </a:lnTo>
                  <a:lnTo>
                    <a:pt x="3139397" y="2200903"/>
                  </a:lnTo>
                  <a:lnTo>
                    <a:pt x="3063555" y="2229797"/>
                  </a:lnTo>
                  <a:lnTo>
                    <a:pt x="3060683" y="2223931"/>
                  </a:lnTo>
                  <a:cubicBezTo>
                    <a:pt x="3059524" y="2221638"/>
                    <a:pt x="3058390" y="2219538"/>
                    <a:pt x="3057231" y="2217414"/>
                  </a:cubicBezTo>
                  <a:cubicBezTo>
                    <a:pt x="3056000" y="2215145"/>
                    <a:pt x="3054745" y="2212876"/>
                    <a:pt x="3053514" y="2210366"/>
                  </a:cubicBezTo>
                  <a:lnTo>
                    <a:pt x="3051631" y="2206552"/>
                  </a:lnTo>
                  <a:lnTo>
                    <a:pt x="3054069" y="2203052"/>
                  </a:lnTo>
                  <a:cubicBezTo>
                    <a:pt x="3062686" y="2190789"/>
                    <a:pt x="3071738" y="2178503"/>
                    <a:pt x="3079486" y="2168051"/>
                  </a:cubicBezTo>
                  <a:lnTo>
                    <a:pt x="3093945" y="2148330"/>
                  </a:lnTo>
                  <a:cubicBezTo>
                    <a:pt x="3110866" y="2125302"/>
                    <a:pt x="3128366" y="2101478"/>
                    <a:pt x="3140532" y="2077195"/>
                  </a:cubicBezTo>
                  <a:cubicBezTo>
                    <a:pt x="3164019" y="2029521"/>
                    <a:pt x="3177681" y="1963455"/>
                    <a:pt x="3181253" y="1880781"/>
                  </a:cubicBezTo>
                  <a:lnTo>
                    <a:pt x="3181688" y="1870595"/>
                  </a:lnTo>
                  <a:lnTo>
                    <a:pt x="3218571" y="1885585"/>
                  </a:lnTo>
                  <a:lnTo>
                    <a:pt x="3178960" y="1621368"/>
                  </a:lnTo>
                  <a:cubicBezTo>
                    <a:pt x="3161943" y="1502197"/>
                    <a:pt x="3135728" y="1391064"/>
                    <a:pt x="3101066" y="1290963"/>
                  </a:cubicBezTo>
                  <a:cubicBezTo>
                    <a:pt x="3060948" y="1174158"/>
                    <a:pt x="2956961" y="1049701"/>
                    <a:pt x="2822945" y="958000"/>
                  </a:cubicBezTo>
                  <a:lnTo>
                    <a:pt x="2821062" y="956744"/>
                  </a:lnTo>
                  <a:lnTo>
                    <a:pt x="2814448" y="939075"/>
                  </a:lnTo>
                  <a:lnTo>
                    <a:pt x="2846745" y="868978"/>
                  </a:lnTo>
                  <a:lnTo>
                    <a:pt x="2935236" y="913561"/>
                  </a:lnTo>
                  <a:lnTo>
                    <a:pt x="2900598" y="820363"/>
                  </a:lnTo>
                  <a:lnTo>
                    <a:pt x="2948464" y="785146"/>
                  </a:lnTo>
                  <a:lnTo>
                    <a:pt x="2883194" y="775152"/>
                  </a:lnTo>
                  <a:lnTo>
                    <a:pt x="2881722" y="771121"/>
                  </a:lnTo>
                  <a:cubicBezTo>
                    <a:pt x="2857583" y="704572"/>
                    <a:pt x="2853190" y="652095"/>
                    <a:pt x="2865404" y="572584"/>
                  </a:cubicBezTo>
                  <a:lnTo>
                    <a:pt x="2795089" y="537101"/>
                  </a:lnTo>
                  <a:lnTo>
                    <a:pt x="2794100" y="534663"/>
                  </a:lnTo>
                  <a:cubicBezTo>
                    <a:pt x="2744471" y="416820"/>
                    <a:pt x="2652094" y="334170"/>
                    <a:pt x="2533913" y="301970"/>
                  </a:cubicBezTo>
                  <a:cubicBezTo>
                    <a:pt x="2479192" y="286570"/>
                    <a:pt x="2420053" y="283045"/>
                    <a:pt x="2362121" y="291759"/>
                  </a:cubicBezTo>
                  <a:cubicBezTo>
                    <a:pt x="2303489" y="301559"/>
                    <a:pt x="2250506" y="322342"/>
                    <a:pt x="2204764" y="353601"/>
                  </a:cubicBezTo>
                  <a:cubicBezTo>
                    <a:pt x="2126460" y="407044"/>
                    <a:pt x="2075986" y="487134"/>
                    <a:pt x="2062590" y="579149"/>
                  </a:cubicBezTo>
                  <a:lnTo>
                    <a:pt x="2062252" y="581346"/>
                  </a:lnTo>
                  <a:lnTo>
                    <a:pt x="2060755" y="582988"/>
                  </a:lnTo>
                  <a:cubicBezTo>
                    <a:pt x="2015761" y="631699"/>
                    <a:pt x="2010644" y="661002"/>
                    <a:pt x="2018730" y="719103"/>
                  </a:cubicBezTo>
                  <a:lnTo>
                    <a:pt x="2019286" y="723086"/>
                  </a:lnTo>
                  <a:lnTo>
                    <a:pt x="1943105" y="785218"/>
                  </a:lnTo>
                  <a:lnTo>
                    <a:pt x="1953702" y="800497"/>
                  </a:lnTo>
                  <a:lnTo>
                    <a:pt x="1994037" y="852853"/>
                  </a:lnTo>
                  <a:lnTo>
                    <a:pt x="1866853" y="832408"/>
                  </a:lnTo>
                  <a:lnTo>
                    <a:pt x="1786086" y="815970"/>
                  </a:lnTo>
                  <a:lnTo>
                    <a:pt x="1784493" y="814184"/>
                  </a:lnTo>
                  <a:cubicBezTo>
                    <a:pt x="1711378" y="732910"/>
                    <a:pt x="1514192" y="430265"/>
                    <a:pt x="1403181" y="257121"/>
                  </a:cubicBezTo>
                  <a:cubicBezTo>
                    <a:pt x="1398498" y="249831"/>
                    <a:pt x="1395794" y="245583"/>
                    <a:pt x="1395360" y="244955"/>
                  </a:cubicBezTo>
                  <a:lnTo>
                    <a:pt x="1392270" y="241938"/>
                  </a:lnTo>
                  <a:lnTo>
                    <a:pt x="1394346" y="238848"/>
                  </a:lnTo>
                  <a:cubicBezTo>
                    <a:pt x="1406318" y="197403"/>
                    <a:pt x="1418291" y="155137"/>
                    <a:pt x="1430240" y="112895"/>
                  </a:cubicBezTo>
                  <a:lnTo>
                    <a:pt x="1431229" y="109298"/>
                  </a:lnTo>
                  <a:lnTo>
                    <a:pt x="1434753" y="108067"/>
                  </a:lnTo>
                  <a:cubicBezTo>
                    <a:pt x="1638022" y="36352"/>
                    <a:pt x="1851959" y="0"/>
                    <a:pt x="2070652" y="0"/>
                  </a:cubicBezTo>
                  <a:close/>
                </a:path>
              </a:pathLst>
            </a:custGeom>
            <a:solidFill>
              <a:srgbClr val="F77F2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F47C14F-EDC9-A323-B2B8-CEFE42A8A1FB}"/>
                </a:ext>
              </a:extLst>
            </p:cNvPr>
            <p:cNvSpPr/>
            <p:nvPr/>
          </p:nvSpPr>
          <p:spPr>
            <a:xfrm>
              <a:off x="7995860" y="1322289"/>
              <a:ext cx="2027279" cy="5323955"/>
            </a:xfrm>
            <a:custGeom>
              <a:avLst/>
              <a:gdLst>
                <a:gd name="connsiteX0" fmla="*/ 1508907 w 2027279"/>
                <a:gd name="connsiteY0" fmla="*/ 5251715 h 5323955"/>
                <a:gd name="connsiteX1" fmla="*/ 1505697 w 2027279"/>
                <a:gd name="connsiteY1" fmla="*/ 5252536 h 5323955"/>
                <a:gd name="connsiteX2" fmla="*/ 1507290 w 2027279"/>
                <a:gd name="connsiteY2" fmla="*/ 5252536 h 5323955"/>
                <a:gd name="connsiteX3" fmla="*/ 1510500 w 2027279"/>
                <a:gd name="connsiteY3" fmla="*/ 5253357 h 5323955"/>
                <a:gd name="connsiteX4" fmla="*/ 1503307 w 2027279"/>
                <a:gd name="connsiteY4" fmla="*/ 4449528 h 5323955"/>
                <a:gd name="connsiteX5" fmla="*/ 1473810 w 2027279"/>
                <a:gd name="connsiteY5" fmla="*/ 4449528 h 5323955"/>
                <a:gd name="connsiteX6" fmla="*/ 1469031 w 2027279"/>
                <a:gd name="connsiteY6" fmla="*/ 5192721 h 5323955"/>
                <a:gd name="connsiteX7" fmla="*/ 1469031 w 2027279"/>
                <a:gd name="connsiteY7" fmla="*/ 5192721 h 5323955"/>
                <a:gd name="connsiteX8" fmla="*/ 1509728 w 2027279"/>
                <a:gd name="connsiteY8" fmla="*/ 5251715 h 5323955"/>
                <a:gd name="connsiteX9" fmla="*/ 1508931 w 2027279"/>
                <a:gd name="connsiteY9" fmla="*/ 5251715 h 5323955"/>
                <a:gd name="connsiteX10" fmla="*/ 1801728 w 2027279"/>
                <a:gd name="connsiteY10" fmla="*/ 3456793 h 5323955"/>
                <a:gd name="connsiteX11" fmla="*/ 1794559 w 2027279"/>
                <a:gd name="connsiteY11" fmla="*/ 3462369 h 5323955"/>
                <a:gd name="connsiteX12" fmla="*/ 1685237 w 2027279"/>
                <a:gd name="connsiteY12" fmla="*/ 3526939 h 5323955"/>
                <a:gd name="connsiteX13" fmla="*/ 1672468 w 2027279"/>
                <a:gd name="connsiteY13" fmla="*/ 3486266 h 5323955"/>
                <a:gd name="connsiteX14" fmla="*/ 1639761 w 2027279"/>
                <a:gd name="connsiteY14" fmla="*/ 3487038 h 5323955"/>
                <a:gd name="connsiteX15" fmla="*/ 1644540 w 2027279"/>
                <a:gd name="connsiteY15" fmla="*/ 3451965 h 5323955"/>
                <a:gd name="connsiteX16" fmla="*/ 1621391 w 2027279"/>
                <a:gd name="connsiteY16" fmla="*/ 3459135 h 5323955"/>
                <a:gd name="connsiteX17" fmla="*/ 1591074 w 2027279"/>
                <a:gd name="connsiteY17" fmla="*/ 3433620 h 5323955"/>
                <a:gd name="connsiteX18" fmla="*/ 1619798 w 2027279"/>
                <a:gd name="connsiteY18" fmla="*/ 3378610 h 5323955"/>
                <a:gd name="connsiteX19" fmla="*/ 1645336 w 2027279"/>
                <a:gd name="connsiteY19" fmla="*/ 3338709 h 5323955"/>
                <a:gd name="connsiteX20" fmla="*/ 1681230 w 2027279"/>
                <a:gd name="connsiteY20" fmla="*/ 3256566 h 5323955"/>
                <a:gd name="connsiteX21" fmla="*/ 1567925 w 2027279"/>
                <a:gd name="connsiteY21" fmla="*/ 3310805 h 5323955"/>
                <a:gd name="connsiteX22" fmla="*/ 1547190 w 2027279"/>
                <a:gd name="connsiteY22" fmla="*/ 3292460 h 5323955"/>
                <a:gd name="connsiteX23" fmla="*/ 1622188 w 2027279"/>
                <a:gd name="connsiteY23" fmla="*/ 3215893 h 5323955"/>
                <a:gd name="connsiteX24" fmla="*/ 1698779 w 2027279"/>
                <a:gd name="connsiteY24" fmla="*/ 3150503 h 5323955"/>
                <a:gd name="connsiteX25" fmla="*/ 1510500 w 2027279"/>
                <a:gd name="connsiteY25" fmla="*/ 3158493 h 5323955"/>
                <a:gd name="connsiteX26" fmla="*/ 835498 w 2027279"/>
                <a:gd name="connsiteY26" fmla="*/ 3852275 h 5323955"/>
                <a:gd name="connsiteX27" fmla="*/ 833880 w 2027279"/>
                <a:gd name="connsiteY27" fmla="*/ 3855461 h 5323955"/>
                <a:gd name="connsiteX28" fmla="*/ 893719 w 2027279"/>
                <a:gd name="connsiteY28" fmla="*/ 3884185 h 5323955"/>
                <a:gd name="connsiteX29" fmla="*/ 1000628 w 2027279"/>
                <a:gd name="connsiteY29" fmla="*/ 3977432 h 5323955"/>
                <a:gd name="connsiteX30" fmla="*/ 1038935 w 2027279"/>
                <a:gd name="connsiteY30" fmla="*/ 4132134 h 5323955"/>
                <a:gd name="connsiteX31" fmla="*/ 1038935 w 2027279"/>
                <a:gd name="connsiteY31" fmla="*/ 4132954 h 5323955"/>
                <a:gd name="connsiteX32" fmla="*/ 1038935 w 2027279"/>
                <a:gd name="connsiteY32" fmla="*/ 4132954 h 5323955"/>
                <a:gd name="connsiteX33" fmla="*/ 1037318 w 2027279"/>
                <a:gd name="connsiteY33" fmla="*/ 4147293 h 5323955"/>
                <a:gd name="connsiteX34" fmla="*/ 1034156 w 2027279"/>
                <a:gd name="connsiteY34" fmla="*/ 4215049 h 5323955"/>
                <a:gd name="connsiteX35" fmla="*/ 1034156 w 2027279"/>
                <a:gd name="connsiteY35" fmla="*/ 4217463 h 5323955"/>
                <a:gd name="connsiteX36" fmla="*/ 1055687 w 2027279"/>
                <a:gd name="connsiteY36" fmla="*/ 4442335 h 5323955"/>
                <a:gd name="connsiteX37" fmla="*/ 1058077 w 2027279"/>
                <a:gd name="connsiteY37" fmla="*/ 4457494 h 5323955"/>
                <a:gd name="connsiteX38" fmla="*/ 1061311 w 2027279"/>
                <a:gd name="connsiteY38" fmla="*/ 4526891 h 5323955"/>
                <a:gd name="connsiteX39" fmla="*/ 1061311 w 2027279"/>
                <a:gd name="connsiteY39" fmla="*/ 4529232 h 5323955"/>
                <a:gd name="connsiteX40" fmla="*/ 1054915 w 2027279"/>
                <a:gd name="connsiteY40" fmla="*/ 4596216 h 5323955"/>
                <a:gd name="connsiteX41" fmla="*/ 1042942 w 2027279"/>
                <a:gd name="connsiteY41" fmla="*/ 4667207 h 5323955"/>
                <a:gd name="connsiteX42" fmla="*/ 1046176 w 2027279"/>
                <a:gd name="connsiteY42" fmla="*/ 4659217 h 5323955"/>
                <a:gd name="connsiteX43" fmla="*/ 1071691 w 2027279"/>
                <a:gd name="connsiteY43" fmla="*/ 4487811 h 5323955"/>
                <a:gd name="connsiteX44" fmla="*/ 1060539 w 2027279"/>
                <a:gd name="connsiteY44" fmla="*/ 4313171 h 5323955"/>
                <a:gd name="connsiteX45" fmla="*/ 1153109 w 2027279"/>
                <a:gd name="connsiteY45" fmla="*/ 4051584 h 5323955"/>
                <a:gd name="connsiteX46" fmla="*/ 1158685 w 2027279"/>
                <a:gd name="connsiteY46" fmla="*/ 4045236 h 5323955"/>
                <a:gd name="connsiteX47" fmla="*/ 1328642 w 2027279"/>
                <a:gd name="connsiteY47" fmla="*/ 3817950 h 5323955"/>
                <a:gd name="connsiteX48" fmla="*/ 1236869 w 2027279"/>
                <a:gd name="connsiteY48" fmla="*/ 3553998 h 5323955"/>
                <a:gd name="connsiteX49" fmla="*/ 1202568 w 2027279"/>
                <a:gd name="connsiteY49" fmla="*/ 3456745 h 5323955"/>
                <a:gd name="connsiteX50" fmla="*/ 1212151 w 2027279"/>
                <a:gd name="connsiteY50" fmla="*/ 3436759 h 5323955"/>
                <a:gd name="connsiteX51" fmla="*/ 1231317 w 2027279"/>
                <a:gd name="connsiteY51" fmla="*/ 3447162 h 5323955"/>
                <a:gd name="connsiteX52" fmla="*/ 1265642 w 2027279"/>
                <a:gd name="connsiteY52" fmla="*/ 3544415 h 5323955"/>
                <a:gd name="connsiteX53" fmla="*/ 1385319 w 2027279"/>
                <a:gd name="connsiteY53" fmla="*/ 3904075 h 5323955"/>
                <a:gd name="connsiteX54" fmla="*/ 1387709 w 2027279"/>
                <a:gd name="connsiteY54" fmla="*/ 3903255 h 5323955"/>
                <a:gd name="connsiteX55" fmla="*/ 1448368 w 2027279"/>
                <a:gd name="connsiteY55" fmla="*/ 3896906 h 5323955"/>
                <a:gd name="connsiteX56" fmla="*/ 1450758 w 2027279"/>
                <a:gd name="connsiteY56" fmla="*/ 3896906 h 5323955"/>
                <a:gd name="connsiteX57" fmla="*/ 1512986 w 2027279"/>
                <a:gd name="connsiteY57" fmla="*/ 3908831 h 5323955"/>
                <a:gd name="connsiteX58" fmla="*/ 1513807 w 2027279"/>
                <a:gd name="connsiteY58" fmla="*/ 3908831 h 5323955"/>
                <a:gd name="connsiteX59" fmla="*/ 1514603 w 2027279"/>
                <a:gd name="connsiteY59" fmla="*/ 3909651 h 5323955"/>
                <a:gd name="connsiteX60" fmla="*/ 1515400 w 2027279"/>
                <a:gd name="connsiteY60" fmla="*/ 3909651 h 5323955"/>
                <a:gd name="connsiteX61" fmla="*/ 1572825 w 2027279"/>
                <a:gd name="connsiteY61" fmla="*/ 3927972 h 5323955"/>
                <a:gd name="connsiteX62" fmla="*/ 1699720 w 2027279"/>
                <a:gd name="connsiteY62" fmla="*/ 4059526 h 5323955"/>
                <a:gd name="connsiteX63" fmla="*/ 1730834 w 2027279"/>
                <a:gd name="connsiteY63" fmla="*/ 4191079 h 5323955"/>
                <a:gd name="connsiteX64" fmla="*/ 1730834 w 2027279"/>
                <a:gd name="connsiteY64" fmla="*/ 4195062 h 5323955"/>
                <a:gd name="connsiteX65" fmla="*/ 1731631 w 2027279"/>
                <a:gd name="connsiteY65" fmla="*/ 4205466 h 5323955"/>
                <a:gd name="connsiteX66" fmla="*/ 1752365 w 2027279"/>
                <a:gd name="connsiteY66" fmla="*/ 4058753 h 5323955"/>
                <a:gd name="connsiteX67" fmla="*/ 1801849 w 2027279"/>
                <a:gd name="connsiteY67" fmla="*/ 3456697 h 5323955"/>
                <a:gd name="connsiteX68" fmla="*/ 1801849 w 2027279"/>
                <a:gd name="connsiteY68" fmla="*/ 3456697 h 5323955"/>
                <a:gd name="connsiteX69" fmla="*/ 1691610 w 2027279"/>
                <a:gd name="connsiteY69" fmla="*/ 2349981 h 5323955"/>
                <a:gd name="connsiteX70" fmla="*/ 1701192 w 2027279"/>
                <a:gd name="connsiteY70" fmla="*/ 2330043 h 5323955"/>
                <a:gd name="connsiteX71" fmla="*/ 1721131 w 2027279"/>
                <a:gd name="connsiteY71" fmla="*/ 2339626 h 5323955"/>
                <a:gd name="connsiteX72" fmla="*/ 1822463 w 2027279"/>
                <a:gd name="connsiteY72" fmla="*/ 2619533 h 5323955"/>
                <a:gd name="connsiteX73" fmla="*/ 1859974 w 2027279"/>
                <a:gd name="connsiteY73" fmla="*/ 2598798 h 5323955"/>
                <a:gd name="connsiteX74" fmla="*/ 1942937 w 2027279"/>
                <a:gd name="connsiteY74" fmla="*/ 2579681 h 5323955"/>
                <a:gd name="connsiteX75" fmla="*/ 2021145 w 2027279"/>
                <a:gd name="connsiteY75" fmla="*/ 2587647 h 5323955"/>
                <a:gd name="connsiteX76" fmla="*/ 2025924 w 2027279"/>
                <a:gd name="connsiteY76" fmla="*/ 2589264 h 5323955"/>
                <a:gd name="connsiteX77" fmla="*/ 1954089 w 2027279"/>
                <a:gd name="connsiteY77" fmla="*/ 2285411 h 5323955"/>
                <a:gd name="connsiteX78" fmla="*/ 1697161 w 2027279"/>
                <a:gd name="connsiteY78" fmla="*/ 2006325 h 5323955"/>
                <a:gd name="connsiteX79" fmla="*/ 1689992 w 2027279"/>
                <a:gd name="connsiteY79" fmla="*/ 1997538 h 5323955"/>
                <a:gd name="connsiteX80" fmla="*/ 1661268 w 2027279"/>
                <a:gd name="connsiteY80" fmla="*/ 1917013 h 5323955"/>
                <a:gd name="connsiteX81" fmla="*/ 1549580 w 2027279"/>
                <a:gd name="connsiteY81" fmla="*/ 2048615 h 5323955"/>
                <a:gd name="connsiteX82" fmla="*/ 1393188 w 2027279"/>
                <a:gd name="connsiteY82" fmla="*/ 2184175 h 5323955"/>
                <a:gd name="connsiteX83" fmla="*/ 1389181 w 2027279"/>
                <a:gd name="connsiteY83" fmla="*/ 2186565 h 5323955"/>
                <a:gd name="connsiteX84" fmla="*/ 1369243 w 2027279"/>
                <a:gd name="connsiteY84" fmla="*/ 2178599 h 5323955"/>
                <a:gd name="connsiteX85" fmla="*/ 1299821 w 2027279"/>
                <a:gd name="connsiteY85" fmla="*/ 2020711 h 5323955"/>
                <a:gd name="connsiteX86" fmla="*/ 1307787 w 2027279"/>
                <a:gd name="connsiteY86" fmla="*/ 2000773 h 5323955"/>
                <a:gd name="connsiteX87" fmla="*/ 1327725 w 2027279"/>
                <a:gd name="connsiteY87" fmla="*/ 2008738 h 5323955"/>
                <a:gd name="connsiteX88" fmla="*/ 1388385 w 2027279"/>
                <a:gd name="connsiteY88" fmla="*/ 2146713 h 5323955"/>
                <a:gd name="connsiteX89" fmla="*/ 1530390 w 2027279"/>
                <a:gd name="connsiteY89" fmla="*/ 2024694 h 5323955"/>
                <a:gd name="connsiteX90" fmla="*/ 1641281 w 2027279"/>
                <a:gd name="connsiteY90" fmla="*/ 1889133 h 5323955"/>
                <a:gd name="connsiteX91" fmla="*/ 1567877 w 2027279"/>
                <a:gd name="connsiteY91" fmla="*/ 1858840 h 5323955"/>
                <a:gd name="connsiteX92" fmla="*/ 1567877 w 2027279"/>
                <a:gd name="connsiteY92" fmla="*/ 1858840 h 5323955"/>
                <a:gd name="connsiteX93" fmla="*/ 1448223 w 2027279"/>
                <a:gd name="connsiteY93" fmla="*/ 1928213 h 5323955"/>
                <a:gd name="connsiteX94" fmla="*/ 1280656 w 2027279"/>
                <a:gd name="connsiteY94" fmla="*/ 1975259 h 5323955"/>
                <a:gd name="connsiteX95" fmla="*/ 1269504 w 2027279"/>
                <a:gd name="connsiteY95" fmla="*/ 1970504 h 5323955"/>
                <a:gd name="connsiteX96" fmla="*/ 1268707 w 2027279"/>
                <a:gd name="connsiteY96" fmla="*/ 1970504 h 5323955"/>
                <a:gd name="connsiteX97" fmla="*/ 1267911 w 2027279"/>
                <a:gd name="connsiteY97" fmla="*/ 1969683 h 5323955"/>
                <a:gd name="connsiteX98" fmla="*/ 1267911 w 2027279"/>
                <a:gd name="connsiteY98" fmla="*/ 1969683 h 5323955"/>
                <a:gd name="connsiteX99" fmla="*/ 1267911 w 2027279"/>
                <a:gd name="connsiteY99" fmla="*/ 1968910 h 5323955"/>
                <a:gd name="connsiteX100" fmla="*/ 1266293 w 2027279"/>
                <a:gd name="connsiteY100" fmla="*/ 1968910 h 5323955"/>
                <a:gd name="connsiteX101" fmla="*/ 1190499 w 2027279"/>
                <a:gd name="connsiteY101" fmla="*/ 1961717 h 5323955"/>
                <a:gd name="connsiteX102" fmla="*/ 1141016 w 2027279"/>
                <a:gd name="connsiteY102" fmla="*/ 1960921 h 5323955"/>
                <a:gd name="connsiteX103" fmla="*/ 896857 w 2027279"/>
                <a:gd name="connsiteY103" fmla="*/ 1941006 h 5323955"/>
                <a:gd name="connsiteX104" fmla="*/ 852201 w 2027279"/>
                <a:gd name="connsiteY104" fmla="*/ 1930603 h 5323955"/>
                <a:gd name="connsiteX105" fmla="*/ 854591 w 2027279"/>
                <a:gd name="connsiteY105" fmla="*/ 1964903 h 5323955"/>
                <a:gd name="connsiteX106" fmla="*/ 854591 w 2027279"/>
                <a:gd name="connsiteY106" fmla="*/ 2161872 h 5323955"/>
                <a:gd name="connsiteX107" fmla="*/ 838636 w 2027279"/>
                <a:gd name="connsiteY107" fmla="*/ 2200131 h 5323955"/>
                <a:gd name="connsiteX108" fmla="*/ 841050 w 2027279"/>
                <a:gd name="connsiteY108" fmla="*/ 2200952 h 5323955"/>
                <a:gd name="connsiteX109" fmla="*/ 1068432 w 2027279"/>
                <a:gd name="connsiteY109" fmla="*/ 2259149 h 5323955"/>
                <a:gd name="connsiteX110" fmla="*/ 1066839 w 2027279"/>
                <a:gd name="connsiteY110" fmla="*/ 2166627 h 5323955"/>
                <a:gd name="connsiteX111" fmla="*/ 1082794 w 2027279"/>
                <a:gd name="connsiteY111" fmla="*/ 2151468 h 5323955"/>
                <a:gd name="connsiteX112" fmla="*/ 1097953 w 2027279"/>
                <a:gd name="connsiteY112" fmla="*/ 2167448 h 5323955"/>
                <a:gd name="connsiteX113" fmla="*/ 1133847 w 2027279"/>
                <a:gd name="connsiteY113" fmla="*/ 2572536 h 5323955"/>
                <a:gd name="connsiteX114" fmla="*/ 1123467 w 2027279"/>
                <a:gd name="connsiteY114" fmla="*/ 3221590 h 5323955"/>
                <a:gd name="connsiteX115" fmla="*/ 1509655 w 2027279"/>
                <a:gd name="connsiteY115" fmla="*/ 3128344 h 5323955"/>
                <a:gd name="connsiteX116" fmla="*/ 1729869 w 2027279"/>
                <a:gd name="connsiteY116" fmla="*/ 3117940 h 5323955"/>
                <a:gd name="connsiteX117" fmla="*/ 1733827 w 2027279"/>
                <a:gd name="connsiteY117" fmla="*/ 3117940 h 5323955"/>
                <a:gd name="connsiteX118" fmla="*/ 1758569 w 2027279"/>
                <a:gd name="connsiteY118" fmla="*/ 3093198 h 5323955"/>
                <a:gd name="connsiteX119" fmla="*/ 1755383 w 2027279"/>
                <a:gd name="connsiteY119" fmla="*/ 3086850 h 5323955"/>
                <a:gd name="connsiteX120" fmla="*/ 1729048 w 2027279"/>
                <a:gd name="connsiteY120" fmla="*/ 2909048 h 5323955"/>
                <a:gd name="connsiteX121" fmla="*/ 1784083 w 2027279"/>
                <a:gd name="connsiteY121" fmla="*/ 2604398 h 5323955"/>
                <a:gd name="connsiteX122" fmla="*/ 1691537 w 2027279"/>
                <a:gd name="connsiteY122" fmla="*/ 2350030 h 5323955"/>
                <a:gd name="connsiteX123" fmla="*/ 1812880 w 2027279"/>
                <a:gd name="connsiteY123" fmla="*/ 3142610 h 5323955"/>
                <a:gd name="connsiteX124" fmla="*/ 1898257 w 2027279"/>
                <a:gd name="connsiteY124" fmla="*/ 3243845 h 5323955"/>
                <a:gd name="connsiteX125" fmla="*/ 1922999 w 2027279"/>
                <a:gd name="connsiteY125" fmla="*/ 3297312 h 5323955"/>
                <a:gd name="connsiteX126" fmla="*/ 1896664 w 2027279"/>
                <a:gd name="connsiteY126" fmla="*/ 3201603 h 5323955"/>
                <a:gd name="connsiteX127" fmla="*/ 1894250 w 2027279"/>
                <a:gd name="connsiteY127" fmla="*/ 3199190 h 5323955"/>
                <a:gd name="connsiteX128" fmla="*/ 1882302 w 2027279"/>
                <a:gd name="connsiteY128" fmla="*/ 3156948 h 5323955"/>
                <a:gd name="connsiteX129" fmla="*/ 1882302 w 2027279"/>
                <a:gd name="connsiteY129" fmla="*/ 3156948 h 5323955"/>
                <a:gd name="connsiteX130" fmla="*/ 1864753 w 2027279"/>
                <a:gd name="connsiteY130" fmla="*/ 3142610 h 5323955"/>
                <a:gd name="connsiteX131" fmla="*/ 1805711 w 2027279"/>
                <a:gd name="connsiteY131" fmla="*/ 3082795 h 5323955"/>
                <a:gd name="connsiteX132" fmla="*/ 1641329 w 2027279"/>
                <a:gd name="connsiteY132" fmla="*/ 3239863 h 5323955"/>
                <a:gd name="connsiteX133" fmla="*/ 1607029 w 2027279"/>
                <a:gd name="connsiteY133" fmla="*/ 3267767 h 5323955"/>
                <a:gd name="connsiteX134" fmla="*/ 1695592 w 2027279"/>
                <a:gd name="connsiteY134" fmla="*/ 3206359 h 5323955"/>
                <a:gd name="connsiteX135" fmla="*/ 1717124 w 2027279"/>
                <a:gd name="connsiteY135" fmla="*/ 3208000 h 5323955"/>
                <a:gd name="connsiteX136" fmla="*/ 1720334 w 2027279"/>
                <a:gd name="connsiteY136" fmla="*/ 3219924 h 5323955"/>
                <a:gd name="connsiteX137" fmla="*/ 1670851 w 2027279"/>
                <a:gd name="connsiteY137" fmla="*/ 3354713 h 5323955"/>
                <a:gd name="connsiteX138" fmla="*/ 1644516 w 2027279"/>
                <a:gd name="connsiteY138" fmla="*/ 3395361 h 5323955"/>
                <a:gd name="connsiteX139" fmla="*/ 1623757 w 2027279"/>
                <a:gd name="connsiteY139" fmla="*/ 3428865 h 5323955"/>
                <a:gd name="connsiteX140" fmla="*/ 1732282 w 2027279"/>
                <a:gd name="connsiteY140" fmla="*/ 3336319 h 5323955"/>
                <a:gd name="connsiteX141" fmla="*/ 1753017 w 2027279"/>
                <a:gd name="connsiteY141" fmla="*/ 3313991 h 5323955"/>
                <a:gd name="connsiteX142" fmla="*/ 1726683 w 2027279"/>
                <a:gd name="connsiteY142" fmla="*/ 3222314 h 5323955"/>
                <a:gd name="connsiteX143" fmla="*/ 1736265 w 2027279"/>
                <a:gd name="connsiteY143" fmla="*/ 3203148 h 5323955"/>
                <a:gd name="connsiteX144" fmla="*/ 1737062 w 2027279"/>
                <a:gd name="connsiteY144" fmla="*/ 3202376 h 5323955"/>
                <a:gd name="connsiteX145" fmla="*/ 1737062 w 2027279"/>
                <a:gd name="connsiteY145" fmla="*/ 3202376 h 5323955"/>
                <a:gd name="connsiteX146" fmla="*/ 1737062 w 2027279"/>
                <a:gd name="connsiteY146" fmla="*/ 3201555 h 5323955"/>
                <a:gd name="connsiteX147" fmla="*/ 1789732 w 2027279"/>
                <a:gd name="connsiteY147" fmla="*/ 3123395 h 5323955"/>
                <a:gd name="connsiteX148" fmla="*/ 1811263 w 2027279"/>
                <a:gd name="connsiteY148" fmla="*/ 3120233 h 5323955"/>
                <a:gd name="connsiteX149" fmla="*/ 1813652 w 2027279"/>
                <a:gd name="connsiteY149" fmla="*/ 3141741 h 5323955"/>
                <a:gd name="connsiteX150" fmla="*/ 1812856 w 2027279"/>
                <a:gd name="connsiteY150" fmla="*/ 3142561 h 5323955"/>
                <a:gd name="connsiteX151" fmla="*/ 1896664 w 2027279"/>
                <a:gd name="connsiteY151" fmla="*/ 3329174 h 5323955"/>
                <a:gd name="connsiteX152" fmla="*/ 1871922 w 2027279"/>
                <a:gd name="connsiteY152" fmla="*/ 3259825 h 5323955"/>
                <a:gd name="connsiteX153" fmla="*/ 1795332 w 2027279"/>
                <a:gd name="connsiteY153" fmla="*/ 3168099 h 5323955"/>
                <a:gd name="connsiteX154" fmla="*/ 1770590 w 2027279"/>
                <a:gd name="connsiteY154" fmla="*/ 3205586 h 5323955"/>
                <a:gd name="connsiteX155" fmla="*/ 1842401 w 2027279"/>
                <a:gd name="connsiteY155" fmla="*/ 3274163 h 5323955"/>
                <a:gd name="connsiteX156" fmla="*/ 1873515 w 2027279"/>
                <a:gd name="connsiteY156" fmla="*/ 3352323 h 5323955"/>
                <a:gd name="connsiteX157" fmla="*/ 1896664 w 2027279"/>
                <a:gd name="connsiteY157" fmla="*/ 3329174 h 5323955"/>
                <a:gd name="connsiteX158" fmla="*/ 1896664 w 2027279"/>
                <a:gd name="connsiteY158" fmla="*/ 3329174 h 5323955"/>
                <a:gd name="connsiteX159" fmla="*/ 1847977 w 2027279"/>
                <a:gd name="connsiteY159" fmla="*/ 3374651 h 5323955"/>
                <a:gd name="connsiteX160" fmla="*/ 1816863 w 2027279"/>
                <a:gd name="connsiteY160" fmla="*/ 3291736 h 5323955"/>
                <a:gd name="connsiteX161" fmla="*/ 1755431 w 2027279"/>
                <a:gd name="connsiteY161" fmla="*/ 3232694 h 5323955"/>
                <a:gd name="connsiteX162" fmla="*/ 1753814 w 2027279"/>
                <a:gd name="connsiteY162" fmla="*/ 3235107 h 5323955"/>
                <a:gd name="connsiteX163" fmla="*/ 1846384 w 2027279"/>
                <a:gd name="connsiteY163" fmla="*/ 3373082 h 5323955"/>
                <a:gd name="connsiteX164" fmla="*/ 1847977 w 2027279"/>
                <a:gd name="connsiteY164" fmla="*/ 3374675 h 5323955"/>
                <a:gd name="connsiteX165" fmla="*/ 1847977 w 2027279"/>
                <a:gd name="connsiteY165" fmla="*/ 3374675 h 5323955"/>
                <a:gd name="connsiteX166" fmla="*/ 1825649 w 2027279"/>
                <a:gd name="connsiteY166" fmla="*/ 3396979 h 5323955"/>
                <a:gd name="connsiteX167" fmla="*/ 1825649 w 2027279"/>
                <a:gd name="connsiteY167" fmla="*/ 3396158 h 5323955"/>
                <a:gd name="connsiteX168" fmla="*/ 1819253 w 2027279"/>
                <a:gd name="connsiteY168" fmla="*/ 3390582 h 5323955"/>
                <a:gd name="connsiteX169" fmla="*/ 1740272 w 2027279"/>
                <a:gd name="connsiteY169" fmla="*/ 3448804 h 5323955"/>
                <a:gd name="connsiteX170" fmla="*/ 1680434 w 2027279"/>
                <a:gd name="connsiteY170" fmla="*/ 3496621 h 5323955"/>
                <a:gd name="connsiteX171" fmla="*/ 1776166 w 2027279"/>
                <a:gd name="connsiteY171" fmla="*/ 3438448 h 5323955"/>
                <a:gd name="connsiteX172" fmla="*/ 1808873 w 2027279"/>
                <a:gd name="connsiteY172" fmla="*/ 3411293 h 5323955"/>
                <a:gd name="connsiteX173" fmla="*/ 1808873 w 2027279"/>
                <a:gd name="connsiteY173" fmla="*/ 3411293 h 5323955"/>
                <a:gd name="connsiteX174" fmla="*/ 1810490 w 2027279"/>
                <a:gd name="connsiteY174" fmla="*/ 3410520 h 5323955"/>
                <a:gd name="connsiteX175" fmla="*/ 1825649 w 2027279"/>
                <a:gd name="connsiteY175" fmla="*/ 3396955 h 5323955"/>
                <a:gd name="connsiteX176" fmla="*/ 1825649 w 2027279"/>
                <a:gd name="connsiteY176" fmla="*/ 3396955 h 5323955"/>
                <a:gd name="connsiteX177" fmla="*/ 1797721 w 2027279"/>
                <a:gd name="connsiteY177" fmla="*/ 3368254 h 5323955"/>
                <a:gd name="connsiteX178" fmla="*/ 1771386 w 2027279"/>
                <a:gd name="connsiteY178" fmla="*/ 3338757 h 5323955"/>
                <a:gd name="connsiteX179" fmla="*/ 1735493 w 2027279"/>
                <a:gd name="connsiteY179" fmla="*/ 3377065 h 5323955"/>
                <a:gd name="connsiteX180" fmla="*/ 1662088 w 2027279"/>
                <a:gd name="connsiteY180" fmla="*/ 3467149 h 5323955"/>
                <a:gd name="connsiteX181" fmla="*/ 1794559 w 2027279"/>
                <a:gd name="connsiteY181" fmla="*/ 3371489 h 5323955"/>
                <a:gd name="connsiteX182" fmla="*/ 1797745 w 2027279"/>
                <a:gd name="connsiteY182" fmla="*/ 3368254 h 5323955"/>
                <a:gd name="connsiteX183" fmla="*/ 2017935 w 2027279"/>
                <a:gd name="connsiteY183" fmla="*/ 2619509 h 5323955"/>
                <a:gd name="connsiteX184" fmla="*/ 2010766 w 2027279"/>
                <a:gd name="connsiteY184" fmla="*/ 2616299 h 5323955"/>
                <a:gd name="connsiteX185" fmla="*/ 1945351 w 2027279"/>
                <a:gd name="connsiteY185" fmla="*/ 2609926 h 5323955"/>
                <a:gd name="connsiteX186" fmla="*/ 1871150 w 2027279"/>
                <a:gd name="connsiteY186" fmla="*/ 2626678 h 5323955"/>
                <a:gd name="connsiteX187" fmla="*/ 1829680 w 2027279"/>
                <a:gd name="connsiteY187" fmla="*/ 2653810 h 5323955"/>
                <a:gd name="connsiteX188" fmla="*/ 1883122 w 2027279"/>
                <a:gd name="connsiteY188" fmla="*/ 2792532 h 5323955"/>
                <a:gd name="connsiteX189" fmla="*/ 1870377 w 2027279"/>
                <a:gd name="connsiteY189" fmla="*/ 2890606 h 5323955"/>
                <a:gd name="connsiteX190" fmla="*/ 1829680 w 2027279"/>
                <a:gd name="connsiteY190" fmla="*/ 3039732 h 5323955"/>
                <a:gd name="connsiteX191" fmla="*/ 1829680 w 2027279"/>
                <a:gd name="connsiteY191" fmla="*/ 3041325 h 5323955"/>
                <a:gd name="connsiteX192" fmla="*/ 1828860 w 2027279"/>
                <a:gd name="connsiteY192" fmla="*/ 3041325 h 5323955"/>
                <a:gd name="connsiteX193" fmla="*/ 1821691 w 2027279"/>
                <a:gd name="connsiteY193" fmla="*/ 3064474 h 5323955"/>
                <a:gd name="connsiteX194" fmla="*/ 1884740 w 2027279"/>
                <a:gd name="connsiteY194" fmla="*/ 3119485 h 5323955"/>
                <a:gd name="connsiteX195" fmla="*/ 1891112 w 2027279"/>
                <a:gd name="connsiteY195" fmla="*/ 3125061 h 5323955"/>
                <a:gd name="connsiteX196" fmla="*/ 1960534 w 2027279"/>
                <a:gd name="connsiteY196" fmla="*/ 3015015 h 5323955"/>
                <a:gd name="connsiteX197" fmla="*/ 2001231 w 2027279"/>
                <a:gd name="connsiteY197" fmla="*/ 2955248 h 5323955"/>
                <a:gd name="connsiteX198" fmla="*/ 2017983 w 2027279"/>
                <a:gd name="connsiteY198" fmla="*/ 2619533 h 5323955"/>
                <a:gd name="connsiteX199" fmla="*/ 2017983 w 2027279"/>
                <a:gd name="connsiteY199" fmla="*/ 2619533 h 5323955"/>
                <a:gd name="connsiteX200" fmla="*/ 1621391 w 2027279"/>
                <a:gd name="connsiteY200" fmla="*/ 3433645 h 5323955"/>
                <a:gd name="connsiteX201" fmla="*/ 1621391 w 2027279"/>
                <a:gd name="connsiteY201" fmla="*/ 3434465 h 5323955"/>
                <a:gd name="connsiteX202" fmla="*/ 1621391 w 2027279"/>
                <a:gd name="connsiteY202" fmla="*/ 3433645 h 5323955"/>
                <a:gd name="connsiteX203" fmla="*/ 1621391 w 2027279"/>
                <a:gd name="connsiteY203" fmla="*/ 3433645 h 5323955"/>
                <a:gd name="connsiteX204" fmla="*/ 1604639 w 2027279"/>
                <a:gd name="connsiteY204" fmla="*/ 4829947 h 5323955"/>
                <a:gd name="connsiteX205" fmla="*/ 1679637 w 2027279"/>
                <a:gd name="connsiteY205" fmla="*/ 4784471 h 5323955"/>
                <a:gd name="connsiteX206" fmla="*/ 1685213 w 2027279"/>
                <a:gd name="connsiteY206" fmla="*/ 4764556 h 5323955"/>
                <a:gd name="connsiteX207" fmla="*/ 1603843 w 2027279"/>
                <a:gd name="connsiteY207" fmla="*/ 4801223 h 5323955"/>
                <a:gd name="connsiteX208" fmla="*/ 1604639 w 2027279"/>
                <a:gd name="connsiteY208" fmla="*/ 4829947 h 5323955"/>
                <a:gd name="connsiteX209" fmla="*/ 1665275 w 2027279"/>
                <a:gd name="connsiteY209" fmla="*/ 4829126 h 5323955"/>
                <a:gd name="connsiteX210" fmla="*/ 1604639 w 2027279"/>
                <a:gd name="connsiteY210" fmla="*/ 4865020 h 5323955"/>
                <a:gd name="connsiteX211" fmla="*/ 1607029 w 2027279"/>
                <a:gd name="connsiteY211" fmla="*/ 4973425 h 5323955"/>
                <a:gd name="connsiteX212" fmla="*/ 1665275 w 2027279"/>
                <a:gd name="connsiteY212" fmla="*/ 4829102 h 5323955"/>
                <a:gd name="connsiteX213" fmla="*/ 1665275 w 2027279"/>
                <a:gd name="connsiteY213" fmla="*/ 4829102 h 5323955"/>
                <a:gd name="connsiteX214" fmla="*/ 1603022 w 2027279"/>
                <a:gd name="connsiteY214" fmla="*/ 4767719 h 5323955"/>
                <a:gd name="connsiteX215" fmla="*/ 1695592 w 2027279"/>
                <a:gd name="connsiteY215" fmla="*/ 4726249 h 5323955"/>
                <a:gd name="connsiteX216" fmla="*/ 1707541 w 2027279"/>
                <a:gd name="connsiteY216" fmla="*/ 4662500 h 5323955"/>
                <a:gd name="connsiteX217" fmla="*/ 1705151 w 2027279"/>
                <a:gd name="connsiteY217" fmla="*/ 4661679 h 5323955"/>
                <a:gd name="connsiteX218" fmla="*/ 1600632 w 2027279"/>
                <a:gd name="connsiteY218" fmla="*/ 4613016 h 5323955"/>
                <a:gd name="connsiteX219" fmla="*/ 1603022 w 2027279"/>
                <a:gd name="connsiteY219" fmla="*/ 4767719 h 5323955"/>
                <a:gd name="connsiteX220" fmla="*/ 1599836 w 2027279"/>
                <a:gd name="connsiteY220" fmla="*/ 4578740 h 5323955"/>
                <a:gd name="connsiteX221" fmla="*/ 1710751 w 2027279"/>
                <a:gd name="connsiteY221" fmla="*/ 4630565 h 5323955"/>
                <a:gd name="connsiteX222" fmla="*/ 1710751 w 2027279"/>
                <a:gd name="connsiteY222" fmla="*/ 4614585 h 5323955"/>
                <a:gd name="connsiteX223" fmla="*/ 1599836 w 2027279"/>
                <a:gd name="connsiteY223" fmla="*/ 4560419 h 5323955"/>
                <a:gd name="connsiteX224" fmla="*/ 1599836 w 2027279"/>
                <a:gd name="connsiteY224" fmla="*/ 4578740 h 5323955"/>
                <a:gd name="connsiteX225" fmla="*/ 1599039 w 2027279"/>
                <a:gd name="connsiteY225" fmla="*/ 4526915 h 5323955"/>
                <a:gd name="connsiteX226" fmla="*/ 1602225 w 2027279"/>
                <a:gd name="connsiteY226" fmla="*/ 4527688 h 5323955"/>
                <a:gd name="connsiteX227" fmla="*/ 1709134 w 2027279"/>
                <a:gd name="connsiteY227" fmla="*/ 4579512 h 5323955"/>
                <a:gd name="connsiteX228" fmla="*/ 1704379 w 2027279"/>
                <a:gd name="connsiteY228" fmla="*/ 4524501 h 5323955"/>
                <a:gd name="connsiteX229" fmla="*/ 1697185 w 2027279"/>
                <a:gd name="connsiteY229" fmla="*/ 4433597 h 5323955"/>
                <a:gd name="connsiteX230" fmla="*/ 1696389 w 2027279"/>
                <a:gd name="connsiteY230" fmla="*/ 4433597 h 5323955"/>
                <a:gd name="connsiteX231" fmla="*/ 1597446 w 2027279"/>
                <a:gd name="connsiteY231" fmla="*/ 4447935 h 5323955"/>
                <a:gd name="connsiteX232" fmla="*/ 1599064 w 2027279"/>
                <a:gd name="connsiteY232" fmla="*/ 4526915 h 5323955"/>
                <a:gd name="connsiteX233" fmla="*/ 1307787 w 2027279"/>
                <a:gd name="connsiteY233" fmla="*/ 5013325 h 5323955"/>
                <a:gd name="connsiteX234" fmla="*/ 1354881 w 2027279"/>
                <a:gd name="connsiteY234" fmla="*/ 5012505 h 5323955"/>
                <a:gd name="connsiteX235" fmla="*/ 1368446 w 2027279"/>
                <a:gd name="connsiteY235" fmla="*/ 4444773 h 5323955"/>
                <a:gd name="connsiteX236" fmla="*/ 1331732 w 2027279"/>
                <a:gd name="connsiteY236" fmla="*/ 4442359 h 5323955"/>
                <a:gd name="connsiteX237" fmla="*/ 1328546 w 2027279"/>
                <a:gd name="connsiteY237" fmla="*/ 4802791 h 5323955"/>
                <a:gd name="connsiteX238" fmla="*/ 1307787 w 2027279"/>
                <a:gd name="connsiteY238" fmla="*/ 5010911 h 5323955"/>
                <a:gd name="connsiteX239" fmla="*/ 1307787 w 2027279"/>
                <a:gd name="connsiteY239" fmla="*/ 5013325 h 5323955"/>
                <a:gd name="connsiteX240" fmla="*/ 1385198 w 2027279"/>
                <a:gd name="connsiteY240" fmla="*/ 5012505 h 5323955"/>
                <a:gd name="connsiteX241" fmla="*/ 1439461 w 2027279"/>
                <a:gd name="connsiteY241" fmla="*/ 5011732 h 5323955"/>
                <a:gd name="connsiteX242" fmla="*/ 1442623 w 2027279"/>
                <a:gd name="connsiteY242" fmla="*/ 4448756 h 5323955"/>
                <a:gd name="connsiteX243" fmla="*/ 1398764 w 2027279"/>
                <a:gd name="connsiteY243" fmla="*/ 4446342 h 5323955"/>
                <a:gd name="connsiteX244" fmla="*/ 1385198 w 2027279"/>
                <a:gd name="connsiteY244" fmla="*/ 5012481 h 5323955"/>
                <a:gd name="connsiteX245" fmla="*/ 1439461 w 2027279"/>
                <a:gd name="connsiteY245" fmla="*/ 5042002 h 5323955"/>
                <a:gd name="connsiteX246" fmla="*/ 1303828 w 2027279"/>
                <a:gd name="connsiteY246" fmla="*/ 5044416 h 5323955"/>
                <a:gd name="connsiteX247" fmla="*/ 1297432 w 2027279"/>
                <a:gd name="connsiteY247" fmla="*/ 5171986 h 5323955"/>
                <a:gd name="connsiteX248" fmla="*/ 1317370 w 2027279"/>
                <a:gd name="connsiteY248" fmla="*/ 5156055 h 5323955"/>
                <a:gd name="connsiteX249" fmla="*/ 1418726 w 2027279"/>
                <a:gd name="connsiteY249" fmla="*/ 5151300 h 5323955"/>
                <a:gd name="connsiteX250" fmla="*/ 1438665 w 2027279"/>
                <a:gd name="connsiteY250" fmla="*/ 5165638 h 5323955"/>
                <a:gd name="connsiteX251" fmla="*/ 1439461 w 2027279"/>
                <a:gd name="connsiteY251" fmla="*/ 5042002 h 5323955"/>
                <a:gd name="connsiteX252" fmla="*/ 1534397 w 2027279"/>
                <a:gd name="connsiteY252" fmla="*/ 4449528 h 5323955"/>
                <a:gd name="connsiteX253" fmla="*/ 1540770 w 2027279"/>
                <a:gd name="connsiteY253" fmla="*/ 5254950 h 5323955"/>
                <a:gd name="connsiteX254" fmla="*/ 1567877 w 2027279"/>
                <a:gd name="connsiteY254" fmla="*/ 5242977 h 5323955"/>
                <a:gd name="connsiteX255" fmla="*/ 1578256 w 2027279"/>
                <a:gd name="connsiteY255" fmla="*/ 5145724 h 5323955"/>
                <a:gd name="connsiteX256" fmla="*/ 1579077 w 2027279"/>
                <a:gd name="connsiteY256" fmla="*/ 5130565 h 5323955"/>
                <a:gd name="connsiteX257" fmla="*/ 1567080 w 2027279"/>
                <a:gd name="connsiteY257" fmla="*/ 4449552 h 5323955"/>
                <a:gd name="connsiteX258" fmla="*/ 1534373 w 2027279"/>
                <a:gd name="connsiteY258" fmla="*/ 4449552 h 5323955"/>
                <a:gd name="connsiteX259" fmla="*/ 1645312 w 2027279"/>
                <a:gd name="connsiteY259" fmla="*/ 4022112 h 5323955"/>
                <a:gd name="connsiteX260" fmla="*/ 1624578 w 2027279"/>
                <a:gd name="connsiteY260" fmla="*/ 4201555 h 5323955"/>
                <a:gd name="connsiteX261" fmla="*/ 1699575 w 2027279"/>
                <a:gd name="connsiteY261" fmla="*/ 4183983 h 5323955"/>
                <a:gd name="connsiteX262" fmla="*/ 1671647 w 2027279"/>
                <a:gd name="connsiteY262" fmla="*/ 4070750 h 5323955"/>
                <a:gd name="connsiteX263" fmla="*/ 1645312 w 2027279"/>
                <a:gd name="connsiteY263" fmla="*/ 4022087 h 5323955"/>
                <a:gd name="connsiteX264" fmla="*/ 1645312 w 2027279"/>
                <a:gd name="connsiteY264" fmla="*/ 4022087 h 5323955"/>
                <a:gd name="connsiteX265" fmla="*/ 1592643 w 2027279"/>
                <a:gd name="connsiteY265" fmla="*/ 4205563 h 5323955"/>
                <a:gd name="connsiteX266" fmla="*/ 1618181 w 2027279"/>
                <a:gd name="connsiteY266" fmla="*/ 3991046 h 5323955"/>
                <a:gd name="connsiteX267" fmla="*/ 1585474 w 2027279"/>
                <a:gd name="connsiteY267" fmla="*/ 3967125 h 5323955"/>
                <a:gd name="connsiteX268" fmla="*/ 1556749 w 2027279"/>
                <a:gd name="connsiteY268" fmla="*/ 4208749 h 5323955"/>
                <a:gd name="connsiteX269" fmla="*/ 1579898 w 2027279"/>
                <a:gd name="connsiteY269" fmla="*/ 4207156 h 5323955"/>
                <a:gd name="connsiteX270" fmla="*/ 1592643 w 2027279"/>
                <a:gd name="connsiteY270" fmla="*/ 4205563 h 5323955"/>
                <a:gd name="connsiteX271" fmla="*/ 1525635 w 2027279"/>
                <a:gd name="connsiteY271" fmla="*/ 4209497 h 5323955"/>
                <a:gd name="connsiteX272" fmla="*/ 1556749 w 2027279"/>
                <a:gd name="connsiteY272" fmla="*/ 3955128 h 5323955"/>
                <a:gd name="connsiteX273" fmla="*/ 1523221 w 2027279"/>
                <a:gd name="connsiteY273" fmla="*/ 3943976 h 5323955"/>
                <a:gd name="connsiteX274" fmla="*/ 1488124 w 2027279"/>
                <a:gd name="connsiteY274" fmla="*/ 4210342 h 5323955"/>
                <a:gd name="connsiteX275" fmla="*/ 1525635 w 2027279"/>
                <a:gd name="connsiteY275" fmla="*/ 4209521 h 5323955"/>
                <a:gd name="connsiteX276" fmla="*/ 1525635 w 2027279"/>
                <a:gd name="connsiteY276" fmla="*/ 4209521 h 5323955"/>
                <a:gd name="connsiteX277" fmla="*/ 1457806 w 2027279"/>
                <a:gd name="connsiteY277" fmla="*/ 4209497 h 5323955"/>
                <a:gd name="connsiteX278" fmla="*/ 1492903 w 2027279"/>
                <a:gd name="connsiteY278" fmla="*/ 3935214 h 5323955"/>
                <a:gd name="connsiteX279" fmla="*/ 1461789 w 2027279"/>
                <a:gd name="connsiteY279" fmla="*/ 3928865 h 5323955"/>
                <a:gd name="connsiteX280" fmla="*/ 1425896 w 2027279"/>
                <a:gd name="connsiteY280" fmla="*/ 4208749 h 5323955"/>
                <a:gd name="connsiteX281" fmla="*/ 1457806 w 2027279"/>
                <a:gd name="connsiteY281" fmla="*/ 4209521 h 5323955"/>
                <a:gd name="connsiteX282" fmla="*/ 1457806 w 2027279"/>
                <a:gd name="connsiteY282" fmla="*/ 4209521 h 5323955"/>
                <a:gd name="connsiteX283" fmla="*/ 1394781 w 2027279"/>
                <a:gd name="connsiteY283" fmla="*/ 4207156 h 5323955"/>
                <a:gd name="connsiteX284" fmla="*/ 1431471 w 2027279"/>
                <a:gd name="connsiteY284" fmla="*/ 3926452 h 5323955"/>
                <a:gd name="connsiteX285" fmla="*/ 1403568 w 2027279"/>
                <a:gd name="connsiteY285" fmla="*/ 3930459 h 5323955"/>
                <a:gd name="connsiteX286" fmla="*/ 1367650 w 2027279"/>
                <a:gd name="connsiteY286" fmla="*/ 4205563 h 5323955"/>
                <a:gd name="connsiteX287" fmla="*/ 1394805 w 2027279"/>
                <a:gd name="connsiteY287" fmla="*/ 4207156 h 5323955"/>
                <a:gd name="connsiteX288" fmla="*/ 1354084 w 2027279"/>
                <a:gd name="connsiteY288" fmla="*/ 4235832 h 5323955"/>
                <a:gd name="connsiteX289" fmla="*/ 1348508 w 2027279"/>
                <a:gd name="connsiteY289" fmla="*/ 4235832 h 5323955"/>
                <a:gd name="connsiteX290" fmla="*/ 1344501 w 2027279"/>
                <a:gd name="connsiteY290" fmla="*/ 4235059 h 5323955"/>
                <a:gd name="connsiteX291" fmla="*/ 1313387 w 2027279"/>
                <a:gd name="connsiteY291" fmla="*/ 4233466 h 5323955"/>
                <a:gd name="connsiteX292" fmla="*/ 1316549 w 2027279"/>
                <a:gd name="connsiteY292" fmla="*/ 4270905 h 5323955"/>
                <a:gd name="connsiteX293" fmla="*/ 1566284 w 2027279"/>
                <a:gd name="connsiteY293" fmla="*/ 4281308 h 5323955"/>
                <a:gd name="connsiteX294" fmla="*/ 1701917 w 2027279"/>
                <a:gd name="connsiteY294" fmla="*/ 4262167 h 5323955"/>
                <a:gd name="connsiteX295" fmla="*/ 1701917 w 2027279"/>
                <a:gd name="connsiteY295" fmla="*/ 4215097 h 5323955"/>
                <a:gd name="connsiteX296" fmla="*/ 1582239 w 2027279"/>
                <a:gd name="connsiteY296" fmla="*/ 4237425 h 5323955"/>
                <a:gd name="connsiteX297" fmla="*/ 1354060 w 2027279"/>
                <a:gd name="connsiteY297" fmla="*/ 4235832 h 5323955"/>
                <a:gd name="connsiteX298" fmla="*/ 1354060 w 2027279"/>
                <a:gd name="connsiteY298" fmla="*/ 4235832 h 5323955"/>
                <a:gd name="connsiteX299" fmla="*/ 1336511 w 2027279"/>
                <a:gd name="connsiteY299" fmla="*/ 4203921 h 5323955"/>
                <a:gd name="connsiteX300" fmla="*/ 1370040 w 2027279"/>
                <a:gd name="connsiteY300" fmla="*/ 3951966 h 5323955"/>
                <a:gd name="connsiteX301" fmla="*/ 1338925 w 2027279"/>
                <a:gd name="connsiteY301" fmla="*/ 4050860 h 5323955"/>
                <a:gd name="connsiteX302" fmla="*/ 1322970 w 2027279"/>
                <a:gd name="connsiteY302" fmla="*/ 4203173 h 5323955"/>
                <a:gd name="connsiteX303" fmla="*/ 1336511 w 2027279"/>
                <a:gd name="connsiteY303" fmla="*/ 4203945 h 5323955"/>
                <a:gd name="connsiteX304" fmla="*/ 1317346 w 2027279"/>
                <a:gd name="connsiteY304" fmla="*/ 4410472 h 5323955"/>
                <a:gd name="connsiteX305" fmla="*/ 1535990 w 2027279"/>
                <a:gd name="connsiteY305" fmla="*/ 4419283 h 5323955"/>
                <a:gd name="connsiteX306" fmla="*/ 1688375 w 2027279"/>
                <a:gd name="connsiteY306" fmla="*/ 4404124 h 5323955"/>
                <a:gd name="connsiteX307" fmla="*/ 1693154 w 2027279"/>
                <a:gd name="connsiteY307" fmla="*/ 4402531 h 5323955"/>
                <a:gd name="connsiteX308" fmla="*/ 1695568 w 2027279"/>
                <a:gd name="connsiteY308" fmla="*/ 4400889 h 5323955"/>
                <a:gd name="connsiteX309" fmla="*/ 1693951 w 2027279"/>
                <a:gd name="connsiteY309" fmla="*/ 4362630 h 5323955"/>
                <a:gd name="connsiteX310" fmla="*/ 1585450 w 2027279"/>
                <a:gd name="connsiteY310" fmla="*/ 4372986 h 5323955"/>
                <a:gd name="connsiteX311" fmla="*/ 1319759 w 2027279"/>
                <a:gd name="connsiteY311" fmla="*/ 4369051 h 5323955"/>
                <a:gd name="connsiteX312" fmla="*/ 1317346 w 2027279"/>
                <a:gd name="connsiteY312" fmla="*/ 4410472 h 5323955"/>
                <a:gd name="connsiteX313" fmla="*/ 1317346 w 2027279"/>
                <a:gd name="connsiteY313" fmla="*/ 4410472 h 5323955"/>
                <a:gd name="connsiteX314" fmla="*/ 1317346 w 2027279"/>
                <a:gd name="connsiteY314" fmla="*/ 4338733 h 5323955"/>
                <a:gd name="connsiteX315" fmla="*/ 1584653 w 2027279"/>
                <a:gd name="connsiteY315" fmla="*/ 4342740 h 5323955"/>
                <a:gd name="connsiteX316" fmla="*/ 1693951 w 2027279"/>
                <a:gd name="connsiteY316" fmla="*/ 4331588 h 5323955"/>
                <a:gd name="connsiteX317" fmla="*/ 1697958 w 2027279"/>
                <a:gd name="connsiteY317" fmla="*/ 4293281 h 5323955"/>
                <a:gd name="connsiteX318" fmla="*/ 1570315 w 2027279"/>
                <a:gd name="connsiteY318" fmla="*/ 4311674 h 5323955"/>
                <a:gd name="connsiteX319" fmla="*/ 1315777 w 2027279"/>
                <a:gd name="connsiteY319" fmla="*/ 4302091 h 5323955"/>
                <a:gd name="connsiteX320" fmla="*/ 1317370 w 2027279"/>
                <a:gd name="connsiteY320" fmla="*/ 4338757 h 5323955"/>
                <a:gd name="connsiteX321" fmla="*/ 1317370 w 2027279"/>
                <a:gd name="connsiteY321" fmla="*/ 4338757 h 5323955"/>
                <a:gd name="connsiteX322" fmla="*/ 1604615 w 2027279"/>
                <a:gd name="connsiteY322" fmla="*/ 5219056 h 5323955"/>
                <a:gd name="connsiteX323" fmla="*/ 1591846 w 2027279"/>
                <a:gd name="connsiteY323" fmla="*/ 5262119 h 5323955"/>
                <a:gd name="connsiteX324" fmla="*/ 1500893 w 2027279"/>
                <a:gd name="connsiteY324" fmla="*/ 5282854 h 5323955"/>
                <a:gd name="connsiteX325" fmla="*/ 1481727 w 2027279"/>
                <a:gd name="connsiteY325" fmla="*/ 5265281 h 5323955"/>
                <a:gd name="connsiteX326" fmla="*/ 1401926 w 2027279"/>
                <a:gd name="connsiteY326" fmla="*/ 5177562 h 5323955"/>
                <a:gd name="connsiteX327" fmla="*/ 1339698 w 2027279"/>
                <a:gd name="connsiteY327" fmla="*/ 5177562 h 5323955"/>
                <a:gd name="connsiteX328" fmla="*/ 1303804 w 2027279"/>
                <a:gd name="connsiteY328" fmla="*/ 5202304 h 5323955"/>
                <a:gd name="connsiteX329" fmla="*/ 1287028 w 2027279"/>
                <a:gd name="connsiteY329" fmla="*/ 5203125 h 5323955"/>
                <a:gd name="connsiteX330" fmla="*/ 1281452 w 2027279"/>
                <a:gd name="connsiteY330" fmla="*/ 5220649 h 5323955"/>
                <a:gd name="connsiteX331" fmla="*/ 1235976 w 2027279"/>
                <a:gd name="connsiteY331" fmla="*/ 5231053 h 5323955"/>
                <a:gd name="connsiteX332" fmla="*/ 1213648 w 2027279"/>
                <a:gd name="connsiteY332" fmla="*/ 5233394 h 5323955"/>
                <a:gd name="connsiteX333" fmla="*/ 1196872 w 2027279"/>
                <a:gd name="connsiteY333" fmla="*/ 5254129 h 5323955"/>
                <a:gd name="connsiteX334" fmla="*/ 1196872 w 2027279"/>
                <a:gd name="connsiteY334" fmla="*/ 5254950 h 5323955"/>
                <a:gd name="connsiteX335" fmla="*/ 1194482 w 2027279"/>
                <a:gd name="connsiteY335" fmla="*/ 5275685 h 5323955"/>
                <a:gd name="connsiteX336" fmla="*/ 1208048 w 2027279"/>
                <a:gd name="connsiteY336" fmla="*/ 5295599 h 5323955"/>
                <a:gd name="connsiteX337" fmla="*/ 1294221 w 2027279"/>
                <a:gd name="connsiteY337" fmla="*/ 5320340 h 5323955"/>
                <a:gd name="connsiteX338" fmla="*/ 1508859 w 2027279"/>
                <a:gd name="connsiteY338" fmla="*/ 5306774 h 5323955"/>
                <a:gd name="connsiteX339" fmla="*/ 1510452 w 2027279"/>
                <a:gd name="connsiteY339" fmla="*/ 5305953 h 5323955"/>
                <a:gd name="connsiteX340" fmla="*/ 1558318 w 2027279"/>
                <a:gd name="connsiteY340" fmla="*/ 5305181 h 5323955"/>
                <a:gd name="connsiteX341" fmla="*/ 1618978 w 2027279"/>
                <a:gd name="connsiteY341" fmla="*/ 5304361 h 5323955"/>
                <a:gd name="connsiteX342" fmla="*/ 1604615 w 2027279"/>
                <a:gd name="connsiteY342" fmla="*/ 5219032 h 5323955"/>
                <a:gd name="connsiteX343" fmla="*/ 1604615 w 2027279"/>
                <a:gd name="connsiteY343" fmla="*/ 5219032 h 5323955"/>
                <a:gd name="connsiteX344" fmla="*/ 750048 w 2027279"/>
                <a:gd name="connsiteY344" fmla="*/ 4377789 h 5323955"/>
                <a:gd name="connsiteX345" fmla="*/ 749252 w 2027279"/>
                <a:gd name="connsiteY345" fmla="*/ 5058754 h 5323955"/>
                <a:gd name="connsiteX346" fmla="*/ 761997 w 2027279"/>
                <a:gd name="connsiteY346" fmla="*/ 5061988 h 5323955"/>
                <a:gd name="connsiteX347" fmla="*/ 762817 w 2027279"/>
                <a:gd name="connsiteY347" fmla="*/ 4380975 h 5323955"/>
                <a:gd name="connsiteX348" fmla="*/ 750048 w 2027279"/>
                <a:gd name="connsiteY348" fmla="*/ 4377789 h 5323955"/>
                <a:gd name="connsiteX349" fmla="*/ 750048 w 2027279"/>
                <a:gd name="connsiteY349" fmla="*/ 4377789 h 5323955"/>
                <a:gd name="connsiteX350" fmla="*/ 718137 w 2027279"/>
                <a:gd name="connsiteY350" fmla="*/ 5046829 h 5323955"/>
                <a:gd name="connsiteX351" fmla="*/ 718934 w 2027279"/>
                <a:gd name="connsiteY351" fmla="*/ 4370620 h 5323955"/>
                <a:gd name="connsiteX352" fmla="*/ 669451 w 2027279"/>
                <a:gd name="connsiteY352" fmla="*/ 4352275 h 5323955"/>
                <a:gd name="connsiteX353" fmla="*/ 677440 w 2027279"/>
                <a:gd name="connsiteY353" fmla="*/ 4361809 h 5323955"/>
                <a:gd name="connsiteX354" fmla="*/ 693396 w 2027279"/>
                <a:gd name="connsiteY354" fmla="*/ 4375375 h 5323955"/>
                <a:gd name="connsiteX355" fmla="*/ 696606 w 2027279"/>
                <a:gd name="connsiteY355" fmla="*/ 4375375 h 5323955"/>
                <a:gd name="connsiteX356" fmla="*/ 711765 w 2027279"/>
                <a:gd name="connsiteY356" fmla="*/ 4391355 h 5323955"/>
                <a:gd name="connsiteX357" fmla="*/ 691030 w 2027279"/>
                <a:gd name="connsiteY357" fmla="*/ 5001329 h 5323955"/>
                <a:gd name="connsiteX358" fmla="*/ 718137 w 2027279"/>
                <a:gd name="connsiteY358" fmla="*/ 5046805 h 5323955"/>
                <a:gd name="connsiteX359" fmla="*/ 718137 w 2027279"/>
                <a:gd name="connsiteY359" fmla="*/ 5046805 h 5323955"/>
                <a:gd name="connsiteX360" fmla="*/ 793932 w 2027279"/>
                <a:gd name="connsiteY360" fmla="*/ 4385779 h 5323955"/>
                <a:gd name="connsiteX361" fmla="*/ 792314 w 2027279"/>
                <a:gd name="connsiteY361" fmla="*/ 5096240 h 5323955"/>
                <a:gd name="connsiteX362" fmla="*/ 792314 w 2027279"/>
                <a:gd name="connsiteY362" fmla="*/ 5096240 h 5323955"/>
                <a:gd name="connsiteX363" fmla="*/ 792314 w 2027279"/>
                <a:gd name="connsiteY363" fmla="*/ 5097061 h 5323955"/>
                <a:gd name="connsiteX364" fmla="*/ 792314 w 2027279"/>
                <a:gd name="connsiteY364" fmla="*/ 5097061 h 5323955"/>
                <a:gd name="connsiteX365" fmla="*/ 792314 w 2027279"/>
                <a:gd name="connsiteY365" fmla="*/ 5097833 h 5323955"/>
                <a:gd name="connsiteX366" fmla="*/ 792314 w 2027279"/>
                <a:gd name="connsiteY366" fmla="*/ 5097833 h 5323955"/>
                <a:gd name="connsiteX367" fmla="*/ 792314 w 2027279"/>
                <a:gd name="connsiteY367" fmla="*/ 5098654 h 5323955"/>
                <a:gd name="connsiteX368" fmla="*/ 792314 w 2027279"/>
                <a:gd name="connsiteY368" fmla="*/ 5098654 h 5323955"/>
                <a:gd name="connsiteX369" fmla="*/ 846601 w 2027279"/>
                <a:gd name="connsiteY369" fmla="*/ 5158469 h 5323955"/>
                <a:gd name="connsiteX370" fmla="*/ 848194 w 2027279"/>
                <a:gd name="connsiteY370" fmla="*/ 5158469 h 5323955"/>
                <a:gd name="connsiteX371" fmla="*/ 817877 w 2027279"/>
                <a:gd name="connsiteY371" fmla="*/ 4387372 h 5323955"/>
                <a:gd name="connsiteX372" fmla="*/ 813870 w 2027279"/>
                <a:gd name="connsiteY372" fmla="*/ 4387372 h 5323955"/>
                <a:gd name="connsiteX373" fmla="*/ 793932 w 2027279"/>
                <a:gd name="connsiteY373" fmla="*/ 4385779 h 5323955"/>
                <a:gd name="connsiteX374" fmla="*/ 793932 w 2027279"/>
                <a:gd name="connsiteY374" fmla="*/ 4385779 h 5323955"/>
                <a:gd name="connsiteX375" fmla="*/ 848194 w 2027279"/>
                <a:gd name="connsiteY375" fmla="*/ 4388965 h 5323955"/>
                <a:gd name="connsiteX376" fmla="*/ 879309 w 2027279"/>
                <a:gd name="connsiteY376" fmla="*/ 5159242 h 5323955"/>
                <a:gd name="connsiteX377" fmla="*/ 900043 w 2027279"/>
                <a:gd name="connsiteY377" fmla="*/ 5148065 h 5323955"/>
                <a:gd name="connsiteX378" fmla="*/ 915202 w 2027279"/>
                <a:gd name="connsiteY378" fmla="*/ 5116155 h 5323955"/>
                <a:gd name="connsiteX379" fmla="*/ 917592 w 2027279"/>
                <a:gd name="connsiteY379" fmla="*/ 5054747 h 5323955"/>
                <a:gd name="connsiteX380" fmla="*/ 917592 w 2027279"/>
                <a:gd name="connsiteY380" fmla="*/ 5034833 h 5323955"/>
                <a:gd name="connsiteX381" fmla="*/ 884088 w 2027279"/>
                <a:gd name="connsiteY381" fmla="*/ 4466280 h 5323955"/>
                <a:gd name="connsiteX382" fmla="*/ 884088 w 2027279"/>
                <a:gd name="connsiteY382" fmla="*/ 4466280 h 5323955"/>
                <a:gd name="connsiteX383" fmla="*/ 884088 w 2027279"/>
                <a:gd name="connsiteY383" fmla="*/ 4465507 h 5323955"/>
                <a:gd name="connsiteX384" fmla="*/ 884088 w 2027279"/>
                <a:gd name="connsiteY384" fmla="*/ 4465507 h 5323955"/>
                <a:gd name="connsiteX385" fmla="*/ 884088 w 2027279"/>
                <a:gd name="connsiteY385" fmla="*/ 4464687 h 5323955"/>
                <a:gd name="connsiteX386" fmla="*/ 884088 w 2027279"/>
                <a:gd name="connsiteY386" fmla="*/ 4464687 h 5323955"/>
                <a:gd name="connsiteX387" fmla="*/ 880081 w 2027279"/>
                <a:gd name="connsiteY387" fmla="*/ 4387348 h 5323955"/>
                <a:gd name="connsiteX388" fmla="*/ 848170 w 2027279"/>
                <a:gd name="connsiteY388" fmla="*/ 4388941 h 5323955"/>
                <a:gd name="connsiteX389" fmla="*/ 848170 w 2027279"/>
                <a:gd name="connsiteY389" fmla="*/ 4388941 h 5323955"/>
                <a:gd name="connsiteX390" fmla="*/ 934368 w 2027279"/>
                <a:gd name="connsiteY390" fmla="*/ 4788478 h 5323955"/>
                <a:gd name="connsiteX391" fmla="*/ 933571 w 2027279"/>
                <a:gd name="connsiteY391" fmla="*/ 4788478 h 5323955"/>
                <a:gd name="connsiteX392" fmla="*/ 940741 w 2027279"/>
                <a:gd name="connsiteY392" fmla="*/ 4908059 h 5323955"/>
                <a:gd name="connsiteX393" fmla="*/ 976634 w 2027279"/>
                <a:gd name="connsiteY393" fmla="*/ 4796467 h 5323955"/>
                <a:gd name="connsiteX394" fmla="*/ 987786 w 2027279"/>
                <a:gd name="connsiteY394" fmla="*/ 4763736 h 5323955"/>
                <a:gd name="connsiteX395" fmla="*/ 996597 w 2027279"/>
                <a:gd name="connsiteY395" fmla="*/ 4731825 h 5323955"/>
                <a:gd name="connsiteX396" fmla="*/ 934344 w 2027279"/>
                <a:gd name="connsiteY396" fmla="*/ 4788453 h 5323955"/>
                <a:gd name="connsiteX397" fmla="*/ 931158 w 2027279"/>
                <a:gd name="connsiteY397" fmla="*/ 4749398 h 5323955"/>
                <a:gd name="connsiteX398" fmla="*/ 1009366 w 2027279"/>
                <a:gd name="connsiteY398" fmla="*/ 4679228 h 5323955"/>
                <a:gd name="connsiteX399" fmla="*/ 1014942 w 2027279"/>
                <a:gd name="connsiteY399" fmla="*/ 4651324 h 5323955"/>
                <a:gd name="connsiteX400" fmla="*/ 930361 w 2027279"/>
                <a:gd name="connsiteY400" fmla="*/ 4726249 h 5323955"/>
                <a:gd name="connsiteX401" fmla="*/ 931158 w 2027279"/>
                <a:gd name="connsiteY401" fmla="*/ 4749398 h 5323955"/>
                <a:gd name="connsiteX402" fmla="*/ 927995 w 2027279"/>
                <a:gd name="connsiteY402" fmla="*/ 4687169 h 5323955"/>
                <a:gd name="connsiteX403" fmla="*/ 1022955 w 2027279"/>
                <a:gd name="connsiteY403" fmla="*/ 4603433 h 5323955"/>
                <a:gd name="connsiteX404" fmla="*/ 1024549 w 2027279"/>
                <a:gd name="connsiteY404" fmla="*/ 4592282 h 5323955"/>
                <a:gd name="connsiteX405" fmla="*/ 1025345 w 2027279"/>
                <a:gd name="connsiteY405" fmla="*/ 4585113 h 5323955"/>
                <a:gd name="connsiteX406" fmla="*/ 919233 w 2027279"/>
                <a:gd name="connsiteY406" fmla="*/ 4542871 h 5323955"/>
                <a:gd name="connsiteX407" fmla="*/ 928020 w 2027279"/>
                <a:gd name="connsiteY407" fmla="*/ 4687193 h 5323955"/>
                <a:gd name="connsiteX408" fmla="*/ 917592 w 2027279"/>
                <a:gd name="connsiteY408" fmla="*/ 4508546 h 5323955"/>
                <a:gd name="connsiteX409" fmla="*/ 1028531 w 2027279"/>
                <a:gd name="connsiteY409" fmla="*/ 4553202 h 5323955"/>
                <a:gd name="connsiteX410" fmla="*/ 1030124 w 2027279"/>
                <a:gd name="connsiteY410" fmla="*/ 4537270 h 5323955"/>
                <a:gd name="connsiteX411" fmla="*/ 916023 w 2027279"/>
                <a:gd name="connsiteY411" fmla="*/ 4488608 h 5323955"/>
                <a:gd name="connsiteX412" fmla="*/ 917616 w 2027279"/>
                <a:gd name="connsiteY412" fmla="*/ 4508522 h 5323955"/>
                <a:gd name="connsiteX413" fmla="*/ 914406 w 2027279"/>
                <a:gd name="connsiteY413" fmla="*/ 4454380 h 5323955"/>
                <a:gd name="connsiteX414" fmla="*/ 1030921 w 2027279"/>
                <a:gd name="connsiteY414" fmla="*/ 4503791 h 5323955"/>
                <a:gd name="connsiteX415" fmla="*/ 1028507 w 2027279"/>
                <a:gd name="connsiteY415" fmla="*/ 4463118 h 5323955"/>
                <a:gd name="connsiteX416" fmla="*/ 1025297 w 2027279"/>
                <a:gd name="connsiteY416" fmla="*/ 4447187 h 5323955"/>
                <a:gd name="connsiteX417" fmla="*/ 1012528 w 2027279"/>
                <a:gd name="connsiteY417" fmla="*/ 4365044 h 5323955"/>
                <a:gd name="connsiteX418" fmla="*/ 910399 w 2027279"/>
                <a:gd name="connsiteY418" fmla="*/ 4384958 h 5323955"/>
                <a:gd name="connsiteX419" fmla="*/ 914382 w 2027279"/>
                <a:gd name="connsiteY419" fmla="*/ 4454356 h 5323955"/>
                <a:gd name="connsiteX420" fmla="*/ 930361 w 2027279"/>
                <a:gd name="connsiteY420" fmla="*/ 3944821 h 5323955"/>
                <a:gd name="connsiteX421" fmla="*/ 915999 w 2027279"/>
                <a:gd name="connsiteY421" fmla="*/ 4141789 h 5323955"/>
                <a:gd name="connsiteX422" fmla="*/ 1008569 w 2027279"/>
                <a:gd name="connsiteY422" fmla="*/ 4121054 h 5323955"/>
                <a:gd name="connsiteX423" fmla="*/ 975041 w 2027279"/>
                <a:gd name="connsiteY423" fmla="*/ 3994256 h 5323955"/>
                <a:gd name="connsiteX424" fmla="*/ 930361 w 2027279"/>
                <a:gd name="connsiteY424" fmla="*/ 3944845 h 5323955"/>
                <a:gd name="connsiteX425" fmla="*/ 930361 w 2027279"/>
                <a:gd name="connsiteY425" fmla="*/ 3944845 h 5323955"/>
                <a:gd name="connsiteX426" fmla="*/ 884885 w 2027279"/>
                <a:gd name="connsiteY426" fmla="*/ 4146544 h 5323955"/>
                <a:gd name="connsiteX427" fmla="*/ 900840 w 2027279"/>
                <a:gd name="connsiteY427" fmla="*/ 3924086 h 5323955"/>
                <a:gd name="connsiteX428" fmla="*/ 879309 w 2027279"/>
                <a:gd name="connsiteY428" fmla="*/ 3911341 h 5323955"/>
                <a:gd name="connsiteX429" fmla="*/ 860143 w 2027279"/>
                <a:gd name="connsiteY429" fmla="*/ 3900986 h 5323955"/>
                <a:gd name="connsiteX430" fmla="*/ 836198 w 2027279"/>
                <a:gd name="connsiteY430" fmla="*/ 4149779 h 5323955"/>
                <a:gd name="connsiteX431" fmla="*/ 884885 w 2027279"/>
                <a:gd name="connsiteY431" fmla="*/ 4146544 h 5323955"/>
                <a:gd name="connsiteX432" fmla="*/ 884885 w 2027279"/>
                <a:gd name="connsiteY432" fmla="*/ 4146544 h 5323955"/>
                <a:gd name="connsiteX433" fmla="*/ 805083 w 2027279"/>
                <a:gd name="connsiteY433" fmla="*/ 4148958 h 5323955"/>
                <a:gd name="connsiteX434" fmla="*/ 830622 w 2027279"/>
                <a:gd name="connsiteY434" fmla="*/ 3887420 h 5323955"/>
                <a:gd name="connsiteX435" fmla="*/ 795549 w 2027279"/>
                <a:gd name="connsiteY435" fmla="*/ 3873082 h 5323955"/>
                <a:gd name="connsiteX436" fmla="*/ 777976 w 2027279"/>
                <a:gd name="connsiteY436" fmla="*/ 4146544 h 5323955"/>
                <a:gd name="connsiteX437" fmla="*/ 803514 w 2027279"/>
                <a:gd name="connsiteY437" fmla="*/ 4148958 h 5323955"/>
                <a:gd name="connsiteX438" fmla="*/ 805108 w 2027279"/>
                <a:gd name="connsiteY438" fmla="*/ 4148958 h 5323955"/>
                <a:gd name="connsiteX439" fmla="*/ 747659 w 2027279"/>
                <a:gd name="connsiteY439" fmla="*/ 4140196 h 5323955"/>
                <a:gd name="connsiteX440" fmla="*/ 765231 w 2027279"/>
                <a:gd name="connsiteY440" fmla="*/ 3865092 h 5323955"/>
                <a:gd name="connsiteX441" fmla="*/ 759631 w 2027279"/>
                <a:gd name="connsiteY441" fmla="*/ 3864271 h 5323955"/>
                <a:gd name="connsiteX442" fmla="*/ 744472 w 2027279"/>
                <a:gd name="connsiteY442" fmla="*/ 3863499 h 5323955"/>
                <a:gd name="connsiteX443" fmla="*/ 727720 w 2027279"/>
                <a:gd name="connsiteY443" fmla="*/ 4134620 h 5323955"/>
                <a:gd name="connsiteX444" fmla="*/ 747659 w 2027279"/>
                <a:gd name="connsiteY444" fmla="*/ 4140196 h 5323955"/>
                <a:gd name="connsiteX445" fmla="*/ 747659 w 2027279"/>
                <a:gd name="connsiteY445" fmla="*/ 4140196 h 5323955"/>
                <a:gd name="connsiteX446" fmla="*/ 697379 w 2027279"/>
                <a:gd name="connsiteY446" fmla="*/ 4121875 h 5323955"/>
                <a:gd name="connsiteX447" fmla="*/ 713334 w 2027279"/>
                <a:gd name="connsiteY447" fmla="*/ 3873082 h 5323955"/>
                <a:gd name="connsiteX448" fmla="*/ 700589 w 2027279"/>
                <a:gd name="connsiteY448" fmla="*/ 3900986 h 5323955"/>
                <a:gd name="connsiteX449" fmla="*/ 689389 w 2027279"/>
                <a:gd name="connsiteY449" fmla="*/ 4103530 h 5323955"/>
                <a:gd name="connsiteX450" fmla="*/ 688592 w 2027279"/>
                <a:gd name="connsiteY450" fmla="*/ 4106716 h 5323955"/>
                <a:gd name="connsiteX451" fmla="*/ 683813 w 2027279"/>
                <a:gd name="connsiteY451" fmla="*/ 4114706 h 5323955"/>
                <a:gd name="connsiteX452" fmla="*/ 697379 w 2027279"/>
                <a:gd name="connsiteY452" fmla="*/ 4121875 h 5323955"/>
                <a:gd name="connsiteX453" fmla="*/ 697379 w 2027279"/>
                <a:gd name="connsiteY453" fmla="*/ 4121875 h 5323955"/>
                <a:gd name="connsiteX454" fmla="*/ 647895 w 2027279"/>
                <a:gd name="connsiteY454" fmla="*/ 4306847 h 5323955"/>
                <a:gd name="connsiteX455" fmla="*/ 647895 w 2027279"/>
                <a:gd name="connsiteY455" fmla="*/ 4306847 h 5323955"/>
                <a:gd name="connsiteX456" fmla="*/ 816260 w 2027279"/>
                <a:gd name="connsiteY456" fmla="*/ 4357078 h 5323955"/>
                <a:gd name="connsiteX457" fmla="*/ 892054 w 2027279"/>
                <a:gd name="connsiteY457" fmla="*/ 4356258 h 5323955"/>
                <a:gd name="connsiteX458" fmla="*/ 892054 w 2027279"/>
                <a:gd name="connsiteY458" fmla="*/ 4356258 h 5323955"/>
                <a:gd name="connsiteX459" fmla="*/ 892850 w 2027279"/>
                <a:gd name="connsiteY459" fmla="*/ 4355485 h 5323955"/>
                <a:gd name="connsiteX460" fmla="*/ 893647 w 2027279"/>
                <a:gd name="connsiteY460" fmla="*/ 4355485 h 5323955"/>
                <a:gd name="connsiteX461" fmla="*/ 1008545 w 2027279"/>
                <a:gd name="connsiteY461" fmla="*/ 4333930 h 5323955"/>
                <a:gd name="connsiteX462" fmla="*/ 1005335 w 2027279"/>
                <a:gd name="connsiteY462" fmla="*/ 4294077 h 5323955"/>
                <a:gd name="connsiteX463" fmla="*/ 877667 w 2027279"/>
                <a:gd name="connsiteY463" fmla="*/ 4310009 h 5323955"/>
                <a:gd name="connsiteX464" fmla="*/ 655861 w 2027279"/>
                <a:gd name="connsiteY464" fmla="*/ 4275756 h 5323955"/>
                <a:gd name="connsiteX465" fmla="*/ 647099 w 2027279"/>
                <a:gd name="connsiteY465" fmla="*/ 4296491 h 5323955"/>
                <a:gd name="connsiteX466" fmla="*/ 647895 w 2027279"/>
                <a:gd name="connsiteY466" fmla="*/ 4306847 h 5323955"/>
                <a:gd name="connsiteX467" fmla="*/ 647895 w 2027279"/>
                <a:gd name="connsiteY467" fmla="*/ 4306847 h 5323955"/>
                <a:gd name="connsiteX468" fmla="*/ 661437 w 2027279"/>
                <a:gd name="connsiteY468" fmla="*/ 4245439 h 5323955"/>
                <a:gd name="connsiteX469" fmla="*/ 874481 w 2027279"/>
                <a:gd name="connsiteY469" fmla="*/ 4279739 h 5323955"/>
                <a:gd name="connsiteX470" fmla="*/ 1003741 w 2027279"/>
                <a:gd name="connsiteY470" fmla="*/ 4262988 h 5323955"/>
                <a:gd name="connsiteX471" fmla="*/ 1002921 w 2027279"/>
                <a:gd name="connsiteY471" fmla="*/ 4235832 h 5323955"/>
                <a:gd name="connsiteX472" fmla="*/ 825818 w 2027279"/>
                <a:gd name="connsiteY472" fmla="*/ 4251812 h 5323955"/>
                <a:gd name="connsiteX473" fmla="*/ 663826 w 2027279"/>
                <a:gd name="connsiteY473" fmla="*/ 4203149 h 5323955"/>
                <a:gd name="connsiteX474" fmla="*/ 658250 w 2027279"/>
                <a:gd name="connsiteY474" fmla="*/ 4200735 h 5323955"/>
                <a:gd name="connsiteX475" fmla="*/ 651854 w 2027279"/>
                <a:gd name="connsiteY475" fmla="*/ 4202328 h 5323955"/>
                <a:gd name="connsiteX476" fmla="*/ 661437 w 2027279"/>
                <a:gd name="connsiteY476" fmla="*/ 4245391 h 5323955"/>
                <a:gd name="connsiteX477" fmla="*/ 661437 w 2027279"/>
                <a:gd name="connsiteY477" fmla="*/ 4245391 h 5323955"/>
                <a:gd name="connsiteX478" fmla="*/ 678213 w 2027279"/>
                <a:gd name="connsiteY478" fmla="*/ 4176041 h 5323955"/>
                <a:gd name="connsiteX479" fmla="*/ 826615 w 2027279"/>
                <a:gd name="connsiteY479" fmla="*/ 4221518 h 5323955"/>
                <a:gd name="connsiteX480" fmla="*/ 1002945 w 2027279"/>
                <a:gd name="connsiteY480" fmla="*/ 4203945 h 5323955"/>
                <a:gd name="connsiteX481" fmla="*/ 1006179 w 2027279"/>
                <a:gd name="connsiteY481" fmla="*/ 4152941 h 5323955"/>
                <a:gd name="connsiteX482" fmla="*/ 902409 w 2027279"/>
                <a:gd name="connsiteY482" fmla="*/ 4175269 h 5323955"/>
                <a:gd name="connsiteX483" fmla="*/ 900816 w 2027279"/>
                <a:gd name="connsiteY483" fmla="*/ 4175269 h 5323955"/>
                <a:gd name="connsiteX484" fmla="*/ 801873 w 2027279"/>
                <a:gd name="connsiteY484" fmla="*/ 4180024 h 5323955"/>
                <a:gd name="connsiteX485" fmla="*/ 659868 w 2027279"/>
                <a:gd name="connsiteY485" fmla="*/ 4135368 h 5323955"/>
                <a:gd name="connsiteX486" fmla="*/ 678237 w 2027279"/>
                <a:gd name="connsiteY486" fmla="*/ 4176017 h 5323955"/>
                <a:gd name="connsiteX487" fmla="*/ 678237 w 2027279"/>
                <a:gd name="connsiteY487" fmla="*/ 4176017 h 5323955"/>
                <a:gd name="connsiteX488" fmla="*/ 949503 w 2027279"/>
                <a:gd name="connsiteY488" fmla="*/ 5011781 h 5323955"/>
                <a:gd name="connsiteX489" fmla="*/ 986193 w 2027279"/>
                <a:gd name="connsiteY489" fmla="*/ 5009367 h 5323955"/>
                <a:gd name="connsiteX490" fmla="*/ 1038066 w 2027279"/>
                <a:gd name="connsiteY490" fmla="*/ 4959956 h 5323955"/>
                <a:gd name="connsiteX491" fmla="*/ 1025273 w 2027279"/>
                <a:gd name="connsiteY491" fmla="*/ 4821981 h 5323955"/>
                <a:gd name="connsiteX492" fmla="*/ 1034059 w 2027279"/>
                <a:gd name="connsiteY492" fmla="*/ 4707928 h 5323955"/>
                <a:gd name="connsiteX493" fmla="*/ 1016486 w 2027279"/>
                <a:gd name="connsiteY493" fmla="*/ 4773319 h 5323955"/>
                <a:gd name="connsiteX494" fmla="*/ 1005335 w 2027279"/>
                <a:gd name="connsiteY494" fmla="*/ 4806002 h 5323955"/>
                <a:gd name="connsiteX495" fmla="*/ 949479 w 2027279"/>
                <a:gd name="connsiteY495" fmla="*/ 5011781 h 5323955"/>
                <a:gd name="connsiteX496" fmla="*/ 949479 w 2027279"/>
                <a:gd name="connsiteY496" fmla="*/ 5011781 h 5323955"/>
                <a:gd name="connsiteX497" fmla="*/ 1054021 w 2027279"/>
                <a:gd name="connsiteY497" fmla="*/ 4989453 h 5323955"/>
                <a:gd name="connsiteX498" fmla="*/ 1000555 w 2027279"/>
                <a:gd name="connsiteY498" fmla="*/ 5036450 h 5323955"/>
                <a:gd name="connsiteX499" fmla="*/ 947885 w 2027279"/>
                <a:gd name="connsiteY499" fmla="*/ 5043619 h 5323955"/>
                <a:gd name="connsiteX500" fmla="*/ 948706 w 2027279"/>
                <a:gd name="connsiteY500" fmla="*/ 5052430 h 5323955"/>
                <a:gd name="connsiteX501" fmla="*/ 944699 w 2027279"/>
                <a:gd name="connsiteY501" fmla="*/ 5122599 h 5323955"/>
                <a:gd name="connsiteX502" fmla="*/ 922371 w 2027279"/>
                <a:gd name="connsiteY502" fmla="*/ 5168849 h 5323955"/>
                <a:gd name="connsiteX503" fmla="*/ 875278 w 2027279"/>
                <a:gd name="connsiteY503" fmla="*/ 5191176 h 5323955"/>
                <a:gd name="connsiteX504" fmla="*/ 839384 w 2027279"/>
                <a:gd name="connsiteY504" fmla="*/ 5188014 h 5323955"/>
                <a:gd name="connsiteX505" fmla="*/ 761200 w 2027279"/>
                <a:gd name="connsiteY505" fmla="*/ 5099475 h 5323955"/>
                <a:gd name="connsiteX506" fmla="*/ 574467 w 2027279"/>
                <a:gd name="connsiteY506" fmla="*/ 5184031 h 5323955"/>
                <a:gd name="connsiteX507" fmla="*/ 497079 w 2027279"/>
                <a:gd name="connsiteY507" fmla="*/ 5209521 h 5323955"/>
                <a:gd name="connsiteX508" fmla="*/ 493072 w 2027279"/>
                <a:gd name="connsiteY508" fmla="*/ 5239018 h 5323955"/>
                <a:gd name="connsiteX509" fmla="*/ 563291 w 2027279"/>
                <a:gd name="connsiteY509" fmla="*/ 5273343 h 5323955"/>
                <a:gd name="connsiteX510" fmla="*/ 722048 w 2027279"/>
                <a:gd name="connsiteY510" fmla="*/ 5282105 h 5323955"/>
                <a:gd name="connsiteX511" fmla="*/ 844139 w 2027279"/>
                <a:gd name="connsiteY511" fmla="*/ 5231101 h 5323955"/>
                <a:gd name="connsiteX512" fmla="*/ 893598 w 2027279"/>
                <a:gd name="connsiteY512" fmla="*/ 5205539 h 5323955"/>
                <a:gd name="connsiteX513" fmla="*/ 926330 w 2027279"/>
                <a:gd name="connsiteY513" fmla="*/ 5206359 h 5323955"/>
                <a:gd name="connsiteX514" fmla="*/ 1057184 w 2027279"/>
                <a:gd name="connsiteY514" fmla="*/ 5193614 h 5323955"/>
                <a:gd name="connsiteX515" fmla="*/ 1105050 w 2027279"/>
                <a:gd name="connsiteY515" fmla="*/ 5148959 h 5323955"/>
                <a:gd name="connsiteX516" fmla="*/ 1089891 w 2027279"/>
                <a:gd name="connsiteY516" fmla="*/ 5089964 h 5323955"/>
                <a:gd name="connsiteX517" fmla="*/ 1073139 w 2027279"/>
                <a:gd name="connsiteY517" fmla="*/ 5041302 h 5323955"/>
                <a:gd name="connsiteX518" fmla="*/ 1053973 w 2027279"/>
                <a:gd name="connsiteY518" fmla="*/ 4989477 h 5323955"/>
                <a:gd name="connsiteX519" fmla="*/ 1053973 w 2027279"/>
                <a:gd name="connsiteY519" fmla="*/ 4989477 h 5323955"/>
                <a:gd name="connsiteX520" fmla="*/ 1259076 w 2027279"/>
                <a:gd name="connsiteY520" fmla="*/ 1905861 h 5323955"/>
                <a:gd name="connsiteX521" fmla="*/ 1247079 w 2027279"/>
                <a:gd name="connsiteY521" fmla="*/ 1842088 h 5323955"/>
                <a:gd name="connsiteX522" fmla="*/ 1216762 w 2027279"/>
                <a:gd name="connsiteY522" fmla="*/ 1849257 h 5323955"/>
                <a:gd name="connsiteX523" fmla="*/ 1259076 w 2027279"/>
                <a:gd name="connsiteY523" fmla="*/ 1905885 h 5323955"/>
                <a:gd name="connsiteX524" fmla="*/ 1196823 w 2027279"/>
                <a:gd name="connsiteY524" fmla="*/ 1822150 h 5323955"/>
                <a:gd name="connsiteX525" fmla="*/ 1238341 w 2027279"/>
                <a:gd name="connsiteY525" fmla="*/ 1812567 h 5323955"/>
                <a:gd name="connsiteX526" fmla="*/ 1220769 w 2027279"/>
                <a:gd name="connsiteY526" fmla="*/ 1768707 h 5323955"/>
                <a:gd name="connsiteX527" fmla="*/ 1220769 w 2027279"/>
                <a:gd name="connsiteY527" fmla="*/ 1767911 h 5323955"/>
                <a:gd name="connsiteX528" fmla="*/ 1200830 w 2027279"/>
                <a:gd name="connsiteY528" fmla="*/ 1726417 h 5323955"/>
                <a:gd name="connsiteX529" fmla="*/ 1148185 w 2027279"/>
                <a:gd name="connsiteY529" fmla="*/ 1756735 h 5323955"/>
                <a:gd name="connsiteX530" fmla="*/ 1196847 w 2027279"/>
                <a:gd name="connsiteY530" fmla="*/ 1822125 h 5323955"/>
                <a:gd name="connsiteX531" fmla="*/ 1620522 w 2027279"/>
                <a:gd name="connsiteY531" fmla="*/ 1617192 h 5323955"/>
                <a:gd name="connsiteX532" fmla="*/ 1597374 w 2027279"/>
                <a:gd name="connsiteY532" fmla="*/ 1673796 h 5323955"/>
                <a:gd name="connsiteX533" fmla="*/ 1585425 w 2027279"/>
                <a:gd name="connsiteY533" fmla="*/ 1687337 h 5323955"/>
                <a:gd name="connsiteX534" fmla="*/ 1593391 w 2027279"/>
                <a:gd name="connsiteY534" fmla="*/ 1689751 h 5323955"/>
                <a:gd name="connsiteX535" fmla="*/ 1595805 w 2027279"/>
                <a:gd name="connsiteY535" fmla="*/ 1690548 h 5323955"/>
                <a:gd name="connsiteX536" fmla="*/ 1596601 w 2027279"/>
                <a:gd name="connsiteY536" fmla="*/ 1690548 h 5323955"/>
                <a:gd name="connsiteX537" fmla="*/ 1672396 w 2027279"/>
                <a:gd name="connsiteY537" fmla="*/ 1717655 h 5323955"/>
                <a:gd name="connsiteX538" fmla="*/ 1685165 w 2027279"/>
                <a:gd name="connsiteY538" fmla="*/ 1649851 h 5323955"/>
                <a:gd name="connsiteX539" fmla="*/ 1620522 w 2027279"/>
                <a:gd name="connsiteY539" fmla="*/ 1617168 h 5323955"/>
                <a:gd name="connsiteX540" fmla="*/ 1546321 w 2027279"/>
                <a:gd name="connsiteY540" fmla="*/ 1707300 h 5323955"/>
                <a:gd name="connsiteX541" fmla="*/ 1543111 w 2027279"/>
                <a:gd name="connsiteY541" fmla="*/ 1706503 h 5323955"/>
                <a:gd name="connsiteX542" fmla="*/ 1543111 w 2027279"/>
                <a:gd name="connsiteY542" fmla="*/ 1706503 h 5323955"/>
                <a:gd name="connsiteX543" fmla="*/ 1517573 w 2027279"/>
                <a:gd name="connsiteY543" fmla="*/ 1700927 h 5323955"/>
                <a:gd name="connsiteX544" fmla="*/ 1417833 w 2027279"/>
                <a:gd name="connsiteY544" fmla="*/ 1696944 h 5323955"/>
                <a:gd name="connsiteX545" fmla="*/ 1342039 w 2027279"/>
                <a:gd name="connsiteY545" fmla="*/ 1700927 h 5323955"/>
                <a:gd name="connsiteX546" fmla="*/ 1331660 w 2027279"/>
                <a:gd name="connsiteY546" fmla="*/ 1795815 h 5323955"/>
                <a:gd name="connsiteX547" fmla="*/ 1398692 w 2027279"/>
                <a:gd name="connsiteY547" fmla="*/ 1788646 h 5323955"/>
                <a:gd name="connsiteX548" fmla="*/ 1468910 w 2027279"/>
                <a:gd name="connsiteY548" fmla="*/ 1787029 h 5323955"/>
                <a:gd name="connsiteX549" fmla="*/ 1558246 w 2027279"/>
                <a:gd name="connsiteY549" fmla="*/ 1710486 h 5323955"/>
                <a:gd name="connsiteX550" fmla="*/ 1546297 w 2027279"/>
                <a:gd name="connsiteY550" fmla="*/ 1707276 h 5323955"/>
                <a:gd name="connsiteX551" fmla="*/ 1546297 w 2027279"/>
                <a:gd name="connsiteY551" fmla="*/ 1707276 h 5323955"/>
                <a:gd name="connsiteX552" fmla="*/ 1549532 w 2027279"/>
                <a:gd name="connsiteY552" fmla="*/ 1677006 h 5323955"/>
                <a:gd name="connsiteX553" fmla="*/ 1572656 w 2027279"/>
                <a:gd name="connsiteY553" fmla="*/ 1655451 h 5323955"/>
                <a:gd name="connsiteX554" fmla="*/ 1587815 w 2027279"/>
                <a:gd name="connsiteY554" fmla="*/ 1625181 h 5323955"/>
                <a:gd name="connsiteX555" fmla="*/ 1511224 w 2027279"/>
                <a:gd name="connsiteY555" fmla="*/ 1600440 h 5323955"/>
                <a:gd name="connsiteX556" fmla="*/ 1508835 w 2027279"/>
                <a:gd name="connsiteY556" fmla="*/ 1600440 h 5323955"/>
                <a:gd name="connsiteX557" fmla="*/ 1215193 w 2027279"/>
                <a:gd name="connsiteY557" fmla="*/ 1610819 h 5323955"/>
                <a:gd name="connsiteX558" fmla="*/ 1203244 w 2027279"/>
                <a:gd name="connsiteY558" fmla="*/ 1685768 h 5323955"/>
                <a:gd name="connsiteX559" fmla="*/ 1208024 w 2027279"/>
                <a:gd name="connsiteY559" fmla="*/ 1691344 h 5323955"/>
                <a:gd name="connsiteX560" fmla="*/ 1276624 w 2027279"/>
                <a:gd name="connsiteY560" fmla="*/ 1676186 h 5323955"/>
                <a:gd name="connsiteX561" fmla="*/ 1326904 w 2027279"/>
                <a:gd name="connsiteY561" fmla="*/ 1671430 h 5323955"/>
                <a:gd name="connsiteX562" fmla="*/ 1326904 w 2027279"/>
                <a:gd name="connsiteY562" fmla="*/ 1671430 h 5323955"/>
                <a:gd name="connsiteX563" fmla="*/ 1327701 w 2027279"/>
                <a:gd name="connsiteY563" fmla="*/ 1670610 h 5323955"/>
                <a:gd name="connsiteX564" fmla="*/ 1417061 w 2027279"/>
                <a:gd name="connsiteY564" fmla="*/ 1665854 h 5323955"/>
                <a:gd name="connsiteX565" fmla="*/ 1522376 w 2027279"/>
                <a:gd name="connsiteY565" fmla="*/ 1670610 h 5323955"/>
                <a:gd name="connsiteX566" fmla="*/ 1549532 w 2027279"/>
                <a:gd name="connsiteY566" fmla="*/ 1677006 h 5323955"/>
                <a:gd name="connsiteX567" fmla="*/ 1549532 w 2027279"/>
                <a:gd name="connsiteY567" fmla="*/ 1677006 h 5323955"/>
                <a:gd name="connsiteX568" fmla="*/ 1562277 w 2027279"/>
                <a:gd name="connsiteY568" fmla="*/ 1580526 h 5323955"/>
                <a:gd name="connsiteX569" fmla="*/ 1562277 w 2027279"/>
                <a:gd name="connsiteY569" fmla="*/ 1578112 h 5323955"/>
                <a:gd name="connsiteX570" fmla="*/ 1560684 w 2027279"/>
                <a:gd name="connsiteY570" fmla="*/ 1527880 h 5323955"/>
                <a:gd name="connsiteX571" fmla="*/ 1575843 w 2027279"/>
                <a:gd name="connsiteY571" fmla="*/ 1512721 h 5323955"/>
                <a:gd name="connsiteX572" fmla="*/ 1583012 w 2027279"/>
                <a:gd name="connsiteY572" fmla="*/ 1514314 h 5323955"/>
                <a:gd name="connsiteX573" fmla="*/ 1654847 w 2027279"/>
                <a:gd name="connsiteY573" fmla="*/ 1550208 h 5323955"/>
                <a:gd name="connsiteX574" fmla="*/ 1490465 w 2027279"/>
                <a:gd name="connsiteY574" fmla="*/ 1393913 h 5323955"/>
                <a:gd name="connsiteX575" fmla="*/ 1382736 w 2027279"/>
                <a:gd name="connsiteY575" fmla="*/ 1387540 h 5323955"/>
                <a:gd name="connsiteX576" fmla="*/ 1286980 w 2027279"/>
                <a:gd name="connsiteY576" fmla="*/ 1425027 h 5323955"/>
                <a:gd name="connsiteX577" fmla="*/ 1207999 w 2027279"/>
                <a:gd name="connsiteY577" fmla="*/ 1581298 h 5323955"/>
                <a:gd name="connsiteX578" fmla="*/ 1209593 w 2027279"/>
                <a:gd name="connsiteY578" fmla="*/ 1580526 h 5323955"/>
                <a:gd name="connsiteX579" fmla="*/ 1511972 w 2027279"/>
                <a:gd name="connsiteY579" fmla="*/ 1569374 h 5323955"/>
                <a:gd name="connsiteX580" fmla="*/ 1514386 w 2027279"/>
                <a:gd name="connsiteY580" fmla="*/ 1570146 h 5323955"/>
                <a:gd name="connsiteX581" fmla="*/ 1562253 w 2027279"/>
                <a:gd name="connsiteY581" fmla="*/ 1580550 h 5323955"/>
                <a:gd name="connsiteX582" fmla="*/ 1562253 w 2027279"/>
                <a:gd name="connsiteY582" fmla="*/ 1580550 h 5323955"/>
                <a:gd name="connsiteX583" fmla="*/ 1290987 w 2027279"/>
                <a:gd name="connsiteY583" fmla="*/ 1911437 h 5323955"/>
                <a:gd name="connsiteX584" fmla="*/ 1298180 w 2027279"/>
                <a:gd name="connsiteY584" fmla="*/ 1832505 h 5323955"/>
                <a:gd name="connsiteX585" fmla="*/ 1277421 w 2027279"/>
                <a:gd name="connsiteY585" fmla="*/ 1835667 h 5323955"/>
                <a:gd name="connsiteX586" fmla="*/ 1290987 w 2027279"/>
                <a:gd name="connsiteY586" fmla="*/ 1911437 h 5323955"/>
                <a:gd name="connsiteX587" fmla="*/ 1290987 w 2027279"/>
                <a:gd name="connsiteY587" fmla="*/ 1911437 h 5323955"/>
                <a:gd name="connsiteX588" fmla="*/ 1268659 w 2027279"/>
                <a:gd name="connsiteY588" fmla="*/ 1806170 h 5323955"/>
                <a:gd name="connsiteX589" fmla="*/ 1300570 w 2027279"/>
                <a:gd name="connsiteY589" fmla="*/ 1800594 h 5323955"/>
                <a:gd name="connsiteX590" fmla="*/ 1310949 w 2027279"/>
                <a:gd name="connsiteY590" fmla="*/ 1703317 h 5323955"/>
                <a:gd name="connsiteX591" fmla="*/ 1280631 w 2027279"/>
                <a:gd name="connsiteY591" fmla="*/ 1706527 h 5323955"/>
                <a:gd name="connsiteX592" fmla="*/ 1230376 w 2027279"/>
                <a:gd name="connsiteY592" fmla="*/ 1716883 h 5323955"/>
                <a:gd name="connsiteX593" fmla="*/ 1248745 w 2027279"/>
                <a:gd name="connsiteY593" fmla="*/ 1755190 h 5323955"/>
                <a:gd name="connsiteX594" fmla="*/ 1249541 w 2027279"/>
                <a:gd name="connsiteY594" fmla="*/ 1755963 h 5323955"/>
                <a:gd name="connsiteX595" fmla="*/ 1268683 w 2027279"/>
                <a:gd name="connsiteY595" fmla="*/ 1806194 h 5323955"/>
                <a:gd name="connsiteX596" fmla="*/ 1268683 w 2027279"/>
                <a:gd name="connsiteY596" fmla="*/ 1806194 h 5323955"/>
                <a:gd name="connsiteX597" fmla="*/ 1320508 w 2027279"/>
                <a:gd name="connsiteY597" fmla="*/ 1922589 h 5323955"/>
                <a:gd name="connsiteX598" fmla="*/ 1424254 w 2027279"/>
                <a:gd name="connsiteY598" fmla="*/ 1826108 h 5323955"/>
                <a:gd name="connsiteX599" fmla="*/ 1425051 w 2027279"/>
                <a:gd name="connsiteY599" fmla="*/ 1825312 h 5323955"/>
                <a:gd name="connsiteX600" fmla="*/ 1433837 w 2027279"/>
                <a:gd name="connsiteY600" fmla="*/ 1818143 h 5323955"/>
                <a:gd name="connsiteX601" fmla="*/ 1401105 w 2027279"/>
                <a:gd name="connsiteY601" fmla="*/ 1819736 h 5323955"/>
                <a:gd name="connsiteX602" fmla="*/ 1329294 w 2027279"/>
                <a:gd name="connsiteY602" fmla="*/ 1826905 h 5323955"/>
                <a:gd name="connsiteX603" fmla="*/ 1320508 w 2027279"/>
                <a:gd name="connsiteY603" fmla="*/ 1922589 h 5323955"/>
                <a:gd name="connsiteX604" fmla="*/ 1320508 w 2027279"/>
                <a:gd name="connsiteY604" fmla="*/ 1922589 h 5323955"/>
                <a:gd name="connsiteX605" fmla="*/ 1338080 w 2027279"/>
                <a:gd name="connsiteY605" fmla="*/ 1935358 h 5323955"/>
                <a:gd name="connsiteX606" fmla="*/ 1434609 w 2027279"/>
                <a:gd name="connsiteY606" fmla="*/ 1900261 h 5323955"/>
                <a:gd name="connsiteX607" fmla="*/ 1562253 w 2027279"/>
                <a:gd name="connsiteY607" fmla="*/ 1825312 h 5323955"/>
                <a:gd name="connsiteX608" fmla="*/ 1480086 w 2027279"/>
                <a:gd name="connsiteY608" fmla="*/ 1818143 h 5323955"/>
                <a:gd name="connsiteX609" fmla="*/ 1444989 w 2027279"/>
                <a:gd name="connsiteY609" fmla="*/ 1848436 h 5323955"/>
                <a:gd name="connsiteX610" fmla="*/ 1444192 w 2027279"/>
                <a:gd name="connsiteY610" fmla="*/ 1849233 h 5323955"/>
                <a:gd name="connsiteX611" fmla="*/ 1338080 w 2027279"/>
                <a:gd name="connsiteY611" fmla="*/ 1935382 h 5323955"/>
                <a:gd name="connsiteX612" fmla="*/ 1338080 w 2027279"/>
                <a:gd name="connsiteY612" fmla="*/ 1935382 h 5323955"/>
                <a:gd name="connsiteX613" fmla="*/ 1513614 w 2027279"/>
                <a:gd name="connsiteY613" fmla="*/ 1788646 h 5323955"/>
                <a:gd name="connsiteX614" fmla="*/ 1603770 w 2027279"/>
                <a:gd name="connsiteY614" fmla="*/ 1801391 h 5323955"/>
                <a:gd name="connsiteX615" fmla="*/ 1652433 w 2027279"/>
                <a:gd name="connsiteY615" fmla="*/ 1774283 h 5323955"/>
                <a:gd name="connsiteX616" fmla="*/ 1653230 w 2027279"/>
                <a:gd name="connsiteY616" fmla="*/ 1774283 h 5323955"/>
                <a:gd name="connsiteX617" fmla="*/ 1664430 w 2027279"/>
                <a:gd name="connsiteY617" fmla="*/ 1747176 h 5323955"/>
                <a:gd name="connsiteX618" fmla="*/ 1593391 w 2027279"/>
                <a:gd name="connsiteY618" fmla="*/ 1721686 h 5323955"/>
                <a:gd name="connsiteX619" fmla="*/ 1513614 w 2027279"/>
                <a:gd name="connsiteY619" fmla="*/ 1788670 h 5323955"/>
                <a:gd name="connsiteX620" fmla="*/ 1513614 w 2027279"/>
                <a:gd name="connsiteY620" fmla="*/ 1788670 h 5323955"/>
                <a:gd name="connsiteX621" fmla="*/ 1591798 w 2027279"/>
                <a:gd name="connsiteY621" fmla="*/ 1552622 h 5323955"/>
                <a:gd name="connsiteX622" fmla="*/ 1592594 w 2027279"/>
                <a:gd name="connsiteY622" fmla="*/ 1568553 h 5323955"/>
                <a:gd name="connsiteX623" fmla="*/ 1692334 w 2027279"/>
                <a:gd name="connsiteY623" fmla="*/ 1619606 h 5323955"/>
                <a:gd name="connsiteX624" fmla="*/ 1694747 w 2027279"/>
                <a:gd name="connsiteY624" fmla="*/ 1604447 h 5323955"/>
                <a:gd name="connsiteX625" fmla="*/ 1591798 w 2027279"/>
                <a:gd name="connsiteY625" fmla="*/ 1552622 h 5323955"/>
                <a:gd name="connsiteX626" fmla="*/ 816260 w 2027279"/>
                <a:gd name="connsiteY626" fmla="*/ 2179348 h 5323955"/>
                <a:gd name="connsiteX627" fmla="*/ 825022 w 2027279"/>
                <a:gd name="connsiteY627" fmla="*/ 2156248 h 5323955"/>
                <a:gd name="connsiteX628" fmla="*/ 823429 w 2027279"/>
                <a:gd name="connsiteY628" fmla="*/ 1967245 h 5323955"/>
                <a:gd name="connsiteX629" fmla="*/ 821015 w 2027279"/>
                <a:gd name="connsiteY629" fmla="*/ 1924979 h 5323955"/>
                <a:gd name="connsiteX630" fmla="*/ 743627 w 2027279"/>
                <a:gd name="connsiteY630" fmla="*/ 1919403 h 5323955"/>
                <a:gd name="connsiteX631" fmla="*/ 720479 w 2027279"/>
                <a:gd name="connsiteY631" fmla="*/ 1917013 h 5323955"/>
                <a:gd name="connsiteX632" fmla="*/ 718886 w 2027279"/>
                <a:gd name="connsiteY632" fmla="*/ 1916217 h 5323955"/>
                <a:gd name="connsiteX633" fmla="*/ 694965 w 2027279"/>
                <a:gd name="connsiteY633" fmla="*/ 1892295 h 5323955"/>
                <a:gd name="connsiteX634" fmla="*/ 579246 w 2027279"/>
                <a:gd name="connsiteY634" fmla="*/ 1769480 h 5323955"/>
                <a:gd name="connsiteX635" fmla="*/ 398136 w 2027279"/>
                <a:gd name="connsiteY635" fmla="*/ 1548615 h 5323955"/>
                <a:gd name="connsiteX636" fmla="*/ 311166 w 2027279"/>
                <a:gd name="connsiteY636" fmla="*/ 1623564 h 5323955"/>
                <a:gd name="connsiteX637" fmla="*/ 443613 w 2027279"/>
                <a:gd name="connsiteY637" fmla="*/ 1879551 h 5323955"/>
                <a:gd name="connsiteX638" fmla="*/ 520228 w 2027279"/>
                <a:gd name="connsiteY638" fmla="*/ 1991962 h 5323955"/>
                <a:gd name="connsiteX639" fmla="*/ 797094 w 2027279"/>
                <a:gd name="connsiteY639" fmla="*/ 2128344 h 5323955"/>
                <a:gd name="connsiteX640" fmla="*/ 807425 w 2027279"/>
                <a:gd name="connsiteY640" fmla="*/ 2142682 h 5323955"/>
                <a:gd name="connsiteX641" fmla="*/ 816235 w 2027279"/>
                <a:gd name="connsiteY641" fmla="*/ 2179348 h 5323955"/>
                <a:gd name="connsiteX642" fmla="*/ 816235 w 2027279"/>
                <a:gd name="connsiteY642" fmla="*/ 2179348 h 5323955"/>
                <a:gd name="connsiteX643" fmla="*/ 204258 w 2027279"/>
                <a:gd name="connsiteY643" fmla="*/ 1474462 h 5323955"/>
                <a:gd name="connsiteX644" fmla="*/ 204258 w 2027279"/>
                <a:gd name="connsiteY644" fmla="*/ 1475235 h 5323955"/>
                <a:gd name="connsiteX645" fmla="*/ 224993 w 2027279"/>
                <a:gd name="connsiteY645" fmla="*/ 1503138 h 5323955"/>
                <a:gd name="connsiteX646" fmla="*/ 249734 w 2027279"/>
                <a:gd name="connsiteY646" fmla="*/ 1476852 h 5323955"/>
                <a:gd name="connsiteX647" fmla="*/ 288042 w 2027279"/>
                <a:gd name="connsiteY647" fmla="*/ 1437772 h 5323955"/>
                <a:gd name="connsiteX648" fmla="*/ 319953 w 2027279"/>
                <a:gd name="connsiteY648" fmla="*/ 1421020 h 5323955"/>
                <a:gd name="connsiteX649" fmla="*/ 321570 w 2027279"/>
                <a:gd name="connsiteY649" fmla="*/ 1420223 h 5323955"/>
                <a:gd name="connsiteX650" fmla="*/ 260910 w 2027279"/>
                <a:gd name="connsiteY650" fmla="*/ 1279883 h 5323955"/>
                <a:gd name="connsiteX651" fmla="*/ 181134 w 2027279"/>
                <a:gd name="connsiteY651" fmla="*/ 1238438 h 5323955"/>
                <a:gd name="connsiteX652" fmla="*/ 146036 w 2027279"/>
                <a:gd name="connsiteY652" fmla="*/ 1237617 h 5323955"/>
                <a:gd name="connsiteX653" fmla="*/ 130057 w 2027279"/>
                <a:gd name="connsiteY653" fmla="*/ 1247200 h 5323955"/>
                <a:gd name="connsiteX654" fmla="*/ 128464 w 2027279"/>
                <a:gd name="connsiteY654" fmla="*/ 1259945 h 5323955"/>
                <a:gd name="connsiteX655" fmla="*/ 216255 w 2027279"/>
                <a:gd name="connsiteY655" fmla="*/ 1360433 h 5323955"/>
                <a:gd name="connsiteX656" fmla="*/ 216255 w 2027279"/>
                <a:gd name="connsiteY656" fmla="*/ 1360433 h 5323955"/>
                <a:gd name="connsiteX657" fmla="*/ 217848 w 2027279"/>
                <a:gd name="connsiteY657" fmla="*/ 1361254 h 5323955"/>
                <a:gd name="connsiteX658" fmla="*/ 217848 w 2027279"/>
                <a:gd name="connsiteY658" fmla="*/ 1361254 h 5323955"/>
                <a:gd name="connsiteX659" fmla="*/ 220262 w 2027279"/>
                <a:gd name="connsiteY659" fmla="*/ 1362847 h 5323955"/>
                <a:gd name="connsiteX660" fmla="*/ 220262 w 2027279"/>
                <a:gd name="connsiteY660" fmla="*/ 1363643 h 5323955"/>
                <a:gd name="connsiteX661" fmla="*/ 221058 w 2027279"/>
                <a:gd name="connsiteY661" fmla="*/ 1363643 h 5323955"/>
                <a:gd name="connsiteX662" fmla="*/ 221058 w 2027279"/>
                <a:gd name="connsiteY662" fmla="*/ 1364440 h 5323955"/>
                <a:gd name="connsiteX663" fmla="*/ 221058 w 2027279"/>
                <a:gd name="connsiteY663" fmla="*/ 1364440 h 5323955"/>
                <a:gd name="connsiteX664" fmla="*/ 221855 w 2027279"/>
                <a:gd name="connsiteY664" fmla="*/ 1365236 h 5323955"/>
                <a:gd name="connsiteX665" fmla="*/ 221855 w 2027279"/>
                <a:gd name="connsiteY665" fmla="*/ 1365236 h 5323955"/>
                <a:gd name="connsiteX666" fmla="*/ 221855 w 2027279"/>
                <a:gd name="connsiteY666" fmla="*/ 1366033 h 5323955"/>
                <a:gd name="connsiteX667" fmla="*/ 222651 w 2027279"/>
                <a:gd name="connsiteY667" fmla="*/ 1366033 h 5323955"/>
                <a:gd name="connsiteX668" fmla="*/ 222651 w 2027279"/>
                <a:gd name="connsiteY668" fmla="*/ 1366854 h 5323955"/>
                <a:gd name="connsiteX669" fmla="*/ 222651 w 2027279"/>
                <a:gd name="connsiteY669" fmla="*/ 1366854 h 5323955"/>
                <a:gd name="connsiteX670" fmla="*/ 222651 w 2027279"/>
                <a:gd name="connsiteY670" fmla="*/ 1367626 h 5323955"/>
                <a:gd name="connsiteX671" fmla="*/ 223448 w 2027279"/>
                <a:gd name="connsiteY671" fmla="*/ 1367626 h 5323955"/>
                <a:gd name="connsiteX672" fmla="*/ 223448 w 2027279"/>
                <a:gd name="connsiteY672" fmla="*/ 1368447 h 5323955"/>
                <a:gd name="connsiteX673" fmla="*/ 223448 w 2027279"/>
                <a:gd name="connsiteY673" fmla="*/ 1368447 h 5323955"/>
                <a:gd name="connsiteX674" fmla="*/ 223448 w 2027279"/>
                <a:gd name="connsiteY674" fmla="*/ 1369243 h 5323955"/>
                <a:gd name="connsiteX675" fmla="*/ 223448 w 2027279"/>
                <a:gd name="connsiteY675" fmla="*/ 1369243 h 5323955"/>
                <a:gd name="connsiteX676" fmla="*/ 224269 w 2027279"/>
                <a:gd name="connsiteY676" fmla="*/ 1371633 h 5323955"/>
                <a:gd name="connsiteX677" fmla="*/ 224269 w 2027279"/>
                <a:gd name="connsiteY677" fmla="*/ 1372454 h 5323955"/>
                <a:gd name="connsiteX678" fmla="*/ 224269 w 2027279"/>
                <a:gd name="connsiteY678" fmla="*/ 1372454 h 5323955"/>
                <a:gd name="connsiteX679" fmla="*/ 224269 w 2027279"/>
                <a:gd name="connsiteY679" fmla="*/ 1375640 h 5323955"/>
                <a:gd name="connsiteX680" fmla="*/ 224269 w 2027279"/>
                <a:gd name="connsiteY680" fmla="*/ 1375640 h 5323955"/>
                <a:gd name="connsiteX681" fmla="*/ 224269 w 2027279"/>
                <a:gd name="connsiteY681" fmla="*/ 1377233 h 5323955"/>
                <a:gd name="connsiteX682" fmla="*/ 204282 w 2027279"/>
                <a:gd name="connsiteY682" fmla="*/ 1474534 h 5323955"/>
                <a:gd name="connsiteX683" fmla="*/ 118084 w 2027279"/>
                <a:gd name="connsiteY683" fmla="*/ 1216086 h 5323955"/>
                <a:gd name="connsiteX684" fmla="*/ 74998 w 2027279"/>
                <a:gd name="connsiteY684" fmla="*/ 1198513 h 5323955"/>
                <a:gd name="connsiteX685" fmla="*/ 39925 w 2027279"/>
                <a:gd name="connsiteY685" fmla="*/ 1228034 h 5323955"/>
                <a:gd name="connsiteX686" fmla="*/ 98967 w 2027279"/>
                <a:gd name="connsiteY686" fmla="*/ 1269480 h 5323955"/>
                <a:gd name="connsiteX687" fmla="*/ 97350 w 2027279"/>
                <a:gd name="connsiteY687" fmla="*/ 1261514 h 5323955"/>
                <a:gd name="connsiteX688" fmla="*/ 102926 w 2027279"/>
                <a:gd name="connsiteY688" fmla="*/ 1232814 h 5323955"/>
                <a:gd name="connsiteX689" fmla="*/ 118084 w 2027279"/>
                <a:gd name="connsiteY689" fmla="*/ 1216062 h 5323955"/>
                <a:gd name="connsiteX690" fmla="*/ 118084 w 2027279"/>
                <a:gd name="connsiteY690" fmla="*/ 1216062 h 5323955"/>
                <a:gd name="connsiteX691" fmla="*/ 28749 w 2027279"/>
                <a:gd name="connsiteY691" fmla="*/ 1257531 h 5323955"/>
                <a:gd name="connsiteX692" fmla="*/ 21555 w 2027279"/>
                <a:gd name="connsiteY692" fmla="*/ 1279859 h 5323955"/>
                <a:gd name="connsiteX693" fmla="*/ 97350 w 2027279"/>
                <a:gd name="connsiteY693" fmla="*/ 1329295 h 5323955"/>
                <a:gd name="connsiteX694" fmla="*/ 104543 w 2027279"/>
                <a:gd name="connsiteY694" fmla="*/ 1342039 h 5323955"/>
                <a:gd name="connsiteX695" fmla="*/ 122091 w 2027279"/>
                <a:gd name="connsiteY695" fmla="*/ 1331684 h 5323955"/>
                <a:gd name="connsiteX696" fmla="*/ 134040 w 2027279"/>
                <a:gd name="connsiteY696" fmla="*/ 1350029 h 5323955"/>
                <a:gd name="connsiteX697" fmla="*/ 56653 w 2027279"/>
                <a:gd name="connsiteY697" fmla="*/ 1781404 h 5323955"/>
                <a:gd name="connsiteX698" fmla="*/ 107705 w 2027279"/>
                <a:gd name="connsiteY698" fmla="*/ 1787777 h 5323955"/>
                <a:gd name="connsiteX699" fmla="*/ 192285 w 2027279"/>
                <a:gd name="connsiteY699" fmla="*/ 1381095 h 5323955"/>
                <a:gd name="connsiteX700" fmla="*/ 108526 w 2027279"/>
                <a:gd name="connsiteY700" fmla="*/ 1298180 h 5323955"/>
                <a:gd name="connsiteX701" fmla="*/ 88539 w 2027279"/>
                <a:gd name="connsiteY701" fmla="*/ 1300546 h 5323955"/>
                <a:gd name="connsiteX702" fmla="*/ 28725 w 2027279"/>
                <a:gd name="connsiteY702" fmla="*/ 1257507 h 5323955"/>
                <a:gd name="connsiteX703" fmla="*/ 13590 w 2027279"/>
                <a:gd name="connsiteY703" fmla="*/ 1311746 h 5323955"/>
                <a:gd name="connsiteX704" fmla="*/ 8762 w 2027279"/>
                <a:gd name="connsiteY704" fmla="*/ 1334895 h 5323955"/>
                <a:gd name="connsiteX705" fmla="*/ 88563 w 2027279"/>
                <a:gd name="connsiteY705" fmla="*/ 1379550 h 5323955"/>
                <a:gd name="connsiteX706" fmla="*/ 94960 w 2027279"/>
                <a:gd name="connsiteY706" fmla="*/ 1389906 h 5323955"/>
                <a:gd name="connsiteX707" fmla="*/ 102926 w 2027279"/>
                <a:gd name="connsiteY707" fmla="*/ 1347664 h 5323955"/>
                <a:gd name="connsiteX708" fmla="*/ 102129 w 2027279"/>
                <a:gd name="connsiteY708" fmla="*/ 1350078 h 5323955"/>
                <a:gd name="connsiteX709" fmla="*/ 80598 w 2027279"/>
                <a:gd name="connsiteY709" fmla="*/ 1354833 h 5323955"/>
                <a:gd name="connsiteX710" fmla="*/ 13590 w 2027279"/>
                <a:gd name="connsiteY710" fmla="*/ 1311770 h 5323955"/>
                <a:gd name="connsiteX711" fmla="*/ 3186 w 2027279"/>
                <a:gd name="connsiteY711" fmla="*/ 1365985 h 5323955"/>
                <a:gd name="connsiteX712" fmla="*/ 0 w 2027279"/>
                <a:gd name="connsiteY712" fmla="*/ 1389906 h 5323955"/>
                <a:gd name="connsiteX713" fmla="*/ 90132 w 2027279"/>
                <a:gd name="connsiteY713" fmla="*/ 1413851 h 5323955"/>
                <a:gd name="connsiteX714" fmla="*/ 93367 w 2027279"/>
                <a:gd name="connsiteY714" fmla="*/ 1399489 h 5323955"/>
                <a:gd name="connsiteX715" fmla="*/ 92546 w 2027279"/>
                <a:gd name="connsiteY715" fmla="*/ 1401082 h 5323955"/>
                <a:gd name="connsiteX716" fmla="*/ 71015 w 2027279"/>
                <a:gd name="connsiteY716" fmla="*/ 1405089 h 5323955"/>
                <a:gd name="connsiteX717" fmla="*/ 3186 w 2027279"/>
                <a:gd name="connsiteY717" fmla="*/ 1366009 h 5323955"/>
                <a:gd name="connsiteX718" fmla="*/ 3186 w 2027279"/>
                <a:gd name="connsiteY718" fmla="*/ 1366009 h 5323955"/>
                <a:gd name="connsiteX719" fmla="*/ 272087 w 2027279"/>
                <a:gd name="connsiteY719" fmla="*/ 1498359 h 5323955"/>
                <a:gd name="connsiteX720" fmla="*/ 244979 w 2027279"/>
                <a:gd name="connsiteY720" fmla="*/ 1526263 h 5323955"/>
                <a:gd name="connsiteX721" fmla="*/ 295211 w 2027279"/>
                <a:gd name="connsiteY721" fmla="*/ 1596433 h 5323955"/>
                <a:gd name="connsiteX722" fmla="*/ 393357 w 2027279"/>
                <a:gd name="connsiteY722" fmla="*/ 1511901 h 5323955"/>
                <a:gd name="connsiteX723" fmla="*/ 365429 w 2027279"/>
                <a:gd name="connsiteY723" fmla="*/ 1471227 h 5323955"/>
                <a:gd name="connsiteX724" fmla="*/ 364657 w 2027279"/>
                <a:gd name="connsiteY724" fmla="*/ 1470431 h 5323955"/>
                <a:gd name="connsiteX725" fmla="*/ 343922 w 2027279"/>
                <a:gd name="connsiteY725" fmla="*/ 1454476 h 5323955"/>
                <a:gd name="connsiteX726" fmla="*/ 324756 w 2027279"/>
                <a:gd name="connsiteY726" fmla="*/ 1450517 h 5323955"/>
                <a:gd name="connsiteX727" fmla="*/ 310370 w 2027279"/>
                <a:gd name="connsiteY727" fmla="*/ 1459279 h 5323955"/>
                <a:gd name="connsiteX728" fmla="*/ 272087 w 2027279"/>
                <a:gd name="connsiteY728" fmla="*/ 1498359 h 5323955"/>
                <a:gd name="connsiteX729" fmla="*/ 272087 w 2027279"/>
                <a:gd name="connsiteY729" fmla="*/ 1498359 h 5323955"/>
                <a:gd name="connsiteX730" fmla="*/ 165975 w 2027279"/>
                <a:gd name="connsiteY730" fmla="*/ 1205707 h 5323955"/>
                <a:gd name="connsiteX731" fmla="*/ 187506 w 2027279"/>
                <a:gd name="connsiteY731" fmla="*/ 1208096 h 5323955"/>
                <a:gd name="connsiteX732" fmla="*/ 221806 w 2027279"/>
                <a:gd name="connsiteY732" fmla="*/ 1219248 h 5323955"/>
                <a:gd name="connsiteX733" fmla="*/ 382181 w 2027279"/>
                <a:gd name="connsiteY733" fmla="*/ 633171 h 5323955"/>
                <a:gd name="connsiteX734" fmla="*/ 386140 w 2027279"/>
                <a:gd name="connsiteY734" fmla="*/ 0 h 5323955"/>
                <a:gd name="connsiteX735" fmla="*/ 342281 w 2027279"/>
                <a:gd name="connsiteY735" fmla="*/ 4779 h 5323955"/>
                <a:gd name="connsiteX736" fmla="*/ 177899 w 2027279"/>
                <a:gd name="connsiteY736" fmla="*/ 1148233 h 5323955"/>
                <a:gd name="connsiteX737" fmla="*/ 165951 w 2027279"/>
                <a:gd name="connsiteY737" fmla="*/ 1205658 h 5323955"/>
                <a:gd name="connsiteX738" fmla="*/ 165951 w 2027279"/>
                <a:gd name="connsiteY738" fmla="*/ 1205658 h 532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</a:cxnLst>
              <a:rect l="l" t="t" r="r" b="b"/>
              <a:pathLst>
                <a:path w="2027279" h="5323955">
                  <a:moveTo>
                    <a:pt x="1508907" y="5251715"/>
                  </a:moveTo>
                  <a:lnTo>
                    <a:pt x="1505697" y="5252536"/>
                  </a:lnTo>
                  <a:lnTo>
                    <a:pt x="1507290" y="5252536"/>
                  </a:lnTo>
                  <a:lnTo>
                    <a:pt x="1510500" y="5253357"/>
                  </a:lnTo>
                  <a:lnTo>
                    <a:pt x="1503307" y="4449528"/>
                  </a:lnTo>
                  <a:lnTo>
                    <a:pt x="1473810" y="4449528"/>
                  </a:lnTo>
                  <a:lnTo>
                    <a:pt x="1469031" y="5192721"/>
                  </a:lnTo>
                  <a:lnTo>
                    <a:pt x="1469031" y="5192721"/>
                  </a:lnTo>
                  <a:cubicBezTo>
                    <a:pt x="1492155" y="5216642"/>
                    <a:pt x="1503307" y="5239791"/>
                    <a:pt x="1509728" y="5251715"/>
                  </a:cubicBezTo>
                  <a:lnTo>
                    <a:pt x="1508931" y="5251715"/>
                  </a:lnTo>
                  <a:close/>
                  <a:moveTo>
                    <a:pt x="1801728" y="3456793"/>
                  </a:moveTo>
                  <a:lnTo>
                    <a:pt x="1794559" y="3462369"/>
                  </a:lnTo>
                  <a:cubicBezTo>
                    <a:pt x="1751472" y="3495873"/>
                    <a:pt x="1709979" y="3522956"/>
                    <a:pt x="1685237" y="3526939"/>
                  </a:cubicBezTo>
                  <a:cubicBezTo>
                    <a:pt x="1646133" y="3532515"/>
                    <a:pt x="1650937" y="3513373"/>
                    <a:pt x="1672468" y="3486266"/>
                  </a:cubicBezTo>
                  <a:cubicBezTo>
                    <a:pt x="1657309" y="3491842"/>
                    <a:pt x="1645361" y="3493435"/>
                    <a:pt x="1639761" y="3487038"/>
                  </a:cubicBezTo>
                  <a:cubicBezTo>
                    <a:pt x="1633364" y="3480690"/>
                    <a:pt x="1636550" y="3467945"/>
                    <a:pt x="1644540" y="3451965"/>
                  </a:cubicBezTo>
                  <a:cubicBezTo>
                    <a:pt x="1635754" y="3456793"/>
                    <a:pt x="1627764" y="3459135"/>
                    <a:pt x="1621391" y="3459135"/>
                  </a:cubicBezTo>
                  <a:cubicBezTo>
                    <a:pt x="1599860" y="3459135"/>
                    <a:pt x="1590277" y="3450373"/>
                    <a:pt x="1591074" y="3433620"/>
                  </a:cubicBezTo>
                  <a:cubicBezTo>
                    <a:pt x="1591074" y="3420055"/>
                    <a:pt x="1603022" y="3402530"/>
                    <a:pt x="1619798" y="3378610"/>
                  </a:cubicBezTo>
                  <a:cubicBezTo>
                    <a:pt x="1626967" y="3366637"/>
                    <a:pt x="1635754" y="3353868"/>
                    <a:pt x="1645336" y="3338709"/>
                  </a:cubicBezTo>
                  <a:cubicBezTo>
                    <a:pt x="1662885" y="3309212"/>
                    <a:pt x="1674061" y="3279715"/>
                    <a:pt x="1681230" y="3256566"/>
                  </a:cubicBezTo>
                  <a:cubicBezTo>
                    <a:pt x="1649319" y="3279715"/>
                    <a:pt x="1602225" y="3310033"/>
                    <a:pt x="1567925" y="3310805"/>
                  </a:cubicBezTo>
                  <a:cubicBezTo>
                    <a:pt x="1554384" y="3310805"/>
                    <a:pt x="1547190" y="3304457"/>
                    <a:pt x="1547190" y="3292460"/>
                  </a:cubicBezTo>
                  <a:cubicBezTo>
                    <a:pt x="1547190" y="3277301"/>
                    <a:pt x="1579125" y="3250991"/>
                    <a:pt x="1622188" y="3215893"/>
                  </a:cubicBezTo>
                  <a:cubicBezTo>
                    <a:pt x="1645336" y="3195979"/>
                    <a:pt x="1672444" y="3173651"/>
                    <a:pt x="1698779" y="3150503"/>
                  </a:cubicBezTo>
                  <a:cubicBezTo>
                    <a:pt x="1628560" y="3155306"/>
                    <a:pt x="1566332" y="3156899"/>
                    <a:pt x="1510500" y="3158493"/>
                  </a:cubicBezTo>
                  <a:cubicBezTo>
                    <a:pt x="1176185" y="3166482"/>
                    <a:pt x="1077218" y="3168896"/>
                    <a:pt x="835498" y="3852275"/>
                  </a:cubicBezTo>
                  <a:cubicBezTo>
                    <a:pt x="834677" y="3853047"/>
                    <a:pt x="834677" y="3854616"/>
                    <a:pt x="833880" y="3855461"/>
                  </a:cubicBezTo>
                  <a:cubicBezTo>
                    <a:pt x="854615" y="3864223"/>
                    <a:pt x="875374" y="3873782"/>
                    <a:pt x="893719" y="3884185"/>
                  </a:cubicBezTo>
                  <a:cubicBezTo>
                    <a:pt x="933620" y="3904872"/>
                    <a:pt x="972700" y="3935190"/>
                    <a:pt x="1000628" y="3977432"/>
                  </a:cubicBezTo>
                  <a:cubicBezTo>
                    <a:pt x="1026166" y="4017332"/>
                    <a:pt x="1042145" y="4068336"/>
                    <a:pt x="1038935" y="4132134"/>
                  </a:cubicBezTo>
                  <a:lnTo>
                    <a:pt x="1038935" y="4132954"/>
                  </a:lnTo>
                  <a:lnTo>
                    <a:pt x="1038935" y="4132954"/>
                  </a:lnTo>
                  <a:cubicBezTo>
                    <a:pt x="1038138" y="4137710"/>
                    <a:pt x="1038138" y="4142537"/>
                    <a:pt x="1037318" y="4147293"/>
                  </a:cubicBezTo>
                  <a:cubicBezTo>
                    <a:pt x="1035725" y="4171214"/>
                    <a:pt x="1034156" y="4193542"/>
                    <a:pt x="1034156" y="4215049"/>
                  </a:cubicBezTo>
                  <a:lnTo>
                    <a:pt x="1034156" y="4217463"/>
                  </a:lnTo>
                  <a:cubicBezTo>
                    <a:pt x="1032562" y="4309188"/>
                    <a:pt x="1045308" y="4382520"/>
                    <a:pt x="1055687" y="4442335"/>
                  </a:cubicBezTo>
                  <a:lnTo>
                    <a:pt x="1058077" y="4457494"/>
                  </a:lnTo>
                  <a:cubicBezTo>
                    <a:pt x="1062084" y="4476659"/>
                    <a:pt x="1062904" y="4500556"/>
                    <a:pt x="1061311" y="4526891"/>
                  </a:cubicBezTo>
                  <a:lnTo>
                    <a:pt x="1061311" y="4529232"/>
                  </a:lnTo>
                  <a:cubicBezTo>
                    <a:pt x="1060490" y="4550788"/>
                    <a:pt x="1058077" y="4573116"/>
                    <a:pt x="1054915" y="4596216"/>
                  </a:cubicBezTo>
                  <a:cubicBezTo>
                    <a:pt x="1051752" y="4620137"/>
                    <a:pt x="1047746" y="4644106"/>
                    <a:pt x="1042942" y="4667207"/>
                  </a:cubicBezTo>
                  <a:lnTo>
                    <a:pt x="1046176" y="4659217"/>
                  </a:lnTo>
                  <a:cubicBezTo>
                    <a:pt x="1058101" y="4628127"/>
                    <a:pt x="1068504" y="4561143"/>
                    <a:pt x="1071691" y="4487811"/>
                  </a:cubicBezTo>
                  <a:cubicBezTo>
                    <a:pt x="1074901" y="4427997"/>
                    <a:pt x="1071691" y="4364175"/>
                    <a:pt x="1060539" y="4313171"/>
                  </a:cubicBezTo>
                  <a:cubicBezTo>
                    <a:pt x="1033431" y="4191948"/>
                    <a:pt x="1076494" y="4140896"/>
                    <a:pt x="1153109" y="4051584"/>
                  </a:cubicBezTo>
                  <a:lnTo>
                    <a:pt x="1158685" y="4045236"/>
                  </a:lnTo>
                  <a:cubicBezTo>
                    <a:pt x="1230496" y="3960679"/>
                    <a:pt x="1319060" y="3831516"/>
                    <a:pt x="1328642" y="3817950"/>
                  </a:cubicBezTo>
                  <a:cubicBezTo>
                    <a:pt x="1302283" y="3738221"/>
                    <a:pt x="1264797" y="3632158"/>
                    <a:pt x="1236869" y="3553998"/>
                  </a:cubicBezTo>
                  <a:cubicBezTo>
                    <a:pt x="1220913" y="3508570"/>
                    <a:pt x="1207348" y="3472676"/>
                    <a:pt x="1202568" y="3456745"/>
                  </a:cubicBezTo>
                  <a:cubicBezTo>
                    <a:pt x="1199406" y="3447935"/>
                    <a:pt x="1204186" y="3439993"/>
                    <a:pt x="1212151" y="3436759"/>
                  </a:cubicBezTo>
                  <a:cubicBezTo>
                    <a:pt x="1220141" y="3434417"/>
                    <a:pt x="1228927" y="3438400"/>
                    <a:pt x="1231317" y="3447162"/>
                  </a:cubicBezTo>
                  <a:cubicBezTo>
                    <a:pt x="1237689" y="3464662"/>
                    <a:pt x="1249686" y="3499759"/>
                    <a:pt x="1265642" y="3544415"/>
                  </a:cubicBezTo>
                  <a:cubicBezTo>
                    <a:pt x="1307135" y="3660062"/>
                    <a:pt x="1369388" y="3835498"/>
                    <a:pt x="1385319" y="3904075"/>
                  </a:cubicBezTo>
                  <a:lnTo>
                    <a:pt x="1387709" y="3903255"/>
                  </a:lnTo>
                  <a:cubicBezTo>
                    <a:pt x="1405281" y="3896906"/>
                    <a:pt x="1425220" y="3895313"/>
                    <a:pt x="1448368" y="3896906"/>
                  </a:cubicBezTo>
                  <a:lnTo>
                    <a:pt x="1450758" y="3896906"/>
                  </a:lnTo>
                  <a:cubicBezTo>
                    <a:pt x="1469924" y="3898500"/>
                    <a:pt x="1490659" y="3903255"/>
                    <a:pt x="1512986" y="3908831"/>
                  </a:cubicBezTo>
                  <a:lnTo>
                    <a:pt x="1513807" y="3908831"/>
                  </a:lnTo>
                  <a:lnTo>
                    <a:pt x="1514603" y="3909651"/>
                  </a:lnTo>
                  <a:lnTo>
                    <a:pt x="1515400" y="3909651"/>
                  </a:lnTo>
                  <a:cubicBezTo>
                    <a:pt x="1532949" y="3914407"/>
                    <a:pt x="1552090" y="3920803"/>
                    <a:pt x="1572825" y="3927972"/>
                  </a:cubicBezTo>
                  <a:cubicBezTo>
                    <a:pt x="1636671" y="3950300"/>
                    <a:pt x="1675775" y="4001304"/>
                    <a:pt x="1699720" y="4059526"/>
                  </a:cubicBezTo>
                  <a:cubicBezTo>
                    <a:pt x="1717269" y="4102588"/>
                    <a:pt x="1726827" y="4149658"/>
                    <a:pt x="1730834" y="4191079"/>
                  </a:cubicBezTo>
                  <a:lnTo>
                    <a:pt x="1730834" y="4195062"/>
                  </a:lnTo>
                  <a:lnTo>
                    <a:pt x="1731631" y="4205466"/>
                  </a:lnTo>
                  <a:cubicBezTo>
                    <a:pt x="1738003" y="4170345"/>
                    <a:pt x="1745196" y="4123323"/>
                    <a:pt x="1752365" y="4058753"/>
                  </a:cubicBezTo>
                  <a:cubicBezTo>
                    <a:pt x="1773897" y="3872140"/>
                    <a:pt x="1794680" y="3561119"/>
                    <a:pt x="1801849" y="3456697"/>
                  </a:cubicBezTo>
                  <a:lnTo>
                    <a:pt x="1801849" y="3456697"/>
                  </a:lnTo>
                  <a:close/>
                  <a:moveTo>
                    <a:pt x="1691610" y="2349981"/>
                  </a:moveTo>
                  <a:cubicBezTo>
                    <a:pt x="1689220" y="2342016"/>
                    <a:pt x="1693203" y="2333229"/>
                    <a:pt x="1701192" y="2330043"/>
                  </a:cubicBezTo>
                  <a:cubicBezTo>
                    <a:pt x="1709158" y="2327653"/>
                    <a:pt x="1717944" y="2331636"/>
                    <a:pt x="1721131" y="2339626"/>
                  </a:cubicBezTo>
                  <a:lnTo>
                    <a:pt x="1822463" y="2619533"/>
                  </a:lnTo>
                  <a:cubicBezTo>
                    <a:pt x="1832843" y="2611568"/>
                    <a:pt x="1845611" y="2604375"/>
                    <a:pt x="1859974" y="2598798"/>
                  </a:cubicBezTo>
                  <a:cubicBezTo>
                    <a:pt x="1885512" y="2588419"/>
                    <a:pt x="1915033" y="2582047"/>
                    <a:pt x="1942937" y="2579681"/>
                  </a:cubicBezTo>
                  <a:cubicBezTo>
                    <a:pt x="1971662" y="2577267"/>
                    <a:pt x="1999590" y="2579681"/>
                    <a:pt x="2021145" y="2587647"/>
                  </a:cubicBezTo>
                  <a:cubicBezTo>
                    <a:pt x="2022738" y="2587647"/>
                    <a:pt x="2024307" y="2588443"/>
                    <a:pt x="2025924" y="2589264"/>
                  </a:cubicBezTo>
                  <a:cubicBezTo>
                    <a:pt x="2017138" y="2528629"/>
                    <a:pt x="1995607" y="2404244"/>
                    <a:pt x="1954089" y="2285411"/>
                  </a:cubicBezTo>
                  <a:cubicBezTo>
                    <a:pt x="1899029" y="2123540"/>
                    <a:pt x="1697161" y="2006325"/>
                    <a:pt x="1697161" y="2006325"/>
                  </a:cubicBezTo>
                  <a:cubicBezTo>
                    <a:pt x="1693951" y="2003935"/>
                    <a:pt x="1691585" y="2001545"/>
                    <a:pt x="1689992" y="1997538"/>
                  </a:cubicBezTo>
                  <a:lnTo>
                    <a:pt x="1661268" y="1917013"/>
                  </a:lnTo>
                  <a:cubicBezTo>
                    <a:pt x="1646109" y="1944917"/>
                    <a:pt x="1612581" y="1996790"/>
                    <a:pt x="1549580" y="2048615"/>
                  </a:cubicBezTo>
                  <a:cubicBezTo>
                    <a:pt x="1460992" y="2121947"/>
                    <a:pt x="1393188" y="2184175"/>
                    <a:pt x="1393188" y="2184175"/>
                  </a:cubicBezTo>
                  <a:cubicBezTo>
                    <a:pt x="1392367" y="2184948"/>
                    <a:pt x="1390774" y="2185769"/>
                    <a:pt x="1389181" y="2186565"/>
                  </a:cubicBezTo>
                  <a:cubicBezTo>
                    <a:pt x="1381191" y="2189776"/>
                    <a:pt x="1372405" y="2186565"/>
                    <a:pt x="1369243" y="2178599"/>
                  </a:cubicBezTo>
                  <a:lnTo>
                    <a:pt x="1299821" y="2020711"/>
                  </a:lnTo>
                  <a:cubicBezTo>
                    <a:pt x="1296611" y="2013518"/>
                    <a:pt x="1299821" y="2003959"/>
                    <a:pt x="1307787" y="2000773"/>
                  </a:cubicBezTo>
                  <a:cubicBezTo>
                    <a:pt x="1315777" y="1997562"/>
                    <a:pt x="1324563" y="2000773"/>
                    <a:pt x="1327725" y="2008738"/>
                  </a:cubicBezTo>
                  <a:lnTo>
                    <a:pt x="1388385" y="2146713"/>
                  </a:lnTo>
                  <a:cubicBezTo>
                    <a:pt x="1413923" y="2124385"/>
                    <a:pt x="1466568" y="2077315"/>
                    <a:pt x="1530390" y="2024694"/>
                  </a:cubicBezTo>
                  <a:cubicBezTo>
                    <a:pt x="1602974" y="1964903"/>
                    <a:pt x="1633291" y="1906682"/>
                    <a:pt x="1641281" y="1889133"/>
                  </a:cubicBezTo>
                  <a:lnTo>
                    <a:pt x="1567877" y="1858840"/>
                  </a:lnTo>
                  <a:lnTo>
                    <a:pt x="1567877" y="1858840"/>
                  </a:lnTo>
                  <a:cubicBezTo>
                    <a:pt x="1540770" y="1877957"/>
                    <a:pt x="1500072" y="1903496"/>
                    <a:pt x="1448223" y="1928213"/>
                  </a:cubicBezTo>
                  <a:cubicBezTo>
                    <a:pt x="1346867" y="1975259"/>
                    <a:pt x="1280656" y="1975259"/>
                    <a:pt x="1280656" y="1975259"/>
                  </a:cubicBezTo>
                  <a:cubicBezTo>
                    <a:pt x="1275876" y="1975259"/>
                    <a:pt x="1271869" y="1973666"/>
                    <a:pt x="1269504" y="1970504"/>
                  </a:cubicBezTo>
                  <a:lnTo>
                    <a:pt x="1268707" y="1970504"/>
                  </a:lnTo>
                  <a:lnTo>
                    <a:pt x="1267911" y="1969683"/>
                  </a:lnTo>
                  <a:lnTo>
                    <a:pt x="1267911" y="1969683"/>
                  </a:lnTo>
                  <a:lnTo>
                    <a:pt x="1267911" y="1968910"/>
                  </a:lnTo>
                  <a:lnTo>
                    <a:pt x="1266293" y="1968910"/>
                  </a:lnTo>
                  <a:cubicBezTo>
                    <a:pt x="1266293" y="1968910"/>
                    <a:pt x="1238389" y="1964903"/>
                    <a:pt x="1190499" y="1961717"/>
                  </a:cubicBezTo>
                  <a:cubicBezTo>
                    <a:pt x="1178551" y="1961717"/>
                    <a:pt x="1161775" y="1960921"/>
                    <a:pt x="1141016" y="1960921"/>
                  </a:cubicBezTo>
                  <a:cubicBezTo>
                    <a:pt x="1074008" y="1960100"/>
                    <a:pt x="971879" y="1958507"/>
                    <a:pt x="896857" y="1941006"/>
                  </a:cubicBezTo>
                  <a:cubicBezTo>
                    <a:pt x="880105" y="1937000"/>
                    <a:pt x="865767" y="1933813"/>
                    <a:pt x="852201" y="1930603"/>
                  </a:cubicBezTo>
                  <a:cubicBezTo>
                    <a:pt x="852998" y="1940186"/>
                    <a:pt x="853794" y="1952158"/>
                    <a:pt x="854591" y="1964903"/>
                  </a:cubicBezTo>
                  <a:cubicBezTo>
                    <a:pt x="858574" y="2023897"/>
                    <a:pt x="864971" y="2111616"/>
                    <a:pt x="854591" y="2161872"/>
                  </a:cubicBezTo>
                  <a:cubicBezTo>
                    <a:pt x="851381" y="2178624"/>
                    <a:pt x="846625" y="2192165"/>
                    <a:pt x="838636" y="2200131"/>
                  </a:cubicBezTo>
                  <a:lnTo>
                    <a:pt x="841050" y="2200952"/>
                  </a:lnTo>
                  <a:cubicBezTo>
                    <a:pt x="879333" y="2208121"/>
                    <a:pt x="1025345" y="2247201"/>
                    <a:pt x="1068432" y="2259149"/>
                  </a:cubicBezTo>
                  <a:cubicBezTo>
                    <a:pt x="1066839" y="2227238"/>
                    <a:pt x="1066018" y="2196945"/>
                    <a:pt x="1066839" y="2166627"/>
                  </a:cubicBezTo>
                  <a:cubicBezTo>
                    <a:pt x="1066839" y="2157865"/>
                    <a:pt x="1074008" y="2151468"/>
                    <a:pt x="1082794" y="2151468"/>
                  </a:cubicBezTo>
                  <a:cubicBezTo>
                    <a:pt x="1090760" y="2151468"/>
                    <a:pt x="1097953" y="2158661"/>
                    <a:pt x="1097953" y="2167448"/>
                  </a:cubicBezTo>
                  <a:cubicBezTo>
                    <a:pt x="1094743" y="2293425"/>
                    <a:pt x="1114705" y="2432993"/>
                    <a:pt x="1133847" y="2572536"/>
                  </a:cubicBezTo>
                  <a:cubicBezTo>
                    <a:pt x="1166554" y="2810926"/>
                    <a:pt x="1200058" y="3048543"/>
                    <a:pt x="1123467" y="3221590"/>
                  </a:cubicBezTo>
                  <a:cubicBezTo>
                    <a:pt x="1223206" y="3135513"/>
                    <a:pt x="1336487" y="3132278"/>
                    <a:pt x="1509655" y="3128344"/>
                  </a:cubicBezTo>
                  <a:cubicBezTo>
                    <a:pt x="1573477" y="3126702"/>
                    <a:pt x="1646085" y="3124337"/>
                    <a:pt x="1729869" y="3117940"/>
                  </a:cubicBezTo>
                  <a:lnTo>
                    <a:pt x="1733827" y="3117940"/>
                  </a:lnTo>
                  <a:cubicBezTo>
                    <a:pt x="1742614" y="3109950"/>
                    <a:pt x="1750603" y="3101188"/>
                    <a:pt x="1758569" y="3093198"/>
                  </a:cubicBezTo>
                  <a:cubicBezTo>
                    <a:pt x="1756976" y="3091605"/>
                    <a:pt x="1756179" y="3089264"/>
                    <a:pt x="1755383" y="3086850"/>
                  </a:cubicBezTo>
                  <a:cubicBezTo>
                    <a:pt x="1755383" y="3086850"/>
                    <a:pt x="1736241" y="3024622"/>
                    <a:pt x="1729048" y="2909048"/>
                  </a:cubicBezTo>
                  <a:cubicBezTo>
                    <a:pt x="1722651" y="2803757"/>
                    <a:pt x="1774524" y="2635513"/>
                    <a:pt x="1784083" y="2604398"/>
                  </a:cubicBezTo>
                  <a:lnTo>
                    <a:pt x="1691537" y="2350030"/>
                  </a:lnTo>
                  <a:close/>
                  <a:moveTo>
                    <a:pt x="1812880" y="3142610"/>
                  </a:moveTo>
                  <a:cubicBezTo>
                    <a:pt x="1839215" y="3166530"/>
                    <a:pt x="1874312" y="3204766"/>
                    <a:pt x="1898257" y="3243845"/>
                  </a:cubicBezTo>
                  <a:cubicBezTo>
                    <a:pt x="1909409" y="3261418"/>
                    <a:pt x="1918195" y="3279739"/>
                    <a:pt x="1922999" y="3297312"/>
                  </a:cubicBezTo>
                  <a:cubicBezTo>
                    <a:pt x="1945351" y="3255818"/>
                    <a:pt x="1914213" y="3220745"/>
                    <a:pt x="1896664" y="3201603"/>
                  </a:cubicBezTo>
                  <a:lnTo>
                    <a:pt x="1894250" y="3199190"/>
                  </a:lnTo>
                  <a:cubicBezTo>
                    <a:pt x="1883871" y="3187265"/>
                    <a:pt x="1880709" y="3172855"/>
                    <a:pt x="1882302" y="3156948"/>
                  </a:cubicBezTo>
                  <a:lnTo>
                    <a:pt x="1882302" y="3156948"/>
                  </a:lnTo>
                  <a:cubicBezTo>
                    <a:pt x="1876726" y="3152192"/>
                    <a:pt x="1870329" y="3147365"/>
                    <a:pt x="1864753" y="3142610"/>
                  </a:cubicBezTo>
                  <a:cubicBezTo>
                    <a:pt x="1846384" y="3126630"/>
                    <a:pt x="1821667" y="3102709"/>
                    <a:pt x="1805711" y="3082795"/>
                  </a:cubicBezTo>
                  <a:cubicBezTo>
                    <a:pt x="1767404" y="3135440"/>
                    <a:pt x="1695592" y="3195207"/>
                    <a:pt x="1641329" y="3239863"/>
                  </a:cubicBezTo>
                  <a:lnTo>
                    <a:pt x="1607029" y="3267767"/>
                  </a:lnTo>
                  <a:cubicBezTo>
                    <a:pt x="1649343" y="3247080"/>
                    <a:pt x="1695592" y="3206359"/>
                    <a:pt x="1695592" y="3206359"/>
                  </a:cubicBezTo>
                  <a:cubicBezTo>
                    <a:pt x="1701965" y="3200783"/>
                    <a:pt x="1711548" y="3201603"/>
                    <a:pt x="1717124" y="3208000"/>
                  </a:cubicBezTo>
                  <a:cubicBezTo>
                    <a:pt x="1720334" y="3211162"/>
                    <a:pt x="1721131" y="3215942"/>
                    <a:pt x="1720334" y="3219924"/>
                  </a:cubicBezTo>
                  <a:cubicBezTo>
                    <a:pt x="1720334" y="3220745"/>
                    <a:pt x="1712344" y="3287729"/>
                    <a:pt x="1670851" y="3354713"/>
                  </a:cubicBezTo>
                  <a:cubicBezTo>
                    <a:pt x="1662064" y="3369823"/>
                    <a:pt x="1652482" y="3383389"/>
                    <a:pt x="1644516" y="3395361"/>
                  </a:cubicBezTo>
                  <a:cubicBezTo>
                    <a:pt x="1634933" y="3409700"/>
                    <a:pt x="1626943" y="3421696"/>
                    <a:pt x="1623757" y="3428865"/>
                  </a:cubicBezTo>
                  <a:cubicBezTo>
                    <a:pt x="1644516" y="3426451"/>
                    <a:pt x="1699575" y="3370644"/>
                    <a:pt x="1732282" y="3336319"/>
                  </a:cubicBezTo>
                  <a:cubicBezTo>
                    <a:pt x="1741069" y="3326784"/>
                    <a:pt x="1748238" y="3318795"/>
                    <a:pt x="1753017" y="3313991"/>
                  </a:cubicBezTo>
                  <a:cubicBezTo>
                    <a:pt x="1730689" y="3281308"/>
                    <a:pt x="1714734" y="3247056"/>
                    <a:pt x="1726683" y="3222314"/>
                  </a:cubicBezTo>
                  <a:cubicBezTo>
                    <a:pt x="1729893" y="3215918"/>
                    <a:pt x="1733055" y="3209569"/>
                    <a:pt x="1736265" y="3203148"/>
                  </a:cubicBezTo>
                  <a:lnTo>
                    <a:pt x="1737062" y="3202376"/>
                  </a:lnTo>
                  <a:lnTo>
                    <a:pt x="1737062" y="3202376"/>
                  </a:lnTo>
                  <a:lnTo>
                    <a:pt x="1737062" y="3201555"/>
                  </a:lnTo>
                  <a:cubicBezTo>
                    <a:pt x="1761007" y="3160062"/>
                    <a:pt x="1789732" y="3123395"/>
                    <a:pt x="1789732" y="3123395"/>
                  </a:cubicBezTo>
                  <a:cubicBezTo>
                    <a:pt x="1794511" y="3116226"/>
                    <a:pt x="1804070" y="3115406"/>
                    <a:pt x="1811263" y="3120233"/>
                  </a:cubicBezTo>
                  <a:cubicBezTo>
                    <a:pt x="1817635" y="3125809"/>
                    <a:pt x="1819229" y="3135392"/>
                    <a:pt x="1813652" y="3141741"/>
                  </a:cubicBezTo>
                  <a:lnTo>
                    <a:pt x="1812856" y="3142561"/>
                  </a:lnTo>
                  <a:close/>
                  <a:moveTo>
                    <a:pt x="1896664" y="3329174"/>
                  </a:moveTo>
                  <a:cubicBezTo>
                    <a:pt x="1898257" y="3310081"/>
                    <a:pt x="1887878" y="3284518"/>
                    <a:pt x="1871922" y="3259825"/>
                  </a:cubicBezTo>
                  <a:cubicBezTo>
                    <a:pt x="1850391" y="3224752"/>
                    <a:pt x="1819253" y="3189607"/>
                    <a:pt x="1795332" y="3168099"/>
                  </a:cubicBezTo>
                  <a:cubicBezTo>
                    <a:pt x="1787342" y="3178455"/>
                    <a:pt x="1778556" y="3192021"/>
                    <a:pt x="1770590" y="3205586"/>
                  </a:cubicBezTo>
                  <a:cubicBezTo>
                    <a:pt x="1804094" y="3231897"/>
                    <a:pt x="1826446" y="3251014"/>
                    <a:pt x="1842401" y="3274163"/>
                  </a:cubicBezTo>
                  <a:cubicBezTo>
                    <a:pt x="1856763" y="3294898"/>
                    <a:pt x="1865550" y="3318819"/>
                    <a:pt x="1873515" y="3352323"/>
                  </a:cubicBezTo>
                  <a:cubicBezTo>
                    <a:pt x="1882302" y="3344333"/>
                    <a:pt x="1889471" y="3336343"/>
                    <a:pt x="1896664" y="3329174"/>
                  </a:cubicBezTo>
                  <a:lnTo>
                    <a:pt x="1896664" y="3329174"/>
                  </a:lnTo>
                  <a:close/>
                  <a:moveTo>
                    <a:pt x="1847977" y="3374651"/>
                  </a:moveTo>
                  <a:cubicBezTo>
                    <a:pt x="1839191" y="3336343"/>
                    <a:pt x="1830429" y="3311674"/>
                    <a:pt x="1816863" y="3291736"/>
                  </a:cubicBezTo>
                  <a:cubicBezTo>
                    <a:pt x="1803297" y="3272570"/>
                    <a:pt x="1784952" y="3255842"/>
                    <a:pt x="1755431" y="3232694"/>
                  </a:cubicBezTo>
                  <a:lnTo>
                    <a:pt x="1753814" y="3235107"/>
                  </a:lnTo>
                  <a:cubicBezTo>
                    <a:pt x="1735469" y="3273366"/>
                    <a:pt x="1845588" y="3373082"/>
                    <a:pt x="1846384" y="3373082"/>
                  </a:cubicBezTo>
                  <a:cubicBezTo>
                    <a:pt x="1846384" y="3373854"/>
                    <a:pt x="1847181" y="3374675"/>
                    <a:pt x="1847977" y="3374675"/>
                  </a:cubicBezTo>
                  <a:lnTo>
                    <a:pt x="1847977" y="3374675"/>
                  </a:lnTo>
                  <a:close/>
                  <a:moveTo>
                    <a:pt x="1825649" y="3396979"/>
                  </a:moveTo>
                  <a:lnTo>
                    <a:pt x="1825649" y="3396158"/>
                  </a:lnTo>
                  <a:cubicBezTo>
                    <a:pt x="1825649" y="3396158"/>
                    <a:pt x="1823236" y="3393792"/>
                    <a:pt x="1819253" y="3390582"/>
                  </a:cubicBezTo>
                  <a:cubicBezTo>
                    <a:pt x="1804094" y="3402555"/>
                    <a:pt x="1772980" y="3426476"/>
                    <a:pt x="1740272" y="3448804"/>
                  </a:cubicBezTo>
                  <a:cubicBezTo>
                    <a:pt x="1705948" y="3474293"/>
                    <a:pt x="1676426" y="3496621"/>
                    <a:pt x="1680434" y="3496621"/>
                  </a:cubicBezTo>
                  <a:cubicBezTo>
                    <a:pt x="1699599" y="3493459"/>
                    <a:pt x="1736289" y="3469538"/>
                    <a:pt x="1776166" y="3438448"/>
                  </a:cubicBezTo>
                  <a:cubicBezTo>
                    <a:pt x="1786545" y="3429638"/>
                    <a:pt x="1797697" y="3420875"/>
                    <a:pt x="1808873" y="3411293"/>
                  </a:cubicBezTo>
                  <a:lnTo>
                    <a:pt x="1808873" y="3411293"/>
                  </a:lnTo>
                  <a:lnTo>
                    <a:pt x="1810490" y="3410520"/>
                  </a:lnTo>
                  <a:cubicBezTo>
                    <a:pt x="1815270" y="3405693"/>
                    <a:pt x="1820870" y="3400937"/>
                    <a:pt x="1825649" y="3396955"/>
                  </a:cubicBezTo>
                  <a:lnTo>
                    <a:pt x="1825649" y="3396955"/>
                  </a:lnTo>
                  <a:close/>
                  <a:moveTo>
                    <a:pt x="1797721" y="3368254"/>
                  </a:moveTo>
                  <a:cubicBezTo>
                    <a:pt x="1789756" y="3360313"/>
                    <a:pt x="1780969" y="3349909"/>
                    <a:pt x="1771386" y="3338757"/>
                  </a:cubicBezTo>
                  <a:cubicBezTo>
                    <a:pt x="1763397" y="3347519"/>
                    <a:pt x="1750652" y="3361085"/>
                    <a:pt x="1735493" y="3377065"/>
                  </a:cubicBezTo>
                  <a:cubicBezTo>
                    <a:pt x="1700396" y="3414503"/>
                    <a:pt x="1658081" y="3462393"/>
                    <a:pt x="1662088" y="3467149"/>
                  </a:cubicBezTo>
                  <a:cubicBezTo>
                    <a:pt x="1667664" y="3472725"/>
                    <a:pt x="1757845" y="3400985"/>
                    <a:pt x="1794559" y="3371489"/>
                  </a:cubicBezTo>
                  <a:lnTo>
                    <a:pt x="1797745" y="3368254"/>
                  </a:lnTo>
                  <a:close/>
                  <a:moveTo>
                    <a:pt x="2017935" y="2619509"/>
                  </a:moveTo>
                  <a:cubicBezTo>
                    <a:pt x="2016342" y="2617892"/>
                    <a:pt x="2013928" y="2617119"/>
                    <a:pt x="2010766" y="2616299"/>
                  </a:cubicBezTo>
                  <a:cubicBezTo>
                    <a:pt x="1993990" y="2609926"/>
                    <a:pt x="1970068" y="2608333"/>
                    <a:pt x="1945351" y="2609926"/>
                  </a:cubicBezTo>
                  <a:cubicBezTo>
                    <a:pt x="1920609" y="2612316"/>
                    <a:pt x="1893478" y="2617892"/>
                    <a:pt x="1871150" y="2626678"/>
                  </a:cubicBezTo>
                  <a:cubicBezTo>
                    <a:pt x="1854374" y="2633871"/>
                    <a:pt x="1839215" y="2642634"/>
                    <a:pt x="1829680" y="2653810"/>
                  </a:cubicBezTo>
                  <a:cubicBezTo>
                    <a:pt x="1841629" y="2679300"/>
                    <a:pt x="1875953" y="2759052"/>
                    <a:pt x="1883122" y="2792532"/>
                  </a:cubicBezTo>
                  <a:cubicBezTo>
                    <a:pt x="1887129" y="2807691"/>
                    <a:pt x="1880733" y="2845950"/>
                    <a:pt x="1870377" y="2890606"/>
                  </a:cubicBezTo>
                  <a:cubicBezTo>
                    <a:pt x="1858405" y="2940838"/>
                    <a:pt x="1841653" y="3000652"/>
                    <a:pt x="1829680" y="3039732"/>
                  </a:cubicBezTo>
                  <a:lnTo>
                    <a:pt x="1829680" y="3041325"/>
                  </a:lnTo>
                  <a:lnTo>
                    <a:pt x="1828860" y="3041325"/>
                  </a:lnTo>
                  <a:cubicBezTo>
                    <a:pt x="1826470" y="3050136"/>
                    <a:pt x="1824080" y="3058077"/>
                    <a:pt x="1821691" y="3064474"/>
                  </a:cubicBezTo>
                  <a:cubicBezTo>
                    <a:pt x="1821691" y="3064474"/>
                    <a:pt x="1861591" y="3098726"/>
                    <a:pt x="1884740" y="3119485"/>
                  </a:cubicBezTo>
                  <a:lnTo>
                    <a:pt x="1891112" y="3125061"/>
                  </a:lnTo>
                  <a:cubicBezTo>
                    <a:pt x="1906271" y="3089216"/>
                    <a:pt x="1934996" y="3050136"/>
                    <a:pt x="1960534" y="3015015"/>
                  </a:cubicBezTo>
                  <a:cubicBezTo>
                    <a:pt x="1978082" y="2991094"/>
                    <a:pt x="1994038" y="2969586"/>
                    <a:pt x="2001231" y="2955248"/>
                  </a:cubicBezTo>
                  <a:cubicBezTo>
                    <a:pt x="2043497" y="2870692"/>
                    <a:pt x="2022762" y="2660979"/>
                    <a:pt x="2017983" y="2619533"/>
                  </a:cubicBezTo>
                  <a:lnTo>
                    <a:pt x="2017983" y="2619533"/>
                  </a:lnTo>
                  <a:close/>
                  <a:moveTo>
                    <a:pt x="1621391" y="3433645"/>
                  </a:moveTo>
                  <a:lnTo>
                    <a:pt x="1621391" y="3434465"/>
                  </a:lnTo>
                  <a:cubicBezTo>
                    <a:pt x="1621391" y="3436058"/>
                    <a:pt x="1621391" y="3435238"/>
                    <a:pt x="1621391" y="3433645"/>
                  </a:cubicBezTo>
                  <a:lnTo>
                    <a:pt x="1621391" y="3433645"/>
                  </a:lnTo>
                  <a:close/>
                  <a:moveTo>
                    <a:pt x="1604639" y="4829947"/>
                  </a:moveTo>
                  <a:lnTo>
                    <a:pt x="1679637" y="4784471"/>
                  </a:lnTo>
                  <a:cubicBezTo>
                    <a:pt x="1681230" y="4778074"/>
                    <a:pt x="1683595" y="4770905"/>
                    <a:pt x="1685213" y="4764556"/>
                  </a:cubicBezTo>
                  <a:lnTo>
                    <a:pt x="1603843" y="4801223"/>
                  </a:lnTo>
                  <a:lnTo>
                    <a:pt x="1604639" y="4829947"/>
                  </a:lnTo>
                  <a:close/>
                  <a:moveTo>
                    <a:pt x="1665275" y="4829126"/>
                  </a:moveTo>
                  <a:lnTo>
                    <a:pt x="1604639" y="4865020"/>
                  </a:lnTo>
                  <a:lnTo>
                    <a:pt x="1607029" y="4973425"/>
                  </a:lnTo>
                  <a:cubicBezTo>
                    <a:pt x="1621391" y="4942335"/>
                    <a:pt x="1644540" y="4888917"/>
                    <a:pt x="1665275" y="4829102"/>
                  </a:cubicBezTo>
                  <a:lnTo>
                    <a:pt x="1665275" y="4829102"/>
                  </a:lnTo>
                  <a:close/>
                  <a:moveTo>
                    <a:pt x="1603022" y="4767719"/>
                  </a:moveTo>
                  <a:lnTo>
                    <a:pt x="1695592" y="4726249"/>
                  </a:lnTo>
                  <a:cubicBezTo>
                    <a:pt x="1701168" y="4704742"/>
                    <a:pt x="1705175" y="4683186"/>
                    <a:pt x="1707541" y="4662500"/>
                  </a:cubicBezTo>
                  <a:cubicBezTo>
                    <a:pt x="1706744" y="4662500"/>
                    <a:pt x="1705948" y="4662500"/>
                    <a:pt x="1705151" y="4661679"/>
                  </a:cubicBezTo>
                  <a:lnTo>
                    <a:pt x="1600632" y="4613016"/>
                  </a:lnTo>
                  <a:lnTo>
                    <a:pt x="1603022" y="4767719"/>
                  </a:lnTo>
                  <a:close/>
                  <a:moveTo>
                    <a:pt x="1599836" y="4578740"/>
                  </a:moveTo>
                  <a:lnTo>
                    <a:pt x="1710751" y="4630565"/>
                  </a:lnTo>
                  <a:lnTo>
                    <a:pt x="1710751" y="4614585"/>
                  </a:lnTo>
                  <a:lnTo>
                    <a:pt x="1599836" y="4560419"/>
                  </a:lnTo>
                  <a:lnTo>
                    <a:pt x="1599836" y="4578740"/>
                  </a:lnTo>
                  <a:close/>
                  <a:moveTo>
                    <a:pt x="1599039" y="4526915"/>
                  </a:moveTo>
                  <a:cubicBezTo>
                    <a:pt x="1599836" y="4526915"/>
                    <a:pt x="1601429" y="4526915"/>
                    <a:pt x="1602225" y="4527688"/>
                  </a:cubicBezTo>
                  <a:lnTo>
                    <a:pt x="1709134" y="4579512"/>
                  </a:lnTo>
                  <a:lnTo>
                    <a:pt x="1704379" y="4524501"/>
                  </a:lnTo>
                  <a:cubicBezTo>
                    <a:pt x="1701965" y="4493411"/>
                    <a:pt x="1699599" y="4462273"/>
                    <a:pt x="1697185" y="4433597"/>
                  </a:cubicBezTo>
                  <a:lnTo>
                    <a:pt x="1696389" y="4433597"/>
                  </a:lnTo>
                  <a:cubicBezTo>
                    <a:pt x="1679637" y="4438352"/>
                    <a:pt x="1646133" y="4444749"/>
                    <a:pt x="1597446" y="4447935"/>
                  </a:cubicBezTo>
                  <a:lnTo>
                    <a:pt x="1599064" y="4526915"/>
                  </a:lnTo>
                  <a:close/>
                  <a:moveTo>
                    <a:pt x="1307787" y="5013325"/>
                  </a:moveTo>
                  <a:lnTo>
                    <a:pt x="1354881" y="5012505"/>
                  </a:lnTo>
                  <a:lnTo>
                    <a:pt x="1368446" y="4444773"/>
                  </a:lnTo>
                  <a:cubicBezTo>
                    <a:pt x="1353288" y="4443952"/>
                    <a:pt x="1341291" y="4443179"/>
                    <a:pt x="1331732" y="4442359"/>
                  </a:cubicBezTo>
                  <a:cubicBezTo>
                    <a:pt x="1336511" y="4475091"/>
                    <a:pt x="1347687" y="4581902"/>
                    <a:pt x="1328546" y="4802791"/>
                  </a:cubicBezTo>
                  <a:cubicBezTo>
                    <a:pt x="1322149" y="4884934"/>
                    <a:pt x="1314184" y="4954331"/>
                    <a:pt x="1307787" y="5010911"/>
                  </a:cubicBezTo>
                  <a:lnTo>
                    <a:pt x="1307787" y="5013325"/>
                  </a:lnTo>
                  <a:close/>
                  <a:moveTo>
                    <a:pt x="1385198" y="5012505"/>
                  </a:moveTo>
                  <a:lnTo>
                    <a:pt x="1439461" y="5011732"/>
                  </a:lnTo>
                  <a:lnTo>
                    <a:pt x="1442623" y="4448756"/>
                  </a:lnTo>
                  <a:cubicBezTo>
                    <a:pt x="1427465" y="4447935"/>
                    <a:pt x="1412306" y="4447162"/>
                    <a:pt x="1398764" y="4446342"/>
                  </a:cubicBezTo>
                  <a:lnTo>
                    <a:pt x="1385198" y="5012481"/>
                  </a:lnTo>
                  <a:close/>
                  <a:moveTo>
                    <a:pt x="1439461" y="5042002"/>
                  </a:moveTo>
                  <a:lnTo>
                    <a:pt x="1303828" y="5044416"/>
                  </a:lnTo>
                  <a:cubicBezTo>
                    <a:pt x="1296635" y="5111399"/>
                    <a:pt x="1292628" y="5154462"/>
                    <a:pt x="1297432" y="5171986"/>
                  </a:cubicBezTo>
                  <a:cubicBezTo>
                    <a:pt x="1305421" y="5168800"/>
                    <a:pt x="1311794" y="5162452"/>
                    <a:pt x="1317370" y="5156055"/>
                  </a:cubicBezTo>
                  <a:cubicBezTo>
                    <a:pt x="1338925" y="5134548"/>
                    <a:pt x="1358067" y="5113813"/>
                    <a:pt x="1418726" y="5151300"/>
                  </a:cubicBezTo>
                  <a:cubicBezTo>
                    <a:pt x="1425896" y="5156055"/>
                    <a:pt x="1432268" y="5160834"/>
                    <a:pt x="1438665" y="5165638"/>
                  </a:cubicBezTo>
                  <a:lnTo>
                    <a:pt x="1439461" y="5042002"/>
                  </a:lnTo>
                  <a:close/>
                  <a:moveTo>
                    <a:pt x="1534397" y="4449528"/>
                  </a:moveTo>
                  <a:lnTo>
                    <a:pt x="1540770" y="5254950"/>
                  </a:lnTo>
                  <a:cubicBezTo>
                    <a:pt x="1551149" y="5253357"/>
                    <a:pt x="1561504" y="5250122"/>
                    <a:pt x="1567877" y="5242977"/>
                  </a:cubicBezTo>
                  <a:cubicBezTo>
                    <a:pt x="1575070" y="5234215"/>
                    <a:pt x="1576663" y="5191973"/>
                    <a:pt x="1578256" y="5145724"/>
                  </a:cubicBezTo>
                  <a:lnTo>
                    <a:pt x="1579077" y="5130565"/>
                  </a:lnTo>
                  <a:lnTo>
                    <a:pt x="1567080" y="4449552"/>
                  </a:lnTo>
                  <a:lnTo>
                    <a:pt x="1534373" y="4449552"/>
                  </a:lnTo>
                  <a:close/>
                  <a:moveTo>
                    <a:pt x="1645312" y="4022112"/>
                  </a:moveTo>
                  <a:lnTo>
                    <a:pt x="1624578" y="4201555"/>
                  </a:lnTo>
                  <a:cubicBezTo>
                    <a:pt x="1661268" y="4195159"/>
                    <a:pt x="1686009" y="4187990"/>
                    <a:pt x="1699575" y="4183983"/>
                  </a:cubicBezTo>
                  <a:cubicBezTo>
                    <a:pt x="1694796" y="4148137"/>
                    <a:pt x="1686806" y="4108237"/>
                    <a:pt x="1671647" y="4070750"/>
                  </a:cubicBezTo>
                  <a:cubicBezTo>
                    <a:pt x="1664478" y="4053998"/>
                    <a:pt x="1655692" y="4037246"/>
                    <a:pt x="1645312" y="4022087"/>
                  </a:cubicBezTo>
                  <a:lnTo>
                    <a:pt x="1645312" y="4022087"/>
                  </a:lnTo>
                  <a:close/>
                  <a:moveTo>
                    <a:pt x="1592643" y="4205563"/>
                  </a:moveTo>
                  <a:lnTo>
                    <a:pt x="1618181" y="3991046"/>
                  </a:lnTo>
                  <a:cubicBezTo>
                    <a:pt x="1608598" y="3981463"/>
                    <a:pt x="1597446" y="3974294"/>
                    <a:pt x="1585474" y="3967125"/>
                  </a:cubicBezTo>
                  <a:lnTo>
                    <a:pt x="1556749" y="4208749"/>
                  </a:lnTo>
                  <a:cubicBezTo>
                    <a:pt x="1564739" y="4208749"/>
                    <a:pt x="1572704" y="4207928"/>
                    <a:pt x="1579898" y="4207156"/>
                  </a:cubicBezTo>
                  <a:lnTo>
                    <a:pt x="1592643" y="4205563"/>
                  </a:lnTo>
                  <a:close/>
                  <a:moveTo>
                    <a:pt x="1525635" y="4209497"/>
                  </a:moveTo>
                  <a:lnTo>
                    <a:pt x="1556749" y="3955128"/>
                  </a:lnTo>
                  <a:cubicBezTo>
                    <a:pt x="1544776" y="3951193"/>
                    <a:pt x="1533624" y="3947186"/>
                    <a:pt x="1523221" y="3943976"/>
                  </a:cubicBezTo>
                  <a:lnTo>
                    <a:pt x="1488124" y="4210342"/>
                  </a:lnTo>
                  <a:cubicBezTo>
                    <a:pt x="1500893" y="4210342"/>
                    <a:pt x="1513686" y="4210342"/>
                    <a:pt x="1525635" y="4209521"/>
                  </a:cubicBezTo>
                  <a:lnTo>
                    <a:pt x="1525635" y="4209521"/>
                  </a:lnTo>
                  <a:close/>
                  <a:moveTo>
                    <a:pt x="1457806" y="4209497"/>
                  </a:moveTo>
                  <a:lnTo>
                    <a:pt x="1492903" y="3935214"/>
                  </a:lnTo>
                  <a:cubicBezTo>
                    <a:pt x="1481727" y="3932800"/>
                    <a:pt x="1471372" y="3930459"/>
                    <a:pt x="1461789" y="3928865"/>
                  </a:cubicBezTo>
                  <a:lnTo>
                    <a:pt x="1425896" y="4208749"/>
                  </a:lnTo>
                  <a:cubicBezTo>
                    <a:pt x="1436275" y="4208749"/>
                    <a:pt x="1446630" y="4208749"/>
                    <a:pt x="1457806" y="4209521"/>
                  </a:cubicBezTo>
                  <a:lnTo>
                    <a:pt x="1457806" y="4209521"/>
                  </a:lnTo>
                  <a:close/>
                  <a:moveTo>
                    <a:pt x="1394781" y="4207156"/>
                  </a:moveTo>
                  <a:lnTo>
                    <a:pt x="1431471" y="3926452"/>
                  </a:lnTo>
                  <a:cubicBezTo>
                    <a:pt x="1421092" y="3926452"/>
                    <a:pt x="1411533" y="3928045"/>
                    <a:pt x="1403568" y="3930459"/>
                  </a:cubicBezTo>
                  <a:lnTo>
                    <a:pt x="1367650" y="4205563"/>
                  </a:lnTo>
                  <a:lnTo>
                    <a:pt x="1394805" y="4207156"/>
                  </a:lnTo>
                  <a:close/>
                  <a:moveTo>
                    <a:pt x="1354084" y="4235832"/>
                  </a:moveTo>
                  <a:cubicBezTo>
                    <a:pt x="1352467" y="4236653"/>
                    <a:pt x="1350101" y="4236653"/>
                    <a:pt x="1348508" y="4235832"/>
                  </a:cubicBezTo>
                  <a:cubicBezTo>
                    <a:pt x="1346891" y="4235832"/>
                    <a:pt x="1345298" y="4235832"/>
                    <a:pt x="1344501" y="4235059"/>
                  </a:cubicBezTo>
                  <a:cubicBezTo>
                    <a:pt x="1330936" y="4234239"/>
                    <a:pt x="1320556" y="4233466"/>
                    <a:pt x="1313387" y="4233466"/>
                  </a:cubicBezTo>
                  <a:cubicBezTo>
                    <a:pt x="1303804" y="4250218"/>
                    <a:pt x="1311770" y="4264556"/>
                    <a:pt x="1316549" y="4270905"/>
                  </a:cubicBezTo>
                  <a:cubicBezTo>
                    <a:pt x="1346070" y="4275732"/>
                    <a:pt x="1480134" y="4292460"/>
                    <a:pt x="1566284" y="4281308"/>
                  </a:cubicBezTo>
                  <a:cubicBezTo>
                    <a:pt x="1638095" y="4271726"/>
                    <a:pt x="1682775" y="4265329"/>
                    <a:pt x="1701917" y="4262167"/>
                  </a:cubicBezTo>
                  <a:cubicBezTo>
                    <a:pt x="1702713" y="4248601"/>
                    <a:pt x="1702713" y="4232670"/>
                    <a:pt x="1701917" y="4215097"/>
                  </a:cubicBezTo>
                  <a:cubicBezTo>
                    <a:pt x="1679589" y="4222314"/>
                    <a:pt x="1638867" y="4231849"/>
                    <a:pt x="1582239" y="4237425"/>
                  </a:cubicBezTo>
                  <a:cubicBezTo>
                    <a:pt x="1522400" y="4243822"/>
                    <a:pt x="1417085" y="4239066"/>
                    <a:pt x="1354060" y="4235832"/>
                  </a:cubicBezTo>
                  <a:lnTo>
                    <a:pt x="1354060" y="4235832"/>
                  </a:lnTo>
                  <a:close/>
                  <a:moveTo>
                    <a:pt x="1336511" y="4203921"/>
                  </a:moveTo>
                  <a:lnTo>
                    <a:pt x="1370040" y="3951966"/>
                  </a:lnTo>
                  <a:cubicBezTo>
                    <a:pt x="1353288" y="3971880"/>
                    <a:pt x="1343705" y="4003791"/>
                    <a:pt x="1338925" y="4050860"/>
                  </a:cubicBezTo>
                  <a:cubicBezTo>
                    <a:pt x="1330936" y="4138579"/>
                    <a:pt x="1326156" y="4182414"/>
                    <a:pt x="1322970" y="4203173"/>
                  </a:cubicBezTo>
                  <a:lnTo>
                    <a:pt x="1336511" y="4203945"/>
                  </a:lnTo>
                  <a:close/>
                  <a:moveTo>
                    <a:pt x="1317346" y="4410472"/>
                  </a:moveTo>
                  <a:cubicBezTo>
                    <a:pt x="1337284" y="4412065"/>
                    <a:pt x="1421864" y="4419283"/>
                    <a:pt x="1535990" y="4419283"/>
                  </a:cubicBezTo>
                  <a:cubicBezTo>
                    <a:pt x="1615791" y="4419283"/>
                    <a:pt x="1666844" y="4409700"/>
                    <a:pt x="1688375" y="4404124"/>
                  </a:cubicBezTo>
                  <a:lnTo>
                    <a:pt x="1693154" y="4402531"/>
                  </a:lnTo>
                  <a:cubicBezTo>
                    <a:pt x="1693951" y="4401710"/>
                    <a:pt x="1694771" y="4401710"/>
                    <a:pt x="1695568" y="4400889"/>
                  </a:cubicBezTo>
                  <a:cubicBezTo>
                    <a:pt x="1694771" y="4387372"/>
                    <a:pt x="1693951" y="4374627"/>
                    <a:pt x="1693951" y="4362630"/>
                  </a:cubicBezTo>
                  <a:cubicBezTo>
                    <a:pt x="1674833" y="4367386"/>
                    <a:pt x="1641305" y="4372986"/>
                    <a:pt x="1585450" y="4372986"/>
                  </a:cubicBezTo>
                  <a:cubicBezTo>
                    <a:pt x="1496886" y="4373806"/>
                    <a:pt x="1358043" y="4370644"/>
                    <a:pt x="1319759" y="4369051"/>
                  </a:cubicBezTo>
                  <a:cubicBezTo>
                    <a:pt x="1312566" y="4387372"/>
                    <a:pt x="1314184" y="4401734"/>
                    <a:pt x="1317346" y="4410472"/>
                  </a:cubicBezTo>
                  <a:lnTo>
                    <a:pt x="1317346" y="4410472"/>
                  </a:lnTo>
                  <a:close/>
                  <a:moveTo>
                    <a:pt x="1317346" y="4338733"/>
                  </a:moveTo>
                  <a:cubicBezTo>
                    <a:pt x="1350077" y="4339506"/>
                    <a:pt x="1494496" y="4343489"/>
                    <a:pt x="1584653" y="4342740"/>
                  </a:cubicBezTo>
                  <a:cubicBezTo>
                    <a:pt x="1656464" y="4341920"/>
                    <a:pt x="1684392" y="4335571"/>
                    <a:pt x="1693951" y="4331588"/>
                  </a:cubicBezTo>
                  <a:cubicBezTo>
                    <a:pt x="1694771" y="4316429"/>
                    <a:pt x="1695568" y="4303685"/>
                    <a:pt x="1697958" y="4293281"/>
                  </a:cubicBezTo>
                  <a:cubicBezTo>
                    <a:pt x="1674037" y="4297288"/>
                    <a:pt x="1631747" y="4303685"/>
                    <a:pt x="1570315" y="4311674"/>
                  </a:cubicBezTo>
                  <a:cubicBezTo>
                    <a:pt x="1482524" y="4322826"/>
                    <a:pt x="1351695" y="4306847"/>
                    <a:pt x="1315777" y="4302091"/>
                  </a:cubicBezTo>
                  <a:cubicBezTo>
                    <a:pt x="1306194" y="4318843"/>
                    <a:pt x="1312566" y="4332361"/>
                    <a:pt x="1317370" y="4338757"/>
                  </a:cubicBezTo>
                  <a:lnTo>
                    <a:pt x="1317370" y="4338757"/>
                  </a:lnTo>
                  <a:close/>
                  <a:moveTo>
                    <a:pt x="1604615" y="5219056"/>
                  </a:moveTo>
                  <a:cubicBezTo>
                    <a:pt x="1602201" y="5238970"/>
                    <a:pt x="1598218" y="5254129"/>
                    <a:pt x="1591846" y="5262119"/>
                  </a:cubicBezTo>
                  <a:cubicBezTo>
                    <a:pt x="1566308" y="5294029"/>
                    <a:pt x="1512045" y="5285219"/>
                    <a:pt x="1500893" y="5282854"/>
                  </a:cubicBezTo>
                  <a:cubicBezTo>
                    <a:pt x="1490514" y="5282854"/>
                    <a:pt x="1487327" y="5276457"/>
                    <a:pt x="1481727" y="5265281"/>
                  </a:cubicBezTo>
                  <a:cubicBezTo>
                    <a:pt x="1473762" y="5248529"/>
                    <a:pt x="1454620" y="5210270"/>
                    <a:pt x="1401926" y="5177562"/>
                  </a:cubicBezTo>
                  <a:cubicBezTo>
                    <a:pt x="1362822" y="5153641"/>
                    <a:pt x="1351670" y="5164817"/>
                    <a:pt x="1339698" y="5177562"/>
                  </a:cubicBezTo>
                  <a:cubicBezTo>
                    <a:pt x="1330115" y="5187145"/>
                    <a:pt x="1320532" y="5197549"/>
                    <a:pt x="1303804" y="5202304"/>
                  </a:cubicBezTo>
                  <a:cubicBezTo>
                    <a:pt x="1297408" y="5203897"/>
                    <a:pt x="1291832" y="5204718"/>
                    <a:pt x="1287028" y="5203125"/>
                  </a:cubicBezTo>
                  <a:cubicBezTo>
                    <a:pt x="1288645" y="5209473"/>
                    <a:pt x="1287028" y="5216642"/>
                    <a:pt x="1281452" y="5220649"/>
                  </a:cubicBezTo>
                  <a:cubicBezTo>
                    <a:pt x="1262286" y="5234987"/>
                    <a:pt x="1249541" y="5232622"/>
                    <a:pt x="1235976" y="5231053"/>
                  </a:cubicBezTo>
                  <a:cubicBezTo>
                    <a:pt x="1229603" y="5229411"/>
                    <a:pt x="1222410" y="5228639"/>
                    <a:pt x="1213648" y="5233394"/>
                  </a:cubicBezTo>
                  <a:cubicBezTo>
                    <a:pt x="1208072" y="5236628"/>
                    <a:pt x="1200879" y="5244570"/>
                    <a:pt x="1196872" y="5254129"/>
                  </a:cubicBezTo>
                  <a:lnTo>
                    <a:pt x="1196872" y="5254950"/>
                  </a:lnTo>
                  <a:cubicBezTo>
                    <a:pt x="1193685" y="5261298"/>
                    <a:pt x="1192913" y="5268467"/>
                    <a:pt x="1194482" y="5275685"/>
                  </a:cubicBezTo>
                  <a:cubicBezTo>
                    <a:pt x="1195279" y="5282854"/>
                    <a:pt x="1200058" y="5289202"/>
                    <a:pt x="1208048" y="5295599"/>
                  </a:cubicBezTo>
                  <a:cubicBezTo>
                    <a:pt x="1222386" y="5307523"/>
                    <a:pt x="1249541" y="5317106"/>
                    <a:pt x="1294221" y="5320340"/>
                  </a:cubicBezTo>
                  <a:cubicBezTo>
                    <a:pt x="1445013" y="5331492"/>
                    <a:pt x="1489693" y="5313943"/>
                    <a:pt x="1508859" y="5306774"/>
                  </a:cubicBezTo>
                  <a:lnTo>
                    <a:pt x="1510452" y="5305953"/>
                  </a:lnTo>
                  <a:cubicBezTo>
                    <a:pt x="1520831" y="5301947"/>
                    <a:pt x="1538356" y="5303588"/>
                    <a:pt x="1558318" y="5305181"/>
                  </a:cubicBezTo>
                  <a:cubicBezTo>
                    <a:pt x="1584677" y="5308367"/>
                    <a:pt x="1617360" y="5311530"/>
                    <a:pt x="1618978" y="5304361"/>
                  </a:cubicBezTo>
                  <a:cubicBezTo>
                    <a:pt x="1620570" y="5291615"/>
                    <a:pt x="1613377" y="5255722"/>
                    <a:pt x="1604615" y="5219032"/>
                  </a:cubicBezTo>
                  <a:lnTo>
                    <a:pt x="1604615" y="5219032"/>
                  </a:lnTo>
                  <a:close/>
                  <a:moveTo>
                    <a:pt x="750048" y="4377789"/>
                  </a:moveTo>
                  <a:lnTo>
                    <a:pt x="749252" y="5058754"/>
                  </a:lnTo>
                  <a:cubicBezTo>
                    <a:pt x="754031" y="5060347"/>
                    <a:pt x="758038" y="5061167"/>
                    <a:pt x="761997" y="5061988"/>
                  </a:cubicBezTo>
                  <a:lnTo>
                    <a:pt x="762817" y="4380975"/>
                  </a:lnTo>
                  <a:cubicBezTo>
                    <a:pt x="758810" y="4380203"/>
                    <a:pt x="754031" y="4379382"/>
                    <a:pt x="750048" y="4377789"/>
                  </a:cubicBezTo>
                  <a:lnTo>
                    <a:pt x="750048" y="4377789"/>
                  </a:lnTo>
                  <a:close/>
                  <a:moveTo>
                    <a:pt x="718137" y="5046829"/>
                  </a:moveTo>
                  <a:lnTo>
                    <a:pt x="718934" y="4370620"/>
                  </a:lnTo>
                  <a:cubicBezTo>
                    <a:pt x="699792" y="4364223"/>
                    <a:pt x="683040" y="4357875"/>
                    <a:pt x="669451" y="4352275"/>
                  </a:cubicBezTo>
                  <a:cubicBezTo>
                    <a:pt x="671864" y="4355461"/>
                    <a:pt x="675027" y="4359444"/>
                    <a:pt x="677440" y="4361809"/>
                  </a:cubicBezTo>
                  <a:cubicBezTo>
                    <a:pt x="685430" y="4370620"/>
                    <a:pt x="691778" y="4376196"/>
                    <a:pt x="693396" y="4375375"/>
                  </a:cubicBezTo>
                  <a:lnTo>
                    <a:pt x="696606" y="4375375"/>
                  </a:lnTo>
                  <a:cubicBezTo>
                    <a:pt x="705368" y="4375375"/>
                    <a:pt x="711765" y="4382544"/>
                    <a:pt x="711765" y="4391355"/>
                  </a:cubicBezTo>
                  <a:cubicBezTo>
                    <a:pt x="711765" y="4392948"/>
                    <a:pt x="702182" y="4933573"/>
                    <a:pt x="691030" y="5001329"/>
                  </a:cubicBezTo>
                  <a:cubicBezTo>
                    <a:pt x="687023" y="5022885"/>
                    <a:pt x="701385" y="5037223"/>
                    <a:pt x="718137" y="5046805"/>
                  </a:cubicBezTo>
                  <a:lnTo>
                    <a:pt x="718137" y="5046805"/>
                  </a:lnTo>
                  <a:close/>
                  <a:moveTo>
                    <a:pt x="793932" y="4385779"/>
                  </a:moveTo>
                  <a:lnTo>
                    <a:pt x="792314" y="5096240"/>
                  </a:lnTo>
                  <a:lnTo>
                    <a:pt x="792314" y="5096240"/>
                  </a:lnTo>
                  <a:lnTo>
                    <a:pt x="792314" y="5097061"/>
                  </a:lnTo>
                  <a:lnTo>
                    <a:pt x="792314" y="5097061"/>
                  </a:lnTo>
                  <a:lnTo>
                    <a:pt x="792314" y="5097833"/>
                  </a:lnTo>
                  <a:lnTo>
                    <a:pt x="792314" y="5097833"/>
                  </a:lnTo>
                  <a:lnTo>
                    <a:pt x="792314" y="5098654"/>
                  </a:lnTo>
                  <a:lnTo>
                    <a:pt x="792314" y="5098654"/>
                  </a:lnTo>
                  <a:cubicBezTo>
                    <a:pt x="791542" y="5105823"/>
                    <a:pt x="790721" y="5144903"/>
                    <a:pt x="846601" y="5158469"/>
                  </a:cubicBezTo>
                  <a:lnTo>
                    <a:pt x="848194" y="5158469"/>
                  </a:lnTo>
                  <a:lnTo>
                    <a:pt x="817877" y="4387372"/>
                  </a:lnTo>
                  <a:lnTo>
                    <a:pt x="813870" y="4387372"/>
                  </a:lnTo>
                  <a:cubicBezTo>
                    <a:pt x="807473" y="4386551"/>
                    <a:pt x="800304" y="4386551"/>
                    <a:pt x="793932" y="4385779"/>
                  </a:cubicBezTo>
                  <a:lnTo>
                    <a:pt x="793932" y="4385779"/>
                  </a:lnTo>
                  <a:close/>
                  <a:moveTo>
                    <a:pt x="848194" y="4388965"/>
                  </a:moveTo>
                  <a:lnTo>
                    <a:pt x="879309" y="5159242"/>
                  </a:lnTo>
                  <a:cubicBezTo>
                    <a:pt x="887274" y="5157648"/>
                    <a:pt x="894468" y="5153665"/>
                    <a:pt x="900043" y="5148065"/>
                  </a:cubicBezTo>
                  <a:cubicBezTo>
                    <a:pt x="907237" y="5140124"/>
                    <a:pt x="911992" y="5128972"/>
                    <a:pt x="915202" y="5116155"/>
                  </a:cubicBezTo>
                  <a:cubicBezTo>
                    <a:pt x="919209" y="5098630"/>
                    <a:pt x="919982" y="5077895"/>
                    <a:pt x="917592" y="5054747"/>
                  </a:cubicBezTo>
                  <a:cubicBezTo>
                    <a:pt x="917592" y="5048398"/>
                    <a:pt x="916819" y="5042002"/>
                    <a:pt x="917592" y="5034833"/>
                  </a:cubicBezTo>
                  <a:lnTo>
                    <a:pt x="884088" y="4466280"/>
                  </a:lnTo>
                  <a:lnTo>
                    <a:pt x="884088" y="4466280"/>
                  </a:lnTo>
                  <a:lnTo>
                    <a:pt x="884088" y="4465507"/>
                  </a:lnTo>
                  <a:lnTo>
                    <a:pt x="884088" y="4465507"/>
                  </a:lnTo>
                  <a:lnTo>
                    <a:pt x="884088" y="4464687"/>
                  </a:lnTo>
                  <a:lnTo>
                    <a:pt x="884088" y="4464687"/>
                  </a:lnTo>
                  <a:lnTo>
                    <a:pt x="880081" y="4387348"/>
                  </a:lnTo>
                  <a:cubicBezTo>
                    <a:pt x="869702" y="4388120"/>
                    <a:pt x="859346" y="4388941"/>
                    <a:pt x="848170" y="4388941"/>
                  </a:cubicBezTo>
                  <a:lnTo>
                    <a:pt x="848170" y="4388941"/>
                  </a:lnTo>
                  <a:close/>
                  <a:moveTo>
                    <a:pt x="934368" y="4788478"/>
                  </a:moveTo>
                  <a:lnTo>
                    <a:pt x="933571" y="4788478"/>
                  </a:lnTo>
                  <a:lnTo>
                    <a:pt x="940741" y="4908059"/>
                  </a:lnTo>
                  <a:cubicBezTo>
                    <a:pt x="951917" y="4868206"/>
                    <a:pt x="965482" y="4828330"/>
                    <a:pt x="976634" y="4796467"/>
                  </a:cubicBezTo>
                  <a:lnTo>
                    <a:pt x="987786" y="4763736"/>
                  </a:lnTo>
                  <a:cubicBezTo>
                    <a:pt x="990200" y="4754153"/>
                    <a:pt x="993386" y="4743822"/>
                    <a:pt x="996597" y="4731825"/>
                  </a:cubicBezTo>
                  <a:lnTo>
                    <a:pt x="934344" y="4788453"/>
                  </a:lnTo>
                  <a:close/>
                  <a:moveTo>
                    <a:pt x="931158" y="4749398"/>
                  </a:moveTo>
                  <a:lnTo>
                    <a:pt x="1009366" y="4679228"/>
                  </a:lnTo>
                  <a:cubicBezTo>
                    <a:pt x="1010959" y="4670417"/>
                    <a:pt x="1013373" y="4660907"/>
                    <a:pt x="1014942" y="4651324"/>
                  </a:cubicBezTo>
                  <a:lnTo>
                    <a:pt x="930361" y="4726249"/>
                  </a:lnTo>
                  <a:lnTo>
                    <a:pt x="931158" y="4749398"/>
                  </a:lnTo>
                  <a:close/>
                  <a:moveTo>
                    <a:pt x="927995" y="4687169"/>
                  </a:moveTo>
                  <a:lnTo>
                    <a:pt x="1022955" y="4603433"/>
                  </a:lnTo>
                  <a:lnTo>
                    <a:pt x="1024549" y="4592282"/>
                  </a:lnTo>
                  <a:lnTo>
                    <a:pt x="1025345" y="4585113"/>
                  </a:lnTo>
                  <a:lnTo>
                    <a:pt x="919233" y="4542871"/>
                  </a:lnTo>
                  <a:lnTo>
                    <a:pt x="928020" y="4687193"/>
                  </a:lnTo>
                  <a:close/>
                  <a:moveTo>
                    <a:pt x="917592" y="4508546"/>
                  </a:moveTo>
                  <a:lnTo>
                    <a:pt x="1028531" y="4553202"/>
                  </a:lnTo>
                  <a:cubicBezTo>
                    <a:pt x="1029328" y="4547626"/>
                    <a:pt x="1029328" y="4542050"/>
                    <a:pt x="1030124" y="4537270"/>
                  </a:cubicBezTo>
                  <a:lnTo>
                    <a:pt x="916023" y="4488608"/>
                  </a:lnTo>
                  <a:lnTo>
                    <a:pt x="917616" y="4508522"/>
                  </a:lnTo>
                  <a:close/>
                  <a:moveTo>
                    <a:pt x="914406" y="4454380"/>
                  </a:moveTo>
                  <a:lnTo>
                    <a:pt x="1030921" y="4503791"/>
                  </a:lnTo>
                  <a:cubicBezTo>
                    <a:pt x="1030921" y="4488632"/>
                    <a:pt x="1030100" y="4474294"/>
                    <a:pt x="1028507" y="4463118"/>
                  </a:cubicBezTo>
                  <a:lnTo>
                    <a:pt x="1025297" y="4447187"/>
                  </a:lnTo>
                  <a:cubicBezTo>
                    <a:pt x="1021338" y="4422445"/>
                    <a:pt x="1016511" y="4395313"/>
                    <a:pt x="1012528" y="4365044"/>
                  </a:cubicBezTo>
                  <a:cubicBezTo>
                    <a:pt x="991793" y="4370620"/>
                    <a:pt x="955103" y="4379382"/>
                    <a:pt x="910399" y="4384958"/>
                  </a:cubicBezTo>
                  <a:lnTo>
                    <a:pt x="914382" y="4454356"/>
                  </a:lnTo>
                  <a:close/>
                  <a:moveTo>
                    <a:pt x="930361" y="3944821"/>
                  </a:moveTo>
                  <a:lnTo>
                    <a:pt x="915999" y="4141789"/>
                  </a:lnTo>
                  <a:cubicBezTo>
                    <a:pt x="957493" y="4135392"/>
                    <a:pt x="991793" y="4125858"/>
                    <a:pt x="1008569" y="4121054"/>
                  </a:cubicBezTo>
                  <a:cubicBezTo>
                    <a:pt x="1009366" y="4068409"/>
                    <a:pt x="995800" y="4026988"/>
                    <a:pt x="975041" y="3994256"/>
                  </a:cubicBezTo>
                  <a:cubicBezTo>
                    <a:pt x="962296" y="3975162"/>
                    <a:pt x="947137" y="3959183"/>
                    <a:pt x="930361" y="3944845"/>
                  </a:cubicBezTo>
                  <a:lnTo>
                    <a:pt x="930361" y="3944845"/>
                  </a:lnTo>
                  <a:close/>
                  <a:moveTo>
                    <a:pt x="884885" y="4146544"/>
                  </a:moveTo>
                  <a:lnTo>
                    <a:pt x="900840" y="3924086"/>
                  </a:lnTo>
                  <a:cubicBezTo>
                    <a:pt x="893671" y="3919331"/>
                    <a:pt x="886502" y="3915324"/>
                    <a:pt x="879309" y="3911341"/>
                  </a:cubicBezTo>
                  <a:cubicBezTo>
                    <a:pt x="872936" y="3907334"/>
                    <a:pt x="866540" y="3904172"/>
                    <a:pt x="860143" y="3900986"/>
                  </a:cubicBezTo>
                  <a:lnTo>
                    <a:pt x="836198" y="4149779"/>
                  </a:lnTo>
                  <a:cubicBezTo>
                    <a:pt x="852974" y="4149779"/>
                    <a:pt x="868929" y="4148186"/>
                    <a:pt x="884885" y="4146544"/>
                  </a:cubicBezTo>
                  <a:lnTo>
                    <a:pt x="884885" y="4146544"/>
                  </a:lnTo>
                  <a:close/>
                  <a:moveTo>
                    <a:pt x="805083" y="4148958"/>
                  </a:moveTo>
                  <a:lnTo>
                    <a:pt x="830622" y="3887420"/>
                  </a:lnTo>
                  <a:cubicBezTo>
                    <a:pt x="818673" y="3881844"/>
                    <a:pt x="806701" y="3877016"/>
                    <a:pt x="795549" y="3873082"/>
                  </a:cubicBezTo>
                  <a:lnTo>
                    <a:pt x="777976" y="4146544"/>
                  </a:lnTo>
                  <a:cubicBezTo>
                    <a:pt x="785966" y="4147365"/>
                    <a:pt x="794728" y="4148958"/>
                    <a:pt x="803514" y="4148958"/>
                  </a:cubicBezTo>
                  <a:lnTo>
                    <a:pt x="805108" y="4148958"/>
                  </a:lnTo>
                  <a:close/>
                  <a:moveTo>
                    <a:pt x="747659" y="4140196"/>
                  </a:moveTo>
                  <a:lnTo>
                    <a:pt x="765231" y="3865092"/>
                  </a:lnTo>
                  <a:lnTo>
                    <a:pt x="759631" y="3864271"/>
                  </a:lnTo>
                  <a:cubicBezTo>
                    <a:pt x="754055" y="3863499"/>
                    <a:pt x="749252" y="3863499"/>
                    <a:pt x="744472" y="3863499"/>
                  </a:cubicBezTo>
                  <a:lnTo>
                    <a:pt x="727720" y="4134620"/>
                  </a:lnTo>
                  <a:cubicBezTo>
                    <a:pt x="734093" y="4137034"/>
                    <a:pt x="740489" y="4138627"/>
                    <a:pt x="747659" y="4140196"/>
                  </a:cubicBezTo>
                  <a:lnTo>
                    <a:pt x="747659" y="4140196"/>
                  </a:lnTo>
                  <a:close/>
                  <a:moveTo>
                    <a:pt x="697379" y="4121875"/>
                  </a:moveTo>
                  <a:lnTo>
                    <a:pt x="713334" y="3873082"/>
                  </a:lnTo>
                  <a:cubicBezTo>
                    <a:pt x="706165" y="3879430"/>
                    <a:pt x="702182" y="3888192"/>
                    <a:pt x="700589" y="3900986"/>
                  </a:cubicBezTo>
                  <a:cubicBezTo>
                    <a:pt x="688592" y="3989477"/>
                    <a:pt x="689389" y="4102709"/>
                    <a:pt x="689389" y="4103530"/>
                  </a:cubicBezTo>
                  <a:lnTo>
                    <a:pt x="688592" y="4106716"/>
                  </a:lnTo>
                  <a:cubicBezTo>
                    <a:pt x="687796" y="4109878"/>
                    <a:pt x="686178" y="4112292"/>
                    <a:pt x="683813" y="4114706"/>
                  </a:cubicBezTo>
                  <a:cubicBezTo>
                    <a:pt x="687820" y="4117047"/>
                    <a:pt x="692599" y="4119461"/>
                    <a:pt x="697379" y="4121875"/>
                  </a:cubicBezTo>
                  <a:lnTo>
                    <a:pt x="697379" y="4121875"/>
                  </a:lnTo>
                  <a:close/>
                  <a:moveTo>
                    <a:pt x="647895" y="4306847"/>
                  </a:moveTo>
                  <a:lnTo>
                    <a:pt x="647895" y="4306847"/>
                  </a:lnTo>
                  <a:cubicBezTo>
                    <a:pt x="648692" y="4306847"/>
                    <a:pt x="713310" y="4349909"/>
                    <a:pt x="816260" y="4357078"/>
                  </a:cubicBezTo>
                  <a:cubicBezTo>
                    <a:pt x="842594" y="4358671"/>
                    <a:pt x="868108" y="4357899"/>
                    <a:pt x="892054" y="4356258"/>
                  </a:cubicBezTo>
                  <a:lnTo>
                    <a:pt x="892054" y="4356258"/>
                  </a:lnTo>
                  <a:lnTo>
                    <a:pt x="892850" y="4355485"/>
                  </a:lnTo>
                  <a:lnTo>
                    <a:pt x="893647" y="4355485"/>
                  </a:lnTo>
                  <a:cubicBezTo>
                    <a:pt x="945496" y="4350658"/>
                    <a:pt x="989403" y="4339506"/>
                    <a:pt x="1008545" y="4333930"/>
                  </a:cubicBezTo>
                  <a:cubicBezTo>
                    <a:pt x="1006928" y="4321185"/>
                    <a:pt x="1006155" y="4307667"/>
                    <a:pt x="1005335" y="4294077"/>
                  </a:cubicBezTo>
                  <a:cubicBezTo>
                    <a:pt x="986169" y="4297264"/>
                    <a:pt x="946292" y="4303660"/>
                    <a:pt x="877667" y="4310009"/>
                  </a:cubicBezTo>
                  <a:cubicBezTo>
                    <a:pt x="788332" y="4317998"/>
                    <a:pt x="688592" y="4286908"/>
                    <a:pt x="655861" y="4275756"/>
                  </a:cubicBezTo>
                  <a:cubicBezTo>
                    <a:pt x="650285" y="4281333"/>
                    <a:pt x="647895" y="4288502"/>
                    <a:pt x="647099" y="4296491"/>
                  </a:cubicBezTo>
                  <a:cubicBezTo>
                    <a:pt x="647099" y="4299653"/>
                    <a:pt x="647099" y="4303660"/>
                    <a:pt x="647895" y="4306847"/>
                  </a:cubicBezTo>
                  <a:lnTo>
                    <a:pt x="647895" y="4306847"/>
                  </a:lnTo>
                  <a:close/>
                  <a:moveTo>
                    <a:pt x="661437" y="4245439"/>
                  </a:moveTo>
                  <a:cubicBezTo>
                    <a:pt x="684585" y="4253429"/>
                    <a:pt x="785942" y="4287681"/>
                    <a:pt x="874481" y="4279739"/>
                  </a:cubicBezTo>
                  <a:cubicBezTo>
                    <a:pt x="950275" y="4272570"/>
                    <a:pt x="988583" y="4266174"/>
                    <a:pt x="1003741" y="4262988"/>
                  </a:cubicBezTo>
                  <a:cubicBezTo>
                    <a:pt x="1002921" y="4254177"/>
                    <a:pt x="1002921" y="4245415"/>
                    <a:pt x="1002921" y="4235832"/>
                  </a:cubicBezTo>
                  <a:cubicBezTo>
                    <a:pt x="971831" y="4243001"/>
                    <a:pt x="905619" y="4254153"/>
                    <a:pt x="825818" y="4251812"/>
                  </a:cubicBezTo>
                  <a:cubicBezTo>
                    <a:pt x="742034" y="4249398"/>
                    <a:pt x="686975" y="4219080"/>
                    <a:pt x="663826" y="4203149"/>
                  </a:cubicBezTo>
                  <a:cubicBezTo>
                    <a:pt x="662233" y="4203149"/>
                    <a:pt x="659819" y="4202328"/>
                    <a:pt x="658250" y="4200735"/>
                  </a:cubicBezTo>
                  <a:cubicBezTo>
                    <a:pt x="658250" y="4200735"/>
                    <a:pt x="652674" y="4196728"/>
                    <a:pt x="651854" y="4202328"/>
                  </a:cubicBezTo>
                  <a:cubicBezTo>
                    <a:pt x="648692" y="4219080"/>
                    <a:pt x="656682" y="4236653"/>
                    <a:pt x="661437" y="4245391"/>
                  </a:cubicBezTo>
                  <a:lnTo>
                    <a:pt x="661437" y="4245391"/>
                  </a:lnTo>
                  <a:close/>
                  <a:moveTo>
                    <a:pt x="678213" y="4176041"/>
                  </a:moveTo>
                  <a:cubicBezTo>
                    <a:pt x="695761" y="4188859"/>
                    <a:pt x="745221" y="4219104"/>
                    <a:pt x="826615" y="4221518"/>
                  </a:cubicBezTo>
                  <a:cubicBezTo>
                    <a:pt x="909602" y="4223932"/>
                    <a:pt x="977431" y="4210366"/>
                    <a:pt x="1002945" y="4203945"/>
                  </a:cubicBezTo>
                  <a:cubicBezTo>
                    <a:pt x="1003766" y="4188014"/>
                    <a:pt x="1004562" y="4171262"/>
                    <a:pt x="1006179" y="4152941"/>
                  </a:cubicBezTo>
                  <a:cubicBezTo>
                    <a:pt x="983827" y="4159289"/>
                    <a:pt x="945520" y="4168872"/>
                    <a:pt x="902409" y="4175269"/>
                  </a:cubicBezTo>
                  <a:lnTo>
                    <a:pt x="900816" y="4175269"/>
                  </a:lnTo>
                  <a:cubicBezTo>
                    <a:pt x="868905" y="4180024"/>
                    <a:pt x="834605" y="4182438"/>
                    <a:pt x="801873" y="4180024"/>
                  </a:cubicBezTo>
                  <a:cubicBezTo>
                    <a:pt x="727696" y="4174448"/>
                    <a:pt x="681423" y="4149755"/>
                    <a:pt x="659868" y="4135368"/>
                  </a:cubicBezTo>
                  <a:cubicBezTo>
                    <a:pt x="663078" y="4148934"/>
                    <a:pt x="673433" y="4168100"/>
                    <a:pt x="678237" y="4176017"/>
                  </a:cubicBezTo>
                  <a:lnTo>
                    <a:pt x="678237" y="4176017"/>
                  </a:lnTo>
                  <a:close/>
                  <a:moveTo>
                    <a:pt x="949503" y="5011781"/>
                  </a:moveTo>
                  <a:cubicBezTo>
                    <a:pt x="957468" y="5014943"/>
                    <a:pt x="971034" y="5017357"/>
                    <a:pt x="986193" y="5009367"/>
                  </a:cubicBezTo>
                  <a:cubicBezTo>
                    <a:pt x="1009341" y="4996622"/>
                    <a:pt x="1031669" y="4968718"/>
                    <a:pt x="1038066" y="4959956"/>
                  </a:cubicBezTo>
                  <a:cubicBezTo>
                    <a:pt x="1028483" y="4935986"/>
                    <a:pt x="1024500" y="4880155"/>
                    <a:pt x="1025273" y="4821981"/>
                  </a:cubicBezTo>
                  <a:cubicBezTo>
                    <a:pt x="1026069" y="4782081"/>
                    <a:pt x="1029280" y="4741432"/>
                    <a:pt x="1034059" y="4707928"/>
                  </a:cubicBezTo>
                  <a:cubicBezTo>
                    <a:pt x="1028483" y="4733418"/>
                    <a:pt x="1022087" y="4755746"/>
                    <a:pt x="1016486" y="4773319"/>
                  </a:cubicBezTo>
                  <a:lnTo>
                    <a:pt x="1005335" y="4806002"/>
                  </a:lnTo>
                  <a:cubicBezTo>
                    <a:pt x="985396" y="4865817"/>
                    <a:pt x="956672" y="4948780"/>
                    <a:pt x="949479" y="5011781"/>
                  </a:cubicBezTo>
                  <a:lnTo>
                    <a:pt x="949479" y="5011781"/>
                  </a:lnTo>
                  <a:close/>
                  <a:moveTo>
                    <a:pt x="1054021" y="4989453"/>
                  </a:moveTo>
                  <a:cubicBezTo>
                    <a:pt x="1042073" y="5003791"/>
                    <a:pt x="1021314" y="5025298"/>
                    <a:pt x="1000555" y="5036450"/>
                  </a:cubicBezTo>
                  <a:cubicBezTo>
                    <a:pt x="980617" y="5046854"/>
                    <a:pt x="961451" y="5046854"/>
                    <a:pt x="947885" y="5043619"/>
                  </a:cubicBezTo>
                  <a:cubicBezTo>
                    <a:pt x="947885" y="5046033"/>
                    <a:pt x="947885" y="5049195"/>
                    <a:pt x="948706" y="5052430"/>
                  </a:cubicBezTo>
                  <a:cubicBezTo>
                    <a:pt x="950299" y="5077943"/>
                    <a:pt x="949503" y="5101841"/>
                    <a:pt x="944699" y="5122599"/>
                  </a:cubicBezTo>
                  <a:cubicBezTo>
                    <a:pt x="940692" y="5140945"/>
                    <a:pt x="933547" y="5156900"/>
                    <a:pt x="922371" y="5168849"/>
                  </a:cubicBezTo>
                  <a:cubicBezTo>
                    <a:pt x="910399" y="5181594"/>
                    <a:pt x="895216" y="5189583"/>
                    <a:pt x="875278" y="5191176"/>
                  </a:cubicBezTo>
                  <a:cubicBezTo>
                    <a:pt x="864898" y="5191997"/>
                    <a:pt x="852950" y="5191176"/>
                    <a:pt x="839384" y="5188014"/>
                  </a:cubicBezTo>
                  <a:cubicBezTo>
                    <a:pt x="764386" y="5170441"/>
                    <a:pt x="761200" y="5115454"/>
                    <a:pt x="761200" y="5099475"/>
                  </a:cubicBezTo>
                  <a:cubicBezTo>
                    <a:pt x="728469" y="5118617"/>
                    <a:pt x="642319" y="5167279"/>
                    <a:pt x="574467" y="5184031"/>
                  </a:cubicBezTo>
                  <a:cubicBezTo>
                    <a:pt x="534566" y="5193614"/>
                    <a:pt x="509824" y="5200783"/>
                    <a:pt x="497079" y="5209521"/>
                  </a:cubicBezTo>
                  <a:cubicBezTo>
                    <a:pt x="489090" y="5215918"/>
                    <a:pt x="488293" y="5224680"/>
                    <a:pt x="493072" y="5239018"/>
                  </a:cubicBezTo>
                  <a:cubicBezTo>
                    <a:pt x="498648" y="5253405"/>
                    <a:pt x="526576" y="5264581"/>
                    <a:pt x="563291" y="5273343"/>
                  </a:cubicBezTo>
                  <a:cubicBezTo>
                    <a:pt x="610360" y="5283674"/>
                    <a:pt x="670223" y="5286088"/>
                    <a:pt x="722048" y="5282105"/>
                  </a:cubicBezTo>
                  <a:cubicBezTo>
                    <a:pt x="781090" y="5277350"/>
                    <a:pt x="817829" y="5250194"/>
                    <a:pt x="844139" y="5231101"/>
                  </a:cubicBezTo>
                  <a:cubicBezTo>
                    <a:pt x="863281" y="5217535"/>
                    <a:pt x="877619" y="5206359"/>
                    <a:pt x="893598" y="5205539"/>
                  </a:cubicBezTo>
                  <a:cubicBezTo>
                    <a:pt x="903978" y="5204766"/>
                    <a:pt x="914333" y="5205539"/>
                    <a:pt x="926330" y="5206359"/>
                  </a:cubicBezTo>
                  <a:cubicBezTo>
                    <a:pt x="957420" y="5208773"/>
                    <a:pt x="999710" y="5211115"/>
                    <a:pt x="1057184" y="5193614"/>
                  </a:cubicBezTo>
                  <a:cubicBezTo>
                    <a:pt x="1090687" y="5182462"/>
                    <a:pt x="1102660" y="5166459"/>
                    <a:pt x="1105050" y="5148959"/>
                  </a:cubicBezTo>
                  <a:cubicBezTo>
                    <a:pt x="1106643" y="5129792"/>
                    <a:pt x="1097881" y="5107465"/>
                    <a:pt x="1089891" y="5089964"/>
                  </a:cubicBezTo>
                  <a:cubicBezTo>
                    <a:pt x="1084315" y="5075578"/>
                    <a:pt x="1078739" y="5058826"/>
                    <a:pt x="1073139" y="5041302"/>
                  </a:cubicBezTo>
                  <a:cubicBezTo>
                    <a:pt x="1066766" y="5023729"/>
                    <a:pt x="1060370" y="5004588"/>
                    <a:pt x="1053973" y="4989477"/>
                  </a:cubicBezTo>
                  <a:lnTo>
                    <a:pt x="1053973" y="4989477"/>
                  </a:lnTo>
                  <a:close/>
                  <a:moveTo>
                    <a:pt x="1259076" y="1905861"/>
                  </a:moveTo>
                  <a:cubicBezTo>
                    <a:pt x="1256662" y="1886744"/>
                    <a:pt x="1252703" y="1863595"/>
                    <a:pt x="1247079" y="1842088"/>
                  </a:cubicBezTo>
                  <a:cubicBezTo>
                    <a:pt x="1236700" y="1844478"/>
                    <a:pt x="1227141" y="1846843"/>
                    <a:pt x="1216762" y="1849257"/>
                  </a:cubicBezTo>
                  <a:lnTo>
                    <a:pt x="1259076" y="1905885"/>
                  </a:lnTo>
                  <a:close/>
                  <a:moveTo>
                    <a:pt x="1196823" y="1822150"/>
                  </a:moveTo>
                  <a:cubicBezTo>
                    <a:pt x="1210389" y="1818915"/>
                    <a:pt x="1224751" y="1815753"/>
                    <a:pt x="1238341" y="1812567"/>
                  </a:cubicBezTo>
                  <a:cubicBezTo>
                    <a:pt x="1233562" y="1798205"/>
                    <a:pt x="1227962" y="1783070"/>
                    <a:pt x="1220769" y="1768707"/>
                  </a:cubicBezTo>
                  <a:lnTo>
                    <a:pt x="1220769" y="1767911"/>
                  </a:lnTo>
                  <a:cubicBezTo>
                    <a:pt x="1213599" y="1752752"/>
                    <a:pt x="1207203" y="1738414"/>
                    <a:pt x="1200830" y="1726417"/>
                  </a:cubicBezTo>
                  <a:cubicBezTo>
                    <a:pt x="1173723" y="1737569"/>
                    <a:pt x="1156150" y="1750338"/>
                    <a:pt x="1148185" y="1756735"/>
                  </a:cubicBezTo>
                  <a:lnTo>
                    <a:pt x="1196847" y="1822125"/>
                  </a:lnTo>
                  <a:close/>
                  <a:moveTo>
                    <a:pt x="1620522" y="1617192"/>
                  </a:moveTo>
                  <a:cubicBezTo>
                    <a:pt x="1618929" y="1628344"/>
                    <a:pt x="1613329" y="1652265"/>
                    <a:pt x="1597374" y="1673796"/>
                  </a:cubicBezTo>
                  <a:cubicBezTo>
                    <a:pt x="1593391" y="1678575"/>
                    <a:pt x="1589408" y="1683355"/>
                    <a:pt x="1585425" y="1687337"/>
                  </a:cubicBezTo>
                  <a:lnTo>
                    <a:pt x="1593391" y="1689751"/>
                  </a:lnTo>
                  <a:cubicBezTo>
                    <a:pt x="1594212" y="1689751"/>
                    <a:pt x="1595008" y="1690548"/>
                    <a:pt x="1595805" y="1690548"/>
                  </a:cubicBezTo>
                  <a:lnTo>
                    <a:pt x="1596601" y="1690548"/>
                  </a:lnTo>
                  <a:cubicBezTo>
                    <a:pt x="1628512" y="1700927"/>
                    <a:pt x="1659650" y="1712876"/>
                    <a:pt x="1672396" y="1717655"/>
                  </a:cubicBezTo>
                  <a:cubicBezTo>
                    <a:pt x="1678768" y="1691320"/>
                    <a:pt x="1682775" y="1664237"/>
                    <a:pt x="1685165" y="1649851"/>
                  </a:cubicBezTo>
                  <a:lnTo>
                    <a:pt x="1620522" y="1617168"/>
                  </a:lnTo>
                  <a:close/>
                  <a:moveTo>
                    <a:pt x="1546321" y="1707300"/>
                  </a:moveTo>
                  <a:cubicBezTo>
                    <a:pt x="1545525" y="1707300"/>
                    <a:pt x="1543932" y="1707300"/>
                    <a:pt x="1543111" y="1706503"/>
                  </a:cubicBezTo>
                  <a:lnTo>
                    <a:pt x="1543111" y="1706503"/>
                  </a:lnTo>
                  <a:cubicBezTo>
                    <a:pt x="1533552" y="1704089"/>
                    <a:pt x="1524790" y="1701724"/>
                    <a:pt x="1517573" y="1700927"/>
                  </a:cubicBezTo>
                  <a:cubicBezTo>
                    <a:pt x="1495245" y="1696944"/>
                    <a:pt x="1460148" y="1695351"/>
                    <a:pt x="1417833" y="1696944"/>
                  </a:cubicBezTo>
                  <a:cubicBezTo>
                    <a:pt x="1394709" y="1696944"/>
                    <a:pt x="1368398" y="1698538"/>
                    <a:pt x="1342039" y="1700927"/>
                  </a:cubicBezTo>
                  <a:cubicBezTo>
                    <a:pt x="1337260" y="1732838"/>
                    <a:pt x="1334870" y="1764701"/>
                    <a:pt x="1331660" y="1795815"/>
                  </a:cubicBezTo>
                  <a:cubicBezTo>
                    <a:pt x="1354012" y="1792604"/>
                    <a:pt x="1376340" y="1790239"/>
                    <a:pt x="1398692" y="1788646"/>
                  </a:cubicBezTo>
                  <a:cubicBezTo>
                    <a:pt x="1421816" y="1787029"/>
                    <a:pt x="1445761" y="1786232"/>
                    <a:pt x="1468910" y="1787029"/>
                  </a:cubicBezTo>
                  <a:cubicBezTo>
                    <a:pt x="1504007" y="1756735"/>
                    <a:pt x="1535918" y="1728831"/>
                    <a:pt x="1558246" y="1710486"/>
                  </a:cubicBezTo>
                  <a:cubicBezTo>
                    <a:pt x="1554287" y="1709665"/>
                    <a:pt x="1550280" y="1708072"/>
                    <a:pt x="1546297" y="1707276"/>
                  </a:cubicBezTo>
                  <a:lnTo>
                    <a:pt x="1546297" y="1707276"/>
                  </a:lnTo>
                  <a:close/>
                  <a:moveTo>
                    <a:pt x="1549532" y="1677006"/>
                  </a:moveTo>
                  <a:cubicBezTo>
                    <a:pt x="1551921" y="1675389"/>
                    <a:pt x="1560684" y="1671430"/>
                    <a:pt x="1572656" y="1655451"/>
                  </a:cubicBezTo>
                  <a:cubicBezTo>
                    <a:pt x="1580646" y="1644299"/>
                    <a:pt x="1585425" y="1633944"/>
                    <a:pt x="1587815" y="1625181"/>
                  </a:cubicBezTo>
                  <a:cubicBezTo>
                    <a:pt x="1575866" y="1618785"/>
                    <a:pt x="1549532" y="1604447"/>
                    <a:pt x="1511224" y="1600440"/>
                  </a:cubicBezTo>
                  <a:lnTo>
                    <a:pt x="1508835" y="1600440"/>
                  </a:lnTo>
                  <a:cubicBezTo>
                    <a:pt x="1454572" y="1594067"/>
                    <a:pt x="1353239" y="1583688"/>
                    <a:pt x="1215193" y="1610819"/>
                  </a:cubicBezTo>
                  <a:cubicBezTo>
                    <a:pt x="1111470" y="1630757"/>
                    <a:pt x="1202423" y="1685768"/>
                    <a:pt x="1203244" y="1685768"/>
                  </a:cubicBezTo>
                  <a:cubicBezTo>
                    <a:pt x="1204837" y="1687362"/>
                    <a:pt x="1207203" y="1688931"/>
                    <a:pt x="1208024" y="1691344"/>
                  </a:cubicBezTo>
                  <a:cubicBezTo>
                    <a:pt x="1227962" y="1684972"/>
                    <a:pt x="1250290" y="1679396"/>
                    <a:pt x="1276624" y="1676186"/>
                  </a:cubicBezTo>
                  <a:cubicBezTo>
                    <a:pt x="1293401" y="1673796"/>
                    <a:pt x="1310153" y="1672179"/>
                    <a:pt x="1326904" y="1671430"/>
                  </a:cubicBezTo>
                  <a:lnTo>
                    <a:pt x="1326904" y="1671430"/>
                  </a:lnTo>
                  <a:lnTo>
                    <a:pt x="1327701" y="1670610"/>
                  </a:lnTo>
                  <a:cubicBezTo>
                    <a:pt x="1358839" y="1668220"/>
                    <a:pt x="1389157" y="1666627"/>
                    <a:pt x="1417061" y="1665854"/>
                  </a:cubicBezTo>
                  <a:cubicBezTo>
                    <a:pt x="1460944" y="1665034"/>
                    <a:pt x="1498431" y="1666627"/>
                    <a:pt x="1522376" y="1670610"/>
                  </a:cubicBezTo>
                  <a:cubicBezTo>
                    <a:pt x="1530366" y="1671430"/>
                    <a:pt x="1539152" y="1673820"/>
                    <a:pt x="1549532" y="1677006"/>
                  </a:cubicBezTo>
                  <a:lnTo>
                    <a:pt x="1549532" y="1677006"/>
                  </a:lnTo>
                  <a:close/>
                  <a:moveTo>
                    <a:pt x="1562277" y="1580526"/>
                  </a:moveTo>
                  <a:lnTo>
                    <a:pt x="1562277" y="1578112"/>
                  </a:lnTo>
                  <a:lnTo>
                    <a:pt x="1560684" y="1527880"/>
                  </a:lnTo>
                  <a:cubicBezTo>
                    <a:pt x="1560684" y="1519118"/>
                    <a:pt x="1567853" y="1512721"/>
                    <a:pt x="1575843" y="1512721"/>
                  </a:cubicBezTo>
                  <a:cubicBezTo>
                    <a:pt x="1579053" y="1512721"/>
                    <a:pt x="1581418" y="1512721"/>
                    <a:pt x="1583012" y="1514314"/>
                  </a:cubicBezTo>
                  <a:lnTo>
                    <a:pt x="1654847" y="1550208"/>
                  </a:lnTo>
                  <a:cubicBezTo>
                    <a:pt x="1622115" y="1463310"/>
                    <a:pt x="1559090" y="1413054"/>
                    <a:pt x="1490465" y="1393913"/>
                  </a:cubicBezTo>
                  <a:cubicBezTo>
                    <a:pt x="1454572" y="1384330"/>
                    <a:pt x="1417857" y="1381964"/>
                    <a:pt x="1382736" y="1387540"/>
                  </a:cubicBezTo>
                  <a:cubicBezTo>
                    <a:pt x="1348460" y="1393116"/>
                    <a:pt x="1314932" y="1405909"/>
                    <a:pt x="1286980" y="1425027"/>
                  </a:cubicBezTo>
                  <a:cubicBezTo>
                    <a:pt x="1238317" y="1458483"/>
                    <a:pt x="1205610" y="1511925"/>
                    <a:pt x="1207999" y="1581298"/>
                  </a:cubicBezTo>
                  <a:lnTo>
                    <a:pt x="1209593" y="1580526"/>
                  </a:lnTo>
                  <a:cubicBezTo>
                    <a:pt x="1352394" y="1552622"/>
                    <a:pt x="1456141" y="1563774"/>
                    <a:pt x="1511972" y="1569374"/>
                  </a:cubicBezTo>
                  <a:lnTo>
                    <a:pt x="1514386" y="1570146"/>
                  </a:lnTo>
                  <a:cubicBezTo>
                    <a:pt x="1532707" y="1571763"/>
                    <a:pt x="1548687" y="1575722"/>
                    <a:pt x="1562253" y="1580550"/>
                  </a:cubicBezTo>
                  <a:lnTo>
                    <a:pt x="1562253" y="1580550"/>
                  </a:lnTo>
                  <a:close/>
                  <a:moveTo>
                    <a:pt x="1290987" y="1911437"/>
                  </a:moveTo>
                  <a:cubicBezTo>
                    <a:pt x="1294197" y="1885150"/>
                    <a:pt x="1295766" y="1858816"/>
                    <a:pt x="1298180" y="1832505"/>
                  </a:cubicBezTo>
                  <a:cubicBezTo>
                    <a:pt x="1290987" y="1833326"/>
                    <a:pt x="1284614" y="1834919"/>
                    <a:pt x="1277421" y="1835667"/>
                  </a:cubicBezTo>
                  <a:cubicBezTo>
                    <a:pt x="1283818" y="1862002"/>
                    <a:pt x="1287800" y="1889109"/>
                    <a:pt x="1290987" y="1911437"/>
                  </a:cubicBezTo>
                  <a:lnTo>
                    <a:pt x="1290987" y="1911437"/>
                  </a:lnTo>
                  <a:close/>
                  <a:moveTo>
                    <a:pt x="1268659" y="1806170"/>
                  </a:moveTo>
                  <a:cubicBezTo>
                    <a:pt x="1279835" y="1804577"/>
                    <a:pt x="1290190" y="1802163"/>
                    <a:pt x="1300570" y="1800594"/>
                  </a:cubicBezTo>
                  <a:cubicBezTo>
                    <a:pt x="1303780" y="1769504"/>
                    <a:pt x="1306146" y="1736821"/>
                    <a:pt x="1310949" y="1703317"/>
                  </a:cubicBezTo>
                  <a:cubicBezTo>
                    <a:pt x="1300570" y="1704113"/>
                    <a:pt x="1290214" y="1705707"/>
                    <a:pt x="1280631" y="1706527"/>
                  </a:cubicBezTo>
                  <a:cubicBezTo>
                    <a:pt x="1261466" y="1708917"/>
                    <a:pt x="1244738" y="1712103"/>
                    <a:pt x="1230376" y="1716883"/>
                  </a:cubicBezTo>
                  <a:cubicBezTo>
                    <a:pt x="1235952" y="1728035"/>
                    <a:pt x="1242324" y="1741624"/>
                    <a:pt x="1248745" y="1755190"/>
                  </a:cubicBezTo>
                  <a:lnTo>
                    <a:pt x="1249541" y="1755963"/>
                  </a:lnTo>
                  <a:cubicBezTo>
                    <a:pt x="1256710" y="1772715"/>
                    <a:pt x="1263107" y="1789466"/>
                    <a:pt x="1268683" y="1806194"/>
                  </a:cubicBezTo>
                  <a:lnTo>
                    <a:pt x="1268683" y="1806194"/>
                  </a:lnTo>
                  <a:close/>
                  <a:moveTo>
                    <a:pt x="1320508" y="1922589"/>
                  </a:moveTo>
                  <a:cubicBezTo>
                    <a:pt x="1345250" y="1897051"/>
                    <a:pt x="1383557" y="1861978"/>
                    <a:pt x="1424254" y="1826108"/>
                  </a:cubicBezTo>
                  <a:lnTo>
                    <a:pt x="1425051" y="1825312"/>
                  </a:lnTo>
                  <a:lnTo>
                    <a:pt x="1433837" y="1818143"/>
                  </a:lnTo>
                  <a:cubicBezTo>
                    <a:pt x="1422637" y="1818143"/>
                    <a:pt x="1411485" y="1818915"/>
                    <a:pt x="1401105" y="1819736"/>
                  </a:cubicBezTo>
                  <a:cubicBezTo>
                    <a:pt x="1377160" y="1821329"/>
                    <a:pt x="1353239" y="1823743"/>
                    <a:pt x="1329294" y="1826905"/>
                  </a:cubicBezTo>
                  <a:cubicBezTo>
                    <a:pt x="1326880" y="1859612"/>
                    <a:pt x="1324515" y="1890727"/>
                    <a:pt x="1320508" y="1922589"/>
                  </a:cubicBezTo>
                  <a:lnTo>
                    <a:pt x="1320508" y="1922589"/>
                  </a:lnTo>
                  <a:close/>
                  <a:moveTo>
                    <a:pt x="1338080" y="1935358"/>
                  </a:moveTo>
                  <a:cubicBezTo>
                    <a:pt x="1363619" y="1928961"/>
                    <a:pt x="1396302" y="1918606"/>
                    <a:pt x="1434609" y="1900261"/>
                  </a:cubicBezTo>
                  <a:cubicBezTo>
                    <a:pt x="1493652" y="1873154"/>
                    <a:pt x="1537511" y="1843657"/>
                    <a:pt x="1562253" y="1825312"/>
                  </a:cubicBezTo>
                  <a:cubicBezTo>
                    <a:pt x="1535145" y="1821305"/>
                    <a:pt x="1507193" y="1818915"/>
                    <a:pt x="1480086" y="1818143"/>
                  </a:cubicBezTo>
                  <a:lnTo>
                    <a:pt x="1444989" y="1848436"/>
                  </a:lnTo>
                  <a:lnTo>
                    <a:pt x="1444192" y="1849233"/>
                  </a:lnTo>
                  <a:cubicBezTo>
                    <a:pt x="1401878" y="1886720"/>
                    <a:pt x="1359612" y="1918630"/>
                    <a:pt x="1338080" y="1935382"/>
                  </a:cubicBezTo>
                  <a:lnTo>
                    <a:pt x="1338080" y="1935382"/>
                  </a:lnTo>
                  <a:close/>
                  <a:moveTo>
                    <a:pt x="1513614" y="1788646"/>
                  </a:moveTo>
                  <a:cubicBezTo>
                    <a:pt x="1543932" y="1791011"/>
                    <a:pt x="1574249" y="1794994"/>
                    <a:pt x="1603770" y="1801391"/>
                  </a:cubicBezTo>
                  <a:cubicBezTo>
                    <a:pt x="1615719" y="1799798"/>
                    <a:pt x="1639664" y="1794994"/>
                    <a:pt x="1652433" y="1774283"/>
                  </a:cubicBezTo>
                  <a:lnTo>
                    <a:pt x="1653230" y="1774283"/>
                  </a:lnTo>
                  <a:cubicBezTo>
                    <a:pt x="1657237" y="1767090"/>
                    <a:pt x="1661220" y="1758328"/>
                    <a:pt x="1664430" y="1747176"/>
                  </a:cubicBezTo>
                  <a:cubicBezTo>
                    <a:pt x="1654847" y="1743193"/>
                    <a:pt x="1624529" y="1732017"/>
                    <a:pt x="1593391" y="1721686"/>
                  </a:cubicBezTo>
                  <a:cubicBezTo>
                    <a:pt x="1578232" y="1733611"/>
                    <a:pt x="1548735" y="1759149"/>
                    <a:pt x="1513614" y="1788670"/>
                  </a:cubicBezTo>
                  <a:lnTo>
                    <a:pt x="1513614" y="1788670"/>
                  </a:lnTo>
                  <a:close/>
                  <a:moveTo>
                    <a:pt x="1591798" y="1552622"/>
                  </a:moveTo>
                  <a:lnTo>
                    <a:pt x="1592594" y="1568553"/>
                  </a:lnTo>
                  <a:lnTo>
                    <a:pt x="1692334" y="1619606"/>
                  </a:lnTo>
                  <a:lnTo>
                    <a:pt x="1694747" y="1604447"/>
                  </a:lnTo>
                  <a:lnTo>
                    <a:pt x="1591798" y="1552622"/>
                  </a:lnTo>
                  <a:close/>
                  <a:moveTo>
                    <a:pt x="816260" y="2179348"/>
                  </a:moveTo>
                  <a:cubicBezTo>
                    <a:pt x="819446" y="2177006"/>
                    <a:pt x="821835" y="2168196"/>
                    <a:pt x="825022" y="2156248"/>
                  </a:cubicBezTo>
                  <a:cubicBezTo>
                    <a:pt x="833808" y="2109178"/>
                    <a:pt x="828232" y="2024646"/>
                    <a:pt x="823429" y="1967245"/>
                  </a:cubicBezTo>
                  <a:cubicBezTo>
                    <a:pt x="822632" y="1950493"/>
                    <a:pt x="821835" y="1936131"/>
                    <a:pt x="821015" y="1924979"/>
                  </a:cubicBezTo>
                  <a:cubicBezTo>
                    <a:pt x="776359" y="1917810"/>
                    <a:pt x="755624" y="1919403"/>
                    <a:pt x="743627" y="1919403"/>
                  </a:cubicBezTo>
                  <a:cubicBezTo>
                    <a:pt x="733248" y="1920223"/>
                    <a:pt x="727672" y="1920223"/>
                    <a:pt x="720479" y="1917013"/>
                  </a:cubicBezTo>
                  <a:lnTo>
                    <a:pt x="718886" y="1916217"/>
                  </a:lnTo>
                  <a:cubicBezTo>
                    <a:pt x="712513" y="1912210"/>
                    <a:pt x="706913" y="1905837"/>
                    <a:pt x="694965" y="1892295"/>
                  </a:cubicBezTo>
                  <a:cubicBezTo>
                    <a:pt x="678985" y="1873154"/>
                    <a:pt x="647871" y="1836464"/>
                    <a:pt x="579246" y="1769480"/>
                  </a:cubicBezTo>
                  <a:cubicBezTo>
                    <a:pt x="481100" y="1672999"/>
                    <a:pt x="419692" y="1582095"/>
                    <a:pt x="398136" y="1548615"/>
                  </a:cubicBezTo>
                  <a:lnTo>
                    <a:pt x="311166" y="1623564"/>
                  </a:lnTo>
                  <a:cubicBezTo>
                    <a:pt x="330332" y="1664261"/>
                    <a:pt x="390147" y="1785411"/>
                    <a:pt x="443613" y="1879551"/>
                  </a:cubicBezTo>
                  <a:cubicBezTo>
                    <a:pt x="474751" y="1933765"/>
                    <a:pt x="503452" y="1978421"/>
                    <a:pt x="520228" y="1991962"/>
                  </a:cubicBezTo>
                  <a:cubicBezTo>
                    <a:pt x="574467" y="2036618"/>
                    <a:pt x="785097" y="2123516"/>
                    <a:pt x="797094" y="2128344"/>
                  </a:cubicBezTo>
                  <a:cubicBezTo>
                    <a:pt x="803466" y="2130733"/>
                    <a:pt x="807425" y="2136309"/>
                    <a:pt x="807425" y="2142682"/>
                  </a:cubicBezTo>
                  <a:cubicBezTo>
                    <a:pt x="807425" y="2142682"/>
                    <a:pt x="808246" y="2162596"/>
                    <a:pt x="816235" y="2179348"/>
                  </a:cubicBezTo>
                  <a:lnTo>
                    <a:pt x="816235" y="2179348"/>
                  </a:lnTo>
                  <a:close/>
                  <a:moveTo>
                    <a:pt x="204258" y="1474462"/>
                  </a:moveTo>
                  <a:lnTo>
                    <a:pt x="204258" y="1475235"/>
                  </a:lnTo>
                  <a:lnTo>
                    <a:pt x="224993" y="1503138"/>
                  </a:lnTo>
                  <a:cubicBezTo>
                    <a:pt x="231389" y="1495969"/>
                    <a:pt x="240152" y="1487207"/>
                    <a:pt x="249734" y="1476852"/>
                  </a:cubicBezTo>
                  <a:lnTo>
                    <a:pt x="288042" y="1437772"/>
                  </a:lnTo>
                  <a:cubicBezTo>
                    <a:pt x="298421" y="1428213"/>
                    <a:pt x="308777" y="1422637"/>
                    <a:pt x="319953" y="1421020"/>
                  </a:cubicBezTo>
                  <a:lnTo>
                    <a:pt x="321570" y="1420223"/>
                  </a:lnTo>
                  <a:cubicBezTo>
                    <a:pt x="319953" y="1397895"/>
                    <a:pt x="311987" y="1324539"/>
                    <a:pt x="260910" y="1279883"/>
                  </a:cubicBezTo>
                  <a:cubicBezTo>
                    <a:pt x="236193" y="1258352"/>
                    <a:pt x="206672" y="1244014"/>
                    <a:pt x="181134" y="1238438"/>
                  </a:cubicBezTo>
                  <a:cubicBezTo>
                    <a:pt x="167568" y="1235228"/>
                    <a:pt x="154775" y="1235228"/>
                    <a:pt x="146036" y="1237617"/>
                  </a:cubicBezTo>
                  <a:cubicBezTo>
                    <a:pt x="138047" y="1239235"/>
                    <a:pt x="132471" y="1242445"/>
                    <a:pt x="130057" y="1247200"/>
                  </a:cubicBezTo>
                  <a:cubicBezTo>
                    <a:pt x="128464" y="1250411"/>
                    <a:pt x="127667" y="1254369"/>
                    <a:pt x="128464" y="1259945"/>
                  </a:cubicBezTo>
                  <a:cubicBezTo>
                    <a:pt x="131674" y="1307811"/>
                    <a:pt x="208265" y="1355653"/>
                    <a:pt x="216255" y="1360433"/>
                  </a:cubicBezTo>
                  <a:lnTo>
                    <a:pt x="216255" y="1360433"/>
                  </a:lnTo>
                  <a:lnTo>
                    <a:pt x="217848" y="1361254"/>
                  </a:lnTo>
                  <a:lnTo>
                    <a:pt x="217848" y="1361254"/>
                  </a:lnTo>
                  <a:cubicBezTo>
                    <a:pt x="218669" y="1362026"/>
                    <a:pt x="219441" y="1362847"/>
                    <a:pt x="220262" y="1362847"/>
                  </a:cubicBezTo>
                  <a:lnTo>
                    <a:pt x="220262" y="1363643"/>
                  </a:lnTo>
                  <a:lnTo>
                    <a:pt x="221058" y="1363643"/>
                  </a:lnTo>
                  <a:lnTo>
                    <a:pt x="221058" y="1364440"/>
                  </a:lnTo>
                  <a:lnTo>
                    <a:pt x="221058" y="1364440"/>
                  </a:lnTo>
                  <a:lnTo>
                    <a:pt x="221855" y="1365236"/>
                  </a:lnTo>
                  <a:lnTo>
                    <a:pt x="221855" y="1365236"/>
                  </a:lnTo>
                  <a:lnTo>
                    <a:pt x="221855" y="1366033"/>
                  </a:lnTo>
                  <a:lnTo>
                    <a:pt x="222651" y="1366033"/>
                  </a:lnTo>
                  <a:lnTo>
                    <a:pt x="222651" y="1366854"/>
                  </a:lnTo>
                  <a:lnTo>
                    <a:pt x="222651" y="1366854"/>
                  </a:lnTo>
                  <a:lnTo>
                    <a:pt x="222651" y="1367626"/>
                  </a:lnTo>
                  <a:lnTo>
                    <a:pt x="223448" y="1367626"/>
                  </a:lnTo>
                  <a:lnTo>
                    <a:pt x="223448" y="1368447"/>
                  </a:lnTo>
                  <a:lnTo>
                    <a:pt x="223448" y="1368447"/>
                  </a:lnTo>
                  <a:lnTo>
                    <a:pt x="223448" y="1369243"/>
                  </a:lnTo>
                  <a:lnTo>
                    <a:pt x="223448" y="1369243"/>
                  </a:lnTo>
                  <a:cubicBezTo>
                    <a:pt x="224269" y="1370040"/>
                    <a:pt x="224269" y="1370837"/>
                    <a:pt x="224269" y="1371633"/>
                  </a:cubicBezTo>
                  <a:lnTo>
                    <a:pt x="224269" y="1372454"/>
                  </a:lnTo>
                  <a:lnTo>
                    <a:pt x="224269" y="1372454"/>
                  </a:lnTo>
                  <a:lnTo>
                    <a:pt x="224269" y="1375640"/>
                  </a:lnTo>
                  <a:lnTo>
                    <a:pt x="224269" y="1375640"/>
                  </a:lnTo>
                  <a:lnTo>
                    <a:pt x="224269" y="1377233"/>
                  </a:lnTo>
                  <a:lnTo>
                    <a:pt x="204282" y="1474534"/>
                  </a:lnTo>
                  <a:close/>
                  <a:moveTo>
                    <a:pt x="118084" y="1216086"/>
                  </a:moveTo>
                  <a:cubicBezTo>
                    <a:pt x="106136" y="1209689"/>
                    <a:pt x="90156" y="1201724"/>
                    <a:pt x="74998" y="1198513"/>
                  </a:cubicBezTo>
                  <a:cubicBezTo>
                    <a:pt x="61456" y="1195351"/>
                    <a:pt x="50256" y="1208096"/>
                    <a:pt x="39925" y="1228034"/>
                  </a:cubicBezTo>
                  <a:lnTo>
                    <a:pt x="98967" y="1269480"/>
                  </a:lnTo>
                  <a:cubicBezTo>
                    <a:pt x="98146" y="1267090"/>
                    <a:pt x="98146" y="1263904"/>
                    <a:pt x="97350" y="1261514"/>
                  </a:cubicBezTo>
                  <a:cubicBezTo>
                    <a:pt x="96553" y="1250362"/>
                    <a:pt x="98967" y="1240780"/>
                    <a:pt x="102926" y="1232814"/>
                  </a:cubicBezTo>
                  <a:cubicBezTo>
                    <a:pt x="106932" y="1226417"/>
                    <a:pt x="111712" y="1220817"/>
                    <a:pt x="118084" y="1216062"/>
                  </a:cubicBezTo>
                  <a:lnTo>
                    <a:pt x="118084" y="1216062"/>
                  </a:lnTo>
                  <a:close/>
                  <a:moveTo>
                    <a:pt x="28749" y="1257531"/>
                  </a:moveTo>
                  <a:cubicBezTo>
                    <a:pt x="26335" y="1264725"/>
                    <a:pt x="23945" y="1272690"/>
                    <a:pt x="21555" y="1279859"/>
                  </a:cubicBezTo>
                  <a:lnTo>
                    <a:pt x="97350" y="1329295"/>
                  </a:lnTo>
                  <a:cubicBezTo>
                    <a:pt x="102129" y="1331708"/>
                    <a:pt x="104543" y="1337284"/>
                    <a:pt x="104543" y="1342039"/>
                  </a:cubicBezTo>
                  <a:cubicBezTo>
                    <a:pt x="106932" y="1334870"/>
                    <a:pt x="114126" y="1330091"/>
                    <a:pt x="122091" y="1331684"/>
                  </a:cubicBezTo>
                  <a:cubicBezTo>
                    <a:pt x="130057" y="1333277"/>
                    <a:pt x="135657" y="1341243"/>
                    <a:pt x="134040" y="1350029"/>
                  </a:cubicBezTo>
                  <a:cubicBezTo>
                    <a:pt x="134040" y="1350802"/>
                    <a:pt x="50256" y="1772618"/>
                    <a:pt x="56653" y="1781404"/>
                  </a:cubicBezTo>
                  <a:cubicBezTo>
                    <a:pt x="60659" y="1786184"/>
                    <a:pt x="90977" y="1786980"/>
                    <a:pt x="107705" y="1787777"/>
                  </a:cubicBezTo>
                  <a:lnTo>
                    <a:pt x="192285" y="1381095"/>
                  </a:lnTo>
                  <a:cubicBezTo>
                    <a:pt x="173120" y="1368350"/>
                    <a:pt x="129260" y="1336439"/>
                    <a:pt x="108526" y="1298180"/>
                  </a:cubicBezTo>
                  <a:cubicBezTo>
                    <a:pt x="103698" y="1303756"/>
                    <a:pt x="94960" y="1304529"/>
                    <a:pt x="88539" y="1300546"/>
                  </a:cubicBezTo>
                  <a:lnTo>
                    <a:pt x="28725" y="1257507"/>
                  </a:lnTo>
                  <a:close/>
                  <a:moveTo>
                    <a:pt x="13590" y="1311746"/>
                  </a:moveTo>
                  <a:cubicBezTo>
                    <a:pt x="11973" y="1319736"/>
                    <a:pt x="10379" y="1326905"/>
                    <a:pt x="8762" y="1334895"/>
                  </a:cubicBezTo>
                  <a:cubicBezTo>
                    <a:pt x="26335" y="1343657"/>
                    <a:pt x="73404" y="1369171"/>
                    <a:pt x="88563" y="1379550"/>
                  </a:cubicBezTo>
                  <a:cubicBezTo>
                    <a:pt x="92570" y="1381940"/>
                    <a:pt x="94139" y="1385923"/>
                    <a:pt x="94960" y="1389906"/>
                  </a:cubicBezTo>
                  <a:lnTo>
                    <a:pt x="102926" y="1347664"/>
                  </a:lnTo>
                  <a:cubicBezTo>
                    <a:pt x="102926" y="1348460"/>
                    <a:pt x="102129" y="1349257"/>
                    <a:pt x="102129" y="1350078"/>
                  </a:cubicBezTo>
                  <a:cubicBezTo>
                    <a:pt x="97350" y="1357247"/>
                    <a:pt x="87767" y="1359636"/>
                    <a:pt x="80598" y="1354833"/>
                  </a:cubicBezTo>
                  <a:lnTo>
                    <a:pt x="13590" y="1311770"/>
                  </a:lnTo>
                  <a:close/>
                  <a:moveTo>
                    <a:pt x="3186" y="1365985"/>
                  </a:moveTo>
                  <a:cubicBezTo>
                    <a:pt x="1593" y="1376364"/>
                    <a:pt x="797" y="1384330"/>
                    <a:pt x="0" y="1389906"/>
                  </a:cubicBezTo>
                  <a:cubicBezTo>
                    <a:pt x="12745" y="1401878"/>
                    <a:pt x="62228" y="1442551"/>
                    <a:pt x="90132" y="1413851"/>
                  </a:cubicBezTo>
                  <a:lnTo>
                    <a:pt x="93367" y="1399489"/>
                  </a:lnTo>
                  <a:lnTo>
                    <a:pt x="92546" y="1401082"/>
                  </a:lnTo>
                  <a:cubicBezTo>
                    <a:pt x="87767" y="1407478"/>
                    <a:pt x="78208" y="1409868"/>
                    <a:pt x="71015" y="1405089"/>
                  </a:cubicBezTo>
                  <a:cubicBezTo>
                    <a:pt x="58246" y="1396327"/>
                    <a:pt x="23921" y="1377185"/>
                    <a:pt x="3186" y="1366009"/>
                  </a:cubicBezTo>
                  <a:lnTo>
                    <a:pt x="3186" y="1366009"/>
                  </a:lnTo>
                  <a:close/>
                  <a:moveTo>
                    <a:pt x="272087" y="1498359"/>
                  </a:moveTo>
                  <a:lnTo>
                    <a:pt x="244979" y="1526263"/>
                  </a:lnTo>
                  <a:lnTo>
                    <a:pt x="295211" y="1596433"/>
                  </a:lnTo>
                  <a:lnTo>
                    <a:pt x="393357" y="1511901"/>
                  </a:lnTo>
                  <a:cubicBezTo>
                    <a:pt x="388578" y="1499952"/>
                    <a:pt x="378995" y="1484021"/>
                    <a:pt x="365429" y="1471227"/>
                  </a:cubicBezTo>
                  <a:lnTo>
                    <a:pt x="364657" y="1470431"/>
                  </a:lnTo>
                  <a:cubicBezTo>
                    <a:pt x="358260" y="1463262"/>
                    <a:pt x="351091" y="1457686"/>
                    <a:pt x="343922" y="1454476"/>
                  </a:cubicBezTo>
                  <a:cubicBezTo>
                    <a:pt x="337525" y="1451265"/>
                    <a:pt x="331129" y="1449696"/>
                    <a:pt x="324756" y="1450517"/>
                  </a:cubicBezTo>
                  <a:cubicBezTo>
                    <a:pt x="319953" y="1451289"/>
                    <a:pt x="315173" y="1454476"/>
                    <a:pt x="310370" y="1459279"/>
                  </a:cubicBezTo>
                  <a:cubicBezTo>
                    <a:pt x="297625" y="1472024"/>
                    <a:pt x="284035" y="1485614"/>
                    <a:pt x="272087" y="1498359"/>
                  </a:cubicBezTo>
                  <a:lnTo>
                    <a:pt x="272087" y="1498359"/>
                  </a:lnTo>
                  <a:close/>
                  <a:moveTo>
                    <a:pt x="165975" y="1205707"/>
                  </a:moveTo>
                  <a:cubicBezTo>
                    <a:pt x="172347" y="1205707"/>
                    <a:pt x="179516" y="1206503"/>
                    <a:pt x="187506" y="1208096"/>
                  </a:cubicBezTo>
                  <a:cubicBezTo>
                    <a:pt x="198658" y="1210510"/>
                    <a:pt x="209834" y="1214493"/>
                    <a:pt x="221806" y="1219248"/>
                  </a:cubicBezTo>
                  <a:cubicBezTo>
                    <a:pt x="233779" y="1181761"/>
                    <a:pt x="297601" y="972048"/>
                    <a:pt x="382181" y="633171"/>
                  </a:cubicBezTo>
                  <a:cubicBezTo>
                    <a:pt x="464348" y="306991"/>
                    <a:pt x="402916" y="56628"/>
                    <a:pt x="386140" y="0"/>
                  </a:cubicBezTo>
                  <a:lnTo>
                    <a:pt x="342281" y="4779"/>
                  </a:lnTo>
                  <a:cubicBezTo>
                    <a:pt x="320749" y="444120"/>
                    <a:pt x="214637" y="968017"/>
                    <a:pt x="177899" y="1148233"/>
                  </a:cubicBezTo>
                  <a:cubicBezTo>
                    <a:pt x="171526" y="1180144"/>
                    <a:pt x="166747" y="1199286"/>
                    <a:pt x="165951" y="1205658"/>
                  </a:cubicBezTo>
                  <a:lnTo>
                    <a:pt x="165951" y="1205658"/>
                  </a:lnTo>
                  <a:close/>
                </a:path>
              </a:pathLst>
            </a:custGeom>
            <a:solidFill>
              <a:srgbClr val="F5F5F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5136F0-1A81-C859-2349-B1608A975454}"/>
                </a:ext>
              </a:extLst>
            </p:cNvPr>
            <p:cNvSpPr/>
            <p:nvPr/>
          </p:nvSpPr>
          <p:spPr>
            <a:xfrm>
              <a:off x="7115780" y="2108544"/>
              <a:ext cx="4017499" cy="4010308"/>
            </a:xfrm>
            <a:custGeom>
              <a:avLst/>
              <a:gdLst>
                <a:gd name="connsiteX0" fmla="*/ 1420897 w 4017498"/>
                <a:gd name="connsiteY0" fmla="*/ 3841195 h 4010308"/>
                <a:gd name="connsiteX1" fmla="*/ 1276646 w 4017498"/>
                <a:gd name="connsiteY1" fmla="*/ 3843030 h 4010308"/>
                <a:gd name="connsiteX2" fmla="*/ 1276622 w 4017498"/>
                <a:gd name="connsiteY2" fmla="*/ 3843030 h 4010308"/>
                <a:gd name="connsiteX3" fmla="*/ 1419086 w 4017498"/>
                <a:gd name="connsiteY3" fmla="*/ 3890679 h 4010308"/>
                <a:gd name="connsiteX4" fmla="*/ 1435766 w 4017498"/>
                <a:gd name="connsiteY4" fmla="*/ 3826640 h 4010308"/>
                <a:gd name="connsiteX5" fmla="*/ 1432748 w 4017498"/>
                <a:gd name="connsiteY5" fmla="*/ 3909603 h 4010308"/>
                <a:gd name="connsiteX6" fmla="*/ 1423938 w 4017498"/>
                <a:gd name="connsiteY6" fmla="*/ 3907020 h 4010308"/>
                <a:gd name="connsiteX7" fmla="*/ 1237325 w 4017498"/>
                <a:gd name="connsiteY7" fmla="*/ 3842957 h 4010308"/>
                <a:gd name="connsiteX8" fmla="*/ 1204497 w 4017498"/>
                <a:gd name="connsiteY8" fmla="*/ 3829561 h 4010308"/>
                <a:gd name="connsiteX9" fmla="*/ 2673624 w 4017498"/>
                <a:gd name="connsiteY9" fmla="*/ 3768733 h 4010308"/>
                <a:gd name="connsiteX10" fmla="*/ 2677390 w 4017498"/>
                <a:gd name="connsiteY10" fmla="*/ 3814234 h 4010308"/>
                <a:gd name="connsiteX11" fmla="*/ 2684317 w 4017498"/>
                <a:gd name="connsiteY11" fmla="*/ 3902556 h 4010308"/>
                <a:gd name="connsiteX12" fmla="*/ 2941728 w 4017498"/>
                <a:gd name="connsiteY12" fmla="*/ 3776554 h 4010308"/>
                <a:gd name="connsiteX13" fmla="*/ 2673624 w 4017498"/>
                <a:gd name="connsiteY13" fmla="*/ 3768733 h 4010308"/>
                <a:gd name="connsiteX14" fmla="*/ 1500939 w 4017498"/>
                <a:gd name="connsiteY14" fmla="*/ 3760573 h 4010308"/>
                <a:gd name="connsiteX15" fmla="*/ 941800 w 4017498"/>
                <a:gd name="connsiteY15" fmla="*/ 3770325 h 4010308"/>
                <a:gd name="connsiteX16" fmla="*/ 1495677 w 4017498"/>
                <a:gd name="connsiteY16" fmla="*/ 3992421 h 4010308"/>
                <a:gd name="connsiteX17" fmla="*/ 1501590 w 4017498"/>
                <a:gd name="connsiteY17" fmla="*/ 3760573 h 4010308"/>
                <a:gd name="connsiteX18" fmla="*/ 2658103 w 4017498"/>
                <a:gd name="connsiteY18" fmla="*/ 3754009 h 4010308"/>
                <a:gd name="connsiteX19" fmla="*/ 2666045 w 4017498"/>
                <a:gd name="connsiteY19" fmla="*/ 3754202 h 4010308"/>
                <a:gd name="connsiteX20" fmla="*/ 2966928 w 4017498"/>
                <a:gd name="connsiteY20" fmla="*/ 3763013 h 4010308"/>
                <a:gd name="connsiteX21" fmla="*/ 2991308 w 4017498"/>
                <a:gd name="connsiteY21" fmla="*/ 3763785 h 4010308"/>
                <a:gd name="connsiteX22" fmla="*/ 2970380 w 4017498"/>
                <a:gd name="connsiteY22" fmla="*/ 3776337 h 4010308"/>
                <a:gd name="connsiteX23" fmla="*/ 2680503 w 4017498"/>
                <a:gd name="connsiteY23" fmla="*/ 3919573 h 4010308"/>
                <a:gd name="connsiteX24" fmla="*/ 2671307 w 4017498"/>
                <a:gd name="connsiteY24" fmla="*/ 3923218 h 4010308"/>
                <a:gd name="connsiteX25" fmla="*/ 2671283 w 4017498"/>
                <a:gd name="connsiteY25" fmla="*/ 3923218 h 4010308"/>
                <a:gd name="connsiteX26" fmla="*/ 2670679 w 4017498"/>
                <a:gd name="connsiteY26" fmla="*/ 3913370 h 4010308"/>
                <a:gd name="connsiteX27" fmla="*/ 2663076 w 4017498"/>
                <a:gd name="connsiteY27" fmla="*/ 3815441 h 4010308"/>
                <a:gd name="connsiteX28" fmla="*/ 2658706 w 4017498"/>
                <a:gd name="connsiteY28" fmla="*/ 3761926 h 4010308"/>
                <a:gd name="connsiteX29" fmla="*/ 1500842 w 4017498"/>
                <a:gd name="connsiteY29" fmla="*/ 3746235 h 4010308"/>
                <a:gd name="connsiteX30" fmla="*/ 1516218 w 4017498"/>
                <a:gd name="connsiteY30" fmla="*/ 3746235 h 4010308"/>
                <a:gd name="connsiteX31" fmla="*/ 1516073 w 4017498"/>
                <a:gd name="connsiteY31" fmla="*/ 3753549 h 4010308"/>
                <a:gd name="connsiteX32" fmla="*/ 1509701 w 4017498"/>
                <a:gd name="connsiteY32" fmla="*/ 4001642 h 4010308"/>
                <a:gd name="connsiteX33" fmla="*/ 1509363 w 4017498"/>
                <a:gd name="connsiteY33" fmla="*/ 4010284 h 4010308"/>
                <a:gd name="connsiteX34" fmla="*/ 1509363 w 4017498"/>
                <a:gd name="connsiteY34" fmla="*/ 4010308 h 4010308"/>
                <a:gd name="connsiteX35" fmla="*/ 1500939 w 4017498"/>
                <a:gd name="connsiteY35" fmla="*/ 4008401 h 4010308"/>
                <a:gd name="connsiteX36" fmla="*/ 913148 w 4017498"/>
                <a:gd name="connsiteY36" fmla="*/ 3769891 h 4010308"/>
                <a:gd name="connsiteX37" fmla="*/ 892220 w 4017498"/>
                <a:gd name="connsiteY37" fmla="*/ 3757194 h 4010308"/>
                <a:gd name="connsiteX38" fmla="*/ 916696 w 4017498"/>
                <a:gd name="connsiteY38" fmla="*/ 3756590 h 4010308"/>
                <a:gd name="connsiteX39" fmla="*/ 1500842 w 4017498"/>
                <a:gd name="connsiteY39" fmla="*/ 3746235 h 4010308"/>
                <a:gd name="connsiteX40" fmla="*/ 1992008 w 4017498"/>
                <a:gd name="connsiteY40" fmla="*/ 3596433 h 4010308"/>
                <a:gd name="connsiteX41" fmla="*/ 1992973 w 4017498"/>
                <a:gd name="connsiteY41" fmla="*/ 3602781 h 4010308"/>
                <a:gd name="connsiteX42" fmla="*/ 1992998 w 4017498"/>
                <a:gd name="connsiteY42" fmla="*/ 3602781 h 4010308"/>
                <a:gd name="connsiteX43" fmla="*/ 2149341 w 4017498"/>
                <a:gd name="connsiteY43" fmla="*/ 3605002 h 4010308"/>
                <a:gd name="connsiteX44" fmla="*/ 2149824 w 4017498"/>
                <a:gd name="connsiteY44" fmla="*/ 3598605 h 4010308"/>
                <a:gd name="connsiteX45" fmla="*/ 1975280 w 4017498"/>
                <a:gd name="connsiteY45" fmla="*/ 3581805 h 4010308"/>
                <a:gd name="connsiteX46" fmla="*/ 2165321 w 4017498"/>
                <a:gd name="connsiteY46" fmla="*/ 3584460 h 4010308"/>
                <a:gd name="connsiteX47" fmla="*/ 2162641 w 4017498"/>
                <a:gd name="connsiteY47" fmla="*/ 3619533 h 4010308"/>
                <a:gd name="connsiteX48" fmla="*/ 2162641 w 4017498"/>
                <a:gd name="connsiteY48" fmla="*/ 3619557 h 4010308"/>
                <a:gd name="connsiteX49" fmla="*/ 1980663 w 4017498"/>
                <a:gd name="connsiteY49" fmla="*/ 3616950 h 4010308"/>
                <a:gd name="connsiteX50" fmla="*/ 3253111 w 4017498"/>
                <a:gd name="connsiteY50" fmla="*/ 3444651 h 4010308"/>
                <a:gd name="connsiteX51" fmla="*/ 3239449 w 4017498"/>
                <a:gd name="connsiteY51" fmla="*/ 3446124 h 4010308"/>
                <a:gd name="connsiteX52" fmla="*/ 3251229 w 4017498"/>
                <a:gd name="connsiteY52" fmla="*/ 3446341 h 4010308"/>
                <a:gd name="connsiteX53" fmla="*/ 3253111 w 4017498"/>
                <a:gd name="connsiteY53" fmla="*/ 3444651 h 4010308"/>
                <a:gd name="connsiteX54" fmla="*/ 2107099 w 4017498"/>
                <a:gd name="connsiteY54" fmla="*/ 3429710 h 4010308"/>
                <a:gd name="connsiteX55" fmla="*/ 2084313 w 4017498"/>
                <a:gd name="connsiteY55" fmla="*/ 3429855 h 4010308"/>
                <a:gd name="connsiteX56" fmla="*/ 2023267 w 4017498"/>
                <a:gd name="connsiteY56" fmla="*/ 3429807 h 4010308"/>
                <a:gd name="connsiteX57" fmla="*/ 2023919 w 4017498"/>
                <a:gd name="connsiteY57" fmla="*/ 3502270 h 4010308"/>
                <a:gd name="connsiteX58" fmla="*/ 2025174 w 4017498"/>
                <a:gd name="connsiteY58" fmla="*/ 3502270 h 4010308"/>
                <a:gd name="connsiteX59" fmla="*/ 2025222 w 4017498"/>
                <a:gd name="connsiteY59" fmla="*/ 3503187 h 4010308"/>
                <a:gd name="connsiteX60" fmla="*/ 2025222 w 4017498"/>
                <a:gd name="connsiteY60" fmla="*/ 3503163 h 4010308"/>
                <a:gd name="connsiteX61" fmla="*/ 2107968 w 4017498"/>
                <a:gd name="connsiteY61" fmla="*/ 3504539 h 4010308"/>
                <a:gd name="connsiteX62" fmla="*/ 2108741 w 4017498"/>
                <a:gd name="connsiteY62" fmla="*/ 3501401 h 4010308"/>
                <a:gd name="connsiteX63" fmla="*/ 2107703 w 4017498"/>
                <a:gd name="connsiteY63" fmla="*/ 3498166 h 4010308"/>
                <a:gd name="connsiteX64" fmla="*/ 2105892 w 4017498"/>
                <a:gd name="connsiteY64" fmla="*/ 3491649 h 4010308"/>
                <a:gd name="connsiteX65" fmla="*/ 2105723 w 4017498"/>
                <a:gd name="connsiteY65" fmla="*/ 3490394 h 4010308"/>
                <a:gd name="connsiteX66" fmla="*/ 2107099 w 4017498"/>
                <a:gd name="connsiteY66" fmla="*/ 3429710 h 4010308"/>
                <a:gd name="connsiteX67" fmla="*/ 3292505 w 4017498"/>
                <a:gd name="connsiteY67" fmla="*/ 3425896 h 4010308"/>
                <a:gd name="connsiteX68" fmla="*/ 3278167 w 4017498"/>
                <a:gd name="connsiteY68" fmla="*/ 3440282 h 4010308"/>
                <a:gd name="connsiteX69" fmla="*/ 3258663 w 4017498"/>
                <a:gd name="connsiteY69" fmla="*/ 3458941 h 4010308"/>
                <a:gd name="connsiteX70" fmla="*/ 3256587 w 4017498"/>
                <a:gd name="connsiteY70" fmla="*/ 3460776 h 4010308"/>
                <a:gd name="connsiteX71" fmla="*/ 3256539 w 4017498"/>
                <a:gd name="connsiteY71" fmla="*/ 3460800 h 4010308"/>
                <a:gd name="connsiteX72" fmla="*/ 3120496 w 4017498"/>
                <a:gd name="connsiteY72" fmla="*/ 3458338 h 4010308"/>
                <a:gd name="connsiteX73" fmla="*/ 3119989 w 4017498"/>
                <a:gd name="connsiteY73" fmla="*/ 3444024 h 4010308"/>
                <a:gd name="connsiteX74" fmla="*/ 3258977 w 4017498"/>
                <a:gd name="connsiteY74" fmla="*/ 3429565 h 4010308"/>
                <a:gd name="connsiteX75" fmla="*/ 2012864 w 4017498"/>
                <a:gd name="connsiteY75" fmla="*/ 3415179 h 4010308"/>
                <a:gd name="connsiteX76" fmla="*/ 2018150 w 4017498"/>
                <a:gd name="connsiteY76" fmla="*/ 3415324 h 4010308"/>
                <a:gd name="connsiteX77" fmla="*/ 2084216 w 4017498"/>
                <a:gd name="connsiteY77" fmla="*/ 3415493 h 4010308"/>
                <a:gd name="connsiteX78" fmla="*/ 2116924 w 4017498"/>
                <a:gd name="connsiteY78" fmla="*/ 3415324 h 4010308"/>
                <a:gd name="connsiteX79" fmla="*/ 2127110 w 4017498"/>
                <a:gd name="connsiteY79" fmla="*/ 3415324 h 4010308"/>
                <a:gd name="connsiteX80" fmla="*/ 2123682 w 4017498"/>
                <a:gd name="connsiteY80" fmla="*/ 3424906 h 4010308"/>
                <a:gd name="connsiteX81" fmla="*/ 2119917 w 4017498"/>
                <a:gd name="connsiteY81" fmla="*/ 3487666 h 4010308"/>
                <a:gd name="connsiteX82" fmla="*/ 2120158 w 4017498"/>
                <a:gd name="connsiteY82" fmla="*/ 3489476 h 4010308"/>
                <a:gd name="connsiteX83" fmla="*/ 2121365 w 4017498"/>
                <a:gd name="connsiteY83" fmla="*/ 3493628 h 4010308"/>
                <a:gd name="connsiteX84" fmla="*/ 2123176 w 4017498"/>
                <a:gd name="connsiteY84" fmla="*/ 3499976 h 4010308"/>
                <a:gd name="connsiteX85" fmla="*/ 2123513 w 4017498"/>
                <a:gd name="connsiteY85" fmla="*/ 3501570 h 4010308"/>
                <a:gd name="connsiteX86" fmla="*/ 2123127 w 4017498"/>
                <a:gd name="connsiteY86" fmla="*/ 3503139 h 4010308"/>
                <a:gd name="connsiteX87" fmla="*/ 2120810 w 4017498"/>
                <a:gd name="connsiteY87" fmla="*/ 3513204 h 4010308"/>
                <a:gd name="connsiteX88" fmla="*/ 2119627 w 4017498"/>
                <a:gd name="connsiteY88" fmla="*/ 3519094 h 4010308"/>
                <a:gd name="connsiteX89" fmla="*/ 2119579 w 4017498"/>
                <a:gd name="connsiteY89" fmla="*/ 3519094 h 4010308"/>
                <a:gd name="connsiteX90" fmla="*/ 2011608 w 4017498"/>
                <a:gd name="connsiteY90" fmla="*/ 3517284 h 4010308"/>
                <a:gd name="connsiteX91" fmla="*/ 2010957 w 4017498"/>
                <a:gd name="connsiteY91" fmla="*/ 3510766 h 4010308"/>
                <a:gd name="connsiteX92" fmla="*/ 2011174 w 4017498"/>
                <a:gd name="connsiteY92" fmla="*/ 3420224 h 4010308"/>
                <a:gd name="connsiteX93" fmla="*/ 401103 w 4017498"/>
                <a:gd name="connsiteY93" fmla="*/ 3299510 h 4010308"/>
                <a:gd name="connsiteX94" fmla="*/ 564737 w 4017498"/>
                <a:gd name="connsiteY94" fmla="*/ 3479943 h 4010308"/>
                <a:gd name="connsiteX95" fmla="*/ 1384979 w 4017498"/>
                <a:gd name="connsiteY95" fmla="*/ 3492423 h 4010308"/>
                <a:gd name="connsiteX96" fmla="*/ 1319251 w 4017498"/>
                <a:gd name="connsiteY96" fmla="*/ 3405525 h 4010308"/>
                <a:gd name="connsiteX97" fmla="*/ 401103 w 4017498"/>
                <a:gd name="connsiteY97" fmla="*/ 3299510 h 4010308"/>
                <a:gd name="connsiteX98" fmla="*/ 366803 w 4017498"/>
                <a:gd name="connsiteY98" fmla="*/ 3279185 h 4010308"/>
                <a:gd name="connsiteX99" fmla="*/ 385076 w 4017498"/>
                <a:gd name="connsiteY99" fmla="*/ 3282275 h 4010308"/>
                <a:gd name="connsiteX100" fmla="*/ 1323499 w 4017498"/>
                <a:gd name="connsiteY100" fmla="*/ 3391428 h 4010308"/>
                <a:gd name="connsiteX101" fmla="*/ 1326758 w 4017498"/>
                <a:gd name="connsiteY101" fmla="*/ 3391669 h 4010308"/>
                <a:gd name="connsiteX102" fmla="*/ 1414211 w 4017498"/>
                <a:gd name="connsiteY102" fmla="*/ 3507243 h 4010308"/>
                <a:gd name="connsiteX103" fmla="*/ 1399486 w 4017498"/>
                <a:gd name="connsiteY103" fmla="*/ 3507002 h 4010308"/>
                <a:gd name="connsiteX104" fmla="*/ 561744 w 4017498"/>
                <a:gd name="connsiteY104" fmla="*/ 3494257 h 4010308"/>
                <a:gd name="connsiteX105" fmla="*/ 558895 w 4017498"/>
                <a:gd name="connsiteY105" fmla="*/ 3494257 h 4010308"/>
                <a:gd name="connsiteX106" fmla="*/ 556844 w 4017498"/>
                <a:gd name="connsiteY106" fmla="*/ 3492254 h 4010308"/>
                <a:gd name="connsiteX107" fmla="*/ 378245 w 4017498"/>
                <a:gd name="connsiteY107" fmla="*/ 3293789 h 4010308"/>
                <a:gd name="connsiteX108" fmla="*/ 2175362 w 4017498"/>
                <a:gd name="connsiteY108" fmla="*/ 3249638 h 4010308"/>
                <a:gd name="connsiteX109" fmla="*/ 2085471 w 4017498"/>
                <a:gd name="connsiteY109" fmla="*/ 3251762 h 4010308"/>
                <a:gd name="connsiteX110" fmla="*/ 2085471 w 4017498"/>
                <a:gd name="connsiteY110" fmla="*/ 3251787 h 4010308"/>
                <a:gd name="connsiteX111" fmla="*/ 2080812 w 4017498"/>
                <a:gd name="connsiteY111" fmla="*/ 3258159 h 4010308"/>
                <a:gd name="connsiteX112" fmla="*/ 2174831 w 4017498"/>
                <a:gd name="connsiteY112" fmla="*/ 3256107 h 4010308"/>
                <a:gd name="connsiteX113" fmla="*/ 2190907 w 4017498"/>
                <a:gd name="connsiteY113" fmla="*/ 3234914 h 4010308"/>
                <a:gd name="connsiteX114" fmla="*/ 2188204 w 4017498"/>
                <a:gd name="connsiteY114" fmla="*/ 3269914 h 4010308"/>
                <a:gd name="connsiteX115" fmla="*/ 2181831 w 4017498"/>
                <a:gd name="connsiteY115" fmla="*/ 3270180 h 4010308"/>
                <a:gd name="connsiteX116" fmla="*/ 2066619 w 4017498"/>
                <a:gd name="connsiteY116" fmla="*/ 3272545 h 4010308"/>
                <a:gd name="connsiteX117" fmla="*/ 2052474 w 4017498"/>
                <a:gd name="connsiteY117" fmla="*/ 3272545 h 4010308"/>
                <a:gd name="connsiteX118" fmla="*/ 2078085 w 4017498"/>
                <a:gd name="connsiteY118" fmla="*/ 3237593 h 4010308"/>
                <a:gd name="connsiteX119" fmla="*/ 3420171 w 4017498"/>
                <a:gd name="connsiteY119" fmla="*/ 2980662 h 4010308"/>
                <a:gd name="connsiteX120" fmla="*/ 3420172 w 4017498"/>
                <a:gd name="connsiteY120" fmla="*/ 2980666 h 4010308"/>
                <a:gd name="connsiteX121" fmla="*/ 3420148 w 4017498"/>
                <a:gd name="connsiteY121" fmla="*/ 2980666 h 4010308"/>
                <a:gd name="connsiteX122" fmla="*/ 3665465 w 4017498"/>
                <a:gd name="connsiteY122" fmla="*/ 2906899 h 4010308"/>
                <a:gd name="connsiteX123" fmla="*/ 3658441 w 4017498"/>
                <a:gd name="connsiteY123" fmla="*/ 2920972 h 4010308"/>
                <a:gd name="connsiteX124" fmla="*/ 3653734 w 4017498"/>
                <a:gd name="connsiteY124" fmla="*/ 2929999 h 4010308"/>
                <a:gd name="connsiteX125" fmla="*/ 3648882 w 4017498"/>
                <a:gd name="connsiteY125" fmla="*/ 2939269 h 4010308"/>
                <a:gd name="connsiteX126" fmla="*/ 3647289 w 4017498"/>
                <a:gd name="connsiteY126" fmla="*/ 2942503 h 4010308"/>
                <a:gd name="connsiteX127" fmla="*/ 3643741 w 4017498"/>
                <a:gd name="connsiteY127" fmla="*/ 2943155 h 4010308"/>
                <a:gd name="connsiteX128" fmla="*/ 3420171 w 4017498"/>
                <a:gd name="connsiteY128" fmla="*/ 2980662 h 4010308"/>
                <a:gd name="connsiteX129" fmla="*/ 3417493 w 4017498"/>
                <a:gd name="connsiteY129" fmla="*/ 2966569 h 4010308"/>
                <a:gd name="connsiteX130" fmla="*/ 3650234 w 4017498"/>
                <a:gd name="connsiteY130" fmla="*/ 2910809 h 4010308"/>
                <a:gd name="connsiteX131" fmla="*/ 722168 w 4017498"/>
                <a:gd name="connsiteY131" fmla="*/ 2459376 h 4010308"/>
                <a:gd name="connsiteX132" fmla="*/ 722190 w 4017498"/>
                <a:gd name="connsiteY132" fmla="*/ 2459376 h 4010308"/>
                <a:gd name="connsiteX133" fmla="*/ 722166 w 4017498"/>
                <a:gd name="connsiteY133" fmla="*/ 2459425 h 4010308"/>
                <a:gd name="connsiteX134" fmla="*/ 1576676 w 4017498"/>
                <a:gd name="connsiteY134" fmla="*/ 2403544 h 4010308"/>
                <a:gd name="connsiteX135" fmla="*/ 1576685 w 4017498"/>
                <a:gd name="connsiteY135" fmla="*/ 2403544 h 4010308"/>
                <a:gd name="connsiteX136" fmla="*/ 1576661 w 4017498"/>
                <a:gd name="connsiteY136" fmla="*/ 2403568 h 4010308"/>
                <a:gd name="connsiteX137" fmla="*/ 3121075 w 4017498"/>
                <a:gd name="connsiteY137" fmla="*/ 2379213 h 4010308"/>
                <a:gd name="connsiteX138" fmla="*/ 3121074 w 4017498"/>
                <a:gd name="connsiteY138" fmla="*/ 2379239 h 4010308"/>
                <a:gd name="connsiteX139" fmla="*/ 3077457 w 4017498"/>
                <a:gd name="connsiteY139" fmla="*/ 2434369 h 4010308"/>
                <a:gd name="connsiteX140" fmla="*/ 3118565 w 4017498"/>
                <a:gd name="connsiteY140" fmla="*/ 2426862 h 4010308"/>
                <a:gd name="connsiteX141" fmla="*/ 3121074 w 4017498"/>
                <a:gd name="connsiteY141" fmla="*/ 2379239 h 4010308"/>
                <a:gd name="connsiteX142" fmla="*/ 3121075 w 4017498"/>
                <a:gd name="connsiteY142" fmla="*/ 2379237 h 4010308"/>
                <a:gd name="connsiteX143" fmla="*/ 3137755 w 4017498"/>
                <a:gd name="connsiteY143" fmla="*/ 2335016 h 4010308"/>
                <a:gd name="connsiteX144" fmla="*/ 3132275 w 4017498"/>
                <a:gd name="connsiteY144" fmla="*/ 2438980 h 4010308"/>
                <a:gd name="connsiteX145" fmla="*/ 3042481 w 4017498"/>
                <a:gd name="connsiteY145" fmla="*/ 2455394 h 4010308"/>
                <a:gd name="connsiteX146" fmla="*/ 3101753 w 4017498"/>
                <a:gd name="connsiteY146" fmla="*/ 2242769 h 4010308"/>
                <a:gd name="connsiteX147" fmla="*/ 3101740 w 4017498"/>
                <a:gd name="connsiteY147" fmla="*/ 2242808 h 4010308"/>
                <a:gd name="connsiteX148" fmla="*/ 3101716 w 4017498"/>
                <a:gd name="connsiteY148" fmla="*/ 2242784 h 4010308"/>
                <a:gd name="connsiteX149" fmla="*/ 3131455 w 4017498"/>
                <a:gd name="connsiteY149" fmla="*/ 2202136 h 4010308"/>
                <a:gd name="connsiteX150" fmla="*/ 3129306 w 4017498"/>
                <a:gd name="connsiteY150" fmla="*/ 2204066 h 4010308"/>
                <a:gd name="connsiteX151" fmla="*/ 3129330 w 4017498"/>
                <a:gd name="connsiteY151" fmla="*/ 2204066 h 4010308"/>
                <a:gd name="connsiteX152" fmla="*/ 3128558 w 4017498"/>
                <a:gd name="connsiteY152" fmla="*/ 2206432 h 4010308"/>
                <a:gd name="connsiteX153" fmla="*/ 3124961 w 4017498"/>
                <a:gd name="connsiteY153" fmla="*/ 2218067 h 4010308"/>
                <a:gd name="connsiteX154" fmla="*/ 3130513 w 4017498"/>
                <a:gd name="connsiteY154" fmla="*/ 2215846 h 4010308"/>
                <a:gd name="connsiteX155" fmla="*/ 3148086 w 4017498"/>
                <a:gd name="connsiteY155" fmla="*/ 2167666 h 4010308"/>
                <a:gd name="connsiteX156" fmla="*/ 3144248 w 4017498"/>
                <a:gd name="connsiteY156" fmla="*/ 2225767 h 4010308"/>
                <a:gd name="connsiteX157" fmla="*/ 3101753 w 4017498"/>
                <a:gd name="connsiteY157" fmla="*/ 2242769 h 4010308"/>
                <a:gd name="connsiteX158" fmla="*/ 3106664 w 4017498"/>
                <a:gd name="connsiteY158" fmla="*/ 2228108 h 4010308"/>
                <a:gd name="connsiteX159" fmla="*/ 3114872 w 4017498"/>
                <a:gd name="connsiteY159" fmla="*/ 2202160 h 4010308"/>
                <a:gd name="connsiteX160" fmla="*/ 3116730 w 4017498"/>
                <a:gd name="connsiteY160" fmla="*/ 2196053 h 4010308"/>
                <a:gd name="connsiteX161" fmla="*/ 1275922 w 4017498"/>
                <a:gd name="connsiteY161" fmla="*/ 2106764 h 4010308"/>
                <a:gd name="connsiteX162" fmla="*/ 1223898 w 4017498"/>
                <a:gd name="connsiteY162" fmla="*/ 2110726 h 4010308"/>
                <a:gd name="connsiteX163" fmla="*/ 1182342 w 4017498"/>
                <a:gd name="connsiteY163" fmla="*/ 2120799 h 4010308"/>
                <a:gd name="connsiteX164" fmla="*/ 1180190 w 4017498"/>
                <a:gd name="connsiteY164" fmla="*/ 2131481 h 4010308"/>
                <a:gd name="connsiteX165" fmla="*/ 1326999 w 4017498"/>
                <a:gd name="connsiteY165" fmla="*/ 2278194 h 4010308"/>
                <a:gd name="connsiteX166" fmla="*/ 1462254 w 4017498"/>
                <a:gd name="connsiteY166" fmla="*/ 2188530 h 4010308"/>
                <a:gd name="connsiteX167" fmla="*/ 1464721 w 4017498"/>
                <a:gd name="connsiteY167" fmla="*/ 2176351 h 4010308"/>
                <a:gd name="connsiteX168" fmla="*/ 1434829 w 4017498"/>
                <a:gd name="connsiteY168" fmla="*/ 2150430 h 4010308"/>
                <a:gd name="connsiteX169" fmla="*/ 1275922 w 4017498"/>
                <a:gd name="connsiteY169" fmla="*/ 2106764 h 4010308"/>
                <a:gd name="connsiteX170" fmla="*/ 1284709 w 4017498"/>
                <a:gd name="connsiteY170" fmla="*/ 2066864 h 4010308"/>
                <a:gd name="connsiteX171" fmla="*/ 1233180 w 4017498"/>
                <a:gd name="connsiteY171" fmla="*/ 2070786 h 4010308"/>
                <a:gd name="connsiteX172" fmla="*/ 1190292 w 4017498"/>
                <a:gd name="connsiteY172" fmla="*/ 2081322 h 4010308"/>
                <a:gd name="connsiteX173" fmla="*/ 1185450 w 4017498"/>
                <a:gd name="connsiteY173" fmla="*/ 2105364 h 4010308"/>
                <a:gd name="connsiteX174" fmla="*/ 1221581 w 4017498"/>
                <a:gd name="connsiteY174" fmla="*/ 2096596 h 4010308"/>
                <a:gd name="connsiteX175" fmla="*/ 1275946 w 4017498"/>
                <a:gd name="connsiteY175" fmla="*/ 2092450 h 4010308"/>
                <a:gd name="connsiteX176" fmla="*/ 1443472 w 4017498"/>
                <a:gd name="connsiteY176" fmla="*/ 2139019 h 4010308"/>
                <a:gd name="connsiteX177" fmla="*/ 1467961 w 4017498"/>
                <a:gd name="connsiteY177" fmla="*/ 2160350 h 4010308"/>
                <a:gd name="connsiteX178" fmla="*/ 1472929 w 4017498"/>
                <a:gd name="connsiteY178" fmla="*/ 2135820 h 4010308"/>
                <a:gd name="connsiteX179" fmla="*/ 1441356 w 4017498"/>
                <a:gd name="connsiteY179" fmla="*/ 2109217 h 4010308"/>
                <a:gd name="connsiteX180" fmla="*/ 1284709 w 4017498"/>
                <a:gd name="connsiteY180" fmla="*/ 2066864 h 4010308"/>
                <a:gd name="connsiteX181" fmla="*/ 1326999 w 4017498"/>
                <a:gd name="connsiteY181" fmla="*/ 1983948 h 4010308"/>
                <a:gd name="connsiteX182" fmla="*/ 1213754 w 4017498"/>
                <a:gd name="connsiteY182" fmla="*/ 2037692 h 4010308"/>
                <a:gd name="connsiteX183" fmla="*/ 1197325 w 4017498"/>
                <a:gd name="connsiteY183" fmla="*/ 2064876 h 4010308"/>
                <a:gd name="connsiteX184" fmla="*/ 1230802 w 4017498"/>
                <a:gd name="connsiteY184" fmla="*/ 2056635 h 4010308"/>
                <a:gd name="connsiteX185" fmla="*/ 1284685 w 4017498"/>
                <a:gd name="connsiteY185" fmla="*/ 2052526 h 4010308"/>
                <a:gd name="connsiteX186" fmla="*/ 1449777 w 4017498"/>
                <a:gd name="connsiteY186" fmla="*/ 2097669 h 4010308"/>
                <a:gd name="connsiteX187" fmla="*/ 1470520 w 4017498"/>
                <a:gd name="connsiteY187" fmla="*/ 2115209 h 4010308"/>
                <a:gd name="connsiteX188" fmla="*/ 1462254 w 4017498"/>
                <a:gd name="connsiteY188" fmla="*/ 2074305 h 4010308"/>
                <a:gd name="connsiteX189" fmla="*/ 1326999 w 4017498"/>
                <a:gd name="connsiteY189" fmla="*/ 1983948 h 4010308"/>
                <a:gd name="connsiteX190" fmla="*/ 1326999 w 4017498"/>
                <a:gd name="connsiteY190" fmla="*/ 1969634 h 4010308"/>
                <a:gd name="connsiteX191" fmla="*/ 1475485 w 4017498"/>
                <a:gd name="connsiteY191" fmla="*/ 2068565 h 4010308"/>
                <a:gd name="connsiteX192" fmla="*/ 1487837 w 4017498"/>
                <a:gd name="connsiteY192" fmla="*/ 2129852 h 4010308"/>
                <a:gd name="connsiteX193" fmla="*/ 1487881 w 4017498"/>
                <a:gd name="connsiteY193" fmla="*/ 2129889 h 4010308"/>
                <a:gd name="connsiteX194" fmla="*/ 1487850 w 4017498"/>
                <a:gd name="connsiteY194" fmla="*/ 2129917 h 4010308"/>
                <a:gd name="connsiteX195" fmla="*/ 1488170 w 4017498"/>
                <a:gd name="connsiteY195" fmla="*/ 2131505 h 4010308"/>
                <a:gd name="connsiteX196" fmla="*/ 1480192 w 4017498"/>
                <a:gd name="connsiteY196" fmla="*/ 2171003 h 4010308"/>
                <a:gd name="connsiteX197" fmla="*/ 1481652 w 4017498"/>
                <a:gd name="connsiteY197" fmla="*/ 2172275 h 4010308"/>
                <a:gd name="connsiteX198" fmla="*/ 1479572 w 4017498"/>
                <a:gd name="connsiteY198" fmla="*/ 2174069 h 4010308"/>
                <a:gd name="connsiteX199" fmla="*/ 1475482 w 4017498"/>
                <a:gd name="connsiteY199" fmla="*/ 2194317 h 4010308"/>
                <a:gd name="connsiteX200" fmla="*/ 1326999 w 4017498"/>
                <a:gd name="connsiteY200" fmla="*/ 2292556 h 4010308"/>
                <a:gd name="connsiteX201" fmla="*/ 1165804 w 4017498"/>
                <a:gd name="connsiteY201" fmla="*/ 2131505 h 4010308"/>
                <a:gd name="connsiteX202" fmla="*/ 1326999 w 4017498"/>
                <a:gd name="connsiteY202" fmla="*/ 1969634 h 4010308"/>
                <a:gd name="connsiteX203" fmla="*/ 1426810 w 4017498"/>
                <a:gd name="connsiteY203" fmla="*/ 1765063 h 4010308"/>
                <a:gd name="connsiteX204" fmla="*/ 1151272 w 4017498"/>
                <a:gd name="connsiteY204" fmla="*/ 1833519 h 4010308"/>
                <a:gd name="connsiteX205" fmla="*/ 1053029 w 4017498"/>
                <a:gd name="connsiteY205" fmla="*/ 2345395 h 4010308"/>
                <a:gd name="connsiteX206" fmla="*/ 1053005 w 4017498"/>
                <a:gd name="connsiteY206" fmla="*/ 2345419 h 4010308"/>
                <a:gd name="connsiteX207" fmla="*/ 1568816 w 4017498"/>
                <a:gd name="connsiteY207" fmla="*/ 2388868 h 4010308"/>
                <a:gd name="connsiteX208" fmla="*/ 1632468 w 4017498"/>
                <a:gd name="connsiteY208" fmla="*/ 1982307 h 4010308"/>
                <a:gd name="connsiteX209" fmla="*/ 1624623 w 4017498"/>
                <a:gd name="connsiteY209" fmla="*/ 1926041 h 4010308"/>
                <a:gd name="connsiteX210" fmla="*/ 1533960 w 4017498"/>
                <a:gd name="connsiteY210" fmla="*/ 1985662 h 4010308"/>
                <a:gd name="connsiteX211" fmla="*/ 3146565 w 4017498"/>
                <a:gd name="connsiteY211" fmla="*/ 1748336 h 4010308"/>
                <a:gd name="connsiteX212" fmla="*/ 3154941 w 4017498"/>
                <a:gd name="connsiteY212" fmla="*/ 1803758 h 4010308"/>
                <a:gd name="connsiteX213" fmla="*/ 3157837 w 4017498"/>
                <a:gd name="connsiteY213" fmla="*/ 1753381 h 4010308"/>
                <a:gd name="connsiteX214" fmla="*/ 3146565 w 4017498"/>
                <a:gd name="connsiteY214" fmla="*/ 1748336 h 4010308"/>
                <a:gd name="connsiteX215" fmla="*/ 1434607 w 4017498"/>
                <a:gd name="connsiteY215" fmla="*/ 1748335 h 4010308"/>
                <a:gd name="connsiteX216" fmla="*/ 1539705 w 4017498"/>
                <a:gd name="connsiteY216" fmla="*/ 1964735 h 4010308"/>
                <a:gd name="connsiteX217" fmla="*/ 1635775 w 4017498"/>
                <a:gd name="connsiteY217" fmla="*/ 1901565 h 4010308"/>
                <a:gd name="connsiteX218" fmla="*/ 1637272 w 4017498"/>
                <a:gd name="connsiteY218" fmla="*/ 1912862 h 4010308"/>
                <a:gd name="connsiteX219" fmla="*/ 1646637 w 4017498"/>
                <a:gd name="connsiteY219" fmla="*/ 1980304 h 4010308"/>
                <a:gd name="connsiteX220" fmla="*/ 1578857 w 4017498"/>
                <a:gd name="connsiteY220" fmla="*/ 2399947 h 4010308"/>
                <a:gd name="connsiteX221" fmla="*/ 1576676 w 4017498"/>
                <a:gd name="connsiteY221" fmla="*/ 2403544 h 4010308"/>
                <a:gd name="connsiteX222" fmla="*/ 1572461 w 4017498"/>
                <a:gd name="connsiteY222" fmla="*/ 2403375 h 4010308"/>
                <a:gd name="connsiteX223" fmla="*/ 1043591 w 4017498"/>
                <a:gd name="connsiteY223" fmla="*/ 2358671 h 4010308"/>
                <a:gd name="connsiteX224" fmla="*/ 1036036 w 4017498"/>
                <a:gd name="connsiteY224" fmla="*/ 2357657 h 4010308"/>
                <a:gd name="connsiteX225" fmla="*/ 1138865 w 4017498"/>
                <a:gd name="connsiteY225" fmla="*/ 1821836 h 4010308"/>
                <a:gd name="connsiteX226" fmla="*/ 3128099 w 4017498"/>
                <a:gd name="connsiteY226" fmla="*/ 1720722 h 4010308"/>
                <a:gd name="connsiteX227" fmla="*/ 3141254 w 4017498"/>
                <a:gd name="connsiteY227" fmla="*/ 1729098 h 4010308"/>
                <a:gd name="connsiteX228" fmla="*/ 3168072 w 4017498"/>
                <a:gd name="connsiteY228" fmla="*/ 1742085 h 4010308"/>
                <a:gd name="connsiteX229" fmla="*/ 3172779 w 4017498"/>
                <a:gd name="connsiteY229" fmla="*/ 1744064 h 4010308"/>
                <a:gd name="connsiteX230" fmla="*/ 3161337 w 4017498"/>
                <a:gd name="connsiteY230" fmla="*/ 1940839 h 4010308"/>
                <a:gd name="connsiteX231" fmla="*/ 671910 w 4017498"/>
                <a:gd name="connsiteY231" fmla="*/ 1460028 h 4010308"/>
                <a:gd name="connsiteX232" fmla="*/ 669882 w 4017498"/>
                <a:gd name="connsiteY232" fmla="*/ 1461235 h 4010308"/>
                <a:gd name="connsiteX233" fmla="*/ 668699 w 4017498"/>
                <a:gd name="connsiteY233" fmla="*/ 1467221 h 4010308"/>
                <a:gd name="connsiteX234" fmla="*/ 669858 w 4017498"/>
                <a:gd name="connsiteY234" fmla="*/ 1472387 h 4010308"/>
                <a:gd name="connsiteX235" fmla="*/ 669858 w 4017498"/>
                <a:gd name="connsiteY235" fmla="*/ 1472411 h 4010308"/>
                <a:gd name="connsiteX236" fmla="*/ 672054 w 4017498"/>
                <a:gd name="connsiteY236" fmla="*/ 1473618 h 4010308"/>
                <a:gd name="connsiteX237" fmla="*/ 674347 w 4017498"/>
                <a:gd name="connsiteY237" fmla="*/ 1472652 h 4010308"/>
                <a:gd name="connsiteX238" fmla="*/ 675917 w 4017498"/>
                <a:gd name="connsiteY238" fmla="*/ 1467221 h 4010308"/>
                <a:gd name="connsiteX239" fmla="*/ 674323 w 4017498"/>
                <a:gd name="connsiteY239" fmla="*/ 1460993 h 4010308"/>
                <a:gd name="connsiteX240" fmla="*/ 671910 w 4017498"/>
                <a:gd name="connsiteY240" fmla="*/ 1460028 h 4010308"/>
                <a:gd name="connsiteX241" fmla="*/ 612880 w 4017498"/>
                <a:gd name="connsiteY241" fmla="*/ 1457655 h 4010308"/>
                <a:gd name="connsiteX242" fmla="*/ 612891 w 4017498"/>
                <a:gd name="connsiteY242" fmla="*/ 1457661 h 4010308"/>
                <a:gd name="connsiteX243" fmla="*/ 612867 w 4017498"/>
                <a:gd name="connsiteY243" fmla="*/ 1457661 h 4010308"/>
                <a:gd name="connsiteX244" fmla="*/ 1351137 w 4017498"/>
                <a:gd name="connsiteY244" fmla="*/ 1453655 h 4010308"/>
                <a:gd name="connsiteX245" fmla="*/ 1361830 w 4017498"/>
                <a:gd name="connsiteY245" fmla="*/ 1463238 h 4010308"/>
                <a:gd name="connsiteX246" fmla="*/ 1287677 w 4017498"/>
                <a:gd name="connsiteY246" fmla="*/ 1546008 h 4010308"/>
                <a:gd name="connsiteX247" fmla="*/ 1333347 w 4017498"/>
                <a:gd name="connsiteY247" fmla="*/ 1556943 h 4010308"/>
                <a:gd name="connsiteX248" fmla="*/ 1237494 w 4017498"/>
                <a:gd name="connsiteY248" fmla="*/ 1633340 h 4010308"/>
                <a:gd name="connsiteX249" fmla="*/ 1438638 w 4017498"/>
                <a:gd name="connsiteY249" fmla="*/ 1583422 h 4010308"/>
                <a:gd name="connsiteX250" fmla="*/ 1544195 w 4017498"/>
                <a:gd name="connsiteY250" fmla="*/ 1609371 h 4010308"/>
                <a:gd name="connsiteX251" fmla="*/ 1603526 w 4017498"/>
                <a:gd name="connsiteY251" fmla="*/ 1731800 h 4010308"/>
                <a:gd name="connsiteX252" fmla="*/ 1723663 w 4017498"/>
                <a:gd name="connsiteY252" fmla="*/ 1652554 h 4010308"/>
                <a:gd name="connsiteX253" fmla="*/ 1726607 w 4017498"/>
                <a:gd name="connsiteY253" fmla="*/ 1653158 h 4010308"/>
                <a:gd name="connsiteX254" fmla="*/ 1759122 w 4017498"/>
                <a:gd name="connsiteY254" fmla="*/ 1661292 h 4010308"/>
                <a:gd name="connsiteX255" fmla="*/ 1763563 w 4017498"/>
                <a:gd name="connsiteY255" fmla="*/ 1662668 h 4010308"/>
                <a:gd name="connsiteX256" fmla="*/ 1764167 w 4017498"/>
                <a:gd name="connsiteY256" fmla="*/ 1667255 h 4010308"/>
                <a:gd name="connsiteX257" fmla="*/ 1784515 w 4017498"/>
                <a:gd name="connsiteY257" fmla="*/ 1815319 h 4010308"/>
                <a:gd name="connsiteX258" fmla="*/ 1784877 w 4017498"/>
                <a:gd name="connsiteY258" fmla="*/ 1817853 h 4010308"/>
                <a:gd name="connsiteX259" fmla="*/ 1790598 w 4017498"/>
                <a:gd name="connsiteY259" fmla="*/ 1859347 h 4010308"/>
                <a:gd name="connsiteX260" fmla="*/ 1791539 w 4017498"/>
                <a:gd name="connsiteY260" fmla="*/ 2341702 h 4010308"/>
                <a:gd name="connsiteX261" fmla="*/ 1759629 w 4017498"/>
                <a:gd name="connsiteY261" fmla="*/ 2414237 h 4010308"/>
                <a:gd name="connsiteX262" fmla="*/ 1670027 w 4017498"/>
                <a:gd name="connsiteY262" fmla="*/ 2561433 h 4010308"/>
                <a:gd name="connsiteX263" fmla="*/ 1670052 w 4017498"/>
                <a:gd name="connsiteY263" fmla="*/ 2561457 h 4010308"/>
                <a:gd name="connsiteX264" fmla="*/ 1657355 w 4017498"/>
                <a:gd name="connsiteY264" fmla="*/ 2554722 h 4010308"/>
                <a:gd name="connsiteX265" fmla="*/ 1747222 w 4017498"/>
                <a:gd name="connsiteY265" fmla="*/ 2407213 h 4010308"/>
                <a:gd name="connsiteX266" fmla="*/ 1778408 w 4017498"/>
                <a:gd name="connsiteY266" fmla="*/ 2335909 h 4010308"/>
                <a:gd name="connsiteX267" fmla="*/ 1776381 w 4017498"/>
                <a:gd name="connsiteY267" fmla="*/ 1861374 h 4010308"/>
                <a:gd name="connsiteX268" fmla="*/ 1770684 w 4017498"/>
                <a:gd name="connsiteY268" fmla="*/ 1819857 h 4010308"/>
                <a:gd name="connsiteX269" fmla="*/ 1770298 w 4017498"/>
                <a:gd name="connsiteY269" fmla="*/ 1817370 h 4010308"/>
                <a:gd name="connsiteX270" fmla="*/ 1750504 w 4017498"/>
                <a:gd name="connsiteY270" fmla="*/ 1673748 h 4010308"/>
                <a:gd name="connsiteX271" fmla="*/ 1726559 w 4017498"/>
                <a:gd name="connsiteY271" fmla="*/ 1667882 h 4010308"/>
                <a:gd name="connsiteX272" fmla="*/ 1597757 w 4017498"/>
                <a:gd name="connsiteY272" fmla="*/ 1752849 h 4010308"/>
                <a:gd name="connsiteX273" fmla="*/ 1534201 w 4017498"/>
                <a:gd name="connsiteY273" fmla="*/ 1621730 h 4010308"/>
                <a:gd name="connsiteX274" fmla="*/ 1438711 w 4017498"/>
                <a:gd name="connsiteY274" fmla="*/ 1598243 h 4010308"/>
                <a:gd name="connsiteX275" fmla="*/ 1177100 w 4017498"/>
                <a:gd name="connsiteY275" fmla="*/ 1663151 h 4010308"/>
                <a:gd name="connsiteX276" fmla="*/ 1301460 w 4017498"/>
                <a:gd name="connsiteY276" fmla="*/ 1564088 h 4010308"/>
                <a:gd name="connsiteX277" fmla="*/ 1260956 w 4017498"/>
                <a:gd name="connsiteY277" fmla="*/ 1554336 h 4010308"/>
                <a:gd name="connsiteX278" fmla="*/ 379571 w 4017498"/>
                <a:gd name="connsiteY278" fmla="*/ 1451651 h 4010308"/>
                <a:gd name="connsiteX279" fmla="*/ 366440 w 4017498"/>
                <a:gd name="connsiteY279" fmla="*/ 1480183 h 4010308"/>
                <a:gd name="connsiteX280" fmla="*/ 491935 w 4017498"/>
                <a:gd name="connsiteY280" fmla="*/ 1520711 h 4010308"/>
                <a:gd name="connsiteX281" fmla="*/ 501421 w 4017498"/>
                <a:gd name="connsiteY281" fmla="*/ 1523752 h 4010308"/>
                <a:gd name="connsiteX282" fmla="*/ 580450 w 4017498"/>
                <a:gd name="connsiteY282" fmla="*/ 1546732 h 4010308"/>
                <a:gd name="connsiteX283" fmla="*/ 653782 w 4017498"/>
                <a:gd name="connsiteY283" fmla="*/ 1567974 h 4010308"/>
                <a:gd name="connsiteX284" fmla="*/ 661072 w 4017498"/>
                <a:gd name="connsiteY284" fmla="*/ 1553467 h 4010308"/>
                <a:gd name="connsiteX285" fmla="*/ 388720 w 4017498"/>
                <a:gd name="connsiteY285" fmla="*/ 1458869 h 4010308"/>
                <a:gd name="connsiteX286" fmla="*/ 379571 w 4017498"/>
                <a:gd name="connsiteY286" fmla="*/ 1451651 h 4010308"/>
                <a:gd name="connsiteX287" fmla="*/ 671910 w 4017498"/>
                <a:gd name="connsiteY287" fmla="*/ 1445714 h 4010308"/>
                <a:gd name="connsiteX288" fmla="*/ 683930 w 4017498"/>
                <a:gd name="connsiteY288" fmla="*/ 1450155 h 4010308"/>
                <a:gd name="connsiteX289" fmla="*/ 685499 w 4017498"/>
                <a:gd name="connsiteY289" fmla="*/ 1451193 h 4010308"/>
                <a:gd name="connsiteX290" fmla="*/ 686344 w 4017498"/>
                <a:gd name="connsiteY290" fmla="*/ 1452907 h 4010308"/>
                <a:gd name="connsiteX291" fmla="*/ 690279 w 4017498"/>
                <a:gd name="connsiteY291" fmla="*/ 1467245 h 4010308"/>
                <a:gd name="connsiteX292" fmla="*/ 686368 w 4017498"/>
                <a:gd name="connsiteY292" fmla="*/ 1480739 h 4010308"/>
                <a:gd name="connsiteX293" fmla="*/ 685524 w 4017498"/>
                <a:gd name="connsiteY293" fmla="*/ 1482452 h 4010308"/>
                <a:gd name="connsiteX294" fmla="*/ 683882 w 4017498"/>
                <a:gd name="connsiteY294" fmla="*/ 1483611 h 4010308"/>
                <a:gd name="connsiteX295" fmla="*/ 671934 w 4017498"/>
                <a:gd name="connsiteY295" fmla="*/ 1487956 h 4010308"/>
                <a:gd name="connsiteX296" fmla="*/ 671910 w 4017498"/>
                <a:gd name="connsiteY296" fmla="*/ 1487956 h 4010308"/>
                <a:gd name="connsiteX297" fmla="*/ 660782 w 4017498"/>
                <a:gd name="connsiteY297" fmla="*/ 1483587 h 4010308"/>
                <a:gd name="connsiteX298" fmla="*/ 658996 w 4017498"/>
                <a:gd name="connsiteY298" fmla="*/ 1481921 h 4010308"/>
                <a:gd name="connsiteX299" fmla="*/ 654361 w 4017498"/>
                <a:gd name="connsiteY299" fmla="*/ 1467245 h 4010308"/>
                <a:gd name="connsiteX300" fmla="*/ 658996 w 4017498"/>
                <a:gd name="connsiteY300" fmla="*/ 1451797 h 4010308"/>
                <a:gd name="connsiteX301" fmla="*/ 660709 w 4017498"/>
                <a:gd name="connsiteY301" fmla="*/ 1450155 h 4010308"/>
                <a:gd name="connsiteX302" fmla="*/ 671910 w 4017498"/>
                <a:gd name="connsiteY302" fmla="*/ 1445714 h 4010308"/>
                <a:gd name="connsiteX303" fmla="*/ 534671 w 4017498"/>
                <a:gd name="connsiteY303" fmla="*/ 1432963 h 4010308"/>
                <a:gd name="connsiteX304" fmla="*/ 534684 w 4017498"/>
                <a:gd name="connsiteY304" fmla="*/ 1432968 h 4010308"/>
                <a:gd name="connsiteX305" fmla="*/ 534659 w 4017498"/>
                <a:gd name="connsiteY305" fmla="*/ 1432968 h 4010308"/>
                <a:gd name="connsiteX306" fmla="*/ 612891 w 4017498"/>
                <a:gd name="connsiteY306" fmla="*/ 1429758 h 4010308"/>
                <a:gd name="connsiteX307" fmla="*/ 612481 w 4017498"/>
                <a:gd name="connsiteY307" fmla="*/ 1430361 h 4010308"/>
                <a:gd name="connsiteX308" fmla="*/ 610767 w 4017498"/>
                <a:gd name="connsiteY308" fmla="*/ 1430892 h 4010308"/>
                <a:gd name="connsiteX309" fmla="*/ 608909 w 4017498"/>
                <a:gd name="connsiteY309" fmla="*/ 1436154 h 4010308"/>
                <a:gd name="connsiteX310" fmla="*/ 610767 w 4017498"/>
                <a:gd name="connsiteY310" fmla="*/ 1441441 h 4010308"/>
                <a:gd name="connsiteX311" fmla="*/ 612795 w 4017498"/>
                <a:gd name="connsiteY311" fmla="*/ 1443275 h 4010308"/>
                <a:gd name="connsiteX312" fmla="*/ 615016 w 4017498"/>
                <a:gd name="connsiteY312" fmla="*/ 1441441 h 4010308"/>
                <a:gd name="connsiteX313" fmla="*/ 616874 w 4017498"/>
                <a:gd name="connsiteY313" fmla="*/ 1436154 h 4010308"/>
                <a:gd name="connsiteX314" fmla="*/ 615016 w 4017498"/>
                <a:gd name="connsiteY314" fmla="*/ 1430892 h 4010308"/>
                <a:gd name="connsiteX315" fmla="*/ 612916 w 4017498"/>
                <a:gd name="connsiteY315" fmla="*/ 1429782 h 4010308"/>
                <a:gd name="connsiteX316" fmla="*/ 612665 w 4017498"/>
                <a:gd name="connsiteY316" fmla="*/ 1415848 h 4010308"/>
                <a:gd name="connsiteX317" fmla="*/ 626023 w 4017498"/>
                <a:gd name="connsiteY317" fmla="*/ 1421816 h 4010308"/>
                <a:gd name="connsiteX318" fmla="*/ 631212 w 4017498"/>
                <a:gd name="connsiteY318" fmla="*/ 1436130 h 4010308"/>
                <a:gd name="connsiteX319" fmla="*/ 625105 w 4017498"/>
                <a:gd name="connsiteY319" fmla="*/ 1451579 h 4010308"/>
                <a:gd name="connsiteX320" fmla="*/ 612880 w 4017498"/>
                <a:gd name="connsiteY320" fmla="*/ 1457655 h 4010308"/>
                <a:gd name="connsiteX321" fmla="*/ 599760 w 4017498"/>
                <a:gd name="connsiteY321" fmla="*/ 1450492 h 4010308"/>
                <a:gd name="connsiteX322" fmla="*/ 594498 w 4017498"/>
                <a:gd name="connsiteY322" fmla="*/ 1436130 h 4010308"/>
                <a:gd name="connsiteX323" fmla="*/ 600629 w 4017498"/>
                <a:gd name="connsiteY323" fmla="*/ 1420706 h 4010308"/>
                <a:gd name="connsiteX324" fmla="*/ 612665 w 4017498"/>
                <a:gd name="connsiteY324" fmla="*/ 1415848 h 4010308"/>
                <a:gd name="connsiteX325" fmla="*/ 3741260 w 4017498"/>
                <a:gd name="connsiteY325" fmla="*/ 1409168 h 4010308"/>
                <a:gd name="connsiteX326" fmla="*/ 3750529 w 4017498"/>
                <a:gd name="connsiteY326" fmla="*/ 1435310 h 4010308"/>
                <a:gd name="connsiteX327" fmla="*/ 3858644 w 4017498"/>
                <a:gd name="connsiteY327" fmla="*/ 2069253 h 4010308"/>
                <a:gd name="connsiteX328" fmla="*/ 3838609 w 4017498"/>
                <a:gd name="connsiteY328" fmla="*/ 2345419 h 4010308"/>
                <a:gd name="connsiteX329" fmla="*/ 3824440 w 4017498"/>
                <a:gd name="connsiteY329" fmla="*/ 2343295 h 4010308"/>
                <a:gd name="connsiteX330" fmla="*/ 3844306 w 4017498"/>
                <a:gd name="connsiteY330" fmla="*/ 2069253 h 4010308"/>
                <a:gd name="connsiteX331" fmla="*/ 3744929 w 4017498"/>
                <a:gd name="connsiteY331" fmla="*/ 1462876 h 4010308"/>
                <a:gd name="connsiteX332" fmla="*/ 3665441 w 4017498"/>
                <a:gd name="connsiteY332" fmla="*/ 1560974 h 4010308"/>
                <a:gd name="connsiteX333" fmla="*/ 3610189 w 4017498"/>
                <a:gd name="connsiteY333" fmla="*/ 1589433 h 4010308"/>
                <a:gd name="connsiteX334" fmla="*/ 3601330 w 4017498"/>
                <a:gd name="connsiteY334" fmla="*/ 1592981 h 4010308"/>
                <a:gd name="connsiteX335" fmla="*/ 3600679 w 4017498"/>
                <a:gd name="connsiteY335" fmla="*/ 1593271 h 4010308"/>
                <a:gd name="connsiteX336" fmla="*/ 3552281 w 4017498"/>
                <a:gd name="connsiteY336" fmla="*/ 2422131 h 4010308"/>
                <a:gd name="connsiteX337" fmla="*/ 3552281 w 4017498"/>
                <a:gd name="connsiteY337" fmla="*/ 2422179 h 4010308"/>
                <a:gd name="connsiteX338" fmla="*/ 3537943 w 4017498"/>
                <a:gd name="connsiteY338" fmla="*/ 2421358 h 4010308"/>
                <a:gd name="connsiteX339" fmla="*/ 3586895 w 4017498"/>
                <a:gd name="connsiteY339" fmla="*/ 1583470 h 4010308"/>
                <a:gd name="connsiteX340" fmla="*/ 3595537 w 4017498"/>
                <a:gd name="connsiteY340" fmla="*/ 1579874 h 4010308"/>
                <a:gd name="connsiteX341" fmla="*/ 3605096 w 4017498"/>
                <a:gd name="connsiteY341" fmla="*/ 1576036 h 4010308"/>
                <a:gd name="connsiteX342" fmla="*/ 3657814 w 4017498"/>
                <a:gd name="connsiteY342" fmla="*/ 1548832 h 4010308"/>
                <a:gd name="connsiteX343" fmla="*/ 3736698 w 4017498"/>
                <a:gd name="connsiteY343" fmla="*/ 1436541 h 4010308"/>
                <a:gd name="connsiteX344" fmla="*/ 534732 w 4017498"/>
                <a:gd name="connsiteY344" fmla="*/ 1405113 h 4010308"/>
                <a:gd name="connsiteX345" fmla="*/ 532535 w 4017498"/>
                <a:gd name="connsiteY345" fmla="*/ 1406947 h 4010308"/>
                <a:gd name="connsiteX346" fmla="*/ 531497 w 4017498"/>
                <a:gd name="connsiteY346" fmla="*/ 1412233 h 4010308"/>
                <a:gd name="connsiteX347" fmla="*/ 532608 w 4017498"/>
                <a:gd name="connsiteY347" fmla="*/ 1417375 h 4010308"/>
                <a:gd name="connsiteX348" fmla="*/ 532632 w 4017498"/>
                <a:gd name="connsiteY348" fmla="*/ 1417375 h 4010308"/>
                <a:gd name="connsiteX349" fmla="*/ 534853 w 4017498"/>
                <a:gd name="connsiteY349" fmla="*/ 1418630 h 4010308"/>
                <a:gd name="connsiteX350" fmla="*/ 536760 w 4017498"/>
                <a:gd name="connsiteY350" fmla="*/ 1417544 h 4010308"/>
                <a:gd name="connsiteX351" fmla="*/ 538666 w 4017498"/>
                <a:gd name="connsiteY351" fmla="*/ 1412233 h 4010308"/>
                <a:gd name="connsiteX352" fmla="*/ 536784 w 4017498"/>
                <a:gd name="connsiteY352" fmla="*/ 1406947 h 4010308"/>
                <a:gd name="connsiteX353" fmla="*/ 536639 w 4017498"/>
                <a:gd name="connsiteY353" fmla="*/ 1390735 h 4010308"/>
                <a:gd name="connsiteX354" fmla="*/ 547815 w 4017498"/>
                <a:gd name="connsiteY354" fmla="*/ 1397871 h 4010308"/>
                <a:gd name="connsiteX355" fmla="*/ 553005 w 4017498"/>
                <a:gd name="connsiteY355" fmla="*/ 1412209 h 4010308"/>
                <a:gd name="connsiteX356" fmla="*/ 547573 w 4017498"/>
                <a:gd name="connsiteY356" fmla="*/ 1426885 h 4010308"/>
                <a:gd name="connsiteX357" fmla="*/ 534671 w 4017498"/>
                <a:gd name="connsiteY357" fmla="*/ 1432963 h 4010308"/>
                <a:gd name="connsiteX358" fmla="*/ 523652 w 4017498"/>
                <a:gd name="connsiteY358" fmla="*/ 1428672 h 4010308"/>
                <a:gd name="connsiteX359" fmla="*/ 521770 w 4017498"/>
                <a:gd name="connsiteY359" fmla="*/ 1426885 h 4010308"/>
                <a:gd name="connsiteX360" fmla="*/ 517111 w 4017498"/>
                <a:gd name="connsiteY360" fmla="*/ 1412209 h 4010308"/>
                <a:gd name="connsiteX361" fmla="*/ 522421 w 4017498"/>
                <a:gd name="connsiteY361" fmla="*/ 1396761 h 4010308"/>
                <a:gd name="connsiteX362" fmla="*/ 536639 w 4017498"/>
                <a:gd name="connsiteY362" fmla="*/ 1390735 h 4010308"/>
                <a:gd name="connsiteX363" fmla="*/ 3252049 w 4017498"/>
                <a:gd name="connsiteY363" fmla="*/ 1390678 h 4010308"/>
                <a:gd name="connsiteX364" fmla="*/ 3250166 w 4017498"/>
                <a:gd name="connsiteY364" fmla="*/ 1391861 h 4010308"/>
                <a:gd name="connsiteX365" fmla="*/ 3248331 w 4017498"/>
                <a:gd name="connsiteY365" fmla="*/ 1397896 h 4010308"/>
                <a:gd name="connsiteX366" fmla="*/ 3250866 w 4017498"/>
                <a:gd name="connsiteY366" fmla="*/ 1403930 h 4010308"/>
                <a:gd name="connsiteX367" fmla="*/ 3252145 w 4017498"/>
                <a:gd name="connsiteY367" fmla="*/ 1404268 h 4010308"/>
                <a:gd name="connsiteX368" fmla="*/ 3254366 w 4017498"/>
                <a:gd name="connsiteY368" fmla="*/ 1403013 h 4010308"/>
                <a:gd name="connsiteX369" fmla="*/ 3255524 w 4017498"/>
                <a:gd name="connsiteY369" fmla="*/ 1397896 h 4010308"/>
                <a:gd name="connsiteX370" fmla="*/ 3254366 w 4017498"/>
                <a:gd name="connsiteY370" fmla="*/ 1391958 h 4010308"/>
                <a:gd name="connsiteX371" fmla="*/ 3252049 w 4017498"/>
                <a:gd name="connsiteY371" fmla="*/ 1390678 h 4010308"/>
                <a:gd name="connsiteX372" fmla="*/ 713258 w 4017498"/>
                <a:gd name="connsiteY372" fmla="*/ 1386720 h 4010308"/>
                <a:gd name="connsiteX373" fmla="*/ 711279 w 4017498"/>
                <a:gd name="connsiteY373" fmla="*/ 1388603 h 4010308"/>
                <a:gd name="connsiteX374" fmla="*/ 709420 w 4017498"/>
                <a:gd name="connsiteY374" fmla="*/ 1393889 h 4010308"/>
                <a:gd name="connsiteX375" fmla="*/ 711279 w 4017498"/>
                <a:gd name="connsiteY375" fmla="*/ 1399151 h 4010308"/>
                <a:gd name="connsiteX376" fmla="*/ 713403 w 4017498"/>
                <a:gd name="connsiteY376" fmla="*/ 1400286 h 4010308"/>
                <a:gd name="connsiteX377" fmla="*/ 714875 w 4017498"/>
                <a:gd name="connsiteY377" fmla="*/ 1399996 h 4010308"/>
                <a:gd name="connsiteX378" fmla="*/ 717362 w 4017498"/>
                <a:gd name="connsiteY378" fmla="*/ 1393913 h 4010308"/>
                <a:gd name="connsiteX379" fmla="*/ 715503 w 4017498"/>
                <a:gd name="connsiteY379" fmla="*/ 1388627 h 4010308"/>
                <a:gd name="connsiteX380" fmla="*/ 713234 w 4017498"/>
                <a:gd name="connsiteY380" fmla="*/ 1386744 h 4010308"/>
                <a:gd name="connsiteX381" fmla="*/ 3544653 w 4017498"/>
                <a:gd name="connsiteY381" fmla="*/ 1382206 h 4010308"/>
                <a:gd name="connsiteX382" fmla="*/ 3535094 w 4017498"/>
                <a:gd name="connsiteY382" fmla="*/ 1389616 h 4010308"/>
                <a:gd name="connsiteX383" fmla="*/ 3263128 w 4017498"/>
                <a:gd name="connsiteY383" fmla="*/ 1484094 h 4010308"/>
                <a:gd name="connsiteX384" fmla="*/ 3263152 w 4017498"/>
                <a:gd name="connsiteY384" fmla="*/ 1484118 h 4010308"/>
                <a:gd name="connsiteX385" fmla="*/ 3270394 w 4017498"/>
                <a:gd name="connsiteY385" fmla="*/ 1498552 h 4010308"/>
                <a:gd name="connsiteX386" fmla="*/ 3278552 w 4017498"/>
                <a:gd name="connsiteY386" fmla="*/ 1496211 h 4010308"/>
                <a:gd name="connsiteX387" fmla="*/ 3557760 w 4017498"/>
                <a:gd name="connsiteY387" fmla="*/ 1410882 h 4010308"/>
                <a:gd name="connsiteX388" fmla="*/ 3544653 w 4017498"/>
                <a:gd name="connsiteY388" fmla="*/ 1382206 h 4010308"/>
                <a:gd name="connsiteX389" fmla="*/ 3252368 w 4017498"/>
                <a:gd name="connsiteY389" fmla="*/ 1376914 h 4010308"/>
                <a:gd name="connsiteX390" fmla="*/ 3263393 w 4017498"/>
                <a:gd name="connsiteY390" fmla="*/ 1380758 h 4010308"/>
                <a:gd name="connsiteX391" fmla="*/ 3265180 w 4017498"/>
                <a:gd name="connsiteY391" fmla="*/ 1382399 h 4010308"/>
                <a:gd name="connsiteX392" fmla="*/ 3269838 w 4017498"/>
                <a:gd name="connsiteY392" fmla="*/ 1397920 h 4010308"/>
                <a:gd name="connsiteX393" fmla="*/ 3265180 w 4017498"/>
                <a:gd name="connsiteY393" fmla="*/ 1412620 h 4010308"/>
                <a:gd name="connsiteX394" fmla="*/ 3263418 w 4017498"/>
                <a:gd name="connsiteY394" fmla="*/ 1414237 h 4010308"/>
                <a:gd name="connsiteX395" fmla="*/ 3252290 w 4017498"/>
                <a:gd name="connsiteY395" fmla="*/ 1418655 h 4010308"/>
                <a:gd name="connsiteX396" fmla="*/ 3252314 w 4017498"/>
                <a:gd name="connsiteY396" fmla="*/ 1418606 h 4010308"/>
                <a:gd name="connsiteX397" fmla="*/ 3240076 w 4017498"/>
                <a:gd name="connsiteY397" fmla="*/ 1413344 h 4010308"/>
                <a:gd name="connsiteX398" fmla="*/ 3233969 w 4017498"/>
                <a:gd name="connsiteY398" fmla="*/ 1397896 h 4010308"/>
                <a:gd name="connsiteX399" fmla="*/ 3239352 w 4017498"/>
                <a:gd name="connsiteY399" fmla="*/ 1382447 h 4010308"/>
                <a:gd name="connsiteX400" fmla="*/ 3252368 w 4017498"/>
                <a:gd name="connsiteY400" fmla="*/ 1376914 h 4010308"/>
                <a:gd name="connsiteX401" fmla="*/ 713451 w 4017498"/>
                <a:gd name="connsiteY401" fmla="*/ 1372406 h 4010308"/>
                <a:gd name="connsiteX402" fmla="*/ 726583 w 4017498"/>
                <a:gd name="connsiteY402" fmla="*/ 1379551 h 4010308"/>
                <a:gd name="connsiteX403" fmla="*/ 731772 w 4017498"/>
                <a:gd name="connsiteY403" fmla="*/ 1393913 h 4010308"/>
                <a:gd name="connsiteX404" fmla="*/ 725665 w 4017498"/>
                <a:gd name="connsiteY404" fmla="*/ 1409338 h 4010308"/>
                <a:gd name="connsiteX405" fmla="*/ 713427 w 4017498"/>
                <a:gd name="connsiteY405" fmla="*/ 1414624 h 4010308"/>
                <a:gd name="connsiteX406" fmla="*/ 713427 w 4017498"/>
                <a:gd name="connsiteY406" fmla="*/ 1414600 h 4010308"/>
                <a:gd name="connsiteX407" fmla="*/ 700248 w 4017498"/>
                <a:gd name="connsiteY407" fmla="*/ 1408203 h 4010308"/>
                <a:gd name="connsiteX408" fmla="*/ 695058 w 4017498"/>
                <a:gd name="connsiteY408" fmla="*/ 1393889 h 4010308"/>
                <a:gd name="connsiteX409" fmla="*/ 701189 w 4017498"/>
                <a:gd name="connsiteY409" fmla="*/ 1378441 h 4010308"/>
                <a:gd name="connsiteX410" fmla="*/ 713451 w 4017498"/>
                <a:gd name="connsiteY410" fmla="*/ 1372406 h 4010308"/>
                <a:gd name="connsiteX411" fmla="*/ 460168 w 4017498"/>
                <a:gd name="connsiteY411" fmla="*/ 1369919 h 4010308"/>
                <a:gd name="connsiteX412" fmla="*/ 457586 w 4017498"/>
                <a:gd name="connsiteY412" fmla="*/ 1371826 h 4010308"/>
                <a:gd name="connsiteX413" fmla="*/ 456499 w 4017498"/>
                <a:gd name="connsiteY413" fmla="*/ 1377112 h 4010308"/>
                <a:gd name="connsiteX414" fmla="*/ 457875 w 4017498"/>
                <a:gd name="connsiteY414" fmla="*/ 1382374 h 4010308"/>
                <a:gd name="connsiteX415" fmla="*/ 457851 w 4017498"/>
                <a:gd name="connsiteY415" fmla="*/ 1382374 h 4010308"/>
                <a:gd name="connsiteX416" fmla="*/ 460313 w 4017498"/>
                <a:gd name="connsiteY416" fmla="*/ 1383485 h 4010308"/>
                <a:gd name="connsiteX417" fmla="*/ 462534 w 4017498"/>
                <a:gd name="connsiteY417" fmla="*/ 1382254 h 4010308"/>
                <a:gd name="connsiteX418" fmla="*/ 463668 w 4017498"/>
                <a:gd name="connsiteY418" fmla="*/ 1377112 h 4010308"/>
                <a:gd name="connsiteX419" fmla="*/ 462630 w 4017498"/>
                <a:gd name="connsiteY419" fmla="*/ 1371826 h 4010308"/>
                <a:gd name="connsiteX420" fmla="*/ 460168 w 4017498"/>
                <a:gd name="connsiteY420" fmla="*/ 1369919 h 4010308"/>
                <a:gd name="connsiteX421" fmla="*/ 3389528 w 4017498"/>
                <a:gd name="connsiteY421" fmla="*/ 1363566 h 4010308"/>
                <a:gd name="connsiteX422" fmla="*/ 3389540 w 4017498"/>
                <a:gd name="connsiteY422" fmla="*/ 1363571 h 4010308"/>
                <a:gd name="connsiteX423" fmla="*/ 3389516 w 4017498"/>
                <a:gd name="connsiteY423" fmla="*/ 1363571 h 4010308"/>
                <a:gd name="connsiteX424" fmla="*/ 3308363 w 4017498"/>
                <a:gd name="connsiteY424" fmla="*/ 1362268 h 4010308"/>
                <a:gd name="connsiteX425" fmla="*/ 3308387 w 4017498"/>
                <a:gd name="connsiteY425" fmla="*/ 1362268 h 4010308"/>
                <a:gd name="connsiteX426" fmla="*/ 3308363 w 4017498"/>
                <a:gd name="connsiteY426" fmla="*/ 1362273 h 4010308"/>
                <a:gd name="connsiteX427" fmla="*/ 3311356 w 4017498"/>
                <a:gd name="connsiteY427" fmla="*/ 1360409 h 4010308"/>
                <a:gd name="connsiteX428" fmla="*/ 3308267 w 4017498"/>
                <a:gd name="connsiteY428" fmla="*/ 1362292 h 4010308"/>
                <a:gd name="connsiteX429" fmla="*/ 3308363 w 4017498"/>
                <a:gd name="connsiteY429" fmla="*/ 1362273 h 4010308"/>
                <a:gd name="connsiteX430" fmla="*/ 3308122 w 4017498"/>
                <a:gd name="connsiteY430" fmla="*/ 1366782 h 4010308"/>
                <a:gd name="connsiteX431" fmla="*/ 3309256 w 4017498"/>
                <a:gd name="connsiteY431" fmla="*/ 1372116 h 4010308"/>
                <a:gd name="connsiteX432" fmla="*/ 3311550 w 4017498"/>
                <a:gd name="connsiteY432" fmla="*/ 1373951 h 4010308"/>
                <a:gd name="connsiteX433" fmla="*/ 3312515 w 4017498"/>
                <a:gd name="connsiteY433" fmla="*/ 1373202 h 4010308"/>
                <a:gd name="connsiteX434" fmla="*/ 3315339 w 4017498"/>
                <a:gd name="connsiteY434" fmla="*/ 1366782 h 4010308"/>
                <a:gd name="connsiteX435" fmla="*/ 3313408 w 4017498"/>
                <a:gd name="connsiteY435" fmla="*/ 1361447 h 4010308"/>
                <a:gd name="connsiteX436" fmla="*/ 3311356 w 4017498"/>
                <a:gd name="connsiteY436" fmla="*/ 1360409 h 4010308"/>
                <a:gd name="connsiteX437" fmla="*/ 653564 w 4017498"/>
                <a:gd name="connsiteY437" fmla="*/ 1356378 h 4010308"/>
                <a:gd name="connsiteX438" fmla="*/ 651971 w 4017498"/>
                <a:gd name="connsiteY438" fmla="*/ 1357319 h 4010308"/>
                <a:gd name="connsiteX439" fmla="*/ 650378 w 4017498"/>
                <a:gd name="connsiteY439" fmla="*/ 1362799 h 4010308"/>
                <a:gd name="connsiteX440" fmla="*/ 651971 w 4017498"/>
                <a:gd name="connsiteY440" fmla="*/ 1369026 h 4010308"/>
                <a:gd name="connsiteX441" fmla="*/ 653733 w 4017498"/>
                <a:gd name="connsiteY441" fmla="*/ 1369968 h 4010308"/>
                <a:gd name="connsiteX442" fmla="*/ 655978 w 4017498"/>
                <a:gd name="connsiteY442" fmla="*/ 1369002 h 4010308"/>
                <a:gd name="connsiteX443" fmla="*/ 657571 w 4017498"/>
                <a:gd name="connsiteY443" fmla="*/ 1362799 h 4010308"/>
                <a:gd name="connsiteX444" fmla="*/ 656002 w 4017498"/>
                <a:gd name="connsiteY444" fmla="*/ 1357343 h 4010308"/>
                <a:gd name="connsiteX445" fmla="*/ 653564 w 4017498"/>
                <a:gd name="connsiteY445" fmla="*/ 1356378 h 4010308"/>
                <a:gd name="connsiteX446" fmla="*/ 457975 w 4017498"/>
                <a:gd name="connsiteY446" fmla="*/ 1356103 h 4010308"/>
                <a:gd name="connsiteX447" fmla="*/ 472744 w 4017498"/>
                <a:gd name="connsiteY447" fmla="*/ 1361688 h 4010308"/>
                <a:gd name="connsiteX448" fmla="*/ 478055 w 4017498"/>
                <a:gd name="connsiteY448" fmla="*/ 1377161 h 4010308"/>
                <a:gd name="connsiteX449" fmla="*/ 473396 w 4017498"/>
                <a:gd name="connsiteY449" fmla="*/ 1391837 h 4010308"/>
                <a:gd name="connsiteX450" fmla="*/ 471682 w 4017498"/>
                <a:gd name="connsiteY450" fmla="*/ 1393454 h 4010308"/>
                <a:gd name="connsiteX451" fmla="*/ 460482 w 4017498"/>
                <a:gd name="connsiteY451" fmla="*/ 1397919 h 4010308"/>
                <a:gd name="connsiteX452" fmla="*/ 460482 w 4017498"/>
                <a:gd name="connsiteY452" fmla="*/ 1397871 h 4010308"/>
                <a:gd name="connsiteX453" fmla="*/ 448485 w 4017498"/>
                <a:gd name="connsiteY453" fmla="*/ 1393406 h 4010308"/>
                <a:gd name="connsiteX454" fmla="*/ 446578 w 4017498"/>
                <a:gd name="connsiteY454" fmla="*/ 1391523 h 4010308"/>
                <a:gd name="connsiteX455" fmla="*/ 442137 w 4017498"/>
                <a:gd name="connsiteY455" fmla="*/ 1377136 h 4010308"/>
                <a:gd name="connsiteX456" fmla="*/ 446554 w 4017498"/>
                <a:gd name="connsiteY456" fmla="*/ 1362774 h 4010308"/>
                <a:gd name="connsiteX457" fmla="*/ 457975 w 4017498"/>
                <a:gd name="connsiteY457" fmla="*/ 1356103 h 4010308"/>
                <a:gd name="connsiteX458" fmla="*/ 3311356 w 4017498"/>
                <a:gd name="connsiteY458" fmla="*/ 1346071 h 4010308"/>
                <a:gd name="connsiteX459" fmla="*/ 3323595 w 4017498"/>
                <a:gd name="connsiteY459" fmla="*/ 1351357 h 4010308"/>
                <a:gd name="connsiteX460" fmla="*/ 3329702 w 4017498"/>
                <a:gd name="connsiteY460" fmla="*/ 1366782 h 4010308"/>
                <a:gd name="connsiteX461" fmla="*/ 3323667 w 4017498"/>
                <a:gd name="connsiteY461" fmla="*/ 1382182 h 4010308"/>
                <a:gd name="connsiteX462" fmla="*/ 3311381 w 4017498"/>
                <a:gd name="connsiteY462" fmla="*/ 1388313 h 4010308"/>
                <a:gd name="connsiteX463" fmla="*/ 3311356 w 4017498"/>
                <a:gd name="connsiteY463" fmla="*/ 1388313 h 4010308"/>
                <a:gd name="connsiteX464" fmla="*/ 3299094 w 4017498"/>
                <a:gd name="connsiteY464" fmla="*/ 1382206 h 4010308"/>
                <a:gd name="connsiteX465" fmla="*/ 3293784 w 4017498"/>
                <a:gd name="connsiteY465" fmla="*/ 1366782 h 4010308"/>
                <a:gd name="connsiteX466" fmla="*/ 3299046 w 4017498"/>
                <a:gd name="connsiteY466" fmla="*/ 1351381 h 4010308"/>
                <a:gd name="connsiteX467" fmla="*/ 3311356 w 4017498"/>
                <a:gd name="connsiteY467" fmla="*/ 1346071 h 4010308"/>
                <a:gd name="connsiteX468" fmla="*/ 3210785 w 4017498"/>
                <a:gd name="connsiteY468" fmla="*/ 1345220 h 4010308"/>
                <a:gd name="connsiteX469" fmla="*/ 3210796 w 4017498"/>
                <a:gd name="connsiteY469" fmla="*/ 1345226 h 4010308"/>
                <a:gd name="connsiteX470" fmla="*/ 3210772 w 4017498"/>
                <a:gd name="connsiteY470" fmla="*/ 1345226 h 4010308"/>
                <a:gd name="connsiteX471" fmla="*/ 653564 w 4017498"/>
                <a:gd name="connsiteY471" fmla="*/ 1342088 h 4010308"/>
                <a:gd name="connsiteX472" fmla="*/ 665513 w 4017498"/>
                <a:gd name="connsiteY472" fmla="*/ 1346433 h 4010308"/>
                <a:gd name="connsiteX473" fmla="*/ 667130 w 4017498"/>
                <a:gd name="connsiteY473" fmla="*/ 1347495 h 4010308"/>
                <a:gd name="connsiteX474" fmla="*/ 667951 w 4017498"/>
                <a:gd name="connsiteY474" fmla="*/ 1349209 h 4010308"/>
                <a:gd name="connsiteX475" fmla="*/ 671958 w 4017498"/>
                <a:gd name="connsiteY475" fmla="*/ 1362799 h 4010308"/>
                <a:gd name="connsiteX476" fmla="*/ 668047 w 4017498"/>
                <a:gd name="connsiteY476" fmla="*/ 1377064 h 4010308"/>
                <a:gd name="connsiteX477" fmla="*/ 667203 w 4017498"/>
                <a:gd name="connsiteY477" fmla="*/ 1378778 h 4010308"/>
                <a:gd name="connsiteX478" fmla="*/ 665537 w 4017498"/>
                <a:gd name="connsiteY478" fmla="*/ 1379961 h 4010308"/>
                <a:gd name="connsiteX479" fmla="*/ 653589 w 4017498"/>
                <a:gd name="connsiteY479" fmla="*/ 1384306 h 4010308"/>
                <a:gd name="connsiteX480" fmla="*/ 653564 w 4017498"/>
                <a:gd name="connsiteY480" fmla="*/ 1384306 h 4010308"/>
                <a:gd name="connsiteX481" fmla="*/ 642437 w 4017498"/>
                <a:gd name="connsiteY481" fmla="*/ 1379961 h 4010308"/>
                <a:gd name="connsiteX482" fmla="*/ 640819 w 4017498"/>
                <a:gd name="connsiteY482" fmla="*/ 1378875 h 4010308"/>
                <a:gd name="connsiteX483" fmla="*/ 639950 w 4017498"/>
                <a:gd name="connsiteY483" fmla="*/ 1377161 h 4010308"/>
                <a:gd name="connsiteX484" fmla="*/ 636040 w 4017498"/>
                <a:gd name="connsiteY484" fmla="*/ 1362823 h 4010308"/>
                <a:gd name="connsiteX485" fmla="*/ 639950 w 4017498"/>
                <a:gd name="connsiteY485" fmla="*/ 1349305 h 4010308"/>
                <a:gd name="connsiteX486" fmla="*/ 640795 w 4017498"/>
                <a:gd name="connsiteY486" fmla="*/ 1347592 h 4010308"/>
                <a:gd name="connsiteX487" fmla="*/ 642437 w 4017498"/>
                <a:gd name="connsiteY487" fmla="*/ 1346433 h 4010308"/>
                <a:gd name="connsiteX488" fmla="*/ 653564 w 4017498"/>
                <a:gd name="connsiteY488" fmla="*/ 1342088 h 4010308"/>
                <a:gd name="connsiteX489" fmla="*/ 3389371 w 4017498"/>
                <a:gd name="connsiteY489" fmla="*/ 1335643 h 4010308"/>
                <a:gd name="connsiteX490" fmla="*/ 3389395 w 4017498"/>
                <a:gd name="connsiteY490" fmla="*/ 1335667 h 4010308"/>
                <a:gd name="connsiteX491" fmla="*/ 3387416 w 4017498"/>
                <a:gd name="connsiteY491" fmla="*/ 1337550 h 4010308"/>
                <a:gd name="connsiteX492" fmla="*/ 3385533 w 4017498"/>
                <a:gd name="connsiteY492" fmla="*/ 1342836 h 4010308"/>
                <a:gd name="connsiteX493" fmla="*/ 3387416 w 4017498"/>
                <a:gd name="connsiteY493" fmla="*/ 1348171 h 4010308"/>
                <a:gd name="connsiteX494" fmla="*/ 3389444 w 4017498"/>
                <a:gd name="connsiteY494" fmla="*/ 1349233 h 4010308"/>
                <a:gd name="connsiteX495" fmla="*/ 3391688 w 4017498"/>
                <a:gd name="connsiteY495" fmla="*/ 1348098 h 4010308"/>
                <a:gd name="connsiteX496" fmla="*/ 3392726 w 4017498"/>
                <a:gd name="connsiteY496" fmla="*/ 1342812 h 4010308"/>
                <a:gd name="connsiteX497" fmla="*/ 3391592 w 4017498"/>
                <a:gd name="connsiteY497" fmla="*/ 1337502 h 4010308"/>
                <a:gd name="connsiteX498" fmla="*/ 576008 w 4017498"/>
                <a:gd name="connsiteY498" fmla="*/ 1331660 h 4010308"/>
                <a:gd name="connsiteX499" fmla="*/ 574101 w 4017498"/>
                <a:gd name="connsiteY499" fmla="*/ 1333543 h 4010308"/>
                <a:gd name="connsiteX500" fmla="*/ 572194 w 4017498"/>
                <a:gd name="connsiteY500" fmla="*/ 1338853 h 4010308"/>
                <a:gd name="connsiteX501" fmla="*/ 574101 w 4017498"/>
                <a:gd name="connsiteY501" fmla="*/ 1344164 h 4010308"/>
                <a:gd name="connsiteX502" fmla="*/ 576177 w 4017498"/>
                <a:gd name="connsiteY502" fmla="*/ 1345226 h 4010308"/>
                <a:gd name="connsiteX503" fmla="*/ 577673 w 4017498"/>
                <a:gd name="connsiteY503" fmla="*/ 1344936 h 4010308"/>
                <a:gd name="connsiteX504" fmla="*/ 580160 w 4017498"/>
                <a:gd name="connsiteY504" fmla="*/ 1338853 h 4010308"/>
                <a:gd name="connsiteX505" fmla="*/ 578253 w 4017498"/>
                <a:gd name="connsiteY505" fmla="*/ 1333543 h 4010308"/>
                <a:gd name="connsiteX506" fmla="*/ 3389540 w 4017498"/>
                <a:gd name="connsiteY506" fmla="*/ 1321329 h 4010308"/>
                <a:gd name="connsiteX507" fmla="*/ 3402696 w 4017498"/>
                <a:gd name="connsiteY507" fmla="*/ 1328498 h 4010308"/>
                <a:gd name="connsiteX508" fmla="*/ 3407064 w 4017498"/>
                <a:gd name="connsiteY508" fmla="*/ 1342836 h 4010308"/>
                <a:gd name="connsiteX509" fmla="*/ 3401802 w 4017498"/>
                <a:gd name="connsiteY509" fmla="*/ 1358261 h 4010308"/>
                <a:gd name="connsiteX510" fmla="*/ 3389528 w 4017498"/>
                <a:gd name="connsiteY510" fmla="*/ 1363566 h 4010308"/>
                <a:gd name="connsiteX511" fmla="*/ 3377302 w 4017498"/>
                <a:gd name="connsiteY511" fmla="*/ 1358285 h 4010308"/>
                <a:gd name="connsiteX512" fmla="*/ 3371195 w 4017498"/>
                <a:gd name="connsiteY512" fmla="*/ 1342836 h 4010308"/>
                <a:gd name="connsiteX513" fmla="*/ 3377302 w 4017498"/>
                <a:gd name="connsiteY513" fmla="*/ 1327436 h 4010308"/>
                <a:gd name="connsiteX514" fmla="*/ 3389540 w 4017498"/>
                <a:gd name="connsiteY514" fmla="*/ 1321329 h 4010308"/>
                <a:gd name="connsiteX515" fmla="*/ 576201 w 4017498"/>
                <a:gd name="connsiteY515" fmla="*/ 1317322 h 4010308"/>
                <a:gd name="connsiteX516" fmla="*/ 589332 w 4017498"/>
                <a:gd name="connsiteY516" fmla="*/ 1324491 h 4010308"/>
                <a:gd name="connsiteX517" fmla="*/ 594546 w 4017498"/>
                <a:gd name="connsiteY517" fmla="*/ 1338853 h 4010308"/>
                <a:gd name="connsiteX518" fmla="*/ 588439 w 4017498"/>
                <a:gd name="connsiteY518" fmla="*/ 1354278 h 4010308"/>
                <a:gd name="connsiteX519" fmla="*/ 576177 w 4017498"/>
                <a:gd name="connsiteY519" fmla="*/ 1359564 h 4010308"/>
                <a:gd name="connsiteX520" fmla="*/ 563022 w 4017498"/>
                <a:gd name="connsiteY520" fmla="*/ 1353191 h 4010308"/>
                <a:gd name="connsiteX521" fmla="*/ 557856 w 4017498"/>
                <a:gd name="connsiteY521" fmla="*/ 1338853 h 4010308"/>
                <a:gd name="connsiteX522" fmla="*/ 563939 w 4017498"/>
                <a:gd name="connsiteY522" fmla="*/ 1323429 h 4010308"/>
                <a:gd name="connsiteX523" fmla="*/ 576201 w 4017498"/>
                <a:gd name="connsiteY523" fmla="*/ 1317322 h 4010308"/>
                <a:gd name="connsiteX524" fmla="*/ 3210796 w 4017498"/>
                <a:gd name="connsiteY524" fmla="*/ 1317298 h 4010308"/>
                <a:gd name="connsiteX525" fmla="*/ 3210796 w 4017498"/>
                <a:gd name="connsiteY525" fmla="*/ 1317322 h 4010308"/>
                <a:gd name="connsiteX526" fmla="*/ 3208696 w 4017498"/>
                <a:gd name="connsiteY526" fmla="*/ 1319205 h 4010308"/>
                <a:gd name="connsiteX527" fmla="*/ 3206837 w 4017498"/>
                <a:gd name="connsiteY527" fmla="*/ 1324491 h 4010308"/>
                <a:gd name="connsiteX528" fmla="*/ 3208744 w 4017498"/>
                <a:gd name="connsiteY528" fmla="*/ 1329850 h 4010308"/>
                <a:gd name="connsiteX529" fmla="*/ 3210796 w 4017498"/>
                <a:gd name="connsiteY529" fmla="*/ 1330888 h 4010308"/>
                <a:gd name="connsiteX530" fmla="*/ 3212244 w 4017498"/>
                <a:gd name="connsiteY530" fmla="*/ 1330719 h 4010308"/>
                <a:gd name="connsiteX531" fmla="*/ 3214803 w 4017498"/>
                <a:gd name="connsiteY531" fmla="*/ 1324467 h 4010308"/>
                <a:gd name="connsiteX532" fmla="*/ 3212920 w 4017498"/>
                <a:gd name="connsiteY532" fmla="*/ 1319181 h 4010308"/>
                <a:gd name="connsiteX533" fmla="*/ 736552 w 4017498"/>
                <a:gd name="connsiteY533" fmla="*/ 1312543 h 4010308"/>
                <a:gd name="connsiteX534" fmla="*/ 736142 w 4017498"/>
                <a:gd name="connsiteY534" fmla="*/ 1313146 h 4010308"/>
                <a:gd name="connsiteX535" fmla="*/ 734452 w 4017498"/>
                <a:gd name="connsiteY535" fmla="*/ 1313678 h 4010308"/>
                <a:gd name="connsiteX536" fmla="*/ 732594 w 4017498"/>
                <a:gd name="connsiteY536" fmla="*/ 1318940 h 4010308"/>
                <a:gd name="connsiteX537" fmla="*/ 734452 w 4017498"/>
                <a:gd name="connsiteY537" fmla="*/ 1324274 h 4010308"/>
                <a:gd name="connsiteX538" fmla="*/ 736480 w 4017498"/>
                <a:gd name="connsiteY538" fmla="*/ 1326061 h 4010308"/>
                <a:gd name="connsiteX539" fmla="*/ 737904 w 4017498"/>
                <a:gd name="connsiteY539" fmla="*/ 1325023 h 4010308"/>
                <a:gd name="connsiteX540" fmla="*/ 739763 w 4017498"/>
                <a:gd name="connsiteY540" fmla="*/ 1318940 h 4010308"/>
                <a:gd name="connsiteX541" fmla="*/ 738676 w 4017498"/>
                <a:gd name="connsiteY541" fmla="*/ 1313678 h 4010308"/>
                <a:gd name="connsiteX542" fmla="*/ 736576 w 4017498"/>
                <a:gd name="connsiteY542" fmla="*/ 1312567 h 4010308"/>
                <a:gd name="connsiteX543" fmla="*/ 3210796 w 4017498"/>
                <a:gd name="connsiteY543" fmla="*/ 1302984 h 4010308"/>
                <a:gd name="connsiteX544" fmla="*/ 3223976 w 4017498"/>
                <a:gd name="connsiteY544" fmla="*/ 1310201 h 4010308"/>
                <a:gd name="connsiteX545" fmla="*/ 3229141 w 4017498"/>
                <a:gd name="connsiteY545" fmla="*/ 1324491 h 4010308"/>
                <a:gd name="connsiteX546" fmla="*/ 3223082 w 4017498"/>
                <a:gd name="connsiteY546" fmla="*/ 1339916 h 4010308"/>
                <a:gd name="connsiteX547" fmla="*/ 3210785 w 4017498"/>
                <a:gd name="connsiteY547" fmla="*/ 1345220 h 4010308"/>
                <a:gd name="connsiteX548" fmla="*/ 3197689 w 4017498"/>
                <a:gd name="connsiteY548" fmla="*/ 1338902 h 4010308"/>
                <a:gd name="connsiteX549" fmla="*/ 3192427 w 4017498"/>
                <a:gd name="connsiteY549" fmla="*/ 1324491 h 4010308"/>
                <a:gd name="connsiteX550" fmla="*/ 3198558 w 4017498"/>
                <a:gd name="connsiteY550" fmla="*/ 1309091 h 4010308"/>
                <a:gd name="connsiteX551" fmla="*/ 3210796 w 4017498"/>
                <a:gd name="connsiteY551" fmla="*/ 1302984 h 4010308"/>
                <a:gd name="connsiteX552" fmla="*/ 3463789 w 4017498"/>
                <a:gd name="connsiteY552" fmla="*/ 1300594 h 4010308"/>
                <a:gd name="connsiteX553" fmla="*/ 3461592 w 4017498"/>
                <a:gd name="connsiteY553" fmla="*/ 1302477 h 4010308"/>
                <a:gd name="connsiteX554" fmla="*/ 3460530 w 4017498"/>
                <a:gd name="connsiteY554" fmla="*/ 1307763 h 4010308"/>
                <a:gd name="connsiteX555" fmla="*/ 3461906 w 4017498"/>
                <a:gd name="connsiteY555" fmla="*/ 1313074 h 4010308"/>
                <a:gd name="connsiteX556" fmla="*/ 3463885 w 4017498"/>
                <a:gd name="connsiteY556" fmla="*/ 1314160 h 4010308"/>
                <a:gd name="connsiteX557" fmla="*/ 3466372 w 4017498"/>
                <a:gd name="connsiteY557" fmla="*/ 1313074 h 4010308"/>
                <a:gd name="connsiteX558" fmla="*/ 3467747 w 4017498"/>
                <a:gd name="connsiteY558" fmla="*/ 1307763 h 4010308"/>
                <a:gd name="connsiteX559" fmla="*/ 3465768 w 4017498"/>
                <a:gd name="connsiteY559" fmla="*/ 1301439 h 4010308"/>
                <a:gd name="connsiteX560" fmla="*/ 3463789 w 4017498"/>
                <a:gd name="connsiteY560" fmla="*/ 1300594 h 4010308"/>
                <a:gd name="connsiteX561" fmla="*/ 734884 w 4017498"/>
                <a:gd name="connsiteY561" fmla="*/ 1298398 h 4010308"/>
                <a:gd name="connsiteX562" fmla="*/ 748839 w 4017498"/>
                <a:gd name="connsiteY562" fmla="*/ 1303515 h 4010308"/>
                <a:gd name="connsiteX563" fmla="*/ 754101 w 4017498"/>
                <a:gd name="connsiteY563" fmla="*/ 1318916 h 4010308"/>
                <a:gd name="connsiteX564" fmla="*/ 748839 w 4017498"/>
                <a:gd name="connsiteY564" fmla="*/ 1334364 h 4010308"/>
                <a:gd name="connsiteX565" fmla="*/ 736552 w 4017498"/>
                <a:gd name="connsiteY565" fmla="*/ 1340447 h 4010308"/>
                <a:gd name="connsiteX566" fmla="*/ 723445 w 4017498"/>
                <a:gd name="connsiteY566" fmla="*/ 1333350 h 4010308"/>
                <a:gd name="connsiteX567" fmla="*/ 718183 w 4017498"/>
                <a:gd name="connsiteY567" fmla="*/ 1318916 h 4010308"/>
                <a:gd name="connsiteX568" fmla="*/ 724314 w 4017498"/>
                <a:gd name="connsiteY568" fmla="*/ 1303491 h 4010308"/>
                <a:gd name="connsiteX569" fmla="*/ 734884 w 4017498"/>
                <a:gd name="connsiteY569" fmla="*/ 1298398 h 4010308"/>
                <a:gd name="connsiteX570" fmla="*/ 501204 w 4017498"/>
                <a:gd name="connsiteY570" fmla="*/ 1296636 h 4010308"/>
                <a:gd name="connsiteX571" fmla="*/ 499080 w 4017498"/>
                <a:gd name="connsiteY571" fmla="*/ 1298470 h 4010308"/>
                <a:gd name="connsiteX572" fmla="*/ 497993 w 4017498"/>
                <a:gd name="connsiteY572" fmla="*/ 1303780 h 4010308"/>
                <a:gd name="connsiteX573" fmla="*/ 499080 w 4017498"/>
                <a:gd name="connsiteY573" fmla="*/ 1309091 h 4010308"/>
                <a:gd name="connsiteX574" fmla="*/ 501180 w 4017498"/>
                <a:gd name="connsiteY574" fmla="*/ 1310153 h 4010308"/>
                <a:gd name="connsiteX575" fmla="*/ 502628 w 4017498"/>
                <a:gd name="connsiteY575" fmla="*/ 1309984 h 4010308"/>
                <a:gd name="connsiteX576" fmla="*/ 505162 w 4017498"/>
                <a:gd name="connsiteY576" fmla="*/ 1303780 h 4010308"/>
                <a:gd name="connsiteX577" fmla="*/ 503280 w 4017498"/>
                <a:gd name="connsiteY577" fmla="*/ 1298470 h 4010308"/>
                <a:gd name="connsiteX578" fmla="*/ 3270370 w 4017498"/>
                <a:gd name="connsiteY578" fmla="*/ 1287004 h 4010308"/>
                <a:gd name="connsiteX579" fmla="*/ 3270382 w 4017498"/>
                <a:gd name="connsiteY579" fmla="*/ 1287011 h 4010308"/>
                <a:gd name="connsiteX580" fmla="*/ 3268535 w 4017498"/>
                <a:gd name="connsiteY580" fmla="*/ 1288090 h 4010308"/>
                <a:gd name="connsiteX581" fmla="*/ 3266652 w 4017498"/>
                <a:gd name="connsiteY581" fmla="*/ 1293401 h 4010308"/>
                <a:gd name="connsiteX582" fmla="*/ 3269187 w 4017498"/>
                <a:gd name="connsiteY582" fmla="*/ 1300232 h 4010308"/>
                <a:gd name="connsiteX583" fmla="*/ 3270490 w 4017498"/>
                <a:gd name="connsiteY583" fmla="*/ 1300570 h 4010308"/>
                <a:gd name="connsiteX584" fmla="*/ 3272711 w 4017498"/>
                <a:gd name="connsiteY584" fmla="*/ 1299339 h 4010308"/>
                <a:gd name="connsiteX585" fmla="*/ 3273821 w 4017498"/>
                <a:gd name="connsiteY585" fmla="*/ 1293401 h 4010308"/>
                <a:gd name="connsiteX586" fmla="*/ 3272663 w 4017498"/>
                <a:gd name="connsiteY586" fmla="*/ 1288259 h 4010308"/>
                <a:gd name="connsiteX587" fmla="*/ 3270382 w 4017498"/>
                <a:gd name="connsiteY587" fmla="*/ 1287011 h 4010308"/>
                <a:gd name="connsiteX588" fmla="*/ 3270394 w 4017498"/>
                <a:gd name="connsiteY588" fmla="*/ 1287004 h 4010308"/>
                <a:gd name="connsiteX589" fmla="*/ 3463740 w 4017498"/>
                <a:gd name="connsiteY589" fmla="*/ 1286256 h 4010308"/>
                <a:gd name="connsiteX590" fmla="*/ 3476823 w 4017498"/>
                <a:gd name="connsiteY590" fmla="*/ 1292387 h 4010308"/>
                <a:gd name="connsiteX591" fmla="*/ 3482086 w 4017498"/>
                <a:gd name="connsiteY591" fmla="*/ 1307763 h 4010308"/>
                <a:gd name="connsiteX592" fmla="*/ 3477668 w 4017498"/>
                <a:gd name="connsiteY592" fmla="*/ 1322150 h 4010308"/>
                <a:gd name="connsiteX593" fmla="*/ 3475665 w 4017498"/>
                <a:gd name="connsiteY593" fmla="*/ 1324129 h 4010308"/>
                <a:gd name="connsiteX594" fmla="*/ 3463740 w 4017498"/>
                <a:gd name="connsiteY594" fmla="*/ 1328498 h 4010308"/>
                <a:gd name="connsiteX595" fmla="*/ 3452685 w 4017498"/>
                <a:gd name="connsiteY595" fmla="*/ 1324201 h 4010308"/>
                <a:gd name="connsiteX596" fmla="*/ 3450561 w 4017498"/>
                <a:gd name="connsiteY596" fmla="*/ 1322101 h 4010308"/>
                <a:gd name="connsiteX597" fmla="*/ 3446216 w 4017498"/>
                <a:gd name="connsiteY597" fmla="*/ 1307763 h 4010308"/>
                <a:gd name="connsiteX598" fmla="*/ 3450585 w 4017498"/>
                <a:gd name="connsiteY598" fmla="*/ 1293449 h 4010308"/>
                <a:gd name="connsiteX599" fmla="*/ 3463740 w 4017498"/>
                <a:gd name="connsiteY599" fmla="*/ 1286256 h 4010308"/>
                <a:gd name="connsiteX600" fmla="*/ 503099 w 4017498"/>
                <a:gd name="connsiteY600" fmla="*/ 1282258 h 4010308"/>
                <a:gd name="connsiteX601" fmla="*/ 514335 w 4017498"/>
                <a:gd name="connsiteY601" fmla="*/ 1289418 h 4010308"/>
                <a:gd name="connsiteX602" fmla="*/ 519525 w 4017498"/>
                <a:gd name="connsiteY602" fmla="*/ 1303756 h 4010308"/>
                <a:gd name="connsiteX603" fmla="*/ 513442 w 4017498"/>
                <a:gd name="connsiteY603" fmla="*/ 1319181 h 4010308"/>
                <a:gd name="connsiteX604" fmla="*/ 501155 w 4017498"/>
                <a:gd name="connsiteY604" fmla="*/ 1324467 h 4010308"/>
                <a:gd name="connsiteX605" fmla="*/ 501180 w 4017498"/>
                <a:gd name="connsiteY605" fmla="*/ 1324491 h 4010308"/>
                <a:gd name="connsiteX606" fmla="*/ 488941 w 4017498"/>
                <a:gd name="connsiteY606" fmla="*/ 1319229 h 4010308"/>
                <a:gd name="connsiteX607" fmla="*/ 483631 w 4017498"/>
                <a:gd name="connsiteY607" fmla="*/ 1303756 h 4010308"/>
                <a:gd name="connsiteX608" fmla="*/ 488893 w 4017498"/>
                <a:gd name="connsiteY608" fmla="*/ 1288332 h 4010308"/>
                <a:gd name="connsiteX609" fmla="*/ 503099 w 4017498"/>
                <a:gd name="connsiteY609" fmla="*/ 1282258 h 4010308"/>
                <a:gd name="connsiteX610" fmla="*/ 676713 w 4017498"/>
                <a:gd name="connsiteY610" fmla="*/ 1281428 h 4010308"/>
                <a:gd name="connsiteX611" fmla="*/ 674637 w 4017498"/>
                <a:gd name="connsiteY611" fmla="*/ 1283311 h 4010308"/>
                <a:gd name="connsiteX612" fmla="*/ 672730 w 4017498"/>
                <a:gd name="connsiteY612" fmla="*/ 1288621 h 4010308"/>
                <a:gd name="connsiteX613" fmla="*/ 674637 w 4017498"/>
                <a:gd name="connsiteY613" fmla="*/ 1293932 h 4010308"/>
                <a:gd name="connsiteX614" fmla="*/ 676713 w 4017498"/>
                <a:gd name="connsiteY614" fmla="*/ 1294994 h 4010308"/>
                <a:gd name="connsiteX615" fmla="*/ 678185 w 4017498"/>
                <a:gd name="connsiteY615" fmla="*/ 1294825 h 4010308"/>
                <a:gd name="connsiteX616" fmla="*/ 680696 w 4017498"/>
                <a:gd name="connsiteY616" fmla="*/ 1288621 h 4010308"/>
                <a:gd name="connsiteX617" fmla="*/ 678789 w 4017498"/>
                <a:gd name="connsiteY617" fmla="*/ 1283311 h 4010308"/>
                <a:gd name="connsiteX618" fmla="*/ 3270635 w 4017498"/>
                <a:gd name="connsiteY618" fmla="*/ 1272666 h 4010308"/>
                <a:gd name="connsiteX619" fmla="*/ 3281594 w 4017498"/>
                <a:gd name="connsiteY619" fmla="*/ 1276914 h 4010308"/>
                <a:gd name="connsiteX620" fmla="*/ 3283597 w 4017498"/>
                <a:gd name="connsiteY620" fmla="*/ 1278773 h 4010308"/>
                <a:gd name="connsiteX621" fmla="*/ 3288184 w 4017498"/>
                <a:gd name="connsiteY621" fmla="*/ 1293401 h 4010308"/>
                <a:gd name="connsiteX622" fmla="*/ 3283597 w 4017498"/>
                <a:gd name="connsiteY622" fmla="*/ 1308849 h 4010308"/>
                <a:gd name="connsiteX623" fmla="*/ 3281787 w 4017498"/>
                <a:gd name="connsiteY623" fmla="*/ 1310539 h 4010308"/>
                <a:gd name="connsiteX624" fmla="*/ 3270659 w 4017498"/>
                <a:gd name="connsiteY624" fmla="*/ 1314884 h 4010308"/>
                <a:gd name="connsiteX625" fmla="*/ 3270635 w 4017498"/>
                <a:gd name="connsiteY625" fmla="*/ 1314908 h 4010308"/>
                <a:gd name="connsiteX626" fmla="*/ 3258397 w 4017498"/>
                <a:gd name="connsiteY626" fmla="*/ 1309622 h 4010308"/>
                <a:gd name="connsiteX627" fmla="*/ 3252290 w 4017498"/>
                <a:gd name="connsiteY627" fmla="*/ 1293401 h 4010308"/>
                <a:gd name="connsiteX628" fmla="*/ 3256707 w 4017498"/>
                <a:gd name="connsiteY628" fmla="*/ 1279835 h 4010308"/>
                <a:gd name="connsiteX629" fmla="*/ 3258397 w 4017498"/>
                <a:gd name="connsiteY629" fmla="*/ 1277976 h 4010308"/>
                <a:gd name="connsiteX630" fmla="*/ 3270635 w 4017498"/>
                <a:gd name="connsiteY630" fmla="*/ 1272666 h 4010308"/>
                <a:gd name="connsiteX631" fmla="*/ 676737 w 4017498"/>
                <a:gd name="connsiteY631" fmla="*/ 1267090 h 4010308"/>
                <a:gd name="connsiteX632" fmla="*/ 689868 w 4017498"/>
                <a:gd name="connsiteY632" fmla="*/ 1274259 h 4010308"/>
                <a:gd name="connsiteX633" fmla="*/ 695106 w 4017498"/>
                <a:gd name="connsiteY633" fmla="*/ 1288621 h 4010308"/>
                <a:gd name="connsiteX634" fmla="*/ 688999 w 4017498"/>
                <a:gd name="connsiteY634" fmla="*/ 1304046 h 4010308"/>
                <a:gd name="connsiteX635" fmla="*/ 676737 w 4017498"/>
                <a:gd name="connsiteY635" fmla="*/ 1309332 h 4010308"/>
                <a:gd name="connsiteX636" fmla="*/ 676713 w 4017498"/>
                <a:gd name="connsiteY636" fmla="*/ 1309332 h 4010308"/>
                <a:gd name="connsiteX637" fmla="*/ 663558 w 4017498"/>
                <a:gd name="connsiteY637" fmla="*/ 1302959 h 4010308"/>
                <a:gd name="connsiteX638" fmla="*/ 658392 w 4017498"/>
                <a:gd name="connsiteY638" fmla="*/ 1288621 h 4010308"/>
                <a:gd name="connsiteX639" fmla="*/ 664475 w 4017498"/>
                <a:gd name="connsiteY639" fmla="*/ 1273197 h 4010308"/>
                <a:gd name="connsiteX640" fmla="*/ 676737 w 4017498"/>
                <a:gd name="connsiteY640" fmla="*/ 1267090 h 4010308"/>
                <a:gd name="connsiteX641" fmla="*/ 3348046 w 4017498"/>
                <a:gd name="connsiteY641" fmla="*/ 1262311 h 4010308"/>
                <a:gd name="connsiteX642" fmla="*/ 3345922 w 4017498"/>
                <a:gd name="connsiteY642" fmla="*/ 1264194 h 4010308"/>
                <a:gd name="connsiteX643" fmla="*/ 3344063 w 4017498"/>
                <a:gd name="connsiteY643" fmla="*/ 1269504 h 4010308"/>
                <a:gd name="connsiteX644" fmla="*/ 3345922 w 4017498"/>
                <a:gd name="connsiteY644" fmla="*/ 1274791 h 4010308"/>
                <a:gd name="connsiteX645" fmla="*/ 3348046 w 4017498"/>
                <a:gd name="connsiteY645" fmla="*/ 1275877 h 4010308"/>
                <a:gd name="connsiteX646" fmla="*/ 3349470 w 4017498"/>
                <a:gd name="connsiteY646" fmla="*/ 1275708 h 4010308"/>
                <a:gd name="connsiteX647" fmla="*/ 3352053 w 4017498"/>
                <a:gd name="connsiteY647" fmla="*/ 1269504 h 4010308"/>
                <a:gd name="connsiteX648" fmla="*/ 3350194 w 4017498"/>
                <a:gd name="connsiteY648" fmla="*/ 1264242 h 4010308"/>
                <a:gd name="connsiteX649" fmla="*/ 3348070 w 4017498"/>
                <a:gd name="connsiteY649" fmla="*/ 1262311 h 4010308"/>
                <a:gd name="connsiteX650" fmla="*/ 599326 w 4017498"/>
                <a:gd name="connsiteY650" fmla="*/ 1257507 h 4010308"/>
                <a:gd name="connsiteX651" fmla="*/ 598940 w 4017498"/>
                <a:gd name="connsiteY651" fmla="*/ 1258086 h 4010308"/>
                <a:gd name="connsiteX652" fmla="*/ 597178 w 4017498"/>
                <a:gd name="connsiteY652" fmla="*/ 1258618 h 4010308"/>
                <a:gd name="connsiteX653" fmla="*/ 595319 w 4017498"/>
                <a:gd name="connsiteY653" fmla="*/ 1263928 h 4010308"/>
                <a:gd name="connsiteX654" fmla="*/ 597178 w 4017498"/>
                <a:gd name="connsiteY654" fmla="*/ 1269214 h 4010308"/>
                <a:gd name="connsiteX655" fmla="*/ 599205 w 4017498"/>
                <a:gd name="connsiteY655" fmla="*/ 1271025 h 4010308"/>
                <a:gd name="connsiteX656" fmla="*/ 601402 w 4017498"/>
                <a:gd name="connsiteY656" fmla="*/ 1269214 h 4010308"/>
                <a:gd name="connsiteX657" fmla="*/ 602488 w 4017498"/>
                <a:gd name="connsiteY657" fmla="*/ 1263928 h 4010308"/>
                <a:gd name="connsiteX658" fmla="*/ 601426 w 4017498"/>
                <a:gd name="connsiteY658" fmla="*/ 1258642 h 4010308"/>
                <a:gd name="connsiteX659" fmla="*/ 599326 w 4017498"/>
                <a:gd name="connsiteY659" fmla="*/ 1257507 h 4010308"/>
                <a:gd name="connsiteX660" fmla="*/ 3423033 w 4017498"/>
                <a:gd name="connsiteY660" fmla="*/ 1255112 h 4010308"/>
                <a:gd name="connsiteX661" fmla="*/ 3423044 w 4017498"/>
                <a:gd name="connsiteY661" fmla="*/ 1255118 h 4010308"/>
                <a:gd name="connsiteX662" fmla="*/ 3423020 w 4017498"/>
                <a:gd name="connsiteY662" fmla="*/ 1255118 h 4010308"/>
                <a:gd name="connsiteX663" fmla="*/ 3348070 w 4017498"/>
                <a:gd name="connsiteY663" fmla="*/ 1247973 h 4010308"/>
                <a:gd name="connsiteX664" fmla="*/ 3361201 w 4017498"/>
                <a:gd name="connsiteY664" fmla="*/ 1255166 h 4010308"/>
                <a:gd name="connsiteX665" fmla="*/ 3366391 w 4017498"/>
                <a:gd name="connsiteY665" fmla="*/ 1269504 h 4010308"/>
                <a:gd name="connsiteX666" fmla="*/ 3360260 w 4017498"/>
                <a:gd name="connsiteY666" fmla="*/ 1284953 h 4010308"/>
                <a:gd name="connsiteX667" fmla="*/ 3348046 w 4017498"/>
                <a:gd name="connsiteY667" fmla="*/ 1290215 h 4010308"/>
                <a:gd name="connsiteX668" fmla="*/ 3334890 w 4017498"/>
                <a:gd name="connsiteY668" fmla="*/ 1283843 h 4010308"/>
                <a:gd name="connsiteX669" fmla="*/ 3329725 w 4017498"/>
                <a:gd name="connsiteY669" fmla="*/ 1269504 h 4010308"/>
                <a:gd name="connsiteX670" fmla="*/ 3335808 w 4017498"/>
                <a:gd name="connsiteY670" fmla="*/ 1254080 h 4010308"/>
                <a:gd name="connsiteX671" fmla="*/ 3348070 w 4017498"/>
                <a:gd name="connsiteY671" fmla="*/ 1247973 h 4010308"/>
                <a:gd name="connsiteX672" fmla="*/ 597619 w 4017498"/>
                <a:gd name="connsiteY672" fmla="*/ 1243335 h 4010308"/>
                <a:gd name="connsiteX673" fmla="*/ 611588 w 4017498"/>
                <a:gd name="connsiteY673" fmla="*/ 1248455 h 4010308"/>
                <a:gd name="connsiteX674" fmla="*/ 616923 w 4017498"/>
                <a:gd name="connsiteY674" fmla="*/ 1263904 h 4010308"/>
                <a:gd name="connsiteX675" fmla="*/ 611588 w 4017498"/>
                <a:gd name="connsiteY675" fmla="*/ 1279328 h 4010308"/>
                <a:gd name="connsiteX676" fmla="*/ 599350 w 4017498"/>
                <a:gd name="connsiteY676" fmla="*/ 1285411 h 4010308"/>
                <a:gd name="connsiteX677" fmla="*/ 599326 w 4017498"/>
                <a:gd name="connsiteY677" fmla="*/ 1285411 h 4010308"/>
                <a:gd name="connsiteX678" fmla="*/ 586147 w 4017498"/>
                <a:gd name="connsiteY678" fmla="*/ 1278218 h 4010308"/>
                <a:gd name="connsiteX679" fmla="*/ 580981 w 4017498"/>
                <a:gd name="connsiteY679" fmla="*/ 1263904 h 4010308"/>
                <a:gd name="connsiteX680" fmla="*/ 587088 w 4017498"/>
                <a:gd name="connsiteY680" fmla="*/ 1248479 h 4010308"/>
                <a:gd name="connsiteX681" fmla="*/ 597619 w 4017498"/>
                <a:gd name="connsiteY681" fmla="*/ 1243335 h 4010308"/>
                <a:gd name="connsiteX682" fmla="*/ 3187671 w 4017498"/>
                <a:gd name="connsiteY682" fmla="*/ 1243170 h 4010308"/>
                <a:gd name="connsiteX683" fmla="*/ 3185547 w 4017498"/>
                <a:gd name="connsiteY683" fmla="*/ 1244280 h 4010308"/>
                <a:gd name="connsiteX684" fmla="*/ 3184509 w 4017498"/>
                <a:gd name="connsiteY684" fmla="*/ 1249542 h 4010308"/>
                <a:gd name="connsiteX685" fmla="*/ 3185596 w 4017498"/>
                <a:gd name="connsiteY685" fmla="*/ 1254877 h 4010308"/>
                <a:gd name="connsiteX686" fmla="*/ 3187889 w 4017498"/>
                <a:gd name="connsiteY686" fmla="*/ 1256711 h 4010308"/>
                <a:gd name="connsiteX687" fmla="*/ 3190520 w 4017498"/>
                <a:gd name="connsiteY687" fmla="*/ 1254877 h 4010308"/>
                <a:gd name="connsiteX688" fmla="*/ 3191654 w 4017498"/>
                <a:gd name="connsiteY688" fmla="*/ 1249542 h 4010308"/>
                <a:gd name="connsiteX689" fmla="*/ 3189651 w 4017498"/>
                <a:gd name="connsiteY689" fmla="*/ 1243170 h 4010308"/>
                <a:gd name="connsiteX690" fmla="*/ 774835 w 4017498"/>
                <a:gd name="connsiteY690" fmla="*/ 1240755 h 4010308"/>
                <a:gd name="connsiteX691" fmla="*/ 771939 w 4017498"/>
                <a:gd name="connsiteY691" fmla="*/ 1241866 h 4010308"/>
                <a:gd name="connsiteX692" fmla="*/ 770876 w 4017498"/>
                <a:gd name="connsiteY692" fmla="*/ 1247152 h 4010308"/>
                <a:gd name="connsiteX693" fmla="*/ 772856 w 4017498"/>
                <a:gd name="connsiteY693" fmla="*/ 1253524 h 4010308"/>
                <a:gd name="connsiteX694" fmla="*/ 774642 w 4017498"/>
                <a:gd name="connsiteY694" fmla="*/ 1254321 h 4010308"/>
                <a:gd name="connsiteX695" fmla="*/ 776959 w 4017498"/>
                <a:gd name="connsiteY695" fmla="*/ 1252438 h 4010308"/>
                <a:gd name="connsiteX696" fmla="*/ 778070 w 4017498"/>
                <a:gd name="connsiteY696" fmla="*/ 1247152 h 4010308"/>
                <a:gd name="connsiteX697" fmla="*/ 776090 w 4017498"/>
                <a:gd name="connsiteY697" fmla="*/ 1240779 h 4010308"/>
                <a:gd name="connsiteX698" fmla="*/ 774835 w 4017498"/>
                <a:gd name="connsiteY698" fmla="*/ 1240755 h 4010308"/>
                <a:gd name="connsiteX699" fmla="*/ 1114461 w 4017498"/>
                <a:gd name="connsiteY699" fmla="*/ 1235011 h 4010308"/>
                <a:gd name="connsiteX700" fmla="*/ 1138865 w 4017498"/>
                <a:gd name="connsiteY700" fmla="*/ 1236218 h 4010308"/>
                <a:gd name="connsiteX701" fmla="*/ 1140844 w 4017498"/>
                <a:gd name="connsiteY701" fmla="*/ 1239501 h 4010308"/>
                <a:gd name="connsiteX702" fmla="*/ 1254173 w 4017498"/>
                <a:gd name="connsiteY702" fmla="*/ 1385199 h 4010308"/>
                <a:gd name="connsiteX703" fmla="*/ 1245025 w 4017498"/>
                <a:gd name="connsiteY703" fmla="*/ 1396255 h 4010308"/>
                <a:gd name="connsiteX704" fmla="*/ 1130489 w 4017498"/>
                <a:gd name="connsiteY704" fmla="*/ 1250170 h 4010308"/>
                <a:gd name="connsiteX705" fmla="*/ 1123030 w 4017498"/>
                <a:gd name="connsiteY705" fmla="*/ 1249784 h 4010308"/>
                <a:gd name="connsiteX706" fmla="*/ 1088078 w 4017498"/>
                <a:gd name="connsiteY706" fmla="*/ 1318119 h 4010308"/>
                <a:gd name="connsiteX707" fmla="*/ 932338 w 4017498"/>
                <a:gd name="connsiteY707" fmla="*/ 2127524 h 4010308"/>
                <a:gd name="connsiteX708" fmla="*/ 878147 w 4017498"/>
                <a:gd name="connsiteY708" fmla="*/ 1721035 h 4010308"/>
                <a:gd name="connsiteX709" fmla="*/ 738870 w 4017498"/>
                <a:gd name="connsiteY709" fmla="*/ 1860265 h 4010308"/>
                <a:gd name="connsiteX710" fmla="*/ 722168 w 4017498"/>
                <a:gd name="connsiteY710" fmla="*/ 2459376 h 4010308"/>
                <a:gd name="connsiteX711" fmla="*/ 707852 w 4017498"/>
                <a:gd name="connsiteY711" fmla="*/ 2458990 h 4010308"/>
                <a:gd name="connsiteX712" fmla="*/ 724652 w 4017498"/>
                <a:gd name="connsiteY712" fmla="*/ 1854109 h 4010308"/>
                <a:gd name="connsiteX713" fmla="*/ 888551 w 4017498"/>
                <a:gd name="connsiteY713" fmla="*/ 1690307 h 4010308"/>
                <a:gd name="connsiteX714" fmla="*/ 934896 w 4017498"/>
                <a:gd name="connsiteY714" fmla="*/ 2038188 h 4010308"/>
                <a:gd name="connsiteX715" fmla="*/ 1074826 w 4017498"/>
                <a:gd name="connsiteY715" fmla="*/ 1312495 h 4010308"/>
                <a:gd name="connsiteX716" fmla="*/ 3188414 w 4017498"/>
                <a:gd name="connsiteY716" fmla="*/ 1228717 h 4010308"/>
                <a:gd name="connsiteX717" fmla="*/ 3200706 w 4017498"/>
                <a:gd name="connsiteY717" fmla="*/ 1234118 h 4010308"/>
                <a:gd name="connsiteX718" fmla="*/ 3206017 w 4017498"/>
                <a:gd name="connsiteY718" fmla="*/ 1249542 h 4010308"/>
                <a:gd name="connsiteX719" fmla="*/ 3201599 w 4017498"/>
                <a:gd name="connsiteY719" fmla="*/ 1263904 h 4010308"/>
                <a:gd name="connsiteX720" fmla="*/ 3187671 w 4017498"/>
                <a:gd name="connsiteY720" fmla="*/ 1271073 h 4010308"/>
                <a:gd name="connsiteX721" fmla="*/ 3175409 w 4017498"/>
                <a:gd name="connsiteY721" fmla="*/ 1264967 h 4010308"/>
                <a:gd name="connsiteX722" fmla="*/ 3170099 w 4017498"/>
                <a:gd name="connsiteY722" fmla="*/ 1249542 h 4010308"/>
                <a:gd name="connsiteX723" fmla="*/ 3175361 w 4017498"/>
                <a:gd name="connsiteY723" fmla="*/ 1234142 h 4010308"/>
                <a:gd name="connsiteX724" fmla="*/ 3188414 w 4017498"/>
                <a:gd name="connsiteY724" fmla="*/ 1228717 h 4010308"/>
                <a:gd name="connsiteX725" fmla="*/ 3422875 w 4017498"/>
                <a:gd name="connsiteY725" fmla="*/ 1227214 h 4010308"/>
                <a:gd name="connsiteX726" fmla="*/ 3420968 w 4017498"/>
                <a:gd name="connsiteY726" fmla="*/ 1229049 h 4010308"/>
                <a:gd name="connsiteX727" fmla="*/ 3419061 w 4017498"/>
                <a:gd name="connsiteY727" fmla="*/ 1234407 h 4010308"/>
                <a:gd name="connsiteX728" fmla="*/ 3420920 w 4017498"/>
                <a:gd name="connsiteY728" fmla="*/ 1239694 h 4010308"/>
                <a:gd name="connsiteX729" fmla="*/ 3423044 w 4017498"/>
                <a:gd name="connsiteY729" fmla="*/ 1240780 h 4010308"/>
                <a:gd name="connsiteX730" fmla="*/ 3424516 w 4017498"/>
                <a:gd name="connsiteY730" fmla="*/ 1240490 h 4010308"/>
                <a:gd name="connsiteX731" fmla="*/ 3427027 w 4017498"/>
                <a:gd name="connsiteY731" fmla="*/ 1234407 h 4010308"/>
                <a:gd name="connsiteX732" fmla="*/ 3425144 w 4017498"/>
                <a:gd name="connsiteY732" fmla="*/ 1229073 h 4010308"/>
                <a:gd name="connsiteX733" fmla="*/ 774835 w 4017498"/>
                <a:gd name="connsiteY733" fmla="*/ 1226417 h 4010308"/>
                <a:gd name="connsiteX734" fmla="*/ 787097 w 4017498"/>
                <a:gd name="connsiteY734" fmla="*/ 1231703 h 4010308"/>
                <a:gd name="connsiteX735" fmla="*/ 792408 w 4017498"/>
                <a:gd name="connsiteY735" fmla="*/ 1247152 h 4010308"/>
                <a:gd name="connsiteX736" fmla="*/ 787966 w 4017498"/>
                <a:gd name="connsiteY736" fmla="*/ 1261490 h 4010308"/>
                <a:gd name="connsiteX737" fmla="*/ 774835 w 4017498"/>
                <a:gd name="connsiteY737" fmla="*/ 1268659 h 4010308"/>
                <a:gd name="connsiteX738" fmla="*/ 761776 w 4017498"/>
                <a:gd name="connsiteY738" fmla="*/ 1262552 h 4010308"/>
                <a:gd name="connsiteX739" fmla="*/ 756490 w 4017498"/>
                <a:gd name="connsiteY739" fmla="*/ 1247152 h 4010308"/>
                <a:gd name="connsiteX740" fmla="*/ 760907 w 4017498"/>
                <a:gd name="connsiteY740" fmla="*/ 1232814 h 4010308"/>
                <a:gd name="connsiteX741" fmla="*/ 774835 w 4017498"/>
                <a:gd name="connsiteY741" fmla="*/ 1226417 h 4010308"/>
                <a:gd name="connsiteX742" fmla="*/ 524328 w 4017498"/>
                <a:gd name="connsiteY742" fmla="*/ 1222435 h 4010308"/>
                <a:gd name="connsiteX743" fmla="*/ 523942 w 4017498"/>
                <a:gd name="connsiteY743" fmla="*/ 1223014 h 4010308"/>
                <a:gd name="connsiteX744" fmla="*/ 522228 w 4017498"/>
                <a:gd name="connsiteY744" fmla="*/ 1223497 h 4010308"/>
                <a:gd name="connsiteX745" fmla="*/ 520345 w 4017498"/>
                <a:gd name="connsiteY745" fmla="*/ 1228831 h 4010308"/>
                <a:gd name="connsiteX746" fmla="*/ 522228 w 4017498"/>
                <a:gd name="connsiteY746" fmla="*/ 1234093 h 4010308"/>
                <a:gd name="connsiteX747" fmla="*/ 524256 w 4017498"/>
                <a:gd name="connsiteY747" fmla="*/ 1235928 h 4010308"/>
                <a:gd name="connsiteX748" fmla="*/ 526452 w 4017498"/>
                <a:gd name="connsiteY748" fmla="*/ 1234093 h 4010308"/>
                <a:gd name="connsiteX749" fmla="*/ 528311 w 4017498"/>
                <a:gd name="connsiteY749" fmla="*/ 1228831 h 4010308"/>
                <a:gd name="connsiteX750" fmla="*/ 526428 w 4017498"/>
                <a:gd name="connsiteY750" fmla="*/ 1223497 h 4010308"/>
                <a:gd name="connsiteX751" fmla="*/ 524352 w 4017498"/>
                <a:gd name="connsiteY751" fmla="*/ 1222435 h 4010308"/>
                <a:gd name="connsiteX752" fmla="*/ 3423044 w 4017498"/>
                <a:gd name="connsiteY752" fmla="*/ 1212876 h 4010308"/>
                <a:gd name="connsiteX753" fmla="*/ 3436151 w 4017498"/>
                <a:gd name="connsiteY753" fmla="*/ 1219997 h 4010308"/>
                <a:gd name="connsiteX754" fmla="*/ 3441365 w 4017498"/>
                <a:gd name="connsiteY754" fmla="*/ 1234407 h 4010308"/>
                <a:gd name="connsiteX755" fmla="*/ 3435234 w 4017498"/>
                <a:gd name="connsiteY755" fmla="*/ 1249856 h 4010308"/>
                <a:gd name="connsiteX756" fmla="*/ 3423033 w 4017498"/>
                <a:gd name="connsiteY756" fmla="*/ 1255112 h 4010308"/>
                <a:gd name="connsiteX757" fmla="*/ 3409889 w 4017498"/>
                <a:gd name="connsiteY757" fmla="*/ 1248745 h 4010308"/>
                <a:gd name="connsiteX758" fmla="*/ 3404723 w 4017498"/>
                <a:gd name="connsiteY758" fmla="*/ 1234407 h 4010308"/>
                <a:gd name="connsiteX759" fmla="*/ 3410733 w 4017498"/>
                <a:gd name="connsiteY759" fmla="*/ 1218983 h 4010308"/>
                <a:gd name="connsiteX760" fmla="*/ 3423044 w 4017498"/>
                <a:gd name="connsiteY760" fmla="*/ 1212876 h 4010308"/>
                <a:gd name="connsiteX761" fmla="*/ 3247342 w 4017498"/>
                <a:gd name="connsiteY761" fmla="*/ 1212079 h 4010308"/>
                <a:gd name="connsiteX762" fmla="*/ 3247355 w 4017498"/>
                <a:gd name="connsiteY762" fmla="*/ 1212089 h 4010308"/>
                <a:gd name="connsiteX763" fmla="*/ 3245363 w 4017498"/>
                <a:gd name="connsiteY763" fmla="*/ 1213938 h 4010308"/>
                <a:gd name="connsiteX764" fmla="*/ 3243504 w 4017498"/>
                <a:gd name="connsiteY764" fmla="*/ 1219248 h 4010308"/>
                <a:gd name="connsiteX765" fmla="*/ 3245363 w 4017498"/>
                <a:gd name="connsiteY765" fmla="*/ 1224535 h 4010308"/>
                <a:gd name="connsiteX766" fmla="*/ 3247487 w 4017498"/>
                <a:gd name="connsiteY766" fmla="*/ 1225621 h 4010308"/>
                <a:gd name="connsiteX767" fmla="*/ 3248959 w 4017498"/>
                <a:gd name="connsiteY767" fmla="*/ 1225331 h 4010308"/>
                <a:gd name="connsiteX768" fmla="*/ 3251470 w 4017498"/>
                <a:gd name="connsiteY768" fmla="*/ 1219248 h 4010308"/>
                <a:gd name="connsiteX769" fmla="*/ 3249611 w 4017498"/>
                <a:gd name="connsiteY769" fmla="*/ 1213962 h 4010308"/>
                <a:gd name="connsiteX770" fmla="*/ 3247355 w 4017498"/>
                <a:gd name="connsiteY770" fmla="*/ 1212089 h 4010308"/>
                <a:gd name="connsiteX771" fmla="*/ 3247366 w 4017498"/>
                <a:gd name="connsiteY771" fmla="*/ 1212079 h 4010308"/>
                <a:gd name="connsiteX772" fmla="*/ 714827 w 4017498"/>
                <a:gd name="connsiteY772" fmla="*/ 1209665 h 4010308"/>
                <a:gd name="connsiteX773" fmla="*/ 714851 w 4017498"/>
                <a:gd name="connsiteY773" fmla="*/ 1209689 h 4010308"/>
                <a:gd name="connsiteX774" fmla="*/ 712872 w 4017498"/>
                <a:gd name="connsiteY774" fmla="*/ 1211596 h 4010308"/>
                <a:gd name="connsiteX775" fmla="*/ 711013 w 4017498"/>
                <a:gd name="connsiteY775" fmla="*/ 1216858 h 4010308"/>
                <a:gd name="connsiteX776" fmla="*/ 712872 w 4017498"/>
                <a:gd name="connsiteY776" fmla="*/ 1222145 h 4010308"/>
                <a:gd name="connsiteX777" fmla="*/ 714996 w 4017498"/>
                <a:gd name="connsiteY777" fmla="*/ 1223255 h 4010308"/>
                <a:gd name="connsiteX778" fmla="*/ 716468 w 4017498"/>
                <a:gd name="connsiteY778" fmla="*/ 1222917 h 4010308"/>
                <a:gd name="connsiteX779" fmla="*/ 718979 w 4017498"/>
                <a:gd name="connsiteY779" fmla="*/ 1216834 h 4010308"/>
                <a:gd name="connsiteX780" fmla="*/ 717096 w 4017498"/>
                <a:gd name="connsiteY780" fmla="*/ 1211572 h 4010308"/>
                <a:gd name="connsiteX781" fmla="*/ 524129 w 4017498"/>
                <a:gd name="connsiteY781" fmla="*/ 1208543 h 4010308"/>
                <a:gd name="connsiteX782" fmla="*/ 537459 w 4017498"/>
                <a:gd name="connsiteY782" fmla="*/ 1214421 h 4010308"/>
                <a:gd name="connsiteX783" fmla="*/ 542721 w 4017498"/>
                <a:gd name="connsiteY783" fmla="*/ 1228831 h 4010308"/>
                <a:gd name="connsiteX784" fmla="*/ 536590 w 4017498"/>
                <a:gd name="connsiteY784" fmla="*/ 1244256 h 4010308"/>
                <a:gd name="connsiteX785" fmla="*/ 524352 w 4017498"/>
                <a:gd name="connsiteY785" fmla="*/ 1250338 h 4010308"/>
                <a:gd name="connsiteX786" fmla="*/ 524328 w 4017498"/>
                <a:gd name="connsiteY786" fmla="*/ 1250338 h 4010308"/>
                <a:gd name="connsiteX787" fmla="*/ 511173 w 4017498"/>
                <a:gd name="connsiteY787" fmla="*/ 1243121 h 4010308"/>
                <a:gd name="connsiteX788" fmla="*/ 505983 w 4017498"/>
                <a:gd name="connsiteY788" fmla="*/ 1228831 h 4010308"/>
                <a:gd name="connsiteX789" fmla="*/ 512066 w 4017498"/>
                <a:gd name="connsiteY789" fmla="*/ 1213383 h 4010308"/>
                <a:gd name="connsiteX790" fmla="*/ 524129 w 4017498"/>
                <a:gd name="connsiteY790" fmla="*/ 1208543 h 4010308"/>
                <a:gd name="connsiteX791" fmla="*/ 3247535 w 4017498"/>
                <a:gd name="connsiteY791" fmla="*/ 1197741 h 4010308"/>
                <a:gd name="connsiteX792" fmla="*/ 3260666 w 4017498"/>
                <a:gd name="connsiteY792" fmla="*/ 1204910 h 4010308"/>
                <a:gd name="connsiteX793" fmla="*/ 3265856 w 4017498"/>
                <a:gd name="connsiteY793" fmla="*/ 1219248 h 4010308"/>
                <a:gd name="connsiteX794" fmla="*/ 3259725 w 4017498"/>
                <a:gd name="connsiteY794" fmla="*/ 1234721 h 4010308"/>
                <a:gd name="connsiteX795" fmla="*/ 3247511 w 4017498"/>
                <a:gd name="connsiteY795" fmla="*/ 1239983 h 4010308"/>
                <a:gd name="connsiteX796" fmla="*/ 3247511 w 4017498"/>
                <a:gd name="connsiteY796" fmla="*/ 1239959 h 4010308"/>
                <a:gd name="connsiteX797" fmla="*/ 3234356 w 4017498"/>
                <a:gd name="connsiteY797" fmla="*/ 1233586 h 4010308"/>
                <a:gd name="connsiteX798" fmla="*/ 3229190 w 4017498"/>
                <a:gd name="connsiteY798" fmla="*/ 1219248 h 4010308"/>
                <a:gd name="connsiteX799" fmla="*/ 3235273 w 4017498"/>
                <a:gd name="connsiteY799" fmla="*/ 1203824 h 4010308"/>
                <a:gd name="connsiteX800" fmla="*/ 3247535 w 4017498"/>
                <a:gd name="connsiteY800" fmla="*/ 1197741 h 4010308"/>
                <a:gd name="connsiteX801" fmla="*/ 715044 w 4017498"/>
                <a:gd name="connsiteY801" fmla="*/ 1195351 h 4010308"/>
                <a:gd name="connsiteX802" fmla="*/ 728200 w 4017498"/>
                <a:gd name="connsiteY802" fmla="*/ 1202568 h 4010308"/>
                <a:gd name="connsiteX803" fmla="*/ 733365 w 4017498"/>
                <a:gd name="connsiteY803" fmla="*/ 1216858 h 4010308"/>
                <a:gd name="connsiteX804" fmla="*/ 727258 w 4017498"/>
                <a:gd name="connsiteY804" fmla="*/ 1232331 h 4010308"/>
                <a:gd name="connsiteX805" fmla="*/ 715020 w 4017498"/>
                <a:gd name="connsiteY805" fmla="*/ 1237617 h 4010308"/>
                <a:gd name="connsiteX806" fmla="*/ 715020 w 4017498"/>
                <a:gd name="connsiteY806" fmla="*/ 1237593 h 4010308"/>
                <a:gd name="connsiteX807" fmla="*/ 701889 w 4017498"/>
                <a:gd name="connsiteY807" fmla="*/ 1231196 h 4010308"/>
                <a:gd name="connsiteX808" fmla="*/ 696675 w 4017498"/>
                <a:gd name="connsiteY808" fmla="*/ 1216858 h 4010308"/>
                <a:gd name="connsiteX809" fmla="*/ 702782 w 4017498"/>
                <a:gd name="connsiteY809" fmla="*/ 1201434 h 4010308"/>
                <a:gd name="connsiteX810" fmla="*/ 715044 w 4017498"/>
                <a:gd name="connsiteY810" fmla="*/ 1195351 h 4010308"/>
                <a:gd name="connsiteX811" fmla="*/ 3325694 w 4017498"/>
                <a:gd name="connsiteY811" fmla="*/ 1188134 h 4010308"/>
                <a:gd name="connsiteX812" fmla="*/ 3322845 w 4017498"/>
                <a:gd name="connsiteY812" fmla="*/ 1189196 h 4010308"/>
                <a:gd name="connsiteX813" fmla="*/ 3321687 w 4017498"/>
                <a:gd name="connsiteY813" fmla="*/ 1194507 h 4010308"/>
                <a:gd name="connsiteX814" fmla="*/ 3323690 w 4017498"/>
                <a:gd name="connsiteY814" fmla="*/ 1200903 h 4010308"/>
                <a:gd name="connsiteX815" fmla="*/ 3325453 w 4017498"/>
                <a:gd name="connsiteY815" fmla="*/ 1201676 h 4010308"/>
                <a:gd name="connsiteX816" fmla="*/ 3327891 w 4017498"/>
                <a:gd name="connsiteY816" fmla="*/ 1199769 h 4010308"/>
                <a:gd name="connsiteX817" fmla="*/ 3328904 w 4017498"/>
                <a:gd name="connsiteY817" fmla="*/ 1194507 h 4010308"/>
                <a:gd name="connsiteX818" fmla="*/ 3326925 w 4017498"/>
                <a:gd name="connsiteY818" fmla="*/ 1188134 h 4010308"/>
                <a:gd name="connsiteX819" fmla="*/ 636764 w 4017498"/>
                <a:gd name="connsiteY819" fmla="*/ 1185768 h 4010308"/>
                <a:gd name="connsiteX820" fmla="*/ 633651 w 4017498"/>
                <a:gd name="connsiteY820" fmla="*/ 1187699 h 4010308"/>
                <a:gd name="connsiteX821" fmla="*/ 633795 w 4017498"/>
                <a:gd name="connsiteY821" fmla="*/ 1187651 h 4010308"/>
                <a:gd name="connsiteX822" fmla="*/ 633820 w 4017498"/>
                <a:gd name="connsiteY822" fmla="*/ 1187651 h 4010308"/>
                <a:gd name="connsiteX823" fmla="*/ 633626 w 4017498"/>
                <a:gd name="connsiteY823" fmla="*/ 1192141 h 4010308"/>
                <a:gd name="connsiteX824" fmla="*/ 634713 w 4017498"/>
                <a:gd name="connsiteY824" fmla="*/ 1197451 h 4010308"/>
                <a:gd name="connsiteX825" fmla="*/ 637006 w 4017498"/>
                <a:gd name="connsiteY825" fmla="*/ 1199310 h 4010308"/>
                <a:gd name="connsiteX826" fmla="*/ 639685 w 4017498"/>
                <a:gd name="connsiteY826" fmla="*/ 1197451 h 4010308"/>
                <a:gd name="connsiteX827" fmla="*/ 640771 w 4017498"/>
                <a:gd name="connsiteY827" fmla="*/ 1192141 h 4010308"/>
                <a:gd name="connsiteX828" fmla="*/ 639395 w 4017498"/>
                <a:gd name="connsiteY828" fmla="*/ 1186854 h 4010308"/>
                <a:gd name="connsiteX829" fmla="*/ 636764 w 4017498"/>
                <a:gd name="connsiteY829" fmla="*/ 1185768 h 4010308"/>
                <a:gd name="connsiteX830" fmla="*/ 3399886 w 4017498"/>
                <a:gd name="connsiteY830" fmla="*/ 1180935 h 4010308"/>
                <a:gd name="connsiteX831" fmla="*/ 3399896 w 4017498"/>
                <a:gd name="connsiteY831" fmla="*/ 1180941 h 4010308"/>
                <a:gd name="connsiteX832" fmla="*/ 3399871 w 4017498"/>
                <a:gd name="connsiteY832" fmla="*/ 1180941 h 4010308"/>
                <a:gd name="connsiteX833" fmla="*/ 3325718 w 4017498"/>
                <a:gd name="connsiteY833" fmla="*/ 1173796 h 4010308"/>
                <a:gd name="connsiteX834" fmla="*/ 3337980 w 4017498"/>
                <a:gd name="connsiteY834" fmla="*/ 1179106 h 4010308"/>
                <a:gd name="connsiteX835" fmla="*/ 3343267 w 4017498"/>
                <a:gd name="connsiteY835" fmla="*/ 1194507 h 4010308"/>
                <a:gd name="connsiteX836" fmla="*/ 3338922 w 4017498"/>
                <a:gd name="connsiteY836" fmla="*/ 1208845 h 4010308"/>
                <a:gd name="connsiteX837" fmla="*/ 3325742 w 4017498"/>
                <a:gd name="connsiteY837" fmla="*/ 1216038 h 4010308"/>
                <a:gd name="connsiteX838" fmla="*/ 3325694 w 4017498"/>
                <a:gd name="connsiteY838" fmla="*/ 1216038 h 4010308"/>
                <a:gd name="connsiteX839" fmla="*/ 3312707 w 4017498"/>
                <a:gd name="connsiteY839" fmla="*/ 1210028 h 4010308"/>
                <a:gd name="connsiteX840" fmla="*/ 3307373 w 4017498"/>
                <a:gd name="connsiteY840" fmla="*/ 1194507 h 4010308"/>
                <a:gd name="connsiteX841" fmla="*/ 3311814 w 4017498"/>
                <a:gd name="connsiteY841" fmla="*/ 1180144 h 4010308"/>
                <a:gd name="connsiteX842" fmla="*/ 3325718 w 4017498"/>
                <a:gd name="connsiteY842" fmla="*/ 1173796 h 4010308"/>
                <a:gd name="connsiteX843" fmla="*/ 636813 w 4017498"/>
                <a:gd name="connsiteY843" fmla="*/ 1171430 h 4010308"/>
                <a:gd name="connsiteX844" fmla="*/ 648761 w 4017498"/>
                <a:gd name="connsiteY844" fmla="*/ 1175775 h 4010308"/>
                <a:gd name="connsiteX845" fmla="*/ 650789 w 4017498"/>
                <a:gd name="connsiteY845" fmla="*/ 1177827 h 4010308"/>
                <a:gd name="connsiteX846" fmla="*/ 655158 w 4017498"/>
                <a:gd name="connsiteY846" fmla="*/ 1192141 h 4010308"/>
                <a:gd name="connsiteX847" fmla="*/ 650789 w 4017498"/>
                <a:gd name="connsiteY847" fmla="*/ 1206455 h 4010308"/>
                <a:gd name="connsiteX848" fmla="*/ 636813 w 4017498"/>
                <a:gd name="connsiteY848" fmla="*/ 1213672 h 4010308"/>
                <a:gd name="connsiteX849" fmla="*/ 624550 w 4017498"/>
                <a:gd name="connsiteY849" fmla="*/ 1207541 h 4010308"/>
                <a:gd name="connsiteX850" fmla="*/ 619240 w 4017498"/>
                <a:gd name="connsiteY850" fmla="*/ 1192141 h 4010308"/>
                <a:gd name="connsiteX851" fmla="*/ 624550 w 4017498"/>
                <a:gd name="connsiteY851" fmla="*/ 1176716 h 4010308"/>
                <a:gd name="connsiteX852" fmla="*/ 636813 w 4017498"/>
                <a:gd name="connsiteY852" fmla="*/ 1171430 h 4010308"/>
                <a:gd name="connsiteX853" fmla="*/ 3150161 w 4017498"/>
                <a:gd name="connsiteY853" fmla="*/ 1171406 h 4010308"/>
                <a:gd name="connsiteX854" fmla="*/ 3147289 w 4017498"/>
                <a:gd name="connsiteY854" fmla="*/ 1172468 h 4010308"/>
                <a:gd name="connsiteX855" fmla="*/ 3146203 w 4017498"/>
                <a:gd name="connsiteY855" fmla="*/ 1177779 h 4010308"/>
                <a:gd name="connsiteX856" fmla="*/ 3148182 w 4017498"/>
                <a:gd name="connsiteY856" fmla="*/ 1184175 h 4010308"/>
                <a:gd name="connsiteX857" fmla="*/ 3149944 w 4017498"/>
                <a:gd name="connsiteY857" fmla="*/ 1184948 h 4010308"/>
                <a:gd name="connsiteX858" fmla="*/ 3152358 w 4017498"/>
                <a:gd name="connsiteY858" fmla="*/ 1183041 h 4010308"/>
                <a:gd name="connsiteX859" fmla="*/ 3153396 w 4017498"/>
                <a:gd name="connsiteY859" fmla="*/ 1177779 h 4010308"/>
                <a:gd name="connsiteX860" fmla="*/ 3152310 w 4017498"/>
                <a:gd name="connsiteY860" fmla="*/ 1172492 h 4010308"/>
                <a:gd name="connsiteX861" fmla="*/ 3150209 w 4017498"/>
                <a:gd name="connsiteY861" fmla="*/ 1171406 h 4010308"/>
                <a:gd name="connsiteX862" fmla="*/ 818573 w 4017498"/>
                <a:gd name="connsiteY862" fmla="*/ 1161027 h 4010308"/>
                <a:gd name="connsiteX863" fmla="*/ 818586 w 4017498"/>
                <a:gd name="connsiteY863" fmla="*/ 1161038 h 4010308"/>
                <a:gd name="connsiteX864" fmla="*/ 816618 w 4017498"/>
                <a:gd name="connsiteY864" fmla="*/ 1162910 h 4010308"/>
                <a:gd name="connsiteX865" fmla="*/ 814711 w 4017498"/>
                <a:gd name="connsiteY865" fmla="*/ 1168196 h 4010308"/>
                <a:gd name="connsiteX866" fmla="*/ 816618 w 4017498"/>
                <a:gd name="connsiteY866" fmla="*/ 1173531 h 4010308"/>
                <a:gd name="connsiteX867" fmla="*/ 818694 w 4017498"/>
                <a:gd name="connsiteY867" fmla="*/ 1174569 h 4010308"/>
                <a:gd name="connsiteX868" fmla="*/ 820818 w 4017498"/>
                <a:gd name="connsiteY868" fmla="*/ 1173507 h 4010308"/>
                <a:gd name="connsiteX869" fmla="*/ 822677 w 4017498"/>
                <a:gd name="connsiteY869" fmla="*/ 1168196 h 4010308"/>
                <a:gd name="connsiteX870" fmla="*/ 820794 w 4017498"/>
                <a:gd name="connsiteY870" fmla="*/ 1162910 h 4010308"/>
                <a:gd name="connsiteX871" fmla="*/ 818586 w 4017498"/>
                <a:gd name="connsiteY871" fmla="*/ 1161038 h 4010308"/>
                <a:gd name="connsiteX872" fmla="*/ 818597 w 4017498"/>
                <a:gd name="connsiteY872" fmla="*/ 1161027 h 4010308"/>
                <a:gd name="connsiteX873" fmla="*/ 3150185 w 4017498"/>
                <a:gd name="connsiteY873" fmla="*/ 1157068 h 4010308"/>
                <a:gd name="connsiteX874" fmla="*/ 3162472 w 4017498"/>
                <a:gd name="connsiteY874" fmla="*/ 1162378 h 4010308"/>
                <a:gd name="connsiteX875" fmla="*/ 3167734 w 4017498"/>
                <a:gd name="connsiteY875" fmla="*/ 1177779 h 4010308"/>
                <a:gd name="connsiteX876" fmla="*/ 3162472 w 4017498"/>
                <a:gd name="connsiteY876" fmla="*/ 1193203 h 4010308"/>
                <a:gd name="connsiteX877" fmla="*/ 3150185 w 4017498"/>
                <a:gd name="connsiteY877" fmla="*/ 1199310 h 4010308"/>
                <a:gd name="connsiteX878" fmla="*/ 3150161 w 4017498"/>
                <a:gd name="connsiteY878" fmla="*/ 1199310 h 4010308"/>
                <a:gd name="connsiteX879" fmla="*/ 3137175 w 4017498"/>
                <a:gd name="connsiteY879" fmla="*/ 1193300 h 4010308"/>
                <a:gd name="connsiteX880" fmla="*/ 3131816 w 4017498"/>
                <a:gd name="connsiteY880" fmla="*/ 1177779 h 4010308"/>
                <a:gd name="connsiteX881" fmla="*/ 3136282 w 4017498"/>
                <a:gd name="connsiteY881" fmla="*/ 1163416 h 4010308"/>
                <a:gd name="connsiteX882" fmla="*/ 3150185 w 4017498"/>
                <a:gd name="connsiteY882" fmla="*/ 1157068 h 4010308"/>
                <a:gd name="connsiteX883" fmla="*/ 3399896 w 4017498"/>
                <a:gd name="connsiteY883" fmla="*/ 1153061 h 4010308"/>
                <a:gd name="connsiteX884" fmla="*/ 3399485 w 4017498"/>
                <a:gd name="connsiteY884" fmla="*/ 1153689 h 4010308"/>
                <a:gd name="connsiteX885" fmla="*/ 3397771 w 4017498"/>
                <a:gd name="connsiteY885" fmla="*/ 1154220 h 4010308"/>
                <a:gd name="connsiteX886" fmla="*/ 3396709 w 4017498"/>
                <a:gd name="connsiteY886" fmla="*/ 1159458 h 4010308"/>
                <a:gd name="connsiteX887" fmla="*/ 3397771 w 4017498"/>
                <a:gd name="connsiteY887" fmla="*/ 1164744 h 4010308"/>
                <a:gd name="connsiteX888" fmla="*/ 3400040 w 4017498"/>
                <a:gd name="connsiteY888" fmla="*/ 1166627 h 4010308"/>
                <a:gd name="connsiteX889" fmla="*/ 3401151 w 4017498"/>
                <a:gd name="connsiteY889" fmla="*/ 1165806 h 4010308"/>
                <a:gd name="connsiteX890" fmla="*/ 3403371 w 4017498"/>
                <a:gd name="connsiteY890" fmla="*/ 1162668 h 4010308"/>
                <a:gd name="connsiteX891" fmla="*/ 3403903 w 4017498"/>
                <a:gd name="connsiteY891" fmla="*/ 1159458 h 4010308"/>
                <a:gd name="connsiteX892" fmla="*/ 3402044 w 4017498"/>
                <a:gd name="connsiteY892" fmla="*/ 1154172 h 4010308"/>
                <a:gd name="connsiteX893" fmla="*/ 3399896 w 4017498"/>
                <a:gd name="connsiteY893" fmla="*/ 1153085 h 4010308"/>
                <a:gd name="connsiteX894" fmla="*/ 562394 w 4017498"/>
                <a:gd name="connsiteY894" fmla="*/ 1150695 h 4010308"/>
                <a:gd name="connsiteX895" fmla="*/ 560535 w 4017498"/>
                <a:gd name="connsiteY895" fmla="*/ 1151757 h 4010308"/>
                <a:gd name="connsiteX896" fmla="*/ 558628 w 4017498"/>
                <a:gd name="connsiteY896" fmla="*/ 1157068 h 4010308"/>
                <a:gd name="connsiteX897" fmla="*/ 560535 w 4017498"/>
                <a:gd name="connsiteY897" fmla="*/ 1162378 h 4010308"/>
                <a:gd name="connsiteX898" fmla="*/ 562539 w 4017498"/>
                <a:gd name="connsiteY898" fmla="*/ 1164188 h 4010308"/>
                <a:gd name="connsiteX899" fmla="*/ 564759 w 4017498"/>
                <a:gd name="connsiteY899" fmla="*/ 1162354 h 4010308"/>
                <a:gd name="connsiteX900" fmla="*/ 565821 w 4017498"/>
                <a:gd name="connsiteY900" fmla="*/ 1157068 h 4010308"/>
                <a:gd name="connsiteX901" fmla="*/ 564735 w 4017498"/>
                <a:gd name="connsiteY901" fmla="*/ 1151757 h 4010308"/>
                <a:gd name="connsiteX902" fmla="*/ 562418 w 4017498"/>
                <a:gd name="connsiteY902" fmla="*/ 1150695 h 4010308"/>
                <a:gd name="connsiteX903" fmla="*/ 818718 w 4017498"/>
                <a:gd name="connsiteY903" fmla="*/ 1146665 h 4010308"/>
                <a:gd name="connsiteX904" fmla="*/ 831898 w 4017498"/>
                <a:gd name="connsiteY904" fmla="*/ 1153858 h 4010308"/>
                <a:gd name="connsiteX905" fmla="*/ 837063 w 4017498"/>
                <a:gd name="connsiteY905" fmla="*/ 1168172 h 4010308"/>
                <a:gd name="connsiteX906" fmla="*/ 830980 w 4017498"/>
                <a:gd name="connsiteY906" fmla="*/ 1183621 h 4010308"/>
                <a:gd name="connsiteX907" fmla="*/ 818694 w 4017498"/>
                <a:gd name="connsiteY907" fmla="*/ 1188907 h 4010308"/>
                <a:gd name="connsiteX908" fmla="*/ 818718 w 4017498"/>
                <a:gd name="connsiteY908" fmla="*/ 1188931 h 4010308"/>
                <a:gd name="connsiteX909" fmla="*/ 806504 w 4017498"/>
                <a:gd name="connsiteY909" fmla="*/ 1183669 h 4010308"/>
                <a:gd name="connsiteX910" fmla="*/ 800373 w 4017498"/>
                <a:gd name="connsiteY910" fmla="*/ 1168172 h 4010308"/>
                <a:gd name="connsiteX911" fmla="*/ 806456 w 4017498"/>
                <a:gd name="connsiteY911" fmla="*/ 1152772 h 4010308"/>
                <a:gd name="connsiteX912" fmla="*/ 818718 w 4017498"/>
                <a:gd name="connsiteY912" fmla="*/ 1146665 h 4010308"/>
                <a:gd name="connsiteX913" fmla="*/ 3209203 w 4017498"/>
                <a:gd name="connsiteY913" fmla="*/ 1140292 h 4010308"/>
                <a:gd name="connsiteX914" fmla="*/ 3207103 w 4017498"/>
                <a:gd name="connsiteY914" fmla="*/ 1142175 h 4010308"/>
                <a:gd name="connsiteX915" fmla="*/ 3205244 w 4017498"/>
                <a:gd name="connsiteY915" fmla="*/ 1147485 h 4010308"/>
                <a:gd name="connsiteX916" fmla="*/ 3207103 w 4017498"/>
                <a:gd name="connsiteY916" fmla="*/ 1152796 h 4010308"/>
                <a:gd name="connsiteX917" fmla="*/ 3209203 w 4017498"/>
                <a:gd name="connsiteY917" fmla="*/ 1153858 h 4010308"/>
                <a:gd name="connsiteX918" fmla="*/ 3210651 w 4017498"/>
                <a:gd name="connsiteY918" fmla="*/ 1153689 h 4010308"/>
                <a:gd name="connsiteX919" fmla="*/ 3213186 w 4017498"/>
                <a:gd name="connsiteY919" fmla="*/ 1147485 h 4010308"/>
                <a:gd name="connsiteX920" fmla="*/ 3211279 w 4017498"/>
                <a:gd name="connsiteY920" fmla="*/ 1142151 h 4010308"/>
                <a:gd name="connsiteX921" fmla="*/ 3399871 w 4017498"/>
                <a:gd name="connsiteY921" fmla="*/ 1138723 h 4010308"/>
                <a:gd name="connsiteX922" fmla="*/ 3413027 w 4017498"/>
                <a:gd name="connsiteY922" fmla="*/ 1145096 h 4010308"/>
                <a:gd name="connsiteX923" fmla="*/ 3418192 w 4017498"/>
                <a:gd name="connsiteY923" fmla="*/ 1159434 h 4010308"/>
                <a:gd name="connsiteX924" fmla="*/ 3413823 w 4017498"/>
                <a:gd name="connsiteY924" fmla="*/ 1173772 h 4010308"/>
                <a:gd name="connsiteX925" fmla="*/ 3411699 w 4017498"/>
                <a:gd name="connsiteY925" fmla="*/ 1176982 h 4010308"/>
                <a:gd name="connsiteX926" fmla="*/ 3410299 w 4017498"/>
                <a:gd name="connsiteY926" fmla="*/ 1176982 h 4010308"/>
                <a:gd name="connsiteX927" fmla="*/ 3399886 w 4017498"/>
                <a:gd name="connsiteY927" fmla="*/ 1180935 h 4010308"/>
                <a:gd name="connsiteX928" fmla="*/ 3386764 w 4017498"/>
                <a:gd name="connsiteY928" fmla="*/ 1173772 h 4010308"/>
                <a:gd name="connsiteX929" fmla="*/ 3382347 w 4017498"/>
                <a:gd name="connsiteY929" fmla="*/ 1159434 h 4010308"/>
                <a:gd name="connsiteX930" fmla="*/ 3387681 w 4017498"/>
                <a:gd name="connsiteY930" fmla="*/ 1143985 h 4010308"/>
                <a:gd name="connsiteX931" fmla="*/ 3399871 w 4017498"/>
                <a:gd name="connsiteY931" fmla="*/ 1138723 h 4010308"/>
                <a:gd name="connsiteX932" fmla="*/ 562635 w 4017498"/>
                <a:gd name="connsiteY932" fmla="*/ 1136357 h 4010308"/>
                <a:gd name="connsiteX933" fmla="*/ 573811 w 4017498"/>
                <a:gd name="connsiteY933" fmla="*/ 1140702 h 4010308"/>
                <a:gd name="connsiteX934" fmla="*/ 580208 w 4017498"/>
                <a:gd name="connsiteY934" fmla="*/ 1157068 h 4010308"/>
                <a:gd name="connsiteX935" fmla="*/ 574921 w 4017498"/>
                <a:gd name="connsiteY935" fmla="*/ 1172492 h 4010308"/>
                <a:gd name="connsiteX936" fmla="*/ 562635 w 4017498"/>
                <a:gd name="connsiteY936" fmla="*/ 1178599 h 4010308"/>
                <a:gd name="connsiteX937" fmla="*/ 562611 w 4017498"/>
                <a:gd name="connsiteY937" fmla="*/ 1178599 h 4010308"/>
                <a:gd name="connsiteX938" fmla="*/ 549480 w 4017498"/>
                <a:gd name="connsiteY938" fmla="*/ 1171406 h 4010308"/>
                <a:gd name="connsiteX939" fmla="*/ 544290 w 4017498"/>
                <a:gd name="connsiteY939" fmla="*/ 1157068 h 4010308"/>
                <a:gd name="connsiteX940" fmla="*/ 550373 w 4017498"/>
                <a:gd name="connsiteY940" fmla="*/ 1141643 h 4010308"/>
                <a:gd name="connsiteX941" fmla="*/ 562635 w 4017498"/>
                <a:gd name="connsiteY941" fmla="*/ 1136357 h 4010308"/>
                <a:gd name="connsiteX942" fmla="*/ 758904 w 4017498"/>
                <a:gd name="connsiteY942" fmla="*/ 1130733 h 4010308"/>
                <a:gd name="connsiteX943" fmla="*/ 756828 w 4017498"/>
                <a:gd name="connsiteY943" fmla="*/ 1131964 h 4010308"/>
                <a:gd name="connsiteX944" fmla="*/ 755717 w 4017498"/>
                <a:gd name="connsiteY944" fmla="*/ 1137106 h 4010308"/>
                <a:gd name="connsiteX945" fmla="*/ 756828 w 4017498"/>
                <a:gd name="connsiteY945" fmla="*/ 1143044 h 4010308"/>
                <a:gd name="connsiteX946" fmla="*/ 759048 w 4017498"/>
                <a:gd name="connsiteY946" fmla="*/ 1144275 h 4010308"/>
                <a:gd name="connsiteX947" fmla="*/ 761317 w 4017498"/>
                <a:gd name="connsiteY947" fmla="*/ 1143309 h 4010308"/>
                <a:gd name="connsiteX948" fmla="*/ 762911 w 4017498"/>
                <a:gd name="connsiteY948" fmla="*/ 1137106 h 4010308"/>
                <a:gd name="connsiteX949" fmla="*/ 761317 w 4017498"/>
                <a:gd name="connsiteY949" fmla="*/ 1131699 h 4010308"/>
                <a:gd name="connsiteX950" fmla="*/ 758904 w 4017498"/>
                <a:gd name="connsiteY950" fmla="*/ 1130733 h 4010308"/>
                <a:gd name="connsiteX951" fmla="*/ 3209227 w 4017498"/>
                <a:gd name="connsiteY951" fmla="*/ 1125954 h 4010308"/>
                <a:gd name="connsiteX952" fmla="*/ 3222358 w 4017498"/>
                <a:gd name="connsiteY952" fmla="*/ 1133099 h 4010308"/>
                <a:gd name="connsiteX953" fmla="*/ 3227548 w 4017498"/>
                <a:gd name="connsiteY953" fmla="*/ 1147485 h 4010308"/>
                <a:gd name="connsiteX954" fmla="*/ 3221513 w 4017498"/>
                <a:gd name="connsiteY954" fmla="*/ 1162886 h 4010308"/>
                <a:gd name="connsiteX955" fmla="*/ 3209203 w 4017498"/>
                <a:gd name="connsiteY955" fmla="*/ 1168196 h 4010308"/>
                <a:gd name="connsiteX956" fmla="*/ 3196048 w 4017498"/>
                <a:gd name="connsiteY956" fmla="*/ 1161799 h 4010308"/>
                <a:gd name="connsiteX957" fmla="*/ 3190858 w 4017498"/>
                <a:gd name="connsiteY957" fmla="*/ 1147485 h 4010308"/>
                <a:gd name="connsiteX958" fmla="*/ 3196989 w 4017498"/>
                <a:gd name="connsiteY958" fmla="*/ 1132061 h 4010308"/>
                <a:gd name="connsiteX959" fmla="*/ 3209227 w 4017498"/>
                <a:gd name="connsiteY959" fmla="*/ 1125954 h 4010308"/>
                <a:gd name="connsiteX960" fmla="*/ 3287170 w 4017498"/>
                <a:gd name="connsiteY960" fmla="*/ 1116347 h 4010308"/>
                <a:gd name="connsiteX961" fmla="*/ 3287170 w 4017498"/>
                <a:gd name="connsiteY961" fmla="*/ 1116371 h 4010308"/>
                <a:gd name="connsiteX962" fmla="*/ 3285287 w 4017498"/>
                <a:gd name="connsiteY962" fmla="*/ 1117457 h 4010308"/>
                <a:gd name="connsiteX963" fmla="*/ 3283404 w 4017498"/>
                <a:gd name="connsiteY963" fmla="*/ 1122768 h 4010308"/>
                <a:gd name="connsiteX964" fmla="*/ 3285287 w 4017498"/>
                <a:gd name="connsiteY964" fmla="*/ 1128054 h 4010308"/>
                <a:gd name="connsiteX965" fmla="*/ 3287339 w 4017498"/>
                <a:gd name="connsiteY965" fmla="*/ 1129864 h 4010308"/>
                <a:gd name="connsiteX966" fmla="*/ 3289463 w 4017498"/>
                <a:gd name="connsiteY966" fmla="*/ 1128078 h 4010308"/>
                <a:gd name="connsiteX967" fmla="*/ 3290621 w 4017498"/>
                <a:gd name="connsiteY967" fmla="*/ 1122768 h 4010308"/>
                <a:gd name="connsiteX968" fmla="*/ 3289559 w 4017498"/>
                <a:gd name="connsiteY968" fmla="*/ 1117506 h 4010308"/>
                <a:gd name="connsiteX969" fmla="*/ 3287170 w 4017498"/>
                <a:gd name="connsiteY969" fmla="*/ 1116347 h 4010308"/>
                <a:gd name="connsiteX970" fmla="*/ 758904 w 4017498"/>
                <a:gd name="connsiteY970" fmla="*/ 1116347 h 4010308"/>
                <a:gd name="connsiteX971" fmla="*/ 770876 w 4017498"/>
                <a:gd name="connsiteY971" fmla="*/ 1120788 h 4010308"/>
                <a:gd name="connsiteX972" fmla="*/ 772397 w 4017498"/>
                <a:gd name="connsiteY972" fmla="*/ 1121826 h 4010308"/>
                <a:gd name="connsiteX973" fmla="*/ 773242 w 4017498"/>
                <a:gd name="connsiteY973" fmla="*/ 1123492 h 4010308"/>
                <a:gd name="connsiteX974" fmla="*/ 777200 w 4017498"/>
                <a:gd name="connsiteY974" fmla="*/ 1137058 h 4010308"/>
                <a:gd name="connsiteX975" fmla="*/ 773242 w 4017498"/>
                <a:gd name="connsiteY975" fmla="*/ 1151444 h 4010308"/>
                <a:gd name="connsiteX976" fmla="*/ 772397 w 4017498"/>
                <a:gd name="connsiteY976" fmla="*/ 1153134 h 4010308"/>
                <a:gd name="connsiteX977" fmla="*/ 770804 w 4017498"/>
                <a:gd name="connsiteY977" fmla="*/ 1154196 h 4010308"/>
                <a:gd name="connsiteX978" fmla="*/ 758880 w 4017498"/>
                <a:gd name="connsiteY978" fmla="*/ 1158565 h 4010308"/>
                <a:gd name="connsiteX979" fmla="*/ 758904 w 4017498"/>
                <a:gd name="connsiteY979" fmla="*/ 1158637 h 4010308"/>
                <a:gd name="connsiteX980" fmla="*/ 747848 w 4017498"/>
                <a:gd name="connsiteY980" fmla="*/ 1154341 h 4010308"/>
                <a:gd name="connsiteX981" fmla="*/ 745990 w 4017498"/>
                <a:gd name="connsiteY981" fmla="*/ 1152579 h 4010308"/>
                <a:gd name="connsiteX982" fmla="*/ 741331 w 4017498"/>
                <a:gd name="connsiteY982" fmla="*/ 1137082 h 4010308"/>
                <a:gd name="connsiteX983" fmla="*/ 745990 w 4017498"/>
                <a:gd name="connsiteY983" fmla="*/ 1122406 h 4010308"/>
                <a:gd name="connsiteX984" fmla="*/ 747679 w 4017498"/>
                <a:gd name="connsiteY984" fmla="*/ 1120788 h 4010308"/>
                <a:gd name="connsiteX985" fmla="*/ 758904 w 4017498"/>
                <a:gd name="connsiteY985" fmla="*/ 1116347 h 4010308"/>
                <a:gd name="connsiteX986" fmla="*/ 681323 w 4017498"/>
                <a:gd name="connsiteY986" fmla="*/ 1106016 h 4010308"/>
                <a:gd name="connsiteX987" fmla="*/ 681347 w 4017498"/>
                <a:gd name="connsiteY987" fmla="*/ 1106040 h 4010308"/>
                <a:gd name="connsiteX988" fmla="*/ 679368 w 4017498"/>
                <a:gd name="connsiteY988" fmla="*/ 1107923 h 4010308"/>
                <a:gd name="connsiteX989" fmla="*/ 677509 w 4017498"/>
                <a:gd name="connsiteY989" fmla="*/ 1113209 h 4010308"/>
                <a:gd name="connsiteX990" fmla="*/ 679368 w 4017498"/>
                <a:gd name="connsiteY990" fmla="*/ 1118495 h 4010308"/>
                <a:gd name="connsiteX991" fmla="*/ 681468 w 4017498"/>
                <a:gd name="connsiteY991" fmla="*/ 1119606 h 4010308"/>
                <a:gd name="connsiteX992" fmla="*/ 682940 w 4017498"/>
                <a:gd name="connsiteY992" fmla="*/ 1119268 h 4010308"/>
                <a:gd name="connsiteX993" fmla="*/ 685451 w 4017498"/>
                <a:gd name="connsiteY993" fmla="*/ 1113185 h 4010308"/>
                <a:gd name="connsiteX994" fmla="*/ 683568 w 4017498"/>
                <a:gd name="connsiteY994" fmla="*/ 1107899 h 4010308"/>
                <a:gd name="connsiteX995" fmla="*/ 3287435 w 4017498"/>
                <a:gd name="connsiteY995" fmla="*/ 1102033 h 4010308"/>
                <a:gd name="connsiteX996" fmla="*/ 3298635 w 4017498"/>
                <a:gd name="connsiteY996" fmla="*/ 1106474 h 4010308"/>
                <a:gd name="connsiteX997" fmla="*/ 3304984 w 4017498"/>
                <a:gd name="connsiteY997" fmla="*/ 1122792 h 4010308"/>
                <a:gd name="connsiteX998" fmla="*/ 3299649 w 4017498"/>
                <a:gd name="connsiteY998" fmla="*/ 1138265 h 4010308"/>
                <a:gd name="connsiteX999" fmla="*/ 3287435 w 4017498"/>
                <a:gd name="connsiteY999" fmla="*/ 1144323 h 4010308"/>
                <a:gd name="connsiteX1000" fmla="*/ 3287411 w 4017498"/>
                <a:gd name="connsiteY1000" fmla="*/ 1144275 h 4010308"/>
                <a:gd name="connsiteX1001" fmla="*/ 3274255 w 4017498"/>
                <a:gd name="connsiteY1001" fmla="*/ 1137106 h 4010308"/>
                <a:gd name="connsiteX1002" fmla="*/ 3269066 w 4017498"/>
                <a:gd name="connsiteY1002" fmla="*/ 1122768 h 4010308"/>
                <a:gd name="connsiteX1003" fmla="*/ 3275173 w 4017498"/>
                <a:gd name="connsiteY1003" fmla="*/ 1107343 h 4010308"/>
                <a:gd name="connsiteX1004" fmla="*/ 3287435 w 4017498"/>
                <a:gd name="connsiteY1004" fmla="*/ 1102033 h 4010308"/>
                <a:gd name="connsiteX1005" fmla="*/ 681516 w 4017498"/>
                <a:gd name="connsiteY1005" fmla="*/ 1091726 h 4010308"/>
                <a:gd name="connsiteX1006" fmla="*/ 694647 w 4017498"/>
                <a:gd name="connsiteY1006" fmla="*/ 1098871 h 4010308"/>
                <a:gd name="connsiteX1007" fmla="*/ 699885 w 4017498"/>
                <a:gd name="connsiteY1007" fmla="*/ 1113233 h 4010308"/>
                <a:gd name="connsiteX1008" fmla="*/ 693754 w 4017498"/>
                <a:gd name="connsiteY1008" fmla="*/ 1128682 h 4010308"/>
                <a:gd name="connsiteX1009" fmla="*/ 681516 w 4017498"/>
                <a:gd name="connsiteY1009" fmla="*/ 1133968 h 4010308"/>
                <a:gd name="connsiteX1010" fmla="*/ 681492 w 4017498"/>
                <a:gd name="connsiteY1010" fmla="*/ 1133944 h 4010308"/>
                <a:gd name="connsiteX1011" fmla="*/ 668361 w 4017498"/>
                <a:gd name="connsiteY1011" fmla="*/ 1127571 h 4010308"/>
                <a:gd name="connsiteX1012" fmla="*/ 663147 w 4017498"/>
                <a:gd name="connsiteY1012" fmla="*/ 1113209 h 4010308"/>
                <a:gd name="connsiteX1013" fmla="*/ 669278 w 4017498"/>
                <a:gd name="connsiteY1013" fmla="*/ 1097761 h 4010308"/>
                <a:gd name="connsiteX1014" fmla="*/ 681516 w 4017498"/>
                <a:gd name="connsiteY1014" fmla="*/ 1091726 h 4010308"/>
                <a:gd name="connsiteX1015" fmla="*/ 3105481 w 4017498"/>
                <a:gd name="connsiteY1015" fmla="*/ 1091653 h 4010308"/>
                <a:gd name="connsiteX1016" fmla="*/ 3103405 w 4017498"/>
                <a:gd name="connsiteY1016" fmla="*/ 1093488 h 4010308"/>
                <a:gd name="connsiteX1017" fmla="*/ 3101498 w 4017498"/>
                <a:gd name="connsiteY1017" fmla="*/ 1098846 h 4010308"/>
                <a:gd name="connsiteX1018" fmla="*/ 3103405 w 4017498"/>
                <a:gd name="connsiteY1018" fmla="*/ 1104133 h 4010308"/>
                <a:gd name="connsiteX1019" fmla="*/ 3105481 w 4017498"/>
                <a:gd name="connsiteY1019" fmla="*/ 1105219 h 4010308"/>
                <a:gd name="connsiteX1020" fmla="*/ 3106929 w 4017498"/>
                <a:gd name="connsiteY1020" fmla="*/ 1105050 h 4010308"/>
                <a:gd name="connsiteX1021" fmla="*/ 3109464 w 4017498"/>
                <a:gd name="connsiteY1021" fmla="*/ 1098846 h 4010308"/>
                <a:gd name="connsiteX1022" fmla="*/ 3107557 w 4017498"/>
                <a:gd name="connsiteY1022" fmla="*/ 1093488 h 4010308"/>
                <a:gd name="connsiteX1023" fmla="*/ 3361636 w 4017498"/>
                <a:gd name="connsiteY1023" fmla="*/ 1081298 h 4010308"/>
                <a:gd name="connsiteX1024" fmla="*/ 3359584 w 4017498"/>
                <a:gd name="connsiteY1024" fmla="*/ 1082505 h 4010308"/>
                <a:gd name="connsiteX1025" fmla="*/ 3359560 w 4017498"/>
                <a:gd name="connsiteY1025" fmla="*/ 1082505 h 4010308"/>
                <a:gd name="connsiteX1026" fmla="*/ 3358377 w 4017498"/>
                <a:gd name="connsiteY1026" fmla="*/ 1087695 h 4010308"/>
                <a:gd name="connsiteX1027" fmla="*/ 3359463 w 4017498"/>
                <a:gd name="connsiteY1027" fmla="*/ 1092981 h 4010308"/>
                <a:gd name="connsiteX1028" fmla="*/ 3361829 w 4017498"/>
                <a:gd name="connsiteY1028" fmla="*/ 1094840 h 4010308"/>
                <a:gd name="connsiteX1029" fmla="*/ 3362794 w 4017498"/>
                <a:gd name="connsiteY1029" fmla="*/ 1094091 h 4010308"/>
                <a:gd name="connsiteX1030" fmla="*/ 3365619 w 4017498"/>
                <a:gd name="connsiteY1030" fmla="*/ 1087695 h 4010308"/>
                <a:gd name="connsiteX1031" fmla="*/ 3363688 w 4017498"/>
                <a:gd name="connsiteY1031" fmla="*/ 1082336 h 4010308"/>
                <a:gd name="connsiteX1032" fmla="*/ 3361636 w 4017498"/>
                <a:gd name="connsiteY1032" fmla="*/ 1081298 h 4010308"/>
                <a:gd name="connsiteX1033" fmla="*/ 3105505 w 4017498"/>
                <a:gd name="connsiteY1033" fmla="*/ 1077315 h 4010308"/>
                <a:gd name="connsiteX1034" fmla="*/ 3118661 w 4017498"/>
                <a:gd name="connsiteY1034" fmla="*/ 1084484 h 4010308"/>
                <a:gd name="connsiteX1035" fmla="*/ 3123899 w 4017498"/>
                <a:gd name="connsiteY1035" fmla="*/ 1098846 h 4010308"/>
                <a:gd name="connsiteX1036" fmla="*/ 3117767 w 4017498"/>
                <a:gd name="connsiteY1036" fmla="*/ 1114247 h 4010308"/>
                <a:gd name="connsiteX1037" fmla="*/ 3105505 w 4017498"/>
                <a:gd name="connsiteY1037" fmla="*/ 1119557 h 4010308"/>
                <a:gd name="connsiteX1038" fmla="*/ 3105481 w 4017498"/>
                <a:gd name="connsiteY1038" fmla="*/ 1119557 h 4010308"/>
                <a:gd name="connsiteX1039" fmla="*/ 3092326 w 4017498"/>
                <a:gd name="connsiteY1039" fmla="*/ 1113136 h 4010308"/>
                <a:gd name="connsiteX1040" fmla="*/ 3087160 w 4017498"/>
                <a:gd name="connsiteY1040" fmla="*/ 1098846 h 4010308"/>
                <a:gd name="connsiteX1041" fmla="*/ 3093243 w 4017498"/>
                <a:gd name="connsiteY1041" fmla="*/ 1083422 h 4010308"/>
                <a:gd name="connsiteX1042" fmla="*/ 3105505 w 4017498"/>
                <a:gd name="connsiteY1042" fmla="*/ 1077315 h 4010308"/>
                <a:gd name="connsiteX1043" fmla="*/ 606495 w 4017498"/>
                <a:gd name="connsiteY1043" fmla="*/ 1070918 h 4010308"/>
                <a:gd name="connsiteX1044" fmla="*/ 604371 w 4017498"/>
                <a:gd name="connsiteY1044" fmla="*/ 1072825 h 4010308"/>
                <a:gd name="connsiteX1045" fmla="*/ 602512 w 4017498"/>
                <a:gd name="connsiteY1045" fmla="*/ 1078111 h 4010308"/>
                <a:gd name="connsiteX1046" fmla="*/ 604371 w 4017498"/>
                <a:gd name="connsiteY1046" fmla="*/ 1083373 h 4010308"/>
                <a:gd name="connsiteX1047" fmla="*/ 606495 w 4017498"/>
                <a:gd name="connsiteY1047" fmla="*/ 1084484 h 4010308"/>
                <a:gd name="connsiteX1048" fmla="*/ 607919 w 4017498"/>
                <a:gd name="connsiteY1048" fmla="*/ 1084315 h 4010308"/>
                <a:gd name="connsiteX1049" fmla="*/ 610502 w 4017498"/>
                <a:gd name="connsiteY1049" fmla="*/ 1078111 h 4010308"/>
                <a:gd name="connsiteX1050" fmla="*/ 608643 w 4017498"/>
                <a:gd name="connsiteY1050" fmla="*/ 1072825 h 4010308"/>
                <a:gd name="connsiteX1051" fmla="*/ 606519 w 4017498"/>
                <a:gd name="connsiteY1051" fmla="*/ 1070918 h 4010308"/>
                <a:gd name="connsiteX1052" fmla="*/ 3361612 w 4017498"/>
                <a:gd name="connsiteY1052" fmla="*/ 1066960 h 4010308"/>
                <a:gd name="connsiteX1053" fmla="*/ 3373850 w 4017498"/>
                <a:gd name="connsiteY1053" fmla="*/ 1072246 h 4010308"/>
                <a:gd name="connsiteX1054" fmla="*/ 3379957 w 4017498"/>
                <a:gd name="connsiteY1054" fmla="*/ 1087695 h 4010308"/>
                <a:gd name="connsiteX1055" fmla="*/ 3373850 w 4017498"/>
                <a:gd name="connsiteY1055" fmla="*/ 1103095 h 4010308"/>
                <a:gd name="connsiteX1056" fmla="*/ 3361612 w 4017498"/>
                <a:gd name="connsiteY1056" fmla="*/ 1109202 h 4010308"/>
                <a:gd name="connsiteX1057" fmla="*/ 3349349 w 4017498"/>
                <a:gd name="connsiteY1057" fmla="*/ 1103095 h 4010308"/>
                <a:gd name="connsiteX1058" fmla="*/ 3344039 w 4017498"/>
                <a:gd name="connsiteY1058" fmla="*/ 1087695 h 4010308"/>
                <a:gd name="connsiteX1059" fmla="*/ 3348674 w 4017498"/>
                <a:gd name="connsiteY1059" fmla="*/ 1072995 h 4010308"/>
                <a:gd name="connsiteX1060" fmla="*/ 3350484 w 4017498"/>
                <a:gd name="connsiteY1060" fmla="*/ 1071305 h 4010308"/>
                <a:gd name="connsiteX1061" fmla="*/ 3361612 w 4017498"/>
                <a:gd name="connsiteY1061" fmla="*/ 1066960 h 4010308"/>
                <a:gd name="connsiteX1062" fmla="*/ 3242718 w 4017498"/>
                <a:gd name="connsiteY1062" fmla="*/ 1064541 h 4010308"/>
                <a:gd name="connsiteX1063" fmla="*/ 3242731 w 4017498"/>
                <a:gd name="connsiteY1063" fmla="*/ 1064546 h 4010308"/>
                <a:gd name="connsiteX1064" fmla="*/ 3242706 w 4017498"/>
                <a:gd name="connsiteY1064" fmla="*/ 1064546 h 4010308"/>
                <a:gd name="connsiteX1065" fmla="*/ 3165102 w 4017498"/>
                <a:gd name="connsiteY1065" fmla="*/ 1061360 h 4010308"/>
                <a:gd name="connsiteX1066" fmla="*/ 3163219 w 4017498"/>
                <a:gd name="connsiteY1066" fmla="*/ 1062422 h 4010308"/>
                <a:gd name="connsiteX1067" fmla="*/ 3161361 w 4017498"/>
                <a:gd name="connsiteY1067" fmla="*/ 1067732 h 4010308"/>
                <a:gd name="connsiteX1068" fmla="*/ 3163871 w 4017498"/>
                <a:gd name="connsiteY1068" fmla="*/ 1074563 h 4010308"/>
                <a:gd name="connsiteX1069" fmla="*/ 3163895 w 4017498"/>
                <a:gd name="connsiteY1069" fmla="*/ 1074563 h 4010308"/>
                <a:gd name="connsiteX1070" fmla="*/ 3165175 w 4017498"/>
                <a:gd name="connsiteY1070" fmla="*/ 1074925 h 4010308"/>
                <a:gd name="connsiteX1071" fmla="*/ 3167371 w 4017498"/>
                <a:gd name="connsiteY1071" fmla="*/ 1073694 h 4010308"/>
                <a:gd name="connsiteX1072" fmla="*/ 3168530 w 4017498"/>
                <a:gd name="connsiteY1072" fmla="*/ 1067732 h 4010308"/>
                <a:gd name="connsiteX1073" fmla="*/ 3167371 w 4017498"/>
                <a:gd name="connsiteY1073" fmla="*/ 1062591 h 4010308"/>
                <a:gd name="connsiteX1074" fmla="*/ 3165102 w 4017498"/>
                <a:gd name="connsiteY1074" fmla="*/ 1061360 h 4010308"/>
                <a:gd name="connsiteX1075" fmla="*/ 606519 w 4017498"/>
                <a:gd name="connsiteY1075" fmla="*/ 1056580 h 4010308"/>
                <a:gd name="connsiteX1076" fmla="*/ 619650 w 4017498"/>
                <a:gd name="connsiteY1076" fmla="*/ 1063749 h 4010308"/>
                <a:gd name="connsiteX1077" fmla="*/ 624888 w 4017498"/>
                <a:gd name="connsiteY1077" fmla="*/ 1078111 h 4010308"/>
                <a:gd name="connsiteX1078" fmla="*/ 618781 w 4017498"/>
                <a:gd name="connsiteY1078" fmla="*/ 1093536 h 4010308"/>
                <a:gd name="connsiteX1079" fmla="*/ 606519 w 4017498"/>
                <a:gd name="connsiteY1079" fmla="*/ 1098822 h 4010308"/>
                <a:gd name="connsiteX1080" fmla="*/ 606495 w 4017498"/>
                <a:gd name="connsiteY1080" fmla="*/ 1098822 h 4010308"/>
                <a:gd name="connsiteX1081" fmla="*/ 593340 w 4017498"/>
                <a:gd name="connsiteY1081" fmla="*/ 1092425 h 4010308"/>
                <a:gd name="connsiteX1082" fmla="*/ 588174 w 4017498"/>
                <a:gd name="connsiteY1082" fmla="*/ 1078111 h 4010308"/>
                <a:gd name="connsiteX1083" fmla="*/ 594257 w 4017498"/>
                <a:gd name="connsiteY1083" fmla="*/ 1062663 h 4010308"/>
                <a:gd name="connsiteX1084" fmla="*/ 606519 w 4017498"/>
                <a:gd name="connsiteY1084" fmla="*/ 1056580 h 4010308"/>
                <a:gd name="connsiteX1085" fmla="*/ 3165274 w 4017498"/>
                <a:gd name="connsiteY1085" fmla="*/ 1047592 h 4010308"/>
                <a:gd name="connsiteX1086" fmla="*/ 3176399 w 4017498"/>
                <a:gd name="connsiteY1086" fmla="*/ 1051318 h 4010308"/>
                <a:gd name="connsiteX1087" fmla="*/ 3178258 w 4017498"/>
                <a:gd name="connsiteY1087" fmla="*/ 1053080 h 4010308"/>
                <a:gd name="connsiteX1088" fmla="*/ 3182844 w 4017498"/>
                <a:gd name="connsiteY1088" fmla="*/ 1067756 h 4010308"/>
                <a:gd name="connsiteX1089" fmla="*/ 3178258 w 4017498"/>
                <a:gd name="connsiteY1089" fmla="*/ 1083181 h 4010308"/>
                <a:gd name="connsiteX1090" fmla="*/ 3176447 w 4017498"/>
                <a:gd name="connsiteY1090" fmla="*/ 1084894 h 4010308"/>
                <a:gd name="connsiteX1091" fmla="*/ 3165319 w 4017498"/>
                <a:gd name="connsiteY1091" fmla="*/ 1089263 h 4010308"/>
                <a:gd name="connsiteX1092" fmla="*/ 3153081 w 4017498"/>
                <a:gd name="connsiteY1092" fmla="*/ 1083953 h 4010308"/>
                <a:gd name="connsiteX1093" fmla="*/ 3146950 w 4017498"/>
                <a:gd name="connsiteY1093" fmla="*/ 1067732 h 4010308"/>
                <a:gd name="connsiteX1094" fmla="*/ 3152429 w 4017498"/>
                <a:gd name="connsiteY1094" fmla="*/ 1053008 h 4010308"/>
                <a:gd name="connsiteX1095" fmla="*/ 3165274 w 4017498"/>
                <a:gd name="connsiteY1095" fmla="*/ 1047592 h 4010308"/>
                <a:gd name="connsiteX1096" fmla="*/ 3242779 w 4017498"/>
                <a:gd name="connsiteY1096" fmla="*/ 1036666 h 4010308"/>
                <a:gd name="connsiteX1097" fmla="*/ 3242779 w 4017498"/>
                <a:gd name="connsiteY1097" fmla="*/ 1036690 h 4010308"/>
                <a:gd name="connsiteX1098" fmla="*/ 3240582 w 4017498"/>
                <a:gd name="connsiteY1098" fmla="*/ 1038525 h 4010308"/>
                <a:gd name="connsiteX1099" fmla="*/ 3239520 w 4017498"/>
                <a:gd name="connsiteY1099" fmla="*/ 1043811 h 4010308"/>
                <a:gd name="connsiteX1100" fmla="*/ 3240631 w 4017498"/>
                <a:gd name="connsiteY1100" fmla="*/ 1049170 h 4010308"/>
                <a:gd name="connsiteX1101" fmla="*/ 3242706 w 4017498"/>
                <a:gd name="connsiteY1101" fmla="*/ 1050208 h 4010308"/>
                <a:gd name="connsiteX1102" fmla="*/ 3244130 w 4017498"/>
                <a:gd name="connsiteY1102" fmla="*/ 1050039 h 4010308"/>
                <a:gd name="connsiteX1103" fmla="*/ 3246713 w 4017498"/>
                <a:gd name="connsiteY1103" fmla="*/ 1043787 h 4010308"/>
                <a:gd name="connsiteX1104" fmla="*/ 3244831 w 4017498"/>
                <a:gd name="connsiteY1104" fmla="*/ 1038501 h 4010308"/>
                <a:gd name="connsiteX1105" fmla="*/ 3242731 w 4017498"/>
                <a:gd name="connsiteY1105" fmla="*/ 1022304 h 4010308"/>
                <a:gd name="connsiteX1106" fmla="*/ 3255886 w 4017498"/>
                <a:gd name="connsiteY1106" fmla="*/ 1029521 h 4010308"/>
                <a:gd name="connsiteX1107" fmla="*/ 3261051 w 4017498"/>
                <a:gd name="connsiteY1107" fmla="*/ 1043811 h 4010308"/>
                <a:gd name="connsiteX1108" fmla="*/ 3254944 w 4017498"/>
                <a:gd name="connsiteY1108" fmla="*/ 1059260 h 4010308"/>
                <a:gd name="connsiteX1109" fmla="*/ 3242718 w 4017498"/>
                <a:gd name="connsiteY1109" fmla="*/ 1064541 h 4010308"/>
                <a:gd name="connsiteX1110" fmla="*/ 3230492 w 4017498"/>
                <a:gd name="connsiteY1110" fmla="*/ 1059332 h 4010308"/>
                <a:gd name="connsiteX1111" fmla="*/ 3225182 w 4017498"/>
                <a:gd name="connsiteY1111" fmla="*/ 1043811 h 4010308"/>
                <a:gd name="connsiteX1112" fmla="*/ 3230420 w 4017498"/>
                <a:gd name="connsiteY1112" fmla="*/ 1028435 h 4010308"/>
                <a:gd name="connsiteX1113" fmla="*/ 3242731 w 4017498"/>
                <a:gd name="connsiteY1113" fmla="*/ 1022304 h 4010308"/>
                <a:gd name="connsiteX1114" fmla="*/ 590781 w 4017498"/>
                <a:gd name="connsiteY1114" fmla="*/ 1017187 h 4010308"/>
                <a:gd name="connsiteX1115" fmla="*/ 392147 w 4017498"/>
                <a:gd name="connsiteY1115" fmla="*/ 1425123 h 4010308"/>
                <a:gd name="connsiteX1116" fmla="*/ 394320 w 4017498"/>
                <a:gd name="connsiteY1116" fmla="*/ 1424979 h 4010308"/>
                <a:gd name="connsiteX1117" fmla="*/ 401102 w 4017498"/>
                <a:gd name="connsiteY1117" fmla="*/ 1426379 h 4010308"/>
                <a:gd name="connsiteX1118" fmla="*/ 677027 w 4017498"/>
                <a:gd name="connsiteY1118" fmla="*/ 1521652 h 4010308"/>
                <a:gd name="connsiteX1119" fmla="*/ 873440 w 4017498"/>
                <a:gd name="connsiteY1119" fmla="*/ 1135971 h 4010308"/>
                <a:gd name="connsiteX1120" fmla="*/ 3317487 w 4017498"/>
                <a:gd name="connsiteY1120" fmla="*/ 1001569 h 4010308"/>
                <a:gd name="connsiteX1121" fmla="*/ 3315604 w 4017498"/>
                <a:gd name="connsiteY1121" fmla="*/ 1003452 h 4010308"/>
                <a:gd name="connsiteX1122" fmla="*/ 3313745 w 4017498"/>
                <a:gd name="connsiteY1122" fmla="*/ 1008738 h 4010308"/>
                <a:gd name="connsiteX1123" fmla="*/ 3315652 w 4017498"/>
                <a:gd name="connsiteY1123" fmla="*/ 1014097 h 4010308"/>
                <a:gd name="connsiteX1124" fmla="*/ 3317728 w 4017498"/>
                <a:gd name="connsiteY1124" fmla="*/ 1015135 h 4010308"/>
                <a:gd name="connsiteX1125" fmla="*/ 3319225 w 4017498"/>
                <a:gd name="connsiteY1125" fmla="*/ 1014797 h 4010308"/>
                <a:gd name="connsiteX1126" fmla="*/ 3321711 w 4017498"/>
                <a:gd name="connsiteY1126" fmla="*/ 1008714 h 4010308"/>
                <a:gd name="connsiteX1127" fmla="*/ 3319852 w 4017498"/>
                <a:gd name="connsiteY1127" fmla="*/ 1003500 h 4010308"/>
                <a:gd name="connsiteX1128" fmla="*/ 3318163 w 4017498"/>
                <a:gd name="connsiteY1128" fmla="*/ 1001835 h 4010308"/>
                <a:gd name="connsiteX1129" fmla="*/ 3317487 w 4017498"/>
                <a:gd name="connsiteY1129" fmla="*/ 1001569 h 4010308"/>
                <a:gd name="connsiteX1130" fmla="*/ 583756 w 4017498"/>
                <a:gd name="connsiteY1130" fmla="*/ 991455 h 4010308"/>
                <a:gd name="connsiteX1131" fmla="*/ 579387 w 4017498"/>
                <a:gd name="connsiteY1131" fmla="*/ 992831 h 4010308"/>
                <a:gd name="connsiteX1132" fmla="*/ 344208 w 4017498"/>
                <a:gd name="connsiteY1132" fmla="*/ 1478276 h 4010308"/>
                <a:gd name="connsiteX1133" fmla="*/ 350937 w 4017498"/>
                <a:gd name="connsiteY1133" fmla="*/ 1483592 h 4010308"/>
                <a:gd name="connsiteX1134" fmla="*/ 350581 w 4017498"/>
                <a:gd name="connsiteY1134" fmla="*/ 1481438 h 4010308"/>
                <a:gd name="connsiteX1135" fmla="*/ 580933 w 4017498"/>
                <a:gd name="connsiteY1135" fmla="*/ 1004780 h 4010308"/>
                <a:gd name="connsiteX1136" fmla="*/ 583877 w 4017498"/>
                <a:gd name="connsiteY1136" fmla="*/ 998745 h 4010308"/>
                <a:gd name="connsiteX1137" fmla="*/ 893258 w 4017498"/>
                <a:gd name="connsiteY1137" fmla="*/ 1128754 h 4010308"/>
                <a:gd name="connsiteX1138" fmla="*/ 889758 w 4017498"/>
                <a:gd name="connsiteY1138" fmla="*/ 1135633 h 4010308"/>
                <a:gd name="connsiteX1139" fmla="*/ 685089 w 4017498"/>
                <a:gd name="connsiteY1139" fmla="*/ 1537439 h 4010308"/>
                <a:gd name="connsiteX1140" fmla="*/ 677582 w 4017498"/>
                <a:gd name="connsiteY1140" fmla="*/ 1537053 h 4010308"/>
                <a:gd name="connsiteX1141" fmla="*/ 395913 w 4017498"/>
                <a:gd name="connsiteY1141" fmla="*/ 1439775 h 4010308"/>
                <a:gd name="connsiteX1142" fmla="*/ 391592 w 4017498"/>
                <a:gd name="connsiteY1142" fmla="*/ 1441344 h 4010308"/>
                <a:gd name="connsiteX1143" fmla="*/ 391809 w 4017498"/>
                <a:gd name="connsiteY1143" fmla="*/ 1444144 h 4010308"/>
                <a:gd name="connsiteX1144" fmla="*/ 393427 w 4017498"/>
                <a:gd name="connsiteY1144" fmla="*/ 1445351 h 4010308"/>
                <a:gd name="connsiteX1145" fmla="*/ 681203 w 4017498"/>
                <a:gd name="connsiteY1145" fmla="*/ 1545308 h 4010308"/>
                <a:gd name="connsiteX1146" fmla="*/ 661337 w 4017498"/>
                <a:gd name="connsiteY1146" fmla="*/ 1585015 h 4010308"/>
                <a:gd name="connsiteX1147" fmla="*/ 661337 w 4017498"/>
                <a:gd name="connsiteY1147" fmla="*/ 1584967 h 4010308"/>
                <a:gd name="connsiteX1148" fmla="*/ 655665 w 4017498"/>
                <a:gd name="connsiteY1148" fmla="*/ 1583398 h 4010308"/>
                <a:gd name="connsiteX1149" fmla="*/ 576419 w 4017498"/>
                <a:gd name="connsiteY1149" fmla="*/ 1560491 h 4010308"/>
                <a:gd name="connsiteX1150" fmla="*/ 495990 w 4017498"/>
                <a:gd name="connsiteY1150" fmla="*/ 1537125 h 4010308"/>
                <a:gd name="connsiteX1151" fmla="*/ 494180 w 4017498"/>
                <a:gd name="connsiteY1151" fmla="*/ 1536594 h 4010308"/>
                <a:gd name="connsiteX1152" fmla="*/ 492876 w 4017498"/>
                <a:gd name="connsiteY1152" fmla="*/ 1535291 h 4010308"/>
                <a:gd name="connsiteX1153" fmla="*/ 488773 w 4017498"/>
                <a:gd name="connsiteY1153" fmla="*/ 1534735 h 4010308"/>
                <a:gd name="connsiteX1154" fmla="*/ 442249 w 4017498"/>
                <a:gd name="connsiteY1154" fmla="*/ 1520801 h 4010308"/>
                <a:gd name="connsiteX1155" fmla="*/ 418611 w 4017498"/>
                <a:gd name="connsiteY1155" fmla="*/ 1513423 h 4010308"/>
                <a:gd name="connsiteX1156" fmla="*/ 444554 w 4017498"/>
                <a:gd name="connsiteY1156" fmla="*/ 1522888 h 4010308"/>
                <a:gd name="connsiteX1157" fmla="*/ 483486 w 4017498"/>
                <a:gd name="connsiteY1157" fmla="*/ 1536232 h 4010308"/>
                <a:gd name="connsiteX1158" fmla="*/ 488555 w 4017498"/>
                <a:gd name="connsiteY1158" fmla="*/ 1537922 h 4010308"/>
                <a:gd name="connsiteX1159" fmla="*/ 457031 w 4017498"/>
                <a:gd name="connsiteY1159" fmla="*/ 2654896 h 4010308"/>
                <a:gd name="connsiteX1160" fmla="*/ 448413 w 4017498"/>
                <a:gd name="connsiteY1160" fmla="*/ 2652820 h 4010308"/>
                <a:gd name="connsiteX1161" fmla="*/ 25101 w 4017498"/>
                <a:gd name="connsiteY1161" fmla="*/ 2524815 h 4010308"/>
                <a:gd name="connsiteX1162" fmla="*/ 20466 w 4017498"/>
                <a:gd name="connsiteY1162" fmla="*/ 2523028 h 4010308"/>
                <a:gd name="connsiteX1163" fmla="*/ 18776 w 4017498"/>
                <a:gd name="connsiteY1163" fmla="*/ 2522449 h 4010308"/>
                <a:gd name="connsiteX1164" fmla="*/ 14673 w 4017498"/>
                <a:gd name="connsiteY1164" fmla="*/ 2524259 h 4010308"/>
                <a:gd name="connsiteX1165" fmla="*/ 14504 w 4017498"/>
                <a:gd name="connsiteY1165" fmla="*/ 2526360 h 4010308"/>
                <a:gd name="connsiteX1166" fmla="*/ 16490 w 4017498"/>
                <a:gd name="connsiteY1166" fmla="*/ 2528394 h 4010308"/>
                <a:gd name="connsiteX1167" fmla="*/ 16169 w 4017498"/>
                <a:gd name="connsiteY1167" fmla="*/ 2528267 h 4010308"/>
                <a:gd name="connsiteX1168" fmla="*/ 16145 w 4017498"/>
                <a:gd name="connsiteY1168" fmla="*/ 2528267 h 4010308"/>
                <a:gd name="connsiteX1169" fmla="*/ 16507 w 4017498"/>
                <a:gd name="connsiteY1169" fmla="*/ 2528411 h 4010308"/>
                <a:gd name="connsiteX1170" fmla="*/ 16490 w 4017498"/>
                <a:gd name="connsiteY1170" fmla="*/ 2528394 h 4010308"/>
                <a:gd name="connsiteX1171" fmla="*/ 18800 w 4017498"/>
                <a:gd name="connsiteY1171" fmla="*/ 2529305 h 4010308"/>
                <a:gd name="connsiteX1172" fmla="*/ 1728248 w 4017498"/>
                <a:gd name="connsiteY1172" fmla="*/ 2811626 h 4010308"/>
                <a:gd name="connsiteX1173" fmla="*/ 1730710 w 4017498"/>
                <a:gd name="connsiteY1173" fmla="*/ 2805181 h 4010308"/>
                <a:gd name="connsiteX1174" fmla="*/ 469220 w 4017498"/>
                <a:gd name="connsiteY1174" fmla="*/ 2657551 h 4010308"/>
                <a:gd name="connsiteX1175" fmla="*/ 463524 w 4017498"/>
                <a:gd name="connsiteY1175" fmla="*/ 2656248 h 4010308"/>
                <a:gd name="connsiteX1176" fmla="*/ 495073 w 4017498"/>
                <a:gd name="connsiteY1176" fmla="*/ 1540335 h 4010308"/>
                <a:gd name="connsiteX1177" fmla="*/ 504269 w 4017498"/>
                <a:gd name="connsiteY1177" fmla="*/ 1543377 h 4010308"/>
                <a:gd name="connsiteX1178" fmla="*/ 661940 w 4017498"/>
                <a:gd name="connsiteY1178" fmla="*/ 1591919 h 4010308"/>
                <a:gd name="connsiteX1179" fmla="*/ 666309 w 4017498"/>
                <a:gd name="connsiteY1179" fmla="*/ 1590036 h 4010308"/>
                <a:gd name="connsiteX1180" fmla="*/ 900885 w 4017498"/>
                <a:gd name="connsiteY1180" fmla="*/ 1127499 h 4010308"/>
                <a:gd name="connsiteX1181" fmla="*/ 900861 w 4017498"/>
                <a:gd name="connsiteY1181" fmla="*/ 1125592 h 4010308"/>
                <a:gd name="connsiteX1182" fmla="*/ 898882 w 4017498"/>
                <a:gd name="connsiteY1182" fmla="*/ 1123805 h 4010308"/>
                <a:gd name="connsiteX1183" fmla="*/ 3317728 w 4017498"/>
                <a:gd name="connsiteY1183" fmla="*/ 987207 h 4010308"/>
                <a:gd name="connsiteX1184" fmla="*/ 3328856 w 4017498"/>
                <a:gd name="connsiteY1184" fmla="*/ 991576 h 4010308"/>
                <a:gd name="connsiteX1185" fmla="*/ 3332066 w 4017498"/>
                <a:gd name="connsiteY1185" fmla="*/ 993700 h 4010308"/>
                <a:gd name="connsiteX1186" fmla="*/ 3332066 w 4017498"/>
                <a:gd name="connsiteY1186" fmla="*/ 995776 h 4010308"/>
                <a:gd name="connsiteX1187" fmla="*/ 3336073 w 4017498"/>
                <a:gd name="connsiteY1187" fmla="*/ 1008690 h 4010308"/>
                <a:gd name="connsiteX1188" fmla="*/ 3329966 w 4017498"/>
                <a:gd name="connsiteY1188" fmla="*/ 1024139 h 4010308"/>
                <a:gd name="connsiteX1189" fmla="*/ 3317728 w 4017498"/>
                <a:gd name="connsiteY1189" fmla="*/ 1029425 h 4010308"/>
                <a:gd name="connsiteX1190" fmla="*/ 3317728 w 4017498"/>
                <a:gd name="connsiteY1190" fmla="*/ 1029473 h 4010308"/>
                <a:gd name="connsiteX1191" fmla="*/ 3304621 w 4017498"/>
                <a:gd name="connsiteY1191" fmla="*/ 1023173 h 4010308"/>
                <a:gd name="connsiteX1192" fmla="*/ 3299383 w 4017498"/>
                <a:gd name="connsiteY1192" fmla="*/ 1008714 h 4010308"/>
                <a:gd name="connsiteX1193" fmla="*/ 3305466 w 4017498"/>
                <a:gd name="connsiteY1193" fmla="*/ 993314 h 4010308"/>
                <a:gd name="connsiteX1194" fmla="*/ 3317728 w 4017498"/>
                <a:gd name="connsiteY1194" fmla="*/ 987207 h 4010308"/>
                <a:gd name="connsiteX1195" fmla="*/ 576241 w 4017498"/>
                <a:gd name="connsiteY1195" fmla="*/ 977850 h 4010308"/>
                <a:gd name="connsiteX1196" fmla="*/ 589357 w 4017498"/>
                <a:gd name="connsiteY1196" fmla="*/ 978227 h 4010308"/>
                <a:gd name="connsiteX1197" fmla="*/ 904482 w 4017498"/>
                <a:gd name="connsiteY1197" fmla="*/ 1110578 h 4010308"/>
                <a:gd name="connsiteX1198" fmla="*/ 914233 w 4017498"/>
                <a:gd name="connsiteY1198" fmla="*/ 1120209 h 4010308"/>
                <a:gd name="connsiteX1199" fmla="*/ 913896 w 4017498"/>
                <a:gd name="connsiteY1199" fmla="*/ 1133557 h 4010308"/>
                <a:gd name="connsiteX1200" fmla="*/ 679127 w 4017498"/>
                <a:gd name="connsiteY1200" fmla="*/ 1596481 h 4010308"/>
                <a:gd name="connsiteX1201" fmla="*/ 657668 w 4017498"/>
                <a:gd name="connsiteY1201" fmla="*/ 1605630 h 4010308"/>
                <a:gd name="connsiteX1202" fmla="*/ 508855 w 4017498"/>
                <a:gd name="connsiteY1202" fmla="*/ 1560032 h 4010308"/>
                <a:gd name="connsiteX1203" fmla="*/ 478176 w 4017498"/>
                <a:gd name="connsiteY1203" fmla="*/ 2644903 h 4010308"/>
                <a:gd name="connsiteX1204" fmla="*/ 1741186 w 4017498"/>
                <a:gd name="connsiteY1204" fmla="*/ 2790939 h 4010308"/>
                <a:gd name="connsiteX1205" fmla="*/ 1751469 w 4017498"/>
                <a:gd name="connsiteY1205" fmla="*/ 2791036 h 4010308"/>
                <a:gd name="connsiteX1206" fmla="*/ 1738000 w 4017498"/>
                <a:gd name="connsiteY1206" fmla="*/ 2826084 h 4010308"/>
                <a:gd name="connsiteX1207" fmla="*/ 1738024 w 4017498"/>
                <a:gd name="connsiteY1207" fmla="*/ 2826109 h 4010308"/>
                <a:gd name="connsiteX1208" fmla="*/ 1733052 w 4017498"/>
                <a:gd name="connsiteY1208" fmla="*/ 2826036 h 4010308"/>
                <a:gd name="connsiteX1209" fmla="*/ 13514 w 4017498"/>
                <a:gd name="connsiteY1209" fmla="*/ 2542629 h 4010308"/>
                <a:gd name="connsiteX1210" fmla="*/ 11342 w 4017498"/>
                <a:gd name="connsiteY1210" fmla="*/ 2541784 h 4010308"/>
                <a:gd name="connsiteX1211" fmla="*/ 1035 w 4017498"/>
                <a:gd name="connsiteY1211" fmla="*/ 2531260 h 4010308"/>
                <a:gd name="connsiteX1212" fmla="*/ 1662 w 4017498"/>
                <a:gd name="connsiteY1212" fmla="*/ 2518201 h 4010308"/>
                <a:gd name="connsiteX1213" fmla="*/ 24038 w 4017498"/>
                <a:gd name="connsiteY1213" fmla="*/ 2509101 h 4010308"/>
                <a:gd name="connsiteX1214" fmla="*/ 30266 w 4017498"/>
                <a:gd name="connsiteY1214" fmla="*/ 2511418 h 4010308"/>
                <a:gd name="connsiteX1215" fmla="*/ 443175 w 4017498"/>
                <a:gd name="connsiteY1215" fmla="*/ 2636744 h 4010308"/>
                <a:gd name="connsiteX1216" fmla="*/ 473879 w 4017498"/>
                <a:gd name="connsiteY1216" fmla="*/ 1548156 h 4010308"/>
                <a:gd name="connsiteX1217" fmla="*/ 329846 w 4017498"/>
                <a:gd name="connsiteY1217" fmla="*/ 1475886 h 4010308"/>
                <a:gd name="connsiteX1218" fmla="*/ 566546 w 4017498"/>
                <a:gd name="connsiteY1218" fmla="*/ 986435 h 4010308"/>
                <a:gd name="connsiteX1219" fmla="*/ 576241 w 4017498"/>
                <a:gd name="connsiteY1219" fmla="*/ 977850 h 4010308"/>
                <a:gd name="connsiteX1220" fmla="*/ 3333419 w 4017498"/>
                <a:gd name="connsiteY1220" fmla="*/ 947790 h 4010308"/>
                <a:gd name="connsiteX1221" fmla="*/ 3050760 w 4017498"/>
                <a:gd name="connsiteY1221" fmla="*/ 1066574 h 4010308"/>
                <a:gd name="connsiteX1222" fmla="*/ 3247245 w 4017498"/>
                <a:gd name="connsiteY1222" fmla="*/ 1452424 h 4010308"/>
                <a:gd name="connsiteX1223" fmla="*/ 3524401 w 4017498"/>
                <a:gd name="connsiteY1223" fmla="*/ 1356788 h 4010308"/>
                <a:gd name="connsiteX1224" fmla="*/ 3532149 w 4017498"/>
                <a:gd name="connsiteY1224" fmla="*/ 1355726 h 4010308"/>
                <a:gd name="connsiteX1225" fmla="*/ 3333419 w 4017498"/>
                <a:gd name="connsiteY1225" fmla="*/ 947790 h 4010308"/>
                <a:gd name="connsiteX1226" fmla="*/ 423672 w 4017498"/>
                <a:gd name="connsiteY1226" fmla="*/ 915903 h 4010308"/>
                <a:gd name="connsiteX1227" fmla="*/ 435886 w 4017498"/>
                <a:gd name="connsiteY1227" fmla="*/ 923338 h 4010308"/>
                <a:gd name="connsiteX1228" fmla="*/ 364196 w 4017498"/>
                <a:gd name="connsiteY1228" fmla="*/ 1070605 h 4010308"/>
                <a:gd name="connsiteX1229" fmla="*/ 316957 w 4017498"/>
                <a:gd name="connsiteY1229" fmla="*/ 1167351 h 4010308"/>
                <a:gd name="connsiteX1230" fmla="*/ 237977 w 4017498"/>
                <a:gd name="connsiteY1230" fmla="*/ 1330768 h 4010308"/>
                <a:gd name="connsiteX1231" fmla="*/ 232425 w 4017498"/>
                <a:gd name="connsiteY1231" fmla="*/ 1341799 h 4010308"/>
                <a:gd name="connsiteX1232" fmla="*/ 190593 w 4017498"/>
                <a:gd name="connsiteY1232" fmla="*/ 1437990 h 4010308"/>
                <a:gd name="connsiteX1233" fmla="*/ 265687 w 4017498"/>
                <a:gd name="connsiteY1233" fmla="*/ 1617458 h 4010308"/>
                <a:gd name="connsiteX1234" fmla="*/ 318936 w 4017498"/>
                <a:gd name="connsiteY1234" fmla="*/ 1644831 h 4010308"/>
                <a:gd name="connsiteX1235" fmla="*/ 325333 w 4017498"/>
                <a:gd name="connsiteY1235" fmla="*/ 1648451 h 4010308"/>
                <a:gd name="connsiteX1236" fmla="*/ 326443 w 4017498"/>
                <a:gd name="connsiteY1236" fmla="*/ 1653231 h 4010308"/>
                <a:gd name="connsiteX1237" fmla="*/ 304091 w 4017498"/>
                <a:gd name="connsiteY1237" fmla="*/ 2441055 h 4010308"/>
                <a:gd name="connsiteX1238" fmla="*/ 304067 w 4017498"/>
                <a:gd name="connsiteY1238" fmla="*/ 2441055 h 4010308"/>
                <a:gd name="connsiteX1239" fmla="*/ 289729 w 4017498"/>
                <a:gd name="connsiteY1239" fmla="*/ 2440669 h 4010308"/>
                <a:gd name="connsiteX1240" fmla="*/ 311960 w 4017498"/>
                <a:gd name="connsiteY1240" fmla="*/ 1657479 h 4010308"/>
                <a:gd name="connsiteX1241" fmla="*/ 257842 w 4017498"/>
                <a:gd name="connsiteY1241" fmla="*/ 1629479 h 4010308"/>
                <a:gd name="connsiteX1242" fmla="*/ 176714 w 4017498"/>
                <a:gd name="connsiteY1242" fmla="*/ 1434248 h 4010308"/>
                <a:gd name="connsiteX1243" fmla="*/ 219632 w 4017498"/>
                <a:gd name="connsiteY1243" fmla="*/ 1335354 h 4010308"/>
                <a:gd name="connsiteX1244" fmla="*/ 225111 w 4017498"/>
                <a:gd name="connsiteY1244" fmla="*/ 1324492 h 4010308"/>
                <a:gd name="connsiteX1245" fmla="*/ 303971 w 4017498"/>
                <a:gd name="connsiteY1245" fmla="*/ 1161244 h 4010308"/>
                <a:gd name="connsiteX1246" fmla="*/ 351306 w 4017498"/>
                <a:gd name="connsiteY1246" fmla="*/ 1064305 h 4010308"/>
                <a:gd name="connsiteX1247" fmla="*/ 387224 w 4017498"/>
                <a:gd name="connsiteY1247" fmla="*/ 990852 h 4010308"/>
                <a:gd name="connsiteX1248" fmla="*/ 50374 w 4017498"/>
                <a:gd name="connsiteY1248" fmla="*/ 2069278 h 4010308"/>
                <a:gd name="connsiteX1249" fmla="*/ 73402 w 4017498"/>
                <a:gd name="connsiteY1249" fmla="*/ 2361592 h 4010308"/>
                <a:gd name="connsiteX1250" fmla="*/ 59233 w 4017498"/>
                <a:gd name="connsiteY1250" fmla="*/ 2363837 h 4010308"/>
                <a:gd name="connsiteX1251" fmla="*/ 36036 w 4017498"/>
                <a:gd name="connsiteY1251" fmla="*/ 2069278 h 4010308"/>
                <a:gd name="connsiteX1252" fmla="*/ 423672 w 4017498"/>
                <a:gd name="connsiteY1252" fmla="*/ 915903 h 4010308"/>
                <a:gd name="connsiteX1253" fmla="*/ 3348030 w 4017498"/>
                <a:gd name="connsiteY1253" fmla="*/ 908405 h 4010308"/>
                <a:gd name="connsiteX1254" fmla="*/ 3357654 w 4017498"/>
                <a:gd name="connsiteY1254" fmla="*/ 917061 h 4010308"/>
                <a:gd name="connsiteX1255" fmla="*/ 3594354 w 4017498"/>
                <a:gd name="connsiteY1255" fmla="*/ 1406368 h 4010308"/>
                <a:gd name="connsiteX1256" fmla="*/ 3447497 w 4017498"/>
                <a:gd name="connsiteY1256" fmla="*/ 1479724 h 4010308"/>
                <a:gd name="connsiteX1257" fmla="*/ 3382107 w 4017498"/>
                <a:gd name="connsiteY1257" fmla="*/ 2616009 h 4010308"/>
                <a:gd name="connsiteX1258" fmla="*/ 3965770 w 4017498"/>
                <a:gd name="connsiteY1258" fmla="*/ 2463190 h 4010308"/>
                <a:gd name="connsiteX1259" fmla="*/ 4003160 w 4017498"/>
                <a:gd name="connsiteY1259" fmla="*/ 2069301 h 4010308"/>
                <a:gd name="connsiteX1260" fmla="*/ 4017498 w 4017498"/>
                <a:gd name="connsiteY1260" fmla="*/ 2069301 h 4010308"/>
                <a:gd name="connsiteX1261" fmla="*/ 3979070 w 4017498"/>
                <a:gd name="connsiteY1261" fmla="*/ 2470142 h 4010308"/>
                <a:gd name="connsiteX1262" fmla="*/ 3978249 w 4017498"/>
                <a:gd name="connsiteY1262" fmla="*/ 2474414 h 4010308"/>
                <a:gd name="connsiteX1263" fmla="*/ 3974097 w 4017498"/>
                <a:gd name="connsiteY1263" fmla="*/ 2475669 h 4010308"/>
                <a:gd name="connsiteX1264" fmla="*/ 3375975 w 4017498"/>
                <a:gd name="connsiteY1264" fmla="*/ 2632109 h 4010308"/>
                <a:gd name="connsiteX1265" fmla="*/ 3366706 w 4017498"/>
                <a:gd name="connsiteY1265" fmla="*/ 2634185 h 4010308"/>
                <a:gd name="connsiteX1266" fmla="*/ 3433738 w 4017498"/>
                <a:gd name="connsiteY1266" fmla="*/ 1469176 h 4010308"/>
                <a:gd name="connsiteX1267" fmla="*/ 3438397 w 4017498"/>
                <a:gd name="connsiteY1267" fmla="*/ 1467631 h 4010308"/>
                <a:gd name="connsiteX1268" fmla="*/ 3510258 w 4017498"/>
                <a:gd name="connsiteY1268" fmla="*/ 1442472 h 4010308"/>
                <a:gd name="connsiteX1269" fmla="*/ 3513269 w 4017498"/>
                <a:gd name="connsiteY1269" fmla="*/ 1441233 h 4010308"/>
                <a:gd name="connsiteX1270" fmla="*/ 3499197 w 4017498"/>
                <a:gd name="connsiteY1270" fmla="*/ 1445757 h 4010308"/>
                <a:gd name="connsiteX1271" fmla="*/ 3282535 w 4017498"/>
                <a:gd name="connsiteY1271" fmla="*/ 1510018 h 4010308"/>
                <a:gd name="connsiteX1272" fmla="*/ 3262911 w 4017498"/>
                <a:gd name="connsiteY1272" fmla="*/ 1515715 h 4010308"/>
                <a:gd name="connsiteX1273" fmla="*/ 3262911 w 4017498"/>
                <a:gd name="connsiteY1273" fmla="*/ 1515691 h 4010308"/>
                <a:gd name="connsiteX1274" fmla="*/ 3243021 w 4017498"/>
                <a:gd name="connsiteY1274" fmla="*/ 1475911 h 4010308"/>
                <a:gd name="connsiteX1275" fmla="*/ 3532415 w 4017498"/>
                <a:gd name="connsiteY1275" fmla="*/ 1374747 h 4010308"/>
                <a:gd name="connsiteX1276" fmla="*/ 3532704 w 4017498"/>
                <a:gd name="connsiteY1276" fmla="*/ 1372261 h 4010308"/>
                <a:gd name="connsiteX1277" fmla="*/ 3530194 w 4017498"/>
                <a:gd name="connsiteY1277" fmla="*/ 1369968 h 4010308"/>
                <a:gd name="connsiteX1278" fmla="*/ 3244300 w 4017498"/>
                <a:gd name="connsiteY1278" fmla="*/ 1468066 h 4010308"/>
                <a:gd name="connsiteX1279" fmla="*/ 3239883 w 4017498"/>
                <a:gd name="connsiteY1279" fmla="*/ 1468066 h 4010308"/>
                <a:gd name="connsiteX1280" fmla="*/ 3237083 w 4017498"/>
                <a:gd name="connsiteY1280" fmla="*/ 1464155 h 4010308"/>
                <a:gd name="connsiteX1281" fmla="*/ 3030918 w 4017498"/>
                <a:gd name="connsiteY1281" fmla="*/ 1059381 h 4010308"/>
                <a:gd name="connsiteX1282" fmla="*/ 3340298 w 4017498"/>
                <a:gd name="connsiteY1282" fmla="*/ 929372 h 4010308"/>
                <a:gd name="connsiteX1283" fmla="*/ 3343291 w 4017498"/>
                <a:gd name="connsiteY1283" fmla="*/ 935431 h 4010308"/>
                <a:gd name="connsiteX1284" fmla="*/ 3573643 w 4017498"/>
                <a:gd name="connsiteY1284" fmla="*/ 1412282 h 4010308"/>
                <a:gd name="connsiteX1285" fmla="*/ 3573957 w 4017498"/>
                <a:gd name="connsiteY1285" fmla="*/ 1413688 h 4010308"/>
                <a:gd name="connsiteX1286" fmla="*/ 3580089 w 4017498"/>
                <a:gd name="connsiteY1286" fmla="*/ 1408806 h 4010308"/>
                <a:gd name="connsiteX1287" fmla="*/ 3344885 w 4017498"/>
                <a:gd name="connsiteY1287" fmla="*/ 923482 h 4010308"/>
                <a:gd name="connsiteX1288" fmla="*/ 3340565 w 4017498"/>
                <a:gd name="connsiteY1288" fmla="*/ 922058 h 4010308"/>
                <a:gd name="connsiteX1289" fmla="*/ 3025367 w 4017498"/>
                <a:gd name="connsiteY1289" fmla="*/ 1054432 h 4010308"/>
                <a:gd name="connsiteX1290" fmla="*/ 3023581 w 4017498"/>
                <a:gd name="connsiteY1290" fmla="*/ 1058536 h 4010308"/>
                <a:gd name="connsiteX1291" fmla="*/ 3258760 w 4017498"/>
                <a:gd name="connsiteY1291" fmla="*/ 1520614 h 4010308"/>
                <a:gd name="connsiteX1292" fmla="*/ 3262043 w 4017498"/>
                <a:gd name="connsiteY1292" fmla="*/ 1522642 h 4010308"/>
                <a:gd name="connsiteX1293" fmla="*/ 3417686 w 4017498"/>
                <a:gd name="connsiteY1293" fmla="*/ 1474776 h 4010308"/>
                <a:gd name="connsiteX1294" fmla="*/ 3427680 w 4017498"/>
                <a:gd name="connsiteY1294" fmla="*/ 1471565 h 4010308"/>
                <a:gd name="connsiteX1295" fmla="*/ 3427076 w 4017498"/>
                <a:gd name="connsiteY1295" fmla="*/ 1482017 h 4010308"/>
                <a:gd name="connsiteX1296" fmla="*/ 3359730 w 4017498"/>
                <a:gd name="connsiteY1296" fmla="*/ 2634909 h 4010308"/>
                <a:gd name="connsiteX1297" fmla="*/ 3354420 w 4017498"/>
                <a:gd name="connsiteY1297" fmla="*/ 2636068 h 4010308"/>
                <a:gd name="connsiteX1298" fmla="*/ 2776550 w 4017498"/>
                <a:gd name="connsiteY1298" fmla="*/ 2739114 h 4010308"/>
                <a:gd name="connsiteX1299" fmla="*/ 2775295 w 4017498"/>
                <a:gd name="connsiteY1299" fmla="*/ 2745825 h 4010308"/>
                <a:gd name="connsiteX1300" fmla="*/ 3965190 w 4017498"/>
                <a:gd name="connsiteY1300" fmla="*/ 2485059 h 4010308"/>
                <a:gd name="connsiteX1301" fmla="*/ 3976680 w 4017498"/>
                <a:gd name="connsiteY1301" fmla="*/ 2481583 h 4010308"/>
                <a:gd name="connsiteX1302" fmla="*/ 3974266 w 4017498"/>
                <a:gd name="connsiteY1302" fmla="*/ 2493387 h 4010308"/>
                <a:gd name="connsiteX1303" fmla="*/ 3934245 w 4017498"/>
                <a:gd name="connsiteY1303" fmla="*/ 2653423 h 4010308"/>
                <a:gd name="connsiteX1304" fmla="*/ 3933183 w 4017498"/>
                <a:gd name="connsiteY1304" fmla="*/ 2657092 h 4010308"/>
                <a:gd name="connsiteX1305" fmla="*/ 3929514 w 4017498"/>
                <a:gd name="connsiteY1305" fmla="*/ 2658251 h 4010308"/>
                <a:gd name="connsiteX1306" fmla="*/ 2743770 w 4017498"/>
                <a:gd name="connsiteY1306" fmla="*/ 2912282 h 4010308"/>
                <a:gd name="connsiteX1307" fmla="*/ 2742539 w 4017498"/>
                <a:gd name="connsiteY1307" fmla="*/ 2919017 h 4010308"/>
                <a:gd name="connsiteX1308" fmla="*/ 3918048 w 4017498"/>
                <a:gd name="connsiteY1308" fmla="*/ 2669307 h 4010308"/>
                <a:gd name="connsiteX1309" fmla="*/ 3931107 w 4017498"/>
                <a:gd name="connsiteY1309" fmla="*/ 2665203 h 4010308"/>
                <a:gd name="connsiteX1310" fmla="*/ 3927028 w 4017498"/>
                <a:gd name="connsiteY1310" fmla="*/ 2678286 h 4010308"/>
                <a:gd name="connsiteX1311" fmla="*/ 3753305 w 4017498"/>
                <a:gd name="connsiteY1311" fmla="*/ 3082336 h 4010308"/>
                <a:gd name="connsiteX1312" fmla="*/ 3751663 w 4017498"/>
                <a:gd name="connsiteY1312" fmla="*/ 3085257 h 4010308"/>
                <a:gd name="connsiteX1313" fmla="*/ 3748356 w 4017498"/>
                <a:gd name="connsiteY1313" fmla="*/ 3085885 h 4010308"/>
                <a:gd name="connsiteX1314" fmla="*/ 2707297 w 4017498"/>
                <a:gd name="connsiteY1314" fmla="*/ 3222676 h 4010308"/>
                <a:gd name="connsiteX1315" fmla="*/ 2706259 w 4017498"/>
                <a:gd name="connsiteY1315" fmla="*/ 3229628 h 4010308"/>
                <a:gd name="connsiteX1316" fmla="*/ 3732232 w 4017498"/>
                <a:gd name="connsiteY1316" fmla="*/ 3095685 h 4010308"/>
                <a:gd name="connsiteX1317" fmla="*/ 3747560 w 4017498"/>
                <a:gd name="connsiteY1317" fmla="*/ 3092861 h 4010308"/>
                <a:gd name="connsiteX1318" fmla="*/ 3739739 w 4017498"/>
                <a:gd name="connsiteY1318" fmla="*/ 3106354 h 4010308"/>
                <a:gd name="connsiteX1319" fmla="*/ 3676400 w 4017498"/>
                <a:gd name="connsiteY1319" fmla="*/ 3207276 h 4010308"/>
                <a:gd name="connsiteX1320" fmla="*/ 3674638 w 4017498"/>
                <a:gd name="connsiteY1320" fmla="*/ 3209883 h 4010308"/>
                <a:gd name="connsiteX1321" fmla="*/ 3671524 w 4017498"/>
                <a:gd name="connsiteY1321" fmla="*/ 3210341 h 4010308"/>
                <a:gd name="connsiteX1322" fmla="*/ 2692138 w 4017498"/>
                <a:gd name="connsiteY1322" fmla="*/ 3310539 h 4010308"/>
                <a:gd name="connsiteX1323" fmla="*/ 2691100 w 4017498"/>
                <a:gd name="connsiteY1323" fmla="*/ 3317540 h 4010308"/>
                <a:gd name="connsiteX1324" fmla="*/ 3654290 w 4017498"/>
                <a:gd name="connsiteY1324" fmla="*/ 3219200 h 4010308"/>
                <a:gd name="connsiteX1325" fmla="*/ 3670414 w 4017498"/>
                <a:gd name="connsiteY1325" fmla="*/ 3216883 h 4010308"/>
                <a:gd name="connsiteX1326" fmla="*/ 3661266 w 4017498"/>
                <a:gd name="connsiteY1326" fmla="*/ 3230352 h 4010308"/>
                <a:gd name="connsiteX1327" fmla="*/ 3318599 w 4017498"/>
                <a:gd name="connsiteY1327" fmla="*/ 3619292 h 4010308"/>
                <a:gd name="connsiteX1328" fmla="*/ 3316499 w 4017498"/>
                <a:gd name="connsiteY1328" fmla="*/ 3621127 h 4010308"/>
                <a:gd name="connsiteX1329" fmla="*/ 3313675 w 4017498"/>
                <a:gd name="connsiteY1329" fmla="*/ 3621078 h 4010308"/>
                <a:gd name="connsiteX1330" fmla="*/ 2695735 w 4017498"/>
                <a:gd name="connsiteY1330" fmla="*/ 3609154 h 4010308"/>
                <a:gd name="connsiteX1331" fmla="*/ 2656655 w 4017498"/>
                <a:gd name="connsiteY1331" fmla="*/ 3608478 h 4010308"/>
                <a:gd name="connsiteX1332" fmla="*/ 2656124 w 4017498"/>
                <a:gd name="connsiteY1332" fmla="*/ 3614875 h 4010308"/>
                <a:gd name="connsiteX1333" fmla="*/ 3290840 w 4017498"/>
                <a:gd name="connsiteY1333" fmla="*/ 3627499 h 4010308"/>
                <a:gd name="connsiteX1334" fmla="*/ 3310078 w 4017498"/>
                <a:gd name="connsiteY1334" fmla="*/ 3627933 h 4010308"/>
                <a:gd name="connsiteX1335" fmla="*/ 3237277 w 4017498"/>
                <a:gd name="connsiteY1335" fmla="*/ 3688207 h 4010308"/>
                <a:gd name="connsiteX1336" fmla="*/ 3237180 w 4017498"/>
                <a:gd name="connsiteY1336" fmla="*/ 3688159 h 4010308"/>
                <a:gd name="connsiteX1337" fmla="*/ 3234380 w 4017498"/>
                <a:gd name="connsiteY1337" fmla="*/ 3688014 h 4010308"/>
                <a:gd name="connsiteX1338" fmla="*/ 2645720 w 4017498"/>
                <a:gd name="connsiteY1338" fmla="*/ 3667279 h 4010308"/>
                <a:gd name="connsiteX1339" fmla="*/ 2646107 w 4017498"/>
                <a:gd name="connsiteY1339" fmla="*/ 3652941 h 4010308"/>
                <a:gd name="connsiteX1340" fmla="*/ 3232304 w 4017498"/>
                <a:gd name="connsiteY1340" fmla="*/ 3673555 h 4010308"/>
                <a:gd name="connsiteX1341" fmla="*/ 3271191 w 4017498"/>
                <a:gd name="connsiteY1341" fmla="*/ 3641354 h 4010308"/>
                <a:gd name="connsiteX1342" fmla="*/ 2648158 w 4017498"/>
                <a:gd name="connsiteY1342" fmla="*/ 3629044 h 4010308"/>
                <a:gd name="connsiteX1343" fmla="*/ 2640555 w 4017498"/>
                <a:gd name="connsiteY1343" fmla="*/ 3628899 h 4010308"/>
                <a:gd name="connsiteX1344" fmla="*/ 2643258 w 4017498"/>
                <a:gd name="connsiteY1344" fmla="*/ 3593826 h 4010308"/>
                <a:gd name="connsiteX1345" fmla="*/ 2695880 w 4017498"/>
                <a:gd name="connsiteY1345" fmla="*/ 3594792 h 4010308"/>
                <a:gd name="connsiteX1346" fmla="*/ 3311092 w 4017498"/>
                <a:gd name="connsiteY1346" fmla="*/ 3606668 h 4010308"/>
                <a:gd name="connsiteX1347" fmla="*/ 3640072 w 4017498"/>
                <a:gd name="connsiteY1347" fmla="*/ 3235759 h 4010308"/>
                <a:gd name="connsiteX1348" fmla="*/ 2683014 w 4017498"/>
                <a:gd name="connsiteY1348" fmla="*/ 3332385 h 4010308"/>
                <a:gd name="connsiteX1349" fmla="*/ 2674204 w 4017498"/>
                <a:gd name="connsiteY1349" fmla="*/ 3332867 h 4010308"/>
                <a:gd name="connsiteX1350" fmla="*/ 2679562 w 4017498"/>
                <a:gd name="connsiteY1350" fmla="*/ 3296853 h 4010308"/>
                <a:gd name="connsiteX1351" fmla="*/ 2685380 w 4017498"/>
                <a:gd name="connsiteY1351" fmla="*/ 3296515 h 4010308"/>
                <a:gd name="connsiteX1352" fmla="*/ 3666214 w 4017498"/>
                <a:gd name="connsiteY1352" fmla="*/ 3196559 h 4010308"/>
                <a:gd name="connsiteX1353" fmla="*/ 3719294 w 4017498"/>
                <a:gd name="connsiteY1353" fmla="*/ 3112606 h 4010308"/>
                <a:gd name="connsiteX1354" fmla="*/ 2698294 w 4017498"/>
                <a:gd name="connsiteY1354" fmla="*/ 3244594 h 4010308"/>
                <a:gd name="connsiteX1355" fmla="*/ 2689314 w 4017498"/>
                <a:gd name="connsiteY1355" fmla="*/ 3245318 h 4010308"/>
                <a:gd name="connsiteX1356" fmla="*/ 2694673 w 4017498"/>
                <a:gd name="connsiteY1356" fmla="*/ 3209255 h 4010308"/>
                <a:gd name="connsiteX1357" fmla="*/ 2700394 w 4017498"/>
                <a:gd name="connsiteY1357" fmla="*/ 3208797 h 4010308"/>
                <a:gd name="connsiteX1358" fmla="*/ 3742322 w 4017498"/>
                <a:gd name="connsiteY1358" fmla="*/ 3072391 h 4010308"/>
                <a:gd name="connsiteX1359" fmla="*/ 3909117 w 4017498"/>
                <a:gd name="connsiteY1359" fmla="*/ 2687048 h 4010308"/>
                <a:gd name="connsiteX1360" fmla="*/ 2734477 w 4017498"/>
                <a:gd name="connsiteY1360" fmla="*/ 2934393 h 4010308"/>
                <a:gd name="connsiteX1361" fmla="*/ 2724797 w 4017498"/>
                <a:gd name="connsiteY1361" fmla="*/ 2935551 h 4010308"/>
                <a:gd name="connsiteX1362" fmla="*/ 2731556 w 4017498"/>
                <a:gd name="connsiteY1362" fmla="*/ 2899272 h 4010308"/>
                <a:gd name="connsiteX1363" fmla="*/ 2736818 w 4017498"/>
                <a:gd name="connsiteY1363" fmla="*/ 2898668 h 4010308"/>
                <a:gd name="connsiteX1364" fmla="*/ 3921452 w 4017498"/>
                <a:gd name="connsiteY1364" fmla="*/ 2645723 h 4010308"/>
                <a:gd name="connsiteX1365" fmla="*/ 3957683 w 4017498"/>
                <a:gd name="connsiteY1365" fmla="*/ 2502294 h 4010308"/>
                <a:gd name="connsiteX1366" fmla="*/ 2767329 w 4017498"/>
                <a:gd name="connsiteY1366" fmla="*/ 2761418 h 4010308"/>
                <a:gd name="connsiteX1367" fmla="*/ 2757505 w 4017498"/>
                <a:gd name="connsiteY1367" fmla="*/ 2762722 h 4010308"/>
                <a:gd name="connsiteX1368" fmla="*/ 2764239 w 4017498"/>
                <a:gd name="connsiteY1368" fmla="*/ 2726321 h 4010308"/>
                <a:gd name="connsiteX1369" fmla="*/ 2769381 w 4017498"/>
                <a:gd name="connsiteY1369" fmla="*/ 2725621 h 4010308"/>
                <a:gd name="connsiteX1370" fmla="*/ 3345972 w 4017498"/>
                <a:gd name="connsiteY1370" fmla="*/ 2623226 h 4010308"/>
                <a:gd name="connsiteX1371" fmla="*/ 3412062 w 4017498"/>
                <a:gd name="connsiteY1371" fmla="*/ 1491673 h 4010308"/>
                <a:gd name="connsiteX1372" fmla="*/ 3266243 w 4017498"/>
                <a:gd name="connsiteY1372" fmla="*/ 1536353 h 4010308"/>
                <a:gd name="connsiteX1373" fmla="*/ 3245484 w 4017498"/>
                <a:gd name="connsiteY1373" fmla="*/ 1526142 h 4010308"/>
                <a:gd name="connsiteX1374" fmla="*/ 3010522 w 4017498"/>
                <a:gd name="connsiteY1374" fmla="*/ 1064643 h 4010308"/>
                <a:gd name="connsiteX1375" fmla="*/ 3010088 w 4017498"/>
                <a:gd name="connsiteY1375" fmla="*/ 1050666 h 4010308"/>
                <a:gd name="connsiteX1376" fmla="*/ 3019670 w 4017498"/>
                <a:gd name="connsiteY1376" fmla="*/ 1041228 h 4010308"/>
                <a:gd name="connsiteX1377" fmla="*/ 3334892 w 4017498"/>
                <a:gd name="connsiteY1377" fmla="*/ 908854 h 4010308"/>
                <a:gd name="connsiteX1378" fmla="*/ 3348030 w 4017498"/>
                <a:gd name="connsiteY1378" fmla="*/ 908405 h 4010308"/>
                <a:gd name="connsiteX1379" fmla="*/ 1105723 w 4017498"/>
                <a:gd name="connsiteY1379" fmla="*/ 861664 h 4010308"/>
                <a:gd name="connsiteX1380" fmla="*/ 1058292 w 4017498"/>
                <a:gd name="connsiteY1380" fmla="*/ 1089432 h 4010308"/>
                <a:gd name="connsiteX1381" fmla="*/ 986867 w 4017498"/>
                <a:gd name="connsiteY1381" fmla="*/ 1087646 h 4010308"/>
                <a:gd name="connsiteX1382" fmla="*/ 987253 w 4017498"/>
                <a:gd name="connsiteY1382" fmla="*/ 1164719 h 4010308"/>
                <a:gd name="connsiteX1383" fmla="*/ 986674 w 4017498"/>
                <a:gd name="connsiteY1383" fmla="*/ 1166506 h 4010308"/>
                <a:gd name="connsiteX1384" fmla="*/ 749298 w 4017498"/>
                <a:gd name="connsiteY1384" fmla="*/ 1633171 h 4010308"/>
                <a:gd name="connsiteX1385" fmla="*/ 663752 w 4017498"/>
                <a:gd name="connsiteY1385" fmla="*/ 1686058 h 4010308"/>
                <a:gd name="connsiteX1386" fmla="*/ 637151 w 4017498"/>
                <a:gd name="connsiteY1386" fmla="*/ 1682220 h 4010308"/>
                <a:gd name="connsiteX1387" fmla="*/ 585423 w 4017498"/>
                <a:gd name="connsiteY1387" fmla="*/ 1667496 h 4010308"/>
                <a:gd name="connsiteX1388" fmla="*/ 559547 w 4017498"/>
                <a:gd name="connsiteY1388" fmla="*/ 2581829 h 4010308"/>
                <a:gd name="connsiteX1389" fmla="*/ 559595 w 4017498"/>
                <a:gd name="connsiteY1389" fmla="*/ 2581877 h 4010308"/>
                <a:gd name="connsiteX1390" fmla="*/ 1741960 w 4017498"/>
                <a:gd name="connsiteY1390" fmla="*/ 2711234 h 4010308"/>
                <a:gd name="connsiteX1391" fmla="*/ 1760401 w 4017498"/>
                <a:gd name="connsiteY1391" fmla="*/ 2711838 h 4010308"/>
                <a:gd name="connsiteX1392" fmla="*/ 1842616 w 4017498"/>
                <a:gd name="connsiteY1392" fmla="*/ 2550473 h 4010308"/>
                <a:gd name="connsiteX1393" fmla="*/ 1888503 w 4017498"/>
                <a:gd name="connsiteY1393" fmla="*/ 2481269 h 4010308"/>
                <a:gd name="connsiteX1394" fmla="*/ 1924397 w 4017498"/>
                <a:gd name="connsiteY1394" fmla="*/ 2400454 h 4010308"/>
                <a:gd name="connsiteX1395" fmla="*/ 1933038 w 4017498"/>
                <a:gd name="connsiteY1395" fmla="*/ 1835546 h 4010308"/>
                <a:gd name="connsiteX1396" fmla="*/ 1921066 w 4017498"/>
                <a:gd name="connsiteY1396" fmla="*/ 1748286 h 4010308"/>
                <a:gd name="connsiteX1397" fmla="*/ 1897121 w 4017498"/>
                <a:gd name="connsiteY1397" fmla="*/ 1548615 h 4010308"/>
                <a:gd name="connsiteX1398" fmla="*/ 1852513 w 4017498"/>
                <a:gd name="connsiteY1398" fmla="*/ 1536738 h 4010308"/>
                <a:gd name="connsiteX1399" fmla="*/ 1815002 w 4017498"/>
                <a:gd name="connsiteY1399" fmla="*/ 1526794 h 4010308"/>
                <a:gd name="connsiteX1400" fmla="*/ 1778602 w 4017498"/>
                <a:gd name="connsiteY1400" fmla="*/ 1517524 h 4010308"/>
                <a:gd name="connsiteX1401" fmla="*/ 1704594 w 4017498"/>
                <a:gd name="connsiteY1401" fmla="*/ 1499831 h 4010308"/>
                <a:gd name="connsiteX1402" fmla="*/ 1702277 w 4017498"/>
                <a:gd name="connsiteY1402" fmla="*/ 1499662 h 4010308"/>
                <a:gd name="connsiteX1403" fmla="*/ 1695156 w 4017498"/>
                <a:gd name="connsiteY1403" fmla="*/ 1497466 h 4010308"/>
                <a:gd name="connsiteX1404" fmla="*/ 1661724 w 4017498"/>
                <a:gd name="connsiteY1404" fmla="*/ 1520059 h 4010308"/>
                <a:gd name="connsiteX1405" fmla="*/ 1644369 w 4017498"/>
                <a:gd name="connsiteY1405" fmla="*/ 1485372 h 4010308"/>
                <a:gd name="connsiteX1406" fmla="*/ 1556988 w 4017498"/>
                <a:gd name="connsiteY1406" fmla="*/ 1463358 h 4010308"/>
                <a:gd name="connsiteX1407" fmla="*/ 1607751 w 4017498"/>
                <a:gd name="connsiteY1407" fmla="*/ 1407333 h 4010308"/>
                <a:gd name="connsiteX1408" fmla="*/ 1490753 w 4017498"/>
                <a:gd name="connsiteY1408" fmla="*/ 1354929 h 4010308"/>
                <a:gd name="connsiteX1409" fmla="*/ 1479335 w 4017498"/>
                <a:gd name="connsiteY1409" fmla="*/ 1349474 h 4010308"/>
                <a:gd name="connsiteX1410" fmla="*/ 1345585 w 4017498"/>
                <a:gd name="connsiteY1410" fmla="*/ 1273486 h 4010308"/>
                <a:gd name="connsiteX1411" fmla="*/ 1249129 w 4017498"/>
                <a:gd name="connsiteY1411" fmla="*/ 1136260 h 4010308"/>
                <a:gd name="connsiteX1412" fmla="*/ 1113061 w 4017498"/>
                <a:gd name="connsiteY1412" fmla="*/ 874698 h 4010308"/>
                <a:gd name="connsiteX1413" fmla="*/ 1098265 w 4017498"/>
                <a:gd name="connsiteY1413" fmla="*/ 827194 h 4010308"/>
                <a:gd name="connsiteX1414" fmla="*/ 1120544 w 4017498"/>
                <a:gd name="connsiteY1414" fmla="*/ 857777 h 4010308"/>
                <a:gd name="connsiteX1415" fmla="*/ 1125976 w 4017498"/>
                <a:gd name="connsiteY1415" fmla="*/ 868374 h 4010308"/>
                <a:gd name="connsiteX1416" fmla="*/ 1261415 w 4017498"/>
                <a:gd name="connsiteY1416" fmla="*/ 1128754 h 4010308"/>
                <a:gd name="connsiteX1417" fmla="*/ 1354661 w 4017498"/>
                <a:gd name="connsiteY1417" fmla="*/ 1262335 h 4010308"/>
                <a:gd name="connsiteX1418" fmla="*/ 1485563 w 4017498"/>
                <a:gd name="connsiteY1418" fmla="*/ 1336511 h 4010308"/>
                <a:gd name="connsiteX1419" fmla="*/ 1496836 w 4017498"/>
                <a:gd name="connsiteY1419" fmla="*/ 1341919 h 4010308"/>
                <a:gd name="connsiteX1420" fmla="*/ 1617841 w 4017498"/>
                <a:gd name="connsiteY1420" fmla="*/ 1396012 h 4010308"/>
                <a:gd name="connsiteX1421" fmla="*/ 1620255 w 4017498"/>
                <a:gd name="connsiteY1421" fmla="*/ 1397050 h 4010308"/>
                <a:gd name="connsiteX1422" fmla="*/ 1621437 w 4017498"/>
                <a:gd name="connsiteY1422" fmla="*/ 1399343 h 4010308"/>
                <a:gd name="connsiteX1423" fmla="*/ 1623827 w 4017498"/>
                <a:gd name="connsiteY1423" fmla="*/ 1408178 h 4010308"/>
                <a:gd name="connsiteX1424" fmla="*/ 1623827 w 4017498"/>
                <a:gd name="connsiteY1424" fmla="*/ 1410930 h 4010308"/>
                <a:gd name="connsiteX1425" fmla="*/ 1583709 w 4017498"/>
                <a:gd name="connsiteY1425" fmla="*/ 1455175 h 4010308"/>
                <a:gd name="connsiteX1426" fmla="*/ 1654314 w 4017498"/>
                <a:gd name="connsiteY1426" fmla="*/ 1472989 h 4010308"/>
                <a:gd name="connsiteX1427" fmla="*/ 1667276 w 4017498"/>
                <a:gd name="connsiteY1427" fmla="*/ 1498938 h 4010308"/>
                <a:gd name="connsiteX1428" fmla="*/ 1692887 w 4017498"/>
                <a:gd name="connsiteY1428" fmla="*/ 1481631 h 4010308"/>
                <a:gd name="connsiteX1429" fmla="*/ 1707394 w 4017498"/>
                <a:gd name="connsiteY1429" fmla="*/ 1485686 h 4010308"/>
                <a:gd name="connsiteX1430" fmla="*/ 1782271 w 4017498"/>
                <a:gd name="connsiteY1430" fmla="*/ 1503548 h 4010308"/>
                <a:gd name="connsiteX1431" fmla="*/ 1818599 w 4017498"/>
                <a:gd name="connsiteY1431" fmla="*/ 1512818 h 4010308"/>
                <a:gd name="connsiteX1432" fmla="*/ 1856206 w 4017498"/>
                <a:gd name="connsiteY1432" fmla="*/ 1522787 h 4010308"/>
                <a:gd name="connsiteX1433" fmla="*/ 1905834 w 4017498"/>
                <a:gd name="connsiteY1433" fmla="*/ 1536039 h 4010308"/>
                <a:gd name="connsiteX1434" fmla="*/ 1910614 w 4017498"/>
                <a:gd name="connsiteY1434" fmla="*/ 1537390 h 4010308"/>
                <a:gd name="connsiteX1435" fmla="*/ 1911024 w 4017498"/>
                <a:gd name="connsiteY1435" fmla="*/ 1542363 h 4010308"/>
                <a:gd name="connsiteX1436" fmla="*/ 1935331 w 4017498"/>
                <a:gd name="connsiteY1436" fmla="*/ 1746283 h 4010308"/>
                <a:gd name="connsiteX1437" fmla="*/ 1947304 w 4017498"/>
                <a:gd name="connsiteY1437" fmla="*/ 1833494 h 4010308"/>
                <a:gd name="connsiteX1438" fmla="*/ 1937552 w 4017498"/>
                <a:gd name="connsiteY1438" fmla="*/ 2406247 h 4010308"/>
                <a:gd name="connsiteX1439" fmla="*/ 1900838 w 4017498"/>
                <a:gd name="connsiteY1439" fmla="*/ 2488414 h 4010308"/>
                <a:gd name="connsiteX1440" fmla="*/ 1854975 w 4017498"/>
                <a:gd name="connsiteY1440" fmla="*/ 2557763 h 4010308"/>
                <a:gd name="connsiteX1441" fmla="*/ 1771626 w 4017498"/>
                <a:gd name="connsiteY1441" fmla="*/ 2722000 h 4010308"/>
                <a:gd name="connsiteX1442" fmla="*/ 1769646 w 4017498"/>
                <a:gd name="connsiteY1442" fmla="*/ 2726465 h 4010308"/>
                <a:gd name="connsiteX1443" fmla="*/ 1769646 w 4017498"/>
                <a:gd name="connsiteY1443" fmla="*/ 2726490 h 4010308"/>
                <a:gd name="connsiteX1444" fmla="*/ 1741646 w 4017498"/>
                <a:gd name="connsiteY1444" fmla="*/ 2725548 h 4010308"/>
                <a:gd name="connsiteX1445" fmla="*/ 550664 w 4017498"/>
                <a:gd name="connsiteY1445" fmla="*/ 2594598 h 4010308"/>
                <a:gd name="connsiteX1446" fmla="*/ 544895 w 4017498"/>
                <a:gd name="connsiteY1446" fmla="*/ 2593319 h 4010308"/>
                <a:gd name="connsiteX1447" fmla="*/ 545088 w 4017498"/>
                <a:gd name="connsiteY1447" fmla="*/ 2587405 h 4010308"/>
                <a:gd name="connsiteX1448" fmla="*/ 571664 w 4017498"/>
                <a:gd name="connsiteY1448" fmla="*/ 1648112 h 4010308"/>
                <a:gd name="connsiteX1449" fmla="*/ 580789 w 4017498"/>
                <a:gd name="connsiteY1449" fmla="*/ 1651009 h 4010308"/>
                <a:gd name="connsiteX1450" fmla="*/ 641086 w 4017498"/>
                <a:gd name="connsiteY1450" fmla="*/ 1668437 h 4010308"/>
                <a:gd name="connsiteX1451" fmla="*/ 736529 w 4017498"/>
                <a:gd name="connsiteY1451" fmla="*/ 1626726 h 4010308"/>
                <a:gd name="connsiteX1452" fmla="*/ 973929 w 4017498"/>
                <a:gd name="connsiteY1452" fmla="*/ 1159554 h 4010308"/>
                <a:gd name="connsiteX1453" fmla="*/ 968956 w 4017498"/>
                <a:gd name="connsiteY1453" fmla="*/ 1084194 h 4010308"/>
                <a:gd name="connsiteX1454" fmla="*/ 962439 w 4017498"/>
                <a:gd name="connsiteY1454" fmla="*/ 1073332 h 4010308"/>
                <a:gd name="connsiteX1455" fmla="*/ 987084 w 4017498"/>
                <a:gd name="connsiteY1455" fmla="*/ 1073332 h 4010308"/>
                <a:gd name="connsiteX1456" fmla="*/ 1046705 w 4017498"/>
                <a:gd name="connsiteY1456" fmla="*/ 1074780 h 4010308"/>
                <a:gd name="connsiteX1457" fmla="*/ 687262 w 4017498"/>
                <a:gd name="connsiteY1457" fmla="*/ 741673 h 4010308"/>
                <a:gd name="connsiteX1458" fmla="*/ 727332 w 4017498"/>
                <a:gd name="connsiteY1458" fmla="*/ 778098 h 4010308"/>
                <a:gd name="connsiteX1459" fmla="*/ 751977 w 4017498"/>
                <a:gd name="connsiteY1459" fmla="*/ 803564 h 4010308"/>
                <a:gd name="connsiteX1460" fmla="*/ 751977 w 4017498"/>
                <a:gd name="connsiteY1460" fmla="*/ 803588 h 4010308"/>
                <a:gd name="connsiteX1461" fmla="*/ 676255 w 4017498"/>
                <a:gd name="connsiteY1461" fmla="*/ 771339 h 4010308"/>
                <a:gd name="connsiteX1462" fmla="*/ 673962 w 4017498"/>
                <a:gd name="connsiteY1462" fmla="*/ 770301 h 4010308"/>
                <a:gd name="connsiteX1463" fmla="*/ 656679 w 4017498"/>
                <a:gd name="connsiteY1463" fmla="*/ 770301 h 4010308"/>
                <a:gd name="connsiteX1464" fmla="*/ 669231 w 4017498"/>
                <a:gd name="connsiteY1464" fmla="*/ 758087 h 4010308"/>
                <a:gd name="connsiteX1465" fmla="*/ 682483 w 4017498"/>
                <a:gd name="connsiteY1465" fmla="*/ 745680 h 4010308"/>
                <a:gd name="connsiteX1466" fmla="*/ 723397 w 4017498"/>
                <a:gd name="connsiteY1466" fmla="*/ 601743 h 4010308"/>
                <a:gd name="connsiteX1467" fmla="*/ 718280 w 4017498"/>
                <a:gd name="connsiteY1467" fmla="*/ 629140 h 4010308"/>
                <a:gd name="connsiteX1468" fmla="*/ 722939 w 4017498"/>
                <a:gd name="connsiteY1468" fmla="*/ 631457 h 4010308"/>
                <a:gd name="connsiteX1469" fmla="*/ 717942 w 4017498"/>
                <a:gd name="connsiteY1469" fmla="*/ 662330 h 4010308"/>
                <a:gd name="connsiteX1470" fmla="*/ 778046 w 4017498"/>
                <a:gd name="connsiteY1470" fmla="*/ 716351 h 4010308"/>
                <a:gd name="connsiteX1471" fmla="*/ 819371 w 4017498"/>
                <a:gd name="connsiteY1471" fmla="*/ 748286 h 4010308"/>
                <a:gd name="connsiteX1472" fmla="*/ 811719 w 4017498"/>
                <a:gd name="connsiteY1472" fmla="*/ 760428 h 4010308"/>
                <a:gd name="connsiteX1473" fmla="*/ 768512 w 4017498"/>
                <a:gd name="connsiteY1473" fmla="*/ 727069 h 4010308"/>
                <a:gd name="connsiteX1474" fmla="*/ 702518 w 4017498"/>
                <a:gd name="connsiteY1474" fmla="*/ 667737 h 4010308"/>
                <a:gd name="connsiteX1475" fmla="*/ 707080 w 4017498"/>
                <a:gd name="connsiteY1475" fmla="*/ 639616 h 4010308"/>
                <a:gd name="connsiteX1476" fmla="*/ 703411 w 4017498"/>
                <a:gd name="connsiteY1476" fmla="*/ 637781 h 4010308"/>
                <a:gd name="connsiteX1477" fmla="*/ 508470 w 4017498"/>
                <a:gd name="connsiteY1477" fmla="*/ 833712 h 4010308"/>
                <a:gd name="connsiteX1478" fmla="*/ 650813 w 4017498"/>
                <a:gd name="connsiteY1478" fmla="*/ 831491 h 4010308"/>
                <a:gd name="connsiteX1479" fmla="*/ 791950 w 4017498"/>
                <a:gd name="connsiteY1479" fmla="*/ 890461 h 4010308"/>
                <a:gd name="connsiteX1480" fmla="*/ 786422 w 4017498"/>
                <a:gd name="connsiteY1480" fmla="*/ 903713 h 4010308"/>
                <a:gd name="connsiteX1481" fmla="*/ 645237 w 4017498"/>
                <a:gd name="connsiteY1481" fmla="*/ 844719 h 4010308"/>
                <a:gd name="connsiteX1482" fmla="*/ 478587 w 4017498"/>
                <a:gd name="connsiteY1482" fmla="*/ 869147 h 4010308"/>
                <a:gd name="connsiteX1483" fmla="*/ 423262 w 4017498"/>
                <a:gd name="connsiteY1483" fmla="*/ 914261 h 4010308"/>
                <a:gd name="connsiteX1484" fmla="*/ 468473 w 4017498"/>
                <a:gd name="connsiteY1484" fmla="*/ 859033 h 4010308"/>
                <a:gd name="connsiteX1485" fmla="*/ 707949 w 4017498"/>
                <a:gd name="connsiteY1485" fmla="*/ 614898 h 4010308"/>
                <a:gd name="connsiteX1486" fmla="*/ 1831633 w 4017498"/>
                <a:gd name="connsiteY1486" fmla="*/ 401902 h 4010308"/>
                <a:gd name="connsiteX1487" fmla="*/ 1832574 w 4017498"/>
                <a:gd name="connsiteY1487" fmla="*/ 416240 h 4010308"/>
                <a:gd name="connsiteX1488" fmla="*/ 1723011 w 4017498"/>
                <a:gd name="connsiteY1488" fmla="*/ 427127 h 4010308"/>
                <a:gd name="connsiteX1489" fmla="*/ 1612795 w 4017498"/>
                <a:gd name="connsiteY1489" fmla="*/ 502052 h 4010308"/>
                <a:gd name="connsiteX1490" fmla="*/ 1640506 w 4017498"/>
                <a:gd name="connsiteY1490" fmla="*/ 556918 h 4010308"/>
                <a:gd name="connsiteX1491" fmla="*/ 1684583 w 4017498"/>
                <a:gd name="connsiteY1491" fmla="*/ 630636 h 4010308"/>
                <a:gd name="connsiteX1492" fmla="*/ 1709735 w 4017498"/>
                <a:gd name="connsiteY1492" fmla="*/ 623853 h 4010308"/>
                <a:gd name="connsiteX1493" fmla="*/ 1713476 w 4017498"/>
                <a:gd name="connsiteY1493" fmla="*/ 637709 h 4010308"/>
                <a:gd name="connsiteX1494" fmla="*/ 1679634 w 4017498"/>
                <a:gd name="connsiteY1494" fmla="*/ 646857 h 4010308"/>
                <a:gd name="connsiteX1495" fmla="*/ 1679610 w 4017498"/>
                <a:gd name="connsiteY1495" fmla="*/ 646833 h 4010308"/>
                <a:gd name="connsiteX1496" fmla="*/ 1676665 w 4017498"/>
                <a:gd name="connsiteY1496" fmla="*/ 643478 h 4010308"/>
                <a:gd name="connsiteX1497" fmla="*/ 1627375 w 4017498"/>
                <a:gd name="connsiteY1497" fmla="*/ 562759 h 4010308"/>
                <a:gd name="connsiteX1498" fmla="*/ 1597009 w 4017498"/>
                <a:gd name="connsiteY1498" fmla="*/ 503790 h 4010308"/>
                <a:gd name="connsiteX1499" fmla="*/ 1593340 w 4017498"/>
                <a:gd name="connsiteY1499" fmla="*/ 497924 h 4010308"/>
                <a:gd name="connsiteX1500" fmla="*/ 1719462 w 4017498"/>
                <a:gd name="connsiteY1500" fmla="*/ 413126 h 4010308"/>
                <a:gd name="connsiteX1501" fmla="*/ 1831633 w 4017498"/>
                <a:gd name="connsiteY1501" fmla="*/ 401902 h 4010308"/>
                <a:gd name="connsiteX1502" fmla="*/ 1947739 w 4017498"/>
                <a:gd name="connsiteY1502" fmla="*/ 0 h 4010308"/>
                <a:gd name="connsiteX1503" fmla="*/ 1947739 w 4017498"/>
                <a:gd name="connsiteY1503" fmla="*/ 14338 h 4010308"/>
                <a:gd name="connsiteX1504" fmla="*/ 1251229 w 4017498"/>
                <a:gd name="connsiteY1504" fmla="*/ 135150 h 4010308"/>
                <a:gd name="connsiteX1505" fmla="*/ 1246353 w 4017498"/>
                <a:gd name="connsiteY1505" fmla="*/ 121633 h 4010308"/>
                <a:gd name="connsiteX1506" fmla="*/ 1947739 w 4017498"/>
                <a:gd name="connsiteY1506" fmla="*/ 0 h 4010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</a:cxnLst>
              <a:rect l="l" t="t" r="r" b="b"/>
              <a:pathLst>
                <a:path w="4017498" h="4010308">
                  <a:moveTo>
                    <a:pt x="1420897" y="3841195"/>
                  </a:moveTo>
                  <a:lnTo>
                    <a:pt x="1276646" y="3843030"/>
                  </a:lnTo>
                  <a:lnTo>
                    <a:pt x="1276622" y="3843030"/>
                  </a:lnTo>
                  <a:cubicBezTo>
                    <a:pt x="1320433" y="3859733"/>
                    <a:pt x="1367406" y="3875423"/>
                    <a:pt x="1419086" y="3890679"/>
                  </a:cubicBezTo>
                  <a:close/>
                  <a:moveTo>
                    <a:pt x="1435766" y="3826640"/>
                  </a:moveTo>
                  <a:lnTo>
                    <a:pt x="1432748" y="3909603"/>
                  </a:lnTo>
                  <a:lnTo>
                    <a:pt x="1423938" y="3907020"/>
                  </a:lnTo>
                  <a:cubicBezTo>
                    <a:pt x="1354541" y="3886817"/>
                    <a:pt x="1293519" y="3865889"/>
                    <a:pt x="1237325" y="3842957"/>
                  </a:cubicBezTo>
                  <a:lnTo>
                    <a:pt x="1204497" y="3829561"/>
                  </a:lnTo>
                  <a:close/>
                  <a:moveTo>
                    <a:pt x="2673624" y="3768733"/>
                  </a:moveTo>
                  <a:cubicBezTo>
                    <a:pt x="2674831" y="3783916"/>
                    <a:pt x="2676110" y="3799099"/>
                    <a:pt x="2677390" y="3814234"/>
                  </a:cubicBezTo>
                  <a:cubicBezTo>
                    <a:pt x="2679852" y="3843972"/>
                    <a:pt x="2682314" y="3873517"/>
                    <a:pt x="2684317" y="3902556"/>
                  </a:cubicBezTo>
                  <a:cubicBezTo>
                    <a:pt x="2772736" y="3866976"/>
                    <a:pt x="2859151" y="3824661"/>
                    <a:pt x="2941728" y="3776554"/>
                  </a:cubicBezTo>
                  <a:cubicBezTo>
                    <a:pt x="2858209" y="3773875"/>
                    <a:pt x="2765905" y="3770978"/>
                    <a:pt x="2673624" y="3768733"/>
                  </a:cubicBezTo>
                  <a:close/>
                  <a:moveTo>
                    <a:pt x="1500939" y="3760573"/>
                  </a:moveTo>
                  <a:cubicBezTo>
                    <a:pt x="1296536" y="3763060"/>
                    <a:pt x="1113302" y="3766246"/>
                    <a:pt x="941800" y="3770325"/>
                  </a:cubicBezTo>
                  <a:cubicBezTo>
                    <a:pt x="1114895" y="3872599"/>
                    <a:pt x="1301074" y="3947283"/>
                    <a:pt x="1495677" y="3992421"/>
                  </a:cubicBezTo>
                  <a:cubicBezTo>
                    <a:pt x="1498573" y="3914962"/>
                    <a:pt x="1500118" y="3836609"/>
                    <a:pt x="1501590" y="3760573"/>
                  </a:cubicBezTo>
                  <a:close/>
                  <a:moveTo>
                    <a:pt x="2658103" y="3754009"/>
                  </a:moveTo>
                  <a:lnTo>
                    <a:pt x="2666045" y="3754202"/>
                  </a:lnTo>
                  <a:cubicBezTo>
                    <a:pt x="2770177" y="3756688"/>
                    <a:pt x="2874720" y="3760044"/>
                    <a:pt x="2966928" y="3763013"/>
                  </a:cubicBezTo>
                  <a:lnTo>
                    <a:pt x="2991308" y="3763785"/>
                  </a:lnTo>
                  <a:lnTo>
                    <a:pt x="2970380" y="3776337"/>
                  </a:lnTo>
                  <a:cubicBezTo>
                    <a:pt x="2877954" y="3831710"/>
                    <a:pt x="2780436" y="3879938"/>
                    <a:pt x="2680503" y="3919573"/>
                  </a:cubicBezTo>
                  <a:lnTo>
                    <a:pt x="2671307" y="3923218"/>
                  </a:lnTo>
                  <a:lnTo>
                    <a:pt x="2671283" y="3923218"/>
                  </a:lnTo>
                  <a:lnTo>
                    <a:pt x="2670679" y="3913370"/>
                  </a:lnTo>
                  <a:cubicBezTo>
                    <a:pt x="2668603" y="3881266"/>
                    <a:pt x="2665852" y="3848462"/>
                    <a:pt x="2663076" y="3815441"/>
                  </a:cubicBezTo>
                  <a:cubicBezTo>
                    <a:pt x="2661603" y="3797651"/>
                    <a:pt x="2660131" y="3779789"/>
                    <a:pt x="2658706" y="3761926"/>
                  </a:cubicBezTo>
                  <a:close/>
                  <a:moveTo>
                    <a:pt x="1500842" y="3746235"/>
                  </a:moveTo>
                  <a:lnTo>
                    <a:pt x="1516218" y="3746235"/>
                  </a:lnTo>
                  <a:lnTo>
                    <a:pt x="1516073" y="3753549"/>
                  </a:lnTo>
                  <a:cubicBezTo>
                    <a:pt x="1514529" y="3834774"/>
                    <a:pt x="1512936" y="3918751"/>
                    <a:pt x="1509701" y="4001642"/>
                  </a:cubicBezTo>
                  <a:lnTo>
                    <a:pt x="1509363" y="4010284"/>
                  </a:lnTo>
                  <a:lnTo>
                    <a:pt x="1509363" y="4010308"/>
                  </a:lnTo>
                  <a:lnTo>
                    <a:pt x="1500939" y="4008401"/>
                  </a:lnTo>
                  <a:cubicBezTo>
                    <a:pt x="1293808" y="3961283"/>
                    <a:pt x="1096019" y="3881023"/>
                    <a:pt x="913148" y="3769891"/>
                  </a:cubicBezTo>
                  <a:lnTo>
                    <a:pt x="892220" y="3757194"/>
                  </a:lnTo>
                  <a:lnTo>
                    <a:pt x="916696" y="3756590"/>
                  </a:lnTo>
                  <a:cubicBezTo>
                    <a:pt x="1095368" y="3752221"/>
                    <a:pt x="1286494" y="3748818"/>
                    <a:pt x="1500842" y="3746235"/>
                  </a:cubicBezTo>
                  <a:close/>
                  <a:moveTo>
                    <a:pt x="1992008" y="3596433"/>
                  </a:moveTo>
                  <a:lnTo>
                    <a:pt x="1992973" y="3602781"/>
                  </a:lnTo>
                  <a:lnTo>
                    <a:pt x="1992998" y="3602781"/>
                  </a:lnTo>
                  <a:lnTo>
                    <a:pt x="2149341" y="3605002"/>
                  </a:lnTo>
                  <a:lnTo>
                    <a:pt x="2149824" y="3598605"/>
                  </a:lnTo>
                  <a:close/>
                  <a:moveTo>
                    <a:pt x="1975280" y="3581805"/>
                  </a:moveTo>
                  <a:lnTo>
                    <a:pt x="2165321" y="3584460"/>
                  </a:lnTo>
                  <a:lnTo>
                    <a:pt x="2162641" y="3619533"/>
                  </a:lnTo>
                  <a:lnTo>
                    <a:pt x="2162641" y="3619557"/>
                  </a:lnTo>
                  <a:lnTo>
                    <a:pt x="1980663" y="3616950"/>
                  </a:lnTo>
                  <a:close/>
                  <a:moveTo>
                    <a:pt x="3253111" y="3444651"/>
                  </a:moveTo>
                  <a:cubicBezTo>
                    <a:pt x="3248549" y="3445134"/>
                    <a:pt x="3243987" y="3445641"/>
                    <a:pt x="3239449" y="3446124"/>
                  </a:cubicBezTo>
                  <a:lnTo>
                    <a:pt x="3251229" y="3446341"/>
                  </a:lnTo>
                  <a:cubicBezTo>
                    <a:pt x="3251856" y="3445762"/>
                    <a:pt x="3252484" y="3445231"/>
                    <a:pt x="3253111" y="3444651"/>
                  </a:cubicBezTo>
                  <a:close/>
                  <a:moveTo>
                    <a:pt x="2107099" y="3429710"/>
                  </a:moveTo>
                  <a:cubicBezTo>
                    <a:pt x="2099496" y="3429734"/>
                    <a:pt x="2091916" y="3429782"/>
                    <a:pt x="2084313" y="3429855"/>
                  </a:cubicBezTo>
                  <a:cubicBezTo>
                    <a:pt x="2064109" y="3430048"/>
                    <a:pt x="2043833" y="3430217"/>
                    <a:pt x="2023267" y="3429807"/>
                  </a:cubicBezTo>
                  <a:cubicBezTo>
                    <a:pt x="2016581" y="3454186"/>
                    <a:pt x="2019719" y="3479580"/>
                    <a:pt x="2023919" y="3502270"/>
                  </a:cubicBezTo>
                  <a:lnTo>
                    <a:pt x="2025174" y="3502270"/>
                  </a:lnTo>
                  <a:lnTo>
                    <a:pt x="2025222" y="3503187"/>
                  </a:lnTo>
                  <a:lnTo>
                    <a:pt x="2025222" y="3503163"/>
                  </a:lnTo>
                  <a:lnTo>
                    <a:pt x="2107968" y="3504539"/>
                  </a:lnTo>
                  <a:cubicBezTo>
                    <a:pt x="2108186" y="3503477"/>
                    <a:pt x="2108451" y="3502414"/>
                    <a:pt x="2108741" y="3501401"/>
                  </a:cubicBezTo>
                  <a:cubicBezTo>
                    <a:pt x="2108403" y="3500290"/>
                    <a:pt x="2108089" y="3499228"/>
                    <a:pt x="2107703" y="3498166"/>
                  </a:cubicBezTo>
                  <a:cubicBezTo>
                    <a:pt x="2107051" y="3496090"/>
                    <a:pt x="2106327" y="3493966"/>
                    <a:pt x="2105892" y="3491649"/>
                  </a:cubicBezTo>
                  <a:lnTo>
                    <a:pt x="2105723" y="3490394"/>
                  </a:lnTo>
                  <a:cubicBezTo>
                    <a:pt x="2100896" y="3471107"/>
                    <a:pt x="2101403" y="3450324"/>
                    <a:pt x="2107099" y="3429710"/>
                  </a:cubicBezTo>
                  <a:close/>
                  <a:moveTo>
                    <a:pt x="3292505" y="3425896"/>
                  </a:moveTo>
                  <a:lnTo>
                    <a:pt x="3278167" y="3440282"/>
                  </a:lnTo>
                  <a:cubicBezTo>
                    <a:pt x="3271674" y="3446800"/>
                    <a:pt x="3265132" y="3453269"/>
                    <a:pt x="3258663" y="3458941"/>
                  </a:cubicBezTo>
                  <a:lnTo>
                    <a:pt x="3256587" y="3460776"/>
                  </a:lnTo>
                  <a:lnTo>
                    <a:pt x="3256539" y="3460800"/>
                  </a:lnTo>
                  <a:lnTo>
                    <a:pt x="3120496" y="3458338"/>
                  </a:lnTo>
                  <a:lnTo>
                    <a:pt x="3119989" y="3444024"/>
                  </a:lnTo>
                  <a:cubicBezTo>
                    <a:pt x="3166552" y="3439679"/>
                    <a:pt x="3212511" y="3434634"/>
                    <a:pt x="3258977" y="3429565"/>
                  </a:cubicBezTo>
                  <a:close/>
                  <a:moveTo>
                    <a:pt x="2012864" y="3415179"/>
                  </a:moveTo>
                  <a:lnTo>
                    <a:pt x="2018150" y="3415324"/>
                  </a:lnTo>
                  <a:cubicBezTo>
                    <a:pt x="2040454" y="3415806"/>
                    <a:pt x="2062395" y="3415662"/>
                    <a:pt x="2084216" y="3415493"/>
                  </a:cubicBezTo>
                  <a:cubicBezTo>
                    <a:pt x="2095127" y="3415420"/>
                    <a:pt x="2106013" y="3415324"/>
                    <a:pt x="2116924" y="3415324"/>
                  </a:cubicBezTo>
                  <a:lnTo>
                    <a:pt x="2127110" y="3415324"/>
                  </a:lnTo>
                  <a:lnTo>
                    <a:pt x="2123682" y="3424906"/>
                  </a:lnTo>
                  <a:cubicBezTo>
                    <a:pt x="2116079" y="3446245"/>
                    <a:pt x="2114751" y="3467945"/>
                    <a:pt x="2119917" y="3487666"/>
                  </a:cubicBezTo>
                  <a:lnTo>
                    <a:pt x="2120158" y="3489476"/>
                  </a:lnTo>
                  <a:cubicBezTo>
                    <a:pt x="2120327" y="3490539"/>
                    <a:pt x="2120858" y="3492108"/>
                    <a:pt x="2121365" y="3493628"/>
                  </a:cubicBezTo>
                  <a:cubicBezTo>
                    <a:pt x="2122065" y="3495680"/>
                    <a:pt x="2122741" y="3497732"/>
                    <a:pt x="2123176" y="3499976"/>
                  </a:cubicBezTo>
                  <a:lnTo>
                    <a:pt x="2123513" y="3501570"/>
                  </a:lnTo>
                  <a:lnTo>
                    <a:pt x="2123127" y="3503139"/>
                  </a:lnTo>
                  <a:cubicBezTo>
                    <a:pt x="2122258" y="3506663"/>
                    <a:pt x="2121534" y="3509608"/>
                    <a:pt x="2120810" y="3513204"/>
                  </a:cubicBezTo>
                  <a:lnTo>
                    <a:pt x="2119627" y="3519094"/>
                  </a:lnTo>
                  <a:lnTo>
                    <a:pt x="2119579" y="3519094"/>
                  </a:lnTo>
                  <a:lnTo>
                    <a:pt x="2011608" y="3517284"/>
                  </a:lnTo>
                  <a:lnTo>
                    <a:pt x="2010957" y="3510766"/>
                  </a:lnTo>
                  <a:cubicBezTo>
                    <a:pt x="2005598" y="3483345"/>
                    <a:pt x="2000722" y="3451507"/>
                    <a:pt x="2011174" y="3420224"/>
                  </a:cubicBezTo>
                  <a:close/>
                  <a:moveTo>
                    <a:pt x="401103" y="3299510"/>
                  </a:moveTo>
                  <a:cubicBezTo>
                    <a:pt x="453266" y="3364780"/>
                    <a:pt x="508205" y="3425391"/>
                    <a:pt x="564737" y="3479943"/>
                  </a:cubicBezTo>
                  <a:cubicBezTo>
                    <a:pt x="838175" y="3483853"/>
                    <a:pt x="1111565" y="3487764"/>
                    <a:pt x="1384979" y="3492423"/>
                  </a:cubicBezTo>
                  <a:lnTo>
                    <a:pt x="1319251" y="3405525"/>
                  </a:lnTo>
                  <a:cubicBezTo>
                    <a:pt x="999394" y="3383438"/>
                    <a:pt x="690666" y="3347786"/>
                    <a:pt x="401103" y="3299510"/>
                  </a:cubicBezTo>
                  <a:close/>
                  <a:moveTo>
                    <a:pt x="366803" y="3279185"/>
                  </a:moveTo>
                  <a:lnTo>
                    <a:pt x="385076" y="3282275"/>
                  </a:lnTo>
                  <a:cubicBezTo>
                    <a:pt x="680456" y="3332217"/>
                    <a:pt x="996184" y="3368931"/>
                    <a:pt x="1323499" y="3391428"/>
                  </a:cubicBezTo>
                  <a:lnTo>
                    <a:pt x="1326758" y="3391669"/>
                  </a:lnTo>
                  <a:lnTo>
                    <a:pt x="1414211" y="3507243"/>
                  </a:lnTo>
                  <a:lnTo>
                    <a:pt x="1399486" y="3507002"/>
                  </a:lnTo>
                  <a:cubicBezTo>
                    <a:pt x="1120207" y="3502247"/>
                    <a:pt x="840975" y="3498240"/>
                    <a:pt x="561744" y="3494257"/>
                  </a:cubicBezTo>
                  <a:lnTo>
                    <a:pt x="558895" y="3494257"/>
                  </a:lnTo>
                  <a:cubicBezTo>
                    <a:pt x="558895" y="3494257"/>
                    <a:pt x="556844" y="3492254"/>
                    <a:pt x="556844" y="3492254"/>
                  </a:cubicBezTo>
                  <a:cubicBezTo>
                    <a:pt x="494929" y="3432680"/>
                    <a:pt x="434825" y="3365914"/>
                    <a:pt x="378245" y="3293789"/>
                  </a:cubicBezTo>
                  <a:close/>
                  <a:moveTo>
                    <a:pt x="2175362" y="3249638"/>
                  </a:moveTo>
                  <a:lnTo>
                    <a:pt x="2085471" y="3251762"/>
                  </a:lnTo>
                  <a:lnTo>
                    <a:pt x="2085471" y="3251787"/>
                  </a:lnTo>
                  <a:lnTo>
                    <a:pt x="2080812" y="3258159"/>
                  </a:lnTo>
                  <a:cubicBezTo>
                    <a:pt x="2112385" y="3258014"/>
                    <a:pt x="2143910" y="3257314"/>
                    <a:pt x="2174831" y="3256107"/>
                  </a:cubicBezTo>
                  <a:close/>
                  <a:moveTo>
                    <a:pt x="2190907" y="3234914"/>
                  </a:moveTo>
                  <a:lnTo>
                    <a:pt x="2188204" y="3269914"/>
                  </a:lnTo>
                  <a:lnTo>
                    <a:pt x="2181831" y="3270180"/>
                  </a:lnTo>
                  <a:cubicBezTo>
                    <a:pt x="2144079" y="3271749"/>
                    <a:pt x="2105289" y="3272545"/>
                    <a:pt x="2066619" y="3272545"/>
                  </a:cubicBezTo>
                  <a:lnTo>
                    <a:pt x="2052474" y="3272545"/>
                  </a:lnTo>
                  <a:lnTo>
                    <a:pt x="2078085" y="3237593"/>
                  </a:lnTo>
                  <a:close/>
                  <a:moveTo>
                    <a:pt x="3420171" y="2980662"/>
                  </a:moveTo>
                  <a:lnTo>
                    <a:pt x="3420172" y="2980666"/>
                  </a:lnTo>
                  <a:lnTo>
                    <a:pt x="3420148" y="2980666"/>
                  </a:lnTo>
                  <a:close/>
                  <a:moveTo>
                    <a:pt x="3665465" y="2906899"/>
                  </a:moveTo>
                  <a:lnTo>
                    <a:pt x="3658441" y="2920972"/>
                  </a:lnTo>
                  <a:cubicBezTo>
                    <a:pt x="3656848" y="2924110"/>
                    <a:pt x="3655303" y="2927054"/>
                    <a:pt x="3653734" y="2929999"/>
                  </a:cubicBezTo>
                  <a:cubicBezTo>
                    <a:pt x="3652117" y="2933041"/>
                    <a:pt x="3650499" y="2936034"/>
                    <a:pt x="3648882" y="2939269"/>
                  </a:cubicBezTo>
                  <a:lnTo>
                    <a:pt x="3647289" y="2942503"/>
                  </a:lnTo>
                  <a:lnTo>
                    <a:pt x="3643741" y="2943155"/>
                  </a:lnTo>
                  <a:lnTo>
                    <a:pt x="3420171" y="2980662"/>
                  </a:lnTo>
                  <a:lnTo>
                    <a:pt x="3417493" y="2966569"/>
                  </a:lnTo>
                  <a:cubicBezTo>
                    <a:pt x="3502580" y="2947451"/>
                    <a:pt x="3578712" y="2929227"/>
                    <a:pt x="3650234" y="2910809"/>
                  </a:cubicBezTo>
                  <a:close/>
                  <a:moveTo>
                    <a:pt x="722168" y="2459376"/>
                  </a:moveTo>
                  <a:lnTo>
                    <a:pt x="722190" y="2459376"/>
                  </a:lnTo>
                  <a:lnTo>
                    <a:pt x="722166" y="2459425"/>
                  </a:lnTo>
                  <a:close/>
                  <a:moveTo>
                    <a:pt x="1576676" y="2403544"/>
                  </a:moveTo>
                  <a:lnTo>
                    <a:pt x="1576685" y="2403544"/>
                  </a:lnTo>
                  <a:lnTo>
                    <a:pt x="1576661" y="2403568"/>
                  </a:lnTo>
                  <a:close/>
                  <a:moveTo>
                    <a:pt x="3121075" y="2379213"/>
                  </a:moveTo>
                  <a:lnTo>
                    <a:pt x="3121074" y="2379239"/>
                  </a:lnTo>
                  <a:lnTo>
                    <a:pt x="3077457" y="2434369"/>
                  </a:lnTo>
                  <a:lnTo>
                    <a:pt x="3118565" y="2426862"/>
                  </a:lnTo>
                  <a:lnTo>
                    <a:pt x="3121074" y="2379239"/>
                  </a:lnTo>
                  <a:lnTo>
                    <a:pt x="3121075" y="2379237"/>
                  </a:lnTo>
                  <a:close/>
                  <a:moveTo>
                    <a:pt x="3137755" y="2335016"/>
                  </a:moveTo>
                  <a:lnTo>
                    <a:pt x="3132275" y="2438980"/>
                  </a:lnTo>
                  <a:lnTo>
                    <a:pt x="3042481" y="2455394"/>
                  </a:lnTo>
                  <a:close/>
                  <a:moveTo>
                    <a:pt x="3101753" y="2242769"/>
                  </a:moveTo>
                  <a:lnTo>
                    <a:pt x="3101740" y="2242808"/>
                  </a:lnTo>
                  <a:lnTo>
                    <a:pt x="3101716" y="2242784"/>
                  </a:lnTo>
                  <a:close/>
                  <a:moveTo>
                    <a:pt x="3131455" y="2202136"/>
                  </a:moveTo>
                  <a:lnTo>
                    <a:pt x="3129306" y="2204066"/>
                  </a:lnTo>
                  <a:lnTo>
                    <a:pt x="3129330" y="2204066"/>
                  </a:lnTo>
                  <a:lnTo>
                    <a:pt x="3128558" y="2206432"/>
                  </a:lnTo>
                  <a:cubicBezTo>
                    <a:pt x="3127351" y="2210343"/>
                    <a:pt x="3126144" y="2214229"/>
                    <a:pt x="3124961" y="2218067"/>
                  </a:cubicBezTo>
                  <a:lnTo>
                    <a:pt x="3130513" y="2215846"/>
                  </a:lnTo>
                  <a:close/>
                  <a:moveTo>
                    <a:pt x="3148086" y="2167666"/>
                  </a:moveTo>
                  <a:lnTo>
                    <a:pt x="3144248" y="2225767"/>
                  </a:lnTo>
                  <a:lnTo>
                    <a:pt x="3101753" y="2242769"/>
                  </a:lnTo>
                  <a:lnTo>
                    <a:pt x="3106664" y="2228108"/>
                  </a:lnTo>
                  <a:cubicBezTo>
                    <a:pt x="3109392" y="2219877"/>
                    <a:pt x="3112144" y="2211067"/>
                    <a:pt x="3114872" y="2202160"/>
                  </a:cubicBezTo>
                  <a:lnTo>
                    <a:pt x="3116730" y="2196053"/>
                  </a:lnTo>
                  <a:close/>
                  <a:moveTo>
                    <a:pt x="1275922" y="2106764"/>
                  </a:moveTo>
                  <a:cubicBezTo>
                    <a:pt x="1258193" y="2106764"/>
                    <a:pt x="1240693" y="2108110"/>
                    <a:pt x="1223898" y="2110726"/>
                  </a:cubicBezTo>
                  <a:lnTo>
                    <a:pt x="1182342" y="2120799"/>
                  </a:lnTo>
                  <a:lnTo>
                    <a:pt x="1180190" y="2131481"/>
                  </a:lnTo>
                  <a:cubicBezTo>
                    <a:pt x="1180190" y="2212827"/>
                    <a:pt x="1246040" y="2278194"/>
                    <a:pt x="1326999" y="2278194"/>
                  </a:cubicBezTo>
                  <a:cubicBezTo>
                    <a:pt x="1387719" y="2278194"/>
                    <a:pt x="1439939" y="2241168"/>
                    <a:pt x="1462254" y="2188530"/>
                  </a:cubicBezTo>
                  <a:lnTo>
                    <a:pt x="1464721" y="2176351"/>
                  </a:lnTo>
                  <a:lnTo>
                    <a:pt x="1434829" y="2150430"/>
                  </a:lnTo>
                  <a:cubicBezTo>
                    <a:pt x="1393266" y="2122895"/>
                    <a:pt x="1336189" y="2106764"/>
                    <a:pt x="1275922" y="2106764"/>
                  </a:cubicBezTo>
                  <a:close/>
                  <a:moveTo>
                    <a:pt x="1284709" y="2066864"/>
                  </a:moveTo>
                  <a:cubicBezTo>
                    <a:pt x="1266931" y="2066864"/>
                    <a:pt x="1249721" y="2068179"/>
                    <a:pt x="1233180" y="2070786"/>
                  </a:cubicBezTo>
                  <a:lnTo>
                    <a:pt x="1190292" y="2081322"/>
                  </a:lnTo>
                  <a:lnTo>
                    <a:pt x="1185450" y="2105364"/>
                  </a:lnTo>
                  <a:lnTo>
                    <a:pt x="1221581" y="2096596"/>
                  </a:lnTo>
                  <a:cubicBezTo>
                    <a:pt x="1239148" y="2093856"/>
                    <a:pt x="1257432" y="2092450"/>
                    <a:pt x="1275946" y="2092450"/>
                  </a:cubicBezTo>
                  <a:cubicBezTo>
                    <a:pt x="1339273" y="2092450"/>
                    <a:pt x="1399436" y="2109640"/>
                    <a:pt x="1443472" y="2139019"/>
                  </a:cubicBezTo>
                  <a:lnTo>
                    <a:pt x="1467961" y="2160350"/>
                  </a:lnTo>
                  <a:lnTo>
                    <a:pt x="1472929" y="2135820"/>
                  </a:lnTo>
                  <a:lnTo>
                    <a:pt x="1441356" y="2109217"/>
                  </a:lnTo>
                  <a:cubicBezTo>
                    <a:pt x="1400043" y="2082505"/>
                    <a:pt x="1343781" y="2066864"/>
                    <a:pt x="1284709" y="2066864"/>
                  </a:cubicBezTo>
                  <a:close/>
                  <a:moveTo>
                    <a:pt x="1326999" y="1983948"/>
                  </a:moveTo>
                  <a:cubicBezTo>
                    <a:pt x="1281460" y="1983948"/>
                    <a:pt x="1240701" y="2004890"/>
                    <a:pt x="1213754" y="2037692"/>
                  </a:cubicBezTo>
                  <a:lnTo>
                    <a:pt x="1197325" y="2064876"/>
                  </a:lnTo>
                  <a:lnTo>
                    <a:pt x="1230802" y="2056635"/>
                  </a:lnTo>
                  <a:cubicBezTo>
                    <a:pt x="1248122" y="2053902"/>
                    <a:pt x="1266123" y="2052526"/>
                    <a:pt x="1284685" y="2052526"/>
                  </a:cubicBezTo>
                  <a:cubicBezTo>
                    <a:pt x="1346708" y="2052526"/>
                    <a:pt x="1406016" y="2069200"/>
                    <a:pt x="1449777" y="2097669"/>
                  </a:cubicBezTo>
                  <a:lnTo>
                    <a:pt x="1470520" y="2115209"/>
                  </a:lnTo>
                  <a:lnTo>
                    <a:pt x="1462254" y="2074305"/>
                  </a:lnTo>
                  <a:cubicBezTo>
                    <a:pt x="1439939" y="2021436"/>
                    <a:pt x="1387719" y="1983948"/>
                    <a:pt x="1326999" y="1983948"/>
                  </a:cubicBezTo>
                  <a:close/>
                  <a:moveTo>
                    <a:pt x="1326999" y="1969634"/>
                  </a:moveTo>
                  <a:cubicBezTo>
                    <a:pt x="1393657" y="1969634"/>
                    <a:pt x="1450987" y="2010489"/>
                    <a:pt x="1475485" y="2068565"/>
                  </a:cubicBezTo>
                  <a:lnTo>
                    <a:pt x="1487837" y="2129852"/>
                  </a:lnTo>
                  <a:lnTo>
                    <a:pt x="1487881" y="2129889"/>
                  </a:lnTo>
                  <a:lnTo>
                    <a:pt x="1487850" y="2129917"/>
                  </a:lnTo>
                  <a:lnTo>
                    <a:pt x="1488170" y="2131505"/>
                  </a:lnTo>
                  <a:lnTo>
                    <a:pt x="1480192" y="2171003"/>
                  </a:lnTo>
                  <a:lnTo>
                    <a:pt x="1481652" y="2172275"/>
                  </a:lnTo>
                  <a:lnTo>
                    <a:pt x="1479572" y="2174069"/>
                  </a:lnTo>
                  <a:lnTo>
                    <a:pt x="1475482" y="2194317"/>
                  </a:lnTo>
                  <a:cubicBezTo>
                    <a:pt x="1450978" y="2252162"/>
                    <a:pt x="1393639" y="2292556"/>
                    <a:pt x="1326999" y="2292556"/>
                  </a:cubicBezTo>
                  <a:cubicBezTo>
                    <a:pt x="1238122" y="2292556"/>
                    <a:pt x="1165804" y="2220310"/>
                    <a:pt x="1165804" y="2131505"/>
                  </a:cubicBezTo>
                  <a:cubicBezTo>
                    <a:pt x="1165804" y="2042701"/>
                    <a:pt x="1238122" y="1969634"/>
                    <a:pt x="1326999" y="1969634"/>
                  </a:cubicBezTo>
                  <a:close/>
                  <a:moveTo>
                    <a:pt x="1426810" y="1765063"/>
                  </a:moveTo>
                  <a:lnTo>
                    <a:pt x="1151272" y="1833519"/>
                  </a:lnTo>
                  <a:lnTo>
                    <a:pt x="1053029" y="2345395"/>
                  </a:lnTo>
                  <a:lnTo>
                    <a:pt x="1053005" y="2345419"/>
                  </a:lnTo>
                  <a:cubicBezTo>
                    <a:pt x="1216252" y="2366782"/>
                    <a:pt x="1433786" y="2383316"/>
                    <a:pt x="1568816" y="2388868"/>
                  </a:cubicBezTo>
                  <a:cubicBezTo>
                    <a:pt x="1666938" y="2226200"/>
                    <a:pt x="1658127" y="2164068"/>
                    <a:pt x="1632468" y="1982307"/>
                  </a:cubicBezTo>
                  <a:cubicBezTo>
                    <a:pt x="1629958" y="1964710"/>
                    <a:pt x="1627327" y="1946027"/>
                    <a:pt x="1624623" y="1926041"/>
                  </a:cubicBezTo>
                  <a:lnTo>
                    <a:pt x="1533960" y="1985662"/>
                  </a:lnTo>
                  <a:close/>
                  <a:moveTo>
                    <a:pt x="3146565" y="1748336"/>
                  </a:moveTo>
                  <a:lnTo>
                    <a:pt x="3154941" y="1803758"/>
                  </a:lnTo>
                  <a:lnTo>
                    <a:pt x="3157837" y="1753381"/>
                  </a:lnTo>
                  <a:cubicBezTo>
                    <a:pt x="3154120" y="1751788"/>
                    <a:pt x="3150330" y="1750147"/>
                    <a:pt x="3146565" y="1748336"/>
                  </a:cubicBezTo>
                  <a:close/>
                  <a:moveTo>
                    <a:pt x="1434607" y="1748335"/>
                  </a:moveTo>
                  <a:lnTo>
                    <a:pt x="1539705" y="1964735"/>
                  </a:lnTo>
                  <a:lnTo>
                    <a:pt x="1635775" y="1901565"/>
                  </a:lnTo>
                  <a:lnTo>
                    <a:pt x="1637272" y="1912862"/>
                  </a:lnTo>
                  <a:cubicBezTo>
                    <a:pt x="1640531" y="1937096"/>
                    <a:pt x="1643669" y="1959497"/>
                    <a:pt x="1646637" y="1980304"/>
                  </a:cubicBezTo>
                  <a:cubicBezTo>
                    <a:pt x="1673045" y="2167231"/>
                    <a:pt x="1681952" y="2230183"/>
                    <a:pt x="1578857" y="2399947"/>
                  </a:cubicBezTo>
                  <a:lnTo>
                    <a:pt x="1576676" y="2403544"/>
                  </a:lnTo>
                  <a:lnTo>
                    <a:pt x="1572461" y="2403375"/>
                  </a:lnTo>
                  <a:cubicBezTo>
                    <a:pt x="1435404" y="2397896"/>
                    <a:pt x="1209735" y="2380782"/>
                    <a:pt x="1043591" y="2358671"/>
                  </a:cubicBezTo>
                  <a:lnTo>
                    <a:pt x="1036036" y="2357657"/>
                  </a:lnTo>
                  <a:lnTo>
                    <a:pt x="1138865" y="1821836"/>
                  </a:lnTo>
                  <a:close/>
                  <a:moveTo>
                    <a:pt x="3128099" y="1720722"/>
                  </a:moveTo>
                  <a:lnTo>
                    <a:pt x="3141254" y="1729098"/>
                  </a:lnTo>
                  <a:cubicBezTo>
                    <a:pt x="3149582" y="1734384"/>
                    <a:pt x="3158996" y="1738295"/>
                    <a:pt x="3168072" y="1742085"/>
                  </a:cubicBezTo>
                  <a:lnTo>
                    <a:pt x="3172779" y="1744064"/>
                  </a:lnTo>
                  <a:lnTo>
                    <a:pt x="3161337" y="1940839"/>
                  </a:lnTo>
                  <a:close/>
                  <a:moveTo>
                    <a:pt x="671910" y="1460028"/>
                  </a:moveTo>
                  <a:cubicBezTo>
                    <a:pt x="671620" y="1460149"/>
                    <a:pt x="670727" y="1460680"/>
                    <a:pt x="669882" y="1461235"/>
                  </a:cubicBezTo>
                  <a:cubicBezTo>
                    <a:pt x="669085" y="1462562"/>
                    <a:pt x="668699" y="1464132"/>
                    <a:pt x="668699" y="1467221"/>
                  </a:cubicBezTo>
                  <a:cubicBezTo>
                    <a:pt x="668699" y="1469466"/>
                    <a:pt x="669037" y="1470938"/>
                    <a:pt x="669858" y="1472387"/>
                  </a:cubicBezTo>
                  <a:lnTo>
                    <a:pt x="669858" y="1472411"/>
                  </a:lnTo>
                  <a:cubicBezTo>
                    <a:pt x="670703" y="1472942"/>
                    <a:pt x="671572" y="1473449"/>
                    <a:pt x="672054" y="1473618"/>
                  </a:cubicBezTo>
                  <a:cubicBezTo>
                    <a:pt x="672706" y="1473570"/>
                    <a:pt x="673430" y="1473232"/>
                    <a:pt x="674347" y="1472652"/>
                  </a:cubicBezTo>
                  <a:cubicBezTo>
                    <a:pt x="675289" y="1470673"/>
                    <a:pt x="675917" y="1468983"/>
                    <a:pt x="675917" y="1467221"/>
                  </a:cubicBezTo>
                  <a:cubicBezTo>
                    <a:pt x="675917" y="1464783"/>
                    <a:pt x="675289" y="1462997"/>
                    <a:pt x="674323" y="1460993"/>
                  </a:cubicBezTo>
                  <a:cubicBezTo>
                    <a:pt x="673285" y="1460366"/>
                    <a:pt x="672561" y="1460028"/>
                    <a:pt x="671910" y="1460028"/>
                  </a:cubicBezTo>
                  <a:close/>
                  <a:moveTo>
                    <a:pt x="612880" y="1457655"/>
                  </a:moveTo>
                  <a:lnTo>
                    <a:pt x="612891" y="1457661"/>
                  </a:lnTo>
                  <a:lnTo>
                    <a:pt x="612867" y="1457661"/>
                  </a:lnTo>
                  <a:close/>
                  <a:moveTo>
                    <a:pt x="1351137" y="1453655"/>
                  </a:moveTo>
                  <a:lnTo>
                    <a:pt x="1361830" y="1463238"/>
                  </a:lnTo>
                  <a:lnTo>
                    <a:pt x="1287677" y="1546008"/>
                  </a:lnTo>
                  <a:lnTo>
                    <a:pt x="1333347" y="1556943"/>
                  </a:lnTo>
                  <a:lnTo>
                    <a:pt x="1237494" y="1633340"/>
                  </a:lnTo>
                  <a:lnTo>
                    <a:pt x="1438638" y="1583422"/>
                  </a:lnTo>
                  <a:lnTo>
                    <a:pt x="1544195" y="1609371"/>
                  </a:lnTo>
                  <a:lnTo>
                    <a:pt x="1603526" y="1731800"/>
                  </a:lnTo>
                  <a:lnTo>
                    <a:pt x="1723663" y="1652554"/>
                  </a:lnTo>
                  <a:lnTo>
                    <a:pt x="1726607" y="1653158"/>
                  </a:lnTo>
                  <a:cubicBezTo>
                    <a:pt x="1736842" y="1655354"/>
                    <a:pt x="1747873" y="1657841"/>
                    <a:pt x="1759122" y="1661292"/>
                  </a:cubicBezTo>
                  <a:lnTo>
                    <a:pt x="1763563" y="1662668"/>
                  </a:lnTo>
                  <a:lnTo>
                    <a:pt x="1764167" y="1667255"/>
                  </a:lnTo>
                  <a:cubicBezTo>
                    <a:pt x="1770443" y="1716593"/>
                    <a:pt x="1777467" y="1765956"/>
                    <a:pt x="1784515" y="1815319"/>
                  </a:cubicBezTo>
                  <a:lnTo>
                    <a:pt x="1784877" y="1817853"/>
                  </a:lnTo>
                  <a:cubicBezTo>
                    <a:pt x="1786567" y="1830574"/>
                    <a:pt x="1788522" y="1844453"/>
                    <a:pt x="1790598" y="1859347"/>
                  </a:cubicBezTo>
                  <a:cubicBezTo>
                    <a:pt x="1809860" y="1997297"/>
                    <a:pt x="1842085" y="2228156"/>
                    <a:pt x="1791539" y="2341702"/>
                  </a:cubicBezTo>
                  <a:lnTo>
                    <a:pt x="1759629" y="2414237"/>
                  </a:lnTo>
                  <a:cubicBezTo>
                    <a:pt x="1728442" y="2458604"/>
                    <a:pt x="1699355" y="2506325"/>
                    <a:pt x="1670027" y="2561433"/>
                  </a:cubicBezTo>
                  <a:lnTo>
                    <a:pt x="1670052" y="2561457"/>
                  </a:lnTo>
                  <a:lnTo>
                    <a:pt x="1657355" y="2554722"/>
                  </a:lnTo>
                  <a:cubicBezTo>
                    <a:pt x="1686972" y="2499059"/>
                    <a:pt x="1716349" y="2450831"/>
                    <a:pt x="1747222" y="2407213"/>
                  </a:cubicBezTo>
                  <a:lnTo>
                    <a:pt x="1778408" y="2335909"/>
                  </a:lnTo>
                  <a:cubicBezTo>
                    <a:pt x="1827337" y="2226104"/>
                    <a:pt x="1795450" y="1997780"/>
                    <a:pt x="1776381" y="1861374"/>
                  </a:cubicBezTo>
                  <a:cubicBezTo>
                    <a:pt x="1774305" y="1846457"/>
                    <a:pt x="1772374" y="1832529"/>
                    <a:pt x="1770684" y="1819857"/>
                  </a:cubicBezTo>
                  <a:lnTo>
                    <a:pt x="1770298" y="1817370"/>
                  </a:lnTo>
                  <a:cubicBezTo>
                    <a:pt x="1763491" y="1769480"/>
                    <a:pt x="1756635" y="1721638"/>
                    <a:pt x="1750504" y="1673748"/>
                  </a:cubicBezTo>
                  <a:cubicBezTo>
                    <a:pt x="1742322" y="1671430"/>
                    <a:pt x="1734211" y="1669524"/>
                    <a:pt x="1726559" y="1667882"/>
                  </a:cubicBezTo>
                  <a:lnTo>
                    <a:pt x="1597757" y="1752849"/>
                  </a:lnTo>
                  <a:lnTo>
                    <a:pt x="1534201" y="1621730"/>
                  </a:lnTo>
                  <a:lnTo>
                    <a:pt x="1438711" y="1598243"/>
                  </a:lnTo>
                  <a:lnTo>
                    <a:pt x="1177100" y="1663151"/>
                  </a:lnTo>
                  <a:lnTo>
                    <a:pt x="1301460" y="1564088"/>
                  </a:lnTo>
                  <a:lnTo>
                    <a:pt x="1260956" y="1554336"/>
                  </a:lnTo>
                  <a:close/>
                  <a:moveTo>
                    <a:pt x="379571" y="1451651"/>
                  </a:moveTo>
                  <a:cubicBezTo>
                    <a:pt x="373416" y="1464758"/>
                    <a:pt x="368878" y="1474583"/>
                    <a:pt x="366440" y="1480183"/>
                  </a:cubicBezTo>
                  <a:cubicBezTo>
                    <a:pt x="380150" y="1486000"/>
                    <a:pt x="424637" y="1500821"/>
                    <a:pt x="491935" y="1520711"/>
                  </a:cubicBezTo>
                  <a:cubicBezTo>
                    <a:pt x="495749" y="1520880"/>
                    <a:pt x="498959" y="1521942"/>
                    <a:pt x="501421" y="1523752"/>
                  </a:cubicBezTo>
                  <a:cubicBezTo>
                    <a:pt x="528287" y="1531525"/>
                    <a:pt x="555756" y="1539539"/>
                    <a:pt x="580450" y="1546732"/>
                  </a:cubicBezTo>
                  <a:cubicBezTo>
                    <a:pt x="611757" y="1555880"/>
                    <a:pt x="638551" y="1563677"/>
                    <a:pt x="653782" y="1567974"/>
                  </a:cubicBezTo>
                  <a:lnTo>
                    <a:pt x="661072" y="1553467"/>
                  </a:lnTo>
                  <a:lnTo>
                    <a:pt x="388720" y="1458869"/>
                  </a:lnTo>
                  <a:cubicBezTo>
                    <a:pt x="385075" y="1457831"/>
                    <a:pt x="381744" y="1455248"/>
                    <a:pt x="379571" y="1451651"/>
                  </a:cubicBezTo>
                  <a:close/>
                  <a:moveTo>
                    <a:pt x="671910" y="1445714"/>
                  </a:moveTo>
                  <a:cubicBezTo>
                    <a:pt x="677365" y="1445714"/>
                    <a:pt x="681130" y="1448273"/>
                    <a:pt x="683930" y="1450155"/>
                  </a:cubicBezTo>
                  <a:lnTo>
                    <a:pt x="685499" y="1451193"/>
                  </a:lnTo>
                  <a:lnTo>
                    <a:pt x="686344" y="1452907"/>
                  </a:lnTo>
                  <a:cubicBezTo>
                    <a:pt x="688130" y="1456504"/>
                    <a:pt x="690279" y="1460849"/>
                    <a:pt x="690279" y="1467245"/>
                  </a:cubicBezTo>
                  <a:cubicBezTo>
                    <a:pt x="690279" y="1472845"/>
                    <a:pt x="688082" y="1477239"/>
                    <a:pt x="686368" y="1480739"/>
                  </a:cubicBezTo>
                  <a:lnTo>
                    <a:pt x="685524" y="1482452"/>
                  </a:lnTo>
                  <a:lnTo>
                    <a:pt x="683882" y="1483611"/>
                  </a:lnTo>
                  <a:cubicBezTo>
                    <a:pt x="681082" y="1485445"/>
                    <a:pt x="677292" y="1487956"/>
                    <a:pt x="671934" y="1487956"/>
                  </a:cubicBezTo>
                  <a:lnTo>
                    <a:pt x="671910" y="1487956"/>
                  </a:lnTo>
                  <a:cubicBezTo>
                    <a:pt x="667347" y="1487956"/>
                    <a:pt x="663678" y="1485542"/>
                    <a:pt x="660782" y="1483587"/>
                  </a:cubicBezTo>
                  <a:lnTo>
                    <a:pt x="658996" y="1481921"/>
                  </a:lnTo>
                  <a:cubicBezTo>
                    <a:pt x="655858" y="1477697"/>
                    <a:pt x="654361" y="1473038"/>
                    <a:pt x="654361" y="1467245"/>
                  </a:cubicBezTo>
                  <a:cubicBezTo>
                    <a:pt x="654361" y="1460752"/>
                    <a:pt x="655737" y="1456142"/>
                    <a:pt x="658996" y="1451797"/>
                  </a:cubicBezTo>
                  <a:lnTo>
                    <a:pt x="660709" y="1450155"/>
                  </a:lnTo>
                  <a:cubicBezTo>
                    <a:pt x="663437" y="1448273"/>
                    <a:pt x="667251" y="1445714"/>
                    <a:pt x="671910" y="1445714"/>
                  </a:cubicBezTo>
                  <a:close/>
                  <a:moveTo>
                    <a:pt x="534671" y="1432963"/>
                  </a:moveTo>
                  <a:lnTo>
                    <a:pt x="534684" y="1432968"/>
                  </a:lnTo>
                  <a:lnTo>
                    <a:pt x="534659" y="1432968"/>
                  </a:lnTo>
                  <a:close/>
                  <a:moveTo>
                    <a:pt x="612891" y="1429758"/>
                  </a:moveTo>
                  <a:lnTo>
                    <a:pt x="612481" y="1430361"/>
                  </a:lnTo>
                  <a:lnTo>
                    <a:pt x="610767" y="1430892"/>
                  </a:lnTo>
                  <a:cubicBezTo>
                    <a:pt x="609850" y="1431834"/>
                    <a:pt x="608909" y="1433934"/>
                    <a:pt x="608909" y="1436154"/>
                  </a:cubicBezTo>
                  <a:cubicBezTo>
                    <a:pt x="608909" y="1438375"/>
                    <a:pt x="609850" y="1440499"/>
                    <a:pt x="610767" y="1441441"/>
                  </a:cubicBezTo>
                  <a:lnTo>
                    <a:pt x="612795" y="1443275"/>
                  </a:lnTo>
                  <a:lnTo>
                    <a:pt x="615016" y="1441441"/>
                  </a:lnTo>
                  <a:cubicBezTo>
                    <a:pt x="615957" y="1440499"/>
                    <a:pt x="616874" y="1438399"/>
                    <a:pt x="616874" y="1436154"/>
                  </a:cubicBezTo>
                  <a:cubicBezTo>
                    <a:pt x="616874" y="1433910"/>
                    <a:pt x="615957" y="1431834"/>
                    <a:pt x="615016" y="1430892"/>
                  </a:cubicBezTo>
                  <a:lnTo>
                    <a:pt x="612916" y="1429782"/>
                  </a:lnTo>
                  <a:close/>
                  <a:moveTo>
                    <a:pt x="612665" y="1415848"/>
                  </a:moveTo>
                  <a:cubicBezTo>
                    <a:pt x="617864" y="1415854"/>
                    <a:pt x="623283" y="1417665"/>
                    <a:pt x="626023" y="1421816"/>
                  </a:cubicBezTo>
                  <a:cubicBezTo>
                    <a:pt x="628919" y="1424496"/>
                    <a:pt x="631212" y="1430265"/>
                    <a:pt x="631212" y="1436130"/>
                  </a:cubicBezTo>
                  <a:cubicBezTo>
                    <a:pt x="631212" y="1441996"/>
                    <a:pt x="628919" y="1447789"/>
                    <a:pt x="625105" y="1451579"/>
                  </a:cubicBezTo>
                  <a:lnTo>
                    <a:pt x="612880" y="1457655"/>
                  </a:lnTo>
                  <a:lnTo>
                    <a:pt x="599760" y="1450492"/>
                  </a:lnTo>
                  <a:cubicBezTo>
                    <a:pt x="596815" y="1447789"/>
                    <a:pt x="594498" y="1441996"/>
                    <a:pt x="594498" y="1436130"/>
                  </a:cubicBezTo>
                  <a:cubicBezTo>
                    <a:pt x="594498" y="1430265"/>
                    <a:pt x="596791" y="1424496"/>
                    <a:pt x="600629" y="1420706"/>
                  </a:cubicBezTo>
                  <a:cubicBezTo>
                    <a:pt x="602488" y="1417641"/>
                    <a:pt x="607466" y="1415842"/>
                    <a:pt x="612665" y="1415848"/>
                  </a:cubicBezTo>
                  <a:close/>
                  <a:moveTo>
                    <a:pt x="3741260" y="1409168"/>
                  </a:moveTo>
                  <a:lnTo>
                    <a:pt x="3750529" y="1435310"/>
                  </a:lnTo>
                  <a:cubicBezTo>
                    <a:pt x="3822268" y="1637395"/>
                    <a:pt x="3858644" y="1850681"/>
                    <a:pt x="3858644" y="2069253"/>
                  </a:cubicBezTo>
                  <a:cubicBezTo>
                    <a:pt x="3858644" y="2163489"/>
                    <a:pt x="3851910" y="2256421"/>
                    <a:pt x="3838609" y="2345419"/>
                  </a:cubicBezTo>
                  <a:lnTo>
                    <a:pt x="3824440" y="2343295"/>
                  </a:lnTo>
                  <a:cubicBezTo>
                    <a:pt x="3837595" y="2254997"/>
                    <a:pt x="3844306" y="2162813"/>
                    <a:pt x="3844306" y="2069253"/>
                  </a:cubicBezTo>
                  <a:cubicBezTo>
                    <a:pt x="3844306" y="1860529"/>
                    <a:pt x="3810875" y="1656634"/>
                    <a:pt x="3744929" y="1462876"/>
                  </a:cubicBezTo>
                  <a:cubicBezTo>
                    <a:pt x="3732087" y="1501883"/>
                    <a:pt x="3704521" y="1536135"/>
                    <a:pt x="3665441" y="1560974"/>
                  </a:cubicBezTo>
                  <a:cubicBezTo>
                    <a:pt x="3649679" y="1570750"/>
                    <a:pt x="3630610" y="1580574"/>
                    <a:pt x="3610189" y="1589433"/>
                  </a:cubicBezTo>
                  <a:cubicBezTo>
                    <a:pt x="3606761" y="1590591"/>
                    <a:pt x="3603961" y="1591846"/>
                    <a:pt x="3601330" y="1592981"/>
                  </a:cubicBezTo>
                  <a:cubicBezTo>
                    <a:pt x="3601113" y="1593102"/>
                    <a:pt x="3600896" y="1593174"/>
                    <a:pt x="3600679" y="1593271"/>
                  </a:cubicBezTo>
                  <a:lnTo>
                    <a:pt x="3552281" y="2422131"/>
                  </a:lnTo>
                  <a:lnTo>
                    <a:pt x="3552281" y="2422179"/>
                  </a:lnTo>
                  <a:lnTo>
                    <a:pt x="3537943" y="2421358"/>
                  </a:lnTo>
                  <a:lnTo>
                    <a:pt x="3586895" y="1583470"/>
                  </a:lnTo>
                  <a:lnTo>
                    <a:pt x="3595537" y="1579874"/>
                  </a:lnTo>
                  <a:cubicBezTo>
                    <a:pt x="3598578" y="1578570"/>
                    <a:pt x="3601837" y="1577122"/>
                    <a:pt x="3605096" y="1576036"/>
                  </a:cubicBezTo>
                  <a:cubicBezTo>
                    <a:pt x="3624286" y="1567684"/>
                    <a:pt x="3642727" y="1558198"/>
                    <a:pt x="3657814" y="1548832"/>
                  </a:cubicBezTo>
                  <a:cubicBezTo>
                    <a:pt x="3701190" y="1521242"/>
                    <a:pt x="3729239" y="1481341"/>
                    <a:pt x="3736698" y="1436541"/>
                  </a:cubicBezTo>
                  <a:close/>
                  <a:moveTo>
                    <a:pt x="534732" y="1405113"/>
                  </a:moveTo>
                  <a:cubicBezTo>
                    <a:pt x="534563" y="1405233"/>
                    <a:pt x="533863" y="1405668"/>
                    <a:pt x="532535" y="1406947"/>
                  </a:cubicBezTo>
                  <a:cubicBezTo>
                    <a:pt x="532197" y="1407261"/>
                    <a:pt x="531497" y="1408009"/>
                    <a:pt x="531497" y="1412233"/>
                  </a:cubicBezTo>
                  <a:cubicBezTo>
                    <a:pt x="531497" y="1414502"/>
                    <a:pt x="531763" y="1415975"/>
                    <a:pt x="532608" y="1417375"/>
                  </a:cubicBezTo>
                  <a:lnTo>
                    <a:pt x="532632" y="1417375"/>
                  </a:lnTo>
                  <a:cubicBezTo>
                    <a:pt x="533501" y="1417954"/>
                    <a:pt x="534346" y="1418461"/>
                    <a:pt x="534853" y="1418630"/>
                  </a:cubicBezTo>
                  <a:cubicBezTo>
                    <a:pt x="535191" y="1418606"/>
                    <a:pt x="535866" y="1418437"/>
                    <a:pt x="536760" y="1417544"/>
                  </a:cubicBezTo>
                  <a:cubicBezTo>
                    <a:pt x="537966" y="1415854"/>
                    <a:pt x="538666" y="1414116"/>
                    <a:pt x="538666" y="1412233"/>
                  </a:cubicBezTo>
                  <a:cubicBezTo>
                    <a:pt x="538666" y="1409216"/>
                    <a:pt x="537701" y="1407888"/>
                    <a:pt x="536784" y="1406947"/>
                  </a:cubicBezTo>
                  <a:close/>
                  <a:moveTo>
                    <a:pt x="536639" y="1390735"/>
                  </a:moveTo>
                  <a:cubicBezTo>
                    <a:pt x="541129" y="1391161"/>
                    <a:pt x="545112" y="1393780"/>
                    <a:pt x="547815" y="1397871"/>
                  </a:cubicBezTo>
                  <a:cubicBezTo>
                    <a:pt x="550953" y="1400768"/>
                    <a:pt x="553005" y="1405982"/>
                    <a:pt x="553005" y="1412209"/>
                  </a:cubicBezTo>
                  <a:cubicBezTo>
                    <a:pt x="553005" y="1418775"/>
                    <a:pt x="550108" y="1423506"/>
                    <a:pt x="547573" y="1426885"/>
                  </a:cubicBezTo>
                  <a:lnTo>
                    <a:pt x="534671" y="1432963"/>
                  </a:lnTo>
                  <a:lnTo>
                    <a:pt x="523652" y="1428672"/>
                  </a:lnTo>
                  <a:lnTo>
                    <a:pt x="521770" y="1426885"/>
                  </a:lnTo>
                  <a:cubicBezTo>
                    <a:pt x="518559" y="1422613"/>
                    <a:pt x="517111" y="1418099"/>
                    <a:pt x="517111" y="1412209"/>
                  </a:cubicBezTo>
                  <a:cubicBezTo>
                    <a:pt x="517111" y="1407478"/>
                    <a:pt x="517739" y="1401419"/>
                    <a:pt x="522421" y="1396761"/>
                  </a:cubicBezTo>
                  <a:cubicBezTo>
                    <a:pt x="527153" y="1392078"/>
                    <a:pt x="532150" y="1390310"/>
                    <a:pt x="536639" y="1390735"/>
                  </a:cubicBezTo>
                  <a:close/>
                  <a:moveTo>
                    <a:pt x="3252049" y="1390678"/>
                  </a:moveTo>
                  <a:cubicBezTo>
                    <a:pt x="3252049" y="1390678"/>
                    <a:pt x="3251300" y="1390703"/>
                    <a:pt x="3250166" y="1391861"/>
                  </a:cubicBezTo>
                  <a:cubicBezTo>
                    <a:pt x="3248959" y="1393599"/>
                    <a:pt x="3248331" y="1395289"/>
                    <a:pt x="3248331" y="1397896"/>
                  </a:cubicBezTo>
                  <a:cubicBezTo>
                    <a:pt x="3248331" y="1399779"/>
                    <a:pt x="3249080" y="1401541"/>
                    <a:pt x="3250866" y="1403930"/>
                  </a:cubicBezTo>
                  <a:cubicBezTo>
                    <a:pt x="3251252" y="1404196"/>
                    <a:pt x="3251783" y="1404220"/>
                    <a:pt x="3252145" y="1404268"/>
                  </a:cubicBezTo>
                  <a:cubicBezTo>
                    <a:pt x="3252604" y="1404099"/>
                    <a:pt x="3253521" y="1403568"/>
                    <a:pt x="3254366" y="1403013"/>
                  </a:cubicBezTo>
                  <a:cubicBezTo>
                    <a:pt x="3255187" y="1401613"/>
                    <a:pt x="3255524" y="1400165"/>
                    <a:pt x="3255524" y="1397896"/>
                  </a:cubicBezTo>
                  <a:cubicBezTo>
                    <a:pt x="3255524" y="1394806"/>
                    <a:pt x="3255138" y="1393237"/>
                    <a:pt x="3254366" y="1391958"/>
                  </a:cubicBezTo>
                  <a:cubicBezTo>
                    <a:pt x="3253473" y="1391354"/>
                    <a:pt x="3252507" y="1390775"/>
                    <a:pt x="3252049" y="1390678"/>
                  </a:cubicBezTo>
                  <a:close/>
                  <a:moveTo>
                    <a:pt x="713258" y="1386720"/>
                  </a:moveTo>
                  <a:lnTo>
                    <a:pt x="711279" y="1388603"/>
                  </a:lnTo>
                  <a:cubicBezTo>
                    <a:pt x="710362" y="1389520"/>
                    <a:pt x="709420" y="1391644"/>
                    <a:pt x="709420" y="1393889"/>
                  </a:cubicBezTo>
                  <a:cubicBezTo>
                    <a:pt x="709420" y="1396134"/>
                    <a:pt x="710362" y="1398210"/>
                    <a:pt x="711279" y="1399151"/>
                  </a:cubicBezTo>
                  <a:lnTo>
                    <a:pt x="713403" y="1400286"/>
                  </a:lnTo>
                  <a:cubicBezTo>
                    <a:pt x="714127" y="1400286"/>
                    <a:pt x="714731" y="1400093"/>
                    <a:pt x="714875" y="1399996"/>
                  </a:cubicBezTo>
                  <a:cubicBezTo>
                    <a:pt x="716420" y="1398234"/>
                    <a:pt x="717362" y="1396158"/>
                    <a:pt x="717362" y="1393913"/>
                  </a:cubicBezTo>
                  <a:cubicBezTo>
                    <a:pt x="717362" y="1391668"/>
                    <a:pt x="716420" y="1389568"/>
                    <a:pt x="715503" y="1388627"/>
                  </a:cubicBezTo>
                  <a:lnTo>
                    <a:pt x="713234" y="1386744"/>
                  </a:lnTo>
                  <a:close/>
                  <a:moveTo>
                    <a:pt x="3544653" y="1382206"/>
                  </a:moveTo>
                  <a:cubicBezTo>
                    <a:pt x="3542480" y="1385875"/>
                    <a:pt x="3539125" y="1388482"/>
                    <a:pt x="3535094" y="1389616"/>
                  </a:cubicBezTo>
                  <a:lnTo>
                    <a:pt x="3263128" y="1484094"/>
                  </a:lnTo>
                  <a:lnTo>
                    <a:pt x="3263152" y="1484118"/>
                  </a:lnTo>
                  <a:lnTo>
                    <a:pt x="3270394" y="1498552"/>
                  </a:lnTo>
                  <a:lnTo>
                    <a:pt x="3278552" y="1496211"/>
                  </a:lnTo>
                  <a:cubicBezTo>
                    <a:pt x="3476727" y="1438907"/>
                    <a:pt x="3541491" y="1417882"/>
                    <a:pt x="3557760" y="1410882"/>
                  </a:cubicBezTo>
                  <a:cubicBezTo>
                    <a:pt x="3555273" y="1405065"/>
                    <a:pt x="3550760" y="1395192"/>
                    <a:pt x="3544653" y="1382206"/>
                  </a:cubicBezTo>
                  <a:close/>
                  <a:moveTo>
                    <a:pt x="3252368" y="1376914"/>
                  </a:moveTo>
                  <a:cubicBezTo>
                    <a:pt x="3256592" y="1377077"/>
                    <a:pt x="3260485" y="1378803"/>
                    <a:pt x="3263393" y="1380758"/>
                  </a:cubicBezTo>
                  <a:lnTo>
                    <a:pt x="3265180" y="1382399"/>
                  </a:lnTo>
                  <a:cubicBezTo>
                    <a:pt x="3269283" y="1387806"/>
                    <a:pt x="3269838" y="1393285"/>
                    <a:pt x="3269838" y="1397920"/>
                  </a:cubicBezTo>
                  <a:cubicBezTo>
                    <a:pt x="3269838" y="1403737"/>
                    <a:pt x="3268366" y="1408396"/>
                    <a:pt x="3265180" y="1412620"/>
                  </a:cubicBezTo>
                  <a:lnTo>
                    <a:pt x="3263418" y="1414237"/>
                  </a:lnTo>
                  <a:cubicBezTo>
                    <a:pt x="3260473" y="1416241"/>
                    <a:pt x="3256828" y="1418655"/>
                    <a:pt x="3252290" y="1418655"/>
                  </a:cubicBezTo>
                  <a:lnTo>
                    <a:pt x="3252314" y="1418606"/>
                  </a:lnTo>
                  <a:cubicBezTo>
                    <a:pt x="3247824" y="1418606"/>
                    <a:pt x="3243576" y="1416796"/>
                    <a:pt x="3240076" y="1413344"/>
                  </a:cubicBezTo>
                  <a:cubicBezTo>
                    <a:pt x="3237035" y="1409434"/>
                    <a:pt x="3233969" y="1404558"/>
                    <a:pt x="3233969" y="1397896"/>
                  </a:cubicBezTo>
                  <a:cubicBezTo>
                    <a:pt x="3233969" y="1390606"/>
                    <a:pt x="3236697" y="1385996"/>
                    <a:pt x="3239352" y="1382447"/>
                  </a:cubicBezTo>
                  <a:cubicBezTo>
                    <a:pt x="3243588" y="1378151"/>
                    <a:pt x="3248144" y="1376750"/>
                    <a:pt x="3252368" y="1376914"/>
                  </a:cubicBezTo>
                  <a:close/>
                  <a:moveTo>
                    <a:pt x="713451" y="1372406"/>
                  </a:moveTo>
                  <a:cubicBezTo>
                    <a:pt x="718376" y="1372406"/>
                    <a:pt x="723734" y="1375327"/>
                    <a:pt x="726583" y="1379551"/>
                  </a:cubicBezTo>
                  <a:cubicBezTo>
                    <a:pt x="729479" y="1382254"/>
                    <a:pt x="731772" y="1388048"/>
                    <a:pt x="731772" y="1393913"/>
                  </a:cubicBezTo>
                  <a:cubicBezTo>
                    <a:pt x="731772" y="1399779"/>
                    <a:pt x="729479" y="1405548"/>
                    <a:pt x="725665" y="1409338"/>
                  </a:cubicBezTo>
                  <a:cubicBezTo>
                    <a:pt x="723903" y="1412234"/>
                    <a:pt x="718979" y="1414624"/>
                    <a:pt x="713427" y="1414624"/>
                  </a:cubicBezTo>
                  <a:lnTo>
                    <a:pt x="713427" y="1414600"/>
                  </a:lnTo>
                  <a:cubicBezTo>
                    <a:pt x="707851" y="1414600"/>
                    <a:pt x="702927" y="1412210"/>
                    <a:pt x="700248" y="1408203"/>
                  </a:cubicBezTo>
                  <a:cubicBezTo>
                    <a:pt x="697351" y="1405524"/>
                    <a:pt x="695058" y="1399755"/>
                    <a:pt x="695058" y="1393889"/>
                  </a:cubicBezTo>
                  <a:cubicBezTo>
                    <a:pt x="695058" y="1388023"/>
                    <a:pt x="697351" y="1382230"/>
                    <a:pt x="701189" y="1378441"/>
                  </a:cubicBezTo>
                  <a:cubicBezTo>
                    <a:pt x="703096" y="1375327"/>
                    <a:pt x="708527" y="1372406"/>
                    <a:pt x="713451" y="1372406"/>
                  </a:cubicBezTo>
                  <a:close/>
                  <a:moveTo>
                    <a:pt x="460168" y="1369919"/>
                  </a:moveTo>
                  <a:cubicBezTo>
                    <a:pt x="460144" y="1369943"/>
                    <a:pt x="459468" y="1369943"/>
                    <a:pt x="457586" y="1371826"/>
                  </a:cubicBezTo>
                  <a:cubicBezTo>
                    <a:pt x="457441" y="1372260"/>
                    <a:pt x="456499" y="1374071"/>
                    <a:pt x="456499" y="1377112"/>
                  </a:cubicBezTo>
                  <a:cubicBezTo>
                    <a:pt x="456499" y="1378898"/>
                    <a:pt x="457103" y="1380902"/>
                    <a:pt x="457875" y="1382374"/>
                  </a:cubicBezTo>
                  <a:lnTo>
                    <a:pt x="457851" y="1382374"/>
                  </a:lnTo>
                  <a:cubicBezTo>
                    <a:pt x="458889" y="1383050"/>
                    <a:pt x="459661" y="1383436"/>
                    <a:pt x="460313" y="1383485"/>
                  </a:cubicBezTo>
                  <a:cubicBezTo>
                    <a:pt x="460796" y="1383340"/>
                    <a:pt x="461689" y="1382809"/>
                    <a:pt x="462534" y="1382254"/>
                  </a:cubicBezTo>
                  <a:cubicBezTo>
                    <a:pt x="463379" y="1380854"/>
                    <a:pt x="463668" y="1379381"/>
                    <a:pt x="463668" y="1377112"/>
                  </a:cubicBezTo>
                  <a:cubicBezTo>
                    <a:pt x="463668" y="1372888"/>
                    <a:pt x="462968" y="1372164"/>
                    <a:pt x="462630" y="1371826"/>
                  </a:cubicBezTo>
                  <a:cubicBezTo>
                    <a:pt x="460965" y="1370185"/>
                    <a:pt x="460192" y="1369919"/>
                    <a:pt x="460168" y="1369919"/>
                  </a:cubicBezTo>
                  <a:close/>
                  <a:moveTo>
                    <a:pt x="3389528" y="1363566"/>
                  </a:moveTo>
                  <a:lnTo>
                    <a:pt x="3389540" y="1363571"/>
                  </a:lnTo>
                  <a:lnTo>
                    <a:pt x="3389516" y="1363571"/>
                  </a:lnTo>
                  <a:close/>
                  <a:moveTo>
                    <a:pt x="3308363" y="1362268"/>
                  </a:moveTo>
                  <a:lnTo>
                    <a:pt x="3308387" y="1362268"/>
                  </a:lnTo>
                  <a:lnTo>
                    <a:pt x="3308363" y="1362273"/>
                  </a:lnTo>
                  <a:close/>
                  <a:moveTo>
                    <a:pt x="3311356" y="1360409"/>
                  </a:moveTo>
                  <a:cubicBezTo>
                    <a:pt x="3310946" y="1360554"/>
                    <a:pt x="3309353" y="1361592"/>
                    <a:pt x="3308267" y="1362292"/>
                  </a:cubicBezTo>
                  <a:lnTo>
                    <a:pt x="3308363" y="1362273"/>
                  </a:lnTo>
                  <a:lnTo>
                    <a:pt x="3308122" y="1366782"/>
                  </a:lnTo>
                  <a:cubicBezTo>
                    <a:pt x="3308122" y="1370089"/>
                    <a:pt x="3308870" y="1371706"/>
                    <a:pt x="3309256" y="1372116"/>
                  </a:cubicBezTo>
                  <a:cubicBezTo>
                    <a:pt x="3310536" y="1373396"/>
                    <a:pt x="3311284" y="1373830"/>
                    <a:pt x="3311550" y="1373951"/>
                  </a:cubicBezTo>
                  <a:cubicBezTo>
                    <a:pt x="3311815" y="1373927"/>
                    <a:pt x="3312129" y="1373806"/>
                    <a:pt x="3312515" y="1373202"/>
                  </a:cubicBezTo>
                  <a:cubicBezTo>
                    <a:pt x="3314398" y="1371102"/>
                    <a:pt x="3315339" y="1369751"/>
                    <a:pt x="3315339" y="1366782"/>
                  </a:cubicBezTo>
                  <a:cubicBezTo>
                    <a:pt x="3315339" y="1364561"/>
                    <a:pt x="3314350" y="1362437"/>
                    <a:pt x="3313408" y="1361447"/>
                  </a:cubicBezTo>
                  <a:cubicBezTo>
                    <a:pt x="3312370" y="1360409"/>
                    <a:pt x="3311598" y="1360409"/>
                    <a:pt x="3311356" y="1360409"/>
                  </a:cubicBezTo>
                  <a:close/>
                  <a:moveTo>
                    <a:pt x="653564" y="1356378"/>
                  </a:moveTo>
                  <a:cubicBezTo>
                    <a:pt x="653347" y="1356450"/>
                    <a:pt x="652695" y="1356837"/>
                    <a:pt x="651971" y="1357319"/>
                  </a:cubicBezTo>
                  <a:cubicBezTo>
                    <a:pt x="651054" y="1359299"/>
                    <a:pt x="650378" y="1361012"/>
                    <a:pt x="650378" y="1362799"/>
                  </a:cubicBezTo>
                  <a:cubicBezTo>
                    <a:pt x="650378" y="1365213"/>
                    <a:pt x="651006" y="1366975"/>
                    <a:pt x="651971" y="1369026"/>
                  </a:cubicBezTo>
                  <a:cubicBezTo>
                    <a:pt x="652671" y="1369437"/>
                    <a:pt x="653347" y="1369823"/>
                    <a:pt x="653733" y="1369968"/>
                  </a:cubicBezTo>
                  <a:cubicBezTo>
                    <a:pt x="654337" y="1369919"/>
                    <a:pt x="655037" y="1369582"/>
                    <a:pt x="655978" y="1369002"/>
                  </a:cubicBezTo>
                  <a:cubicBezTo>
                    <a:pt x="656968" y="1366951"/>
                    <a:pt x="657571" y="1365164"/>
                    <a:pt x="657571" y="1362799"/>
                  </a:cubicBezTo>
                  <a:cubicBezTo>
                    <a:pt x="657571" y="1361012"/>
                    <a:pt x="656944" y="1359299"/>
                    <a:pt x="656002" y="1357343"/>
                  </a:cubicBezTo>
                  <a:cubicBezTo>
                    <a:pt x="654989" y="1356740"/>
                    <a:pt x="654216" y="1356378"/>
                    <a:pt x="653564" y="1356378"/>
                  </a:cubicBezTo>
                  <a:close/>
                  <a:moveTo>
                    <a:pt x="457975" y="1356103"/>
                  </a:moveTo>
                  <a:cubicBezTo>
                    <a:pt x="462510" y="1355328"/>
                    <a:pt x="467603" y="1356595"/>
                    <a:pt x="472744" y="1361688"/>
                  </a:cubicBezTo>
                  <a:cubicBezTo>
                    <a:pt x="477427" y="1366371"/>
                    <a:pt x="478055" y="1372405"/>
                    <a:pt x="478055" y="1377161"/>
                  </a:cubicBezTo>
                  <a:cubicBezTo>
                    <a:pt x="478055" y="1383050"/>
                    <a:pt x="476606" y="1387588"/>
                    <a:pt x="473396" y="1391837"/>
                  </a:cubicBezTo>
                  <a:lnTo>
                    <a:pt x="471682" y="1393454"/>
                  </a:lnTo>
                  <a:cubicBezTo>
                    <a:pt x="468762" y="1395457"/>
                    <a:pt x="465093" y="1397919"/>
                    <a:pt x="460482" y="1397919"/>
                  </a:cubicBezTo>
                  <a:lnTo>
                    <a:pt x="460482" y="1397871"/>
                  </a:lnTo>
                  <a:cubicBezTo>
                    <a:pt x="455123" y="1397871"/>
                    <a:pt x="451285" y="1395288"/>
                    <a:pt x="448485" y="1393406"/>
                  </a:cubicBezTo>
                  <a:lnTo>
                    <a:pt x="446578" y="1391523"/>
                  </a:lnTo>
                  <a:cubicBezTo>
                    <a:pt x="444454" y="1388337"/>
                    <a:pt x="442137" y="1382930"/>
                    <a:pt x="442137" y="1377136"/>
                  </a:cubicBezTo>
                  <a:cubicBezTo>
                    <a:pt x="442137" y="1371874"/>
                    <a:pt x="443561" y="1367167"/>
                    <a:pt x="446554" y="1362774"/>
                  </a:cubicBezTo>
                  <a:cubicBezTo>
                    <a:pt x="449463" y="1359697"/>
                    <a:pt x="453440" y="1356879"/>
                    <a:pt x="457975" y="1356103"/>
                  </a:cubicBezTo>
                  <a:close/>
                  <a:moveTo>
                    <a:pt x="3311356" y="1346071"/>
                  </a:moveTo>
                  <a:cubicBezTo>
                    <a:pt x="3315894" y="1346071"/>
                    <a:pt x="3320143" y="1347881"/>
                    <a:pt x="3323595" y="1351357"/>
                  </a:cubicBezTo>
                  <a:cubicBezTo>
                    <a:pt x="3327433" y="1355219"/>
                    <a:pt x="3329702" y="1360988"/>
                    <a:pt x="3329702" y="1366782"/>
                  </a:cubicBezTo>
                  <a:cubicBezTo>
                    <a:pt x="3329702" y="1372937"/>
                    <a:pt x="3327674" y="1378127"/>
                    <a:pt x="3323667" y="1382182"/>
                  </a:cubicBezTo>
                  <a:cubicBezTo>
                    <a:pt x="3321495" y="1385682"/>
                    <a:pt x="3316715" y="1388313"/>
                    <a:pt x="3311381" y="1388313"/>
                  </a:cubicBezTo>
                  <a:lnTo>
                    <a:pt x="3311356" y="1388313"/>
                  </a:lnTo>
                  <a:cubicBezTo>
                    <a:pt x="3305177" y="1388313"/>
                    <a:pt x="3300591" y="1383751"/>
                    <a:pt x="3299094" y="1382206"/>
                  </a:cubicBezTo>
                  <a:cubicBezTo>
                    <a:pt x="3295594" y="1378706"/>
                    <a:pt x="3293784" y="1373371"/>
                    <a:pt x="3293784" y="1366782"/>
                  </a:cubicBezTo>
                  <a:cubicBezTo>
                    <a:pt x="3293784" y="1360192"/>
                    <a:pt x="3295594" y="1354857"/>
                    <a:pt x="3299046" y="1351381"/>
                  </a:cubicBezTo>
                  <a:cubicBezTo>
                    <a:pt x="3303198" y="1348461"/>
                    <a:pt x="3306818" y="1346071"/>
                    <a:pt x="3311356" y="1346071"/>
                  </a:cubicBezTo>
                  <a:close/>
                  <a:moveTo>
                    <a:pt x="3210785" y="1345220"/>
                  </a:moveTo>
                  <a:lnTo>
                    <a:pt x="3210796" y="1345226"/>
                  </a:lnTo>
                  <a:lnTo>
                    <a:pt x="3210772" y="1345226"/>
                  </a:lnTo>
                  <a:close/>
                  <a:moveTo>
                    <a:pt x="653564" y="1342088"/>
                  </a:moveTo>
                  <a:cubicBezTo>
                    <a:pt x="658923" y="1342088"/>
                    <a:pt x="662761" y="1344598"/>
                    <a:pt x="665513" y="1346433"/>
                  </a:cubicBezTo>
                  <a:lnTo>
                    <a:pt x="667130" y="1347495"/>
                  </a:lnTo>
                  <a:lnTo>
                    <a:pt x="667951" y="1349209"/>
                  </a:lnTo>
                  <a:cubicBezTo>
                    <a:pt x="669737" y="1352733"/>
                    <a:pt x="671958" y="1357126"/>
                    <a:pt x="671958" y="1362799"/>
                  </a:cubicBezTo>
                  <a:cubicBezTo>
                    <a:pt x="671958" y="1369171"/>
                    <a:pt x="669761" y="1373540"/>
                    <a:pt x="668047" y="1377064"/>
                  </a:cubicBezTo>
                  <a:lnTo>
                    <a:pt x="667203" y="1378778"/>
                  </a:lnTo>
                  <a:lnTo>
                    <a:pt x="665537" y="1379961"/>
                  </a:lnTo>
                  <a:cubicBezTo>
                    <a:pt x="662785" y="1381795"/>
                    <a:pt x="658947" y="1384306"/>
                    <a:pt x="653589" y="1384306"/>
                  </a:cubicBezTo>
                  <a:lnTo>
                    <a:pt x="653564" y="1384306"/>
                  </a:lnTo>
                  <a:cubicBezTo>
                    <a:pt x="649026" y="1384306"/>
                    <a:pt x="645357" y="1381892"/>
                    <a:pt x="642437" y="1379961"/>
                  </a:cubicBezTo>
                  <a:lnTo>
                    <a:pt x="640819" y="1378875"/>
                  </a:lnTo>
                  <a:lnTo>
                    <a:pt x="639950" y="1377161"/>
                  </a:lnTo>
                  <a:cubicBezTo>
                    <a:pt x="638164" y="1373492"/>
                    <a:pt x="636040" y="1369171"/>
                    <a:pt x="636040" y="1362823"/>
                  </a:cubicBezTo>
                  <a:cubicBezTo>
                    <a:pt x="636040" y="1357174"/>
                    <a:pt x="638212" y="1352805"/>
                    <a:pt x="639950" y="1349305"/>
                  </a:cubicBezTo>
                  <a:lnTo>
                    <a:pt x="640795" y="1347592"/>
                  </a:lnTo>
                  <a:lnTo>
                    <a:pt x="642437" y="1346433"/>
                  </a:lnTo>
                  <a:cubicBezTo>
                    <a:pt x="645357" y="1344502"/>
                    <a:pt x="649026" y="1342088"/>
                    <a:pt x="653564" y="1342088"/>
                  </a:cubicBezTo>
                  <a:close/>
                  <a:moveTo>
                    <a:pt x="3389371" y="1335643"/>
                  </a:moveTo>
                  <a:lnTo>
                    <a:pt x="3389395" y="1335667"/>
                  </a:lnTo>
                  <a:lnTo>
                    <a:pt x="3387416" y="1337550"/>
                  </a:lnTo>
                  <a:cubicBezTo>
                    <a:pt x="3386451" y="1338540"/>
                    <a:pt x="3385533" y="1339867"/>
                    <a:pt x="3385533" y="1342836"/>
                  </a:cubicBezTo>
                  <a:cubicBezTo>
                    <a:pt x="3385533" y="1345081"/>
                    <a:pt x="3386499" y="1347205"/>
                    <a:pt x="3387416" y="1348171"/>
                  </a:cubicBezTo>
                  <a:cubicBezTo>
                    <a:pt x="3388430" y="1349160"/>
                    <a:pt x="3389130" y="1349233"/>
                    <a:pt x="3389444" y="1349233"/>
                  </a:cubicBezTo>
                  <a:cubicBezTo>
                    <a:pt x="3390023" y="1349160"/>
                    <a:pt x="3391254" y="1348533"/>
                    <a:pt x="3391688" y="1348098"/>
                  </a:cubicBezTo>
                  <a:cubicBezTo>
                    <a:pt x="3391978" y="1347809"/>
                    <a:pt x="3392726" y="1346191"/>
                    <a:pt x="3392726" y="1342812"/>
                  </a:cubicBezTo>
                  <a:cubicBezTo>
                    <a:pt x="3392726" y="1339433"/>
                    <a:pt x="3391978" y="1337888"/>
                    <a:pt x="3391592" y="1337502"/>
                  </a:cubicBezTo>
                  <a:close/>
                  <a:moveTo>
                    <a:pt x="576008" y="1331660"/>
                  </a:moveTo>
                  <a:lnTo>
                    <a:pt x="574101" y="1333543"/>
                  </a:lnTo>
                  <a:cubicBezTo>
                    <a:pt x="573135" y="1334508"/>
                    <a:pt x="572194" y="1336608"/>
                    <a:pt x="572194" y="1338853"/>
                  </a:cubicBezTo>
                  <a:cubicBezTo>
                    <a:pt x="572194" y="1341098"/>
                    <a:pt x="573160" y="1343198"/>
                    <a:pt x="574101" y="1344164"/>
                  </a:cubicBezTo>
                  <a:lnTo>
                    <a:pt x="576177" y="1345226"/>
                  </a:lnTo>
                  <a:cubicBezTo>
                    <a:pt x="576925" y="1345226"/>
                    <a:pt x="577529" y="1345033"/>
                    <a:pt x="577673" y="1344936"/>
                  </a:cubicBezTo>
                  <a:cubicBezTo>
                    <a:pt x="579218" y="1343222"/>
                    <a:pt x="580160" y="1341074"/>
                    <a:pt x="580160" y="1338853"/>
                  </a:cubicBezTo>
                  <a:cubicBezTo>
                    <a:pt x="580160" y="1336633"/>
                    <a:pt x="579194" y="1334508"/>
                    <a:pt x="578253" y="1333543"/>
                  </a:cubicBezTo>
                  <a:close/>
                  <a:moveTo>
                    <a:pt x="3389540" y="1321329"/>
                  </a:moveTo>
                  <a:cubicBezTo>
                    <a:pt x="3394513" y="1321329"/>
                    <a:pt x="3399823" y="1324201"/>
                    <a:pt x="3402696" y="1328498"/>
                  </a:cubicBezTo>
                  <a:cubicBezTo>
                    <a:pt x="3405327" y="1330960"/>
                    <a:pt x="3407064" y="1336150"/>
                    <a:pt x="3407064" y="1342836"/>
                  </a:cubicBezTo>
                  <a:cubicBezTo>
                    <a:pt x="3407064" y="1349522"/>
                    <a:pt x="3405302" y="1354760"/>
                    <a:pt x="3401802" y="1358261"/>
                  </a:cubicBezTo>
                  <a:lnTo>
                    <a:pt x="3389528" y="1363566"/>
                  </a:lnTo>
                  <a:lnTo>
                    <a:pt x="3377302" y="1358285"/>
                  </a:lnTo>
                  <a:cubicBezTo>
                    <a:pt x="3373464" y="1354495"/>
                    <a:pt x="3371195" y="1348702"/>
                    <a:pt x="3371195" y="1342836"/>
                  </a:cubicBezTo>
                  <a:cubicBezTo>
                    <a:pt x="3371195" y="1336657"/>
                    <a:pt x="3373247" y="1331467"/>
                    <a:pt x="3377302" y="1327436"/>
                  </a:cubicBezTo>
                  <a:cubicBezTo>
                    <a:pt x="3379426" y="1323888"/>
                    <a:pt x="3384109" y="1321329"/>
                    <a:pt x="3389540" y="1321329"/>
                  </a:cubicBezTo>
                  <a:close/>
                  <a:moveTo>
                    <a:pt x="576201" y="1317322"/>
                  </a:moveTo>
                  <a:cubicBezTo>
                    <a:pt x="581101" y="1317322"/>
                    <a:pt x="586484" y="1320243"/>
                    <a:pt x="589332" y="1324491"/>
                  </a:cubicBezTo>
                  <a:cubicBezTo>
                    <a:pt x="592277" y="1327267"/>
                    <a:pt x="594546" y="1333036"/>
                    <a:pt x="594546" y="1338853"/>
                  </a:cubicBezTo>
                  <a:cubicBezTo>
                    <a:pt x="594546" y="1344671"/>
                    <a:pt x="592277" y="1350464"/>
                    <a:pt x="588439" y="1354278"/>
                  </a:cubicBezTo>
                  <a:cubicBezTo>
                    <a:pt x="586677" y="1357174"/>
                    <a:pt x="581753" y="1359564"/>
                    <a:pt x="576177" y="1359564"/>
                  </a:cubicBezTo>
                  <a:cubicBezTo>
                    <a:pt x="570263" y="1359564"/>
                    <a:pt x="565846" y="1357440"/>
                    <a:pt x="563022" y="1353191"/>
                  </a:cubicBezTo>
                  <a:cubicBezTo>
                    <a:pt x="560101" y="1350464"/>
                    <a:pt x="557856" y="1344695"/>
                    <a:pt x="557856" y="1338853"/>
                  </a:cubicBezTo>
                  <a:cubicBezTo>
                    <a:pt x="557856" y="1333012"/>
                    <a:pt x="560101" y="1327243"/>
                    <a:pt x="563939" y="1323429"/>
                  </a:cubicBezTo>
                  <a:cubicBezTo>
                    <a:pt x="566184" y="1319881"/>
                    <a:pt x="570842" y="1317322"/>
                    <a:pt x="576201" y="1317322"/>
                  </a:cubicBezTo>
                  <a:close/>
                  <a:moveTo>
                    <a:pt x="3210796" y="1317298"/>
                  </a:moveTo>
                  <a:lnTo>
                    <a:pt x="3210796" y="1317322"/>
                  </a:lnTo>
                  <a:lnTo>
                    <a:pt x="3208696" y="1319205"/>
                  </a:lnTo>
                  <a:cubicBezTo>
                    <a:pt x="3207755" y="1320170"/>
                    <a:pt x="3206837" y="1322270"/>
                    <a:pt x="3206837" y="1324491"/>
                  </a:cubicBezTo>
                  <a:cubicBezTo>
                    <a:pt x="3206837" y="1326712"/>
                    <a:pt x="3207755" y="1328860"/>
                    <a:pt x="3208744" y="1329850"/>
                  </a:cubicBezTo>
                  <a:lnTo>
                    <a:pt x="3210796" y="1330888"/>
                  </a:lnTo>
                  <a:cubicBezTo>
                    <a:pt x="3211858" y="1330888"/>
                    <a:pt x="3212244" y="1330719"/>
                    <a:pt x="3212244" y="1330719"/>
                  </a:cubicBezTo>
                  <a:cubicBezTo>
                    <a:pt x="3213838" y="1328860"/>
                    <a:pt x="3214803" y="1326712"/>
                    <a:pt x="3214803" y="1324467"/>
                  </a:cubicBezTo>
                  <a:cubicBezTo>
                    <a:pt x="3214803" y="1322222"/>
                    <a:pt x="3213838" y="1320146"/>
                    <a:pt x="3212920" y="1319181"/>
                  </a:cubicBezTo>
                  <a:close/>
                  <a:moveTo>
                    <a:pt x="736552" y="1312543"/>
                  </a:moveTo>
                  <a:lnTo>
                    <a:pt x="736142" y="1313146"/>
                  </a:lnTo>
                  <a:lnTo>
                    <a:pt x="734452" y="1313678"/>
                  </a:lnTo>
                  <a:cubicBezTo>
                    <a:pt x="733511" y="1314619"/>
                    <a:pt x="732594" y="1316695"/>
                    <a:pt x="732594" y="1318940"/>
                  </a:cubicBezTo>
                  <a:cubicBezTo>
                    <a:pt x="732594" y="1321185"/>
                    <a:pt x="733535" y="1323309"/>
                    <a:pt x="734452" y="1324274"/>
                  </a:cubicBezTo>
                  <a:lnTo>
                    <a:pt x="736480" y="1326061"/>
                  </a:lnTo>
                  <a:cubicBezTo>
                    <a:pt x="736818" y="1325916"/>
                    <a:pt x="737325" y="1325578"/>
                    <a:pt x="737904" y="1325023"/>
                  </a:cubicBezTo>
                  <a:cubicBezTo>
                    <a:pt x="739063" y="1323888"/>
                    <a:pt x="739763" y="1322295"/>
                    <a:pt x="739763" y="1318940"/>
                  </a:cubicBezTo>
                  <a:cubicBezTo>
                    <a:pt x="739763" y="1315584"/>
                    <a:pt x="738990" y="1313991"/>
                    <a:pt x="738676" y="1313678"/>
                  </a:cubicBezTo>
                  <a:cubicBezTo>
                    <a:pt x="737590" y="1312567"/>
                    <a:pt x="736987" y="1312567"/>
                    <a:pt x="736576" y="1312567"/>
                  </a:cubicBezTo>
                  <a:close/>
                  <a:moveTo>
                    <a:pt x="3210796" y="1302984"/>
                  </a:moveTo>
                  <a:cubicBezTo>
                    <a:pt x="3216155" y="1302984"/>
                    <a:pt x="3220958" y="1305615"/>
                    <a:pt x="3223976" y="1310201"/>
                  </a:cubicBezTo>
                  <a:cubicBezTo>
                    <a:pt x="3226824" y="1312832"/>
                    <a:pt x="3229141" y="1318746"/>
                    <a:pt x="3229141" y="1324491"/>
                  </a:cubicBezTo>
                  <a:cubicBezTo>
                    <a:pt x="3229141" y="1330236"/>
                    <a:pt x="3226872" y="1336102"/>
                    <a:pt x="3223082" y="1339916"/>
                  </a:cubicBezTo>
                  <a:lnTo>
                    <a:pt x="3210785" y="1345220"/>
                  </a:lnTo>
                  <a:lnTo>
                    <a:pt x="3197689" y="1338902"/>
                  </a:lnTo>
                  <a:cubicBezTo>
                    <a:pt x="3194744" y="1336077"/>
                    <a:pt x="3192427" y="1330309"/>
                    <a:pt x="3192427" y="1324491"/>
                  </a:cubicBezTo>
                  <a:cubicBezTo>
                    <a:pt x="3192427" y="1318674"/>
                    <a:pt x="3194768" y="1312832"/>
                    <a:pt x="3198558" y="1309091"/>
                  </a:cubicBezTo>
                  <a:cubicBezTo>
                    <a:pt x="3200417" y="1305953"/>
                    <a:pt x="3205824" y="1302984"/>
                    <a:pt x="3210796" y="1302984"/>
                  </a:cubicBezTo>
                  <a:close/>
                  <a:moveTo>
                    <a:pt x="3463789" y="1300594"/>
                  </a:moveTo>
                  <a:cubicBezTo>
                    <a:pt x="3463885" y="1300618"/>
                    <a:pt x="3463137" y="1300980"/>
                    <a:pt x="3461592" y="1302477"/>
                  </a:cubicBezTo>
                  <a:cubicBezTo>
                    <a:pt x="3461496" y="1302935"/>
                    <a:pt x="3460530" y="1304770"/>
                    <a:pt x="3460530" y="1307763"/>
                  </a:cubicBezTo>
                  <a:cubicBezTo>
                    <a:pt x="3460530" y="1309598"/>
                    <a:pt x="3461158" y="1311601"/>
                    <a:pt x="3461906" y="1313074"/>
                  </a:cubicBezTo>
                  <a:cubicBezTo>
                    <a:pt x="3462678" y="1313605"/>
                    <a:pt x="3463427" y="1314039"/>
                    <a:pt x="3463885" y="1314160"/>
                  </a:cubicBezTo>
                  <a:cubicBezTo>
                    <a:pt x="3464561" y="1314112"/>
                    <a:pt x="3465334" y="1313725"/>
                    <a:pt x="3466372" y="1313074"/>
                  </a:cubicBezTo>
                  <a:cubicBezTo>
                    <a:pt x="3467120" y="1311625"/>
                    <a:pt x="3467747" y="1309598"/>
                    <a:pt x="3467747" y="1307763"/>
                  </a:cubicBezTo>
                  <a:cubicBezTo>
                    <a:pt x="3467747" y="1304746"/>
                    <a:pt x="3466782" y="1302960"/>
                    <a:pt x="3465768" y="1301439"/>
                  </a:cubicBezTo>
                  <a:cubicBezTo>
                    <a:pt x="3464803" y="1300642"/>
                    <a:pt x="3464175" y="1300594"/>
                    <a:pt x="3463789" y="1300594"/>
                  </a:cubicBezTo>
                  <a:close/>
                  <a:moveTo>
                    <a:pt x="734884" y="1298398"/>
                  </a:moveTo>
                  <a:cubicBezTo>
                    <a:pt x="739594" y="1298102"/>
                    <a:pt x="744868" y="1299508"/>
                    <a:pt x="748839" y="1303515"/>
                  </a:cubicBezTo>
                  <a:cubicBezTo>
                    <a:pt x="752315" y="1306991"/>
                    <a:pt x="754101" y="1312181"/>
                    <a:pt x="754101" y="1318916"/>
                  </a:cubicBezTo>
                  <a:cubicBezTo>
                    <a:pt x="754101" y="1325650"/>
                    <a:pt x="752339" y="1330840"/>
                    <a:pt x="748839" y="1334364"/>
                  </a:cubicBezTo>
                  <a:cubicBezTo>
                    <a:pt x="745990" y="1337140"/>
                    <a:pt x="741887" y="1340447"/>
                    <a:pt x="736552" y="1340447"/>
                  </a:cubicBezTo>
                  <a:cubicBezTo>
                    <a:pt x="731218" y="1340447"/>
                    <a:pt x="726559" y="1337936"/>
                    <a:pt x="723445" y="1333350"/>
                  </a:cubicBezTo>
                  <a:cubicBezTo>
                    <a:pt x="720500" y="1330526"/>
                    <a:pt x="718183" y="1324757"/>
                    <a:pt x="718183" y="1318916"/>
                  </a:cubicBezTo>
                  <a:cubicBezTo>
                    <a:pt x="718183" y="1313074"/>
                    <a:pt x="720476" y="1307281"/>
                    <a:pt x="724314" y="1303491"/>
                  </a:cubicBezTo>
                  <a:cubicBezTo>
                    <a:pt x="726028" y="1300691"/>
                    <a:pt x="730174" y="1298694"/>
                    <a:pt x="734884" y="1298398"/>
                  </a:cubicBezTo>
                  <a:close/>
                  <a:moveTo>
                    <a:pt x="501204" y="1296636"/>
                  </a:moveTo>
                  <a:cubicBezTo>
                    <a:pt x="501204" y="1296636"/>
                    <a:pt x="500335" y="1297215"/>
                    <a:pt x="499080" y="1298470"/>
                  </a:cubicBezTo>
                  <a:cubicBezTo>
                    <a:pt x="498693" y="1298856"/>
                    <a:pt x="497993" y="1300449"/>
                    <a:pt x="497993" y="1303780"/>
                  </a:cubicBezTo>
                  <a:cubicBezTo>
                    <a:pt x="497993" y="1307112"/>
                    <a:pt x="498693" y="1308705"/>
                    <a:pt x="499080" y="1309091"/>
                  </a:cubicBezTo>
                  <a:cubicBezTo>
                    <a:pt x="500166" y="1310153"/>
                    <a:pt x="500745" y="1310153"/>
                    <a:pt x="501180" y="1310153"/>
                  </a:cubicBezTo>
                  <a:cubicBezTo>
                    <a:pt x="502242" y="1310153"/>
                    <a:pt x="502604" y="1310008"/>
                    <a:pt x="502628" y="1309984"/>
                  </a:cubicBezTo>
                  <a:cubicBezTo>
                    <a:pt x="504221" y="1308125"/>
                    <a:pt x="505162" y="1306001"/>
                    <a:pt x="505162" y="1303780"/>
                  </a:cubicBezTo>
                  <a:cubicBezTo>
                    <a:pt x="505162" y="1301560"/>
                    <a:pt x="504173" y="1299411"/>
                    <a:pt x="503280" y="1298470"/>
                  </a:cubicBezTo>
                  <a:close/>
                  <a:moveTo>
                    <a:pt x="3270370" y="1287004"/>
                  </a:moveTo>
                  <a:lnTo>
                    <a:pt x="3270382" y="1287011"/>
                  </a:lnTo>
                  <a:lnTo>
                    <a:pt x="3268535" y="1288090"/>
                  </a:lnTo>
                  <a:cubicBezTo>
                    <a:pt x="3267570" y="1289394"/>
                    <a:pt x="3266652" y="1292001"/>
                    <a:pt x="3266652" y="1293401"/>
                  </a:cubicBezTo>
                  <a:cubicBezTo>
                    <a:pt x="3266652" y="1296008"/>
                    <a:pt x="3267304" y="1297722"/>
                    <a:pt x="3269187" y="1300232"/>
                  </a:cubicBezTo>
                  <a:cubicBezTo>
                    <a:pt x="3269549" y="1300497"/>
                    <a:pt x="3270152" y="1300522"/>
                    <a:pt x="3270490" y="1300570"/>
                  </a:cubicBezTo>
                  <a:cubicBezTo>
                    <a:pt x="3270949" y="1300425"/>
                    <a:pt x="3271842" y="1299894"/>
                    <a:pt x="3272711" y="1299339"/>
                  </a:cubicBezTo>
                  <a:cubicBezTo>
                    <a:pt x="3273459" y="1298059"/>
                    <a:pt x="3273821" y="1296490"/>
                    <a:pt x="3273821" y="1293401"/>
                  </a:cubicBezTo>
                  <a:cubicBezTo>
                    <a:pt x="3273821" y="1291156"/>
                    <a:pt x="3273483" y="1289683"/>
                    <a:pt x="3272663" y="1288259"/>
                  </a:cubicBezTo>
                  <a:lnTo>
                    <a:pt x="3270382" y="1287011"/>
                  </a:lnTo>
                  <a:lnTo>
                    <a:pt x="3270394" y="1287004"/>
                  </a:lnTo>
                  <a:close/>
                  <a:moveTo>
                    <a:pt x="3463740" y="1286256"/>
                  </a:moveTo>
                  <a:cubicBezTo>
                    <a:pt x="3469920" y="1286256"/>
                    <a:pt x="3474217" y="1289732"/>
                    <a:pt x="3476823" y="1292387"/>
                  </a:cubicBezTo>
                  <a:cubicBezTo>
                    <a:pt x="3480637" y="1297794"/>
                    <a:pt x="3482086" y="1302501"/>
                    <a:pt x="3482086" y="1307763"/>
                  </a:cubicBezTo>
                  <a:cubicBezTo>
                    <a:pt x="3482086" y="1312663"/>
                    <a:pt x="3480444" y="1318022"/>
                    <a:pt x="3477668" y="1322150"/>
                  </a:cubicBezTo>
                  <a:lnTo>
                    <a:pt x="3475665" y="1324129"/>
                  </a:lnTo>
                  <a:cubicBezTo>
                    <a:pt x="3472889" y="1325987"/>
                    <a:pt x="3469099" y="1328498"/>
                    <a:pt x="3463740" y="1328498"/>
                  </a:cubicBezTo>
                  <a:cubicBezTo>
                    <a:pt x="3459202" y="1328498"/>
                    <a:pt x="3455582" y="1326108"/>
                    <a:pt x="3452685" y="1324201"/>
                  </a:cubicBezTo>
                  <a:lnTo>
                    <a:pt x="3450561" y="1322101"/>
                  </a:lnTo>
                  <a:cubicBezTo>
                    <a:pt x="3447833" y="1317974"/>
                    <a:pt x="3446216" y="1312615"/>
                    <a:pt x="3446216" y="1307763"/>
                  </a:cubicBezTo>
                  <a:cubicBezTo>
                    <a:pt x="3446216" y="1300811"/>
                    <a:pt x="3448702" y="1296273"/>
                    <a:pt x="3450585" y="1293449"/>
                  </a:cubicBezTo>
                  <a:cubicBezTo>
                    <a:pt x="3452999" y="1290818"/>
                    <a:pt x="3457561" y="1286256"/>
                    <a:pt x="3463740" y="1286256"/>
                  </a:cubicBezTo>
                  <a:close/>
                  <a:moveTo>
                    <a:pt x="503099" y="1282258"/>
                  </a:moveTo>
                  <a:cubicBezTo>
                    <a:pt x="507601" y="1282678"/>
                    <a:pt x="511608" y="1285303"/>
                    <a:pt x="514335" y="1289418"/>
                  </a:cubicBezTo>
                  <a:cubicBezTo>
                    <a:pt x="517231" y="1292146"/>
                    <a:pt x="519525" y="1297939"/>
                    <a:pt x="519525" y="1303756"/>
                  </a:cubicBezTo>
                  <a:cubicBezTo>
                    <a:pt x="519525" y="1309574"/>
                    <a:pt x="517231" y="1315367"/>
                    <a:pt x="513442" y="1319181"/>
                  </a:cubicBezTo>
                  <a:cubicBezTo>
                    <a:pt x="511462" y="1322319"/>
                    <a:pt x="507045" y="1324467"/>
                    <a:pt x="501155" y="1324467"/>
                  </a:cubicBezTo>
                  <a:lnTo>
                    <a:pt x="501180" y="1324491"/>
                  </a:lnTo>
                  <a:cubicBezTo>
                    <a:pt x="496545" y="1324491"/>
                    <a:pt x="492441" y="1322729"/>
                    <a:pt x="488941" y="1319229"/>
                  </a:cubicBezTo>
                  <a:cubicBezTo>
                    <a:pt x="485393" y="1315681"/>
                    <a:pt x="483631" y="1310491"/>
                    <a:pt x="483631" y="1303756"/>
                  </a:cubicBezTo>
                  <a:cubicBezTo>
                    <a:pt x="483631" y="1297022"/>
                    <a:pt x="485393" y="1291856"/>
                    <a:pt x="488893" y="1288332"/>
                  </a:cubicBezTo>
                  <a:cubicBezTo>
                    <a:pt x="493600" y="1283625"/>
                    <a:pt x="498597" y="1281839"/>
                    <a:pt x="503099" y="1282258"/>
                  </a:cubicBezTo>
                  <a:close/>
                  <a:moveTo>
                    <a:pt x="676713" y="1281428"/>
                  </a:moveTo>
                  <a:lnTo>
                    <a:pt x="674637" y="1283311"/>
                  </a:lnTo>
                  <a:cubicBezTo>
                    <a:pt x="673671" y="1284276"/>
                    <a:pt x="672730" y="1286376"/>
                    <a:pt x="672730" y="1288621"/>
                  </a:cubicBezTo>
                  <a:cubicBezTo>
                    <a:pt x="672730" y="1290866"/>
                    <a:pt x="673720" y="1293039"/>
                    <a:pt x="674637" y="1293932"/>
                  </a:cubicBezTo>
                  <a:lnTo>
                    <a:pt x="676713" y="1294994"/>
                  </a:lnTo>
                  <a:cubicBezTo>
                    <a:pt x="677799" y="1294994"/>
                    <a:pt x="678161" y="1294849"/>
                    <a:pt x="678185" y="1294825"/>
                  </a:cubicBezTo>
                  <a:cubicBezTo>
                    <a:pt x="679706" y="1292990"/>
                    <a:pt x="680696" y="1290939"/>
                    <a:pt x="680696" y="1288621"/>
                  </a:cubicBezTo>
                  <a:cubicBezTo>
                    <a:pt x="680696" y="1286304"/>
                    <a:pt x="679730" y="1284276"/>
                    <a:pt x="678789" y="1283311"/>
                  </a:cubicBezTo>
                  <a:close/>
                  <a:moveTo>
                    <a:pt x="3270635" y="1272666"/>
                  </a:moveTo>
                  <a:cubicBezTo>
                    <a:pt x="3275197" y="1272666"/>
                    <a:pt x="3278697" y="1275007"/>
                    <a:pt x="3281594" y="1276914"/>
                  </a:cubicBezTo>
                  <a:lnTo>
                    <a:pt x="3283597" y="1278773"/>
                  </a:lnTo>
                  <a:cubicBezTo>
                    <a:pt x="3286808" y="1283045"/>
                    <a:pt x="3288184" y="1287559"/>
                    <a:pt x="3288184" y="1293401"/>
                  </a:cubicBezTo>
                  <a:cubicBezTo>
                    <a:pt x="3288184" y="1299942"/>
                    <a:pt x="3286808" y="1304553"/>
                    <a:pt x="3283597" y="1308849"/>
                  </a:cubicBezTo>
                  <a:lnTo>
                    <a:pt x="3281787" y="1310539"/>
                  </a:lnTo>
                  <a:cubicBezTo>
                    <a:pt x="3278794" y="1312518"/>
                    <a:pt x="3275197" y="1314884"/>
                    <a:pt x="3270659" y="1314884"/>
                  </a:cubicBezTo>
                  <a:lnTo>
                    <a:pt x="3270635" y="1314908"/>
                  </a:lnTo>
                  <a:cubicBezTo>
                    <a:pt x="3266073" y="1314908"/>
                    <a:pt x="3261849" y="1313098"/>
                    <a:pt x="3258397" y="1309622"/>
                  </a:cubicBezTo>
                  <a:cubicBezTo>
                    <a:pt x="3255187" y="1305542"/>
                    <a:pt x="3252290" y="1300763"/>
                    <a:pt x="3252290" y="1293401"/>
                  </a:cubicBezTo>
                  <a:cubicBezTo>
                    <a:pt x="3252290" y="1288259"/>
                    <a:pt x="3254680" y="1282876"/>
                    <a:pt x="3256707" y="1279835"/>
                  </a:cubicBezTo>
                  <a:lnTo>
                    <a:pt x="3258397" y="1277976"/>
                  </a:lnTo>
                  <a:cubicBezTo>
                    <a:pt x="3261849" y="1274500"/>
                    <a:pt x="3266073" y="1272666"/>
                    <a:pt x="3270635" y="1272666"/>
                  </a:cubicBezTo>
                  <a:close/>
                  <a:moveTo>
                    <a:pt x="676737" y="1267090"/>
                  </a:moveTo>
                  <a:cubicBezTo>
                    <a:pt x="682096" y="1267090"/>
                    <a:pt x="686754" y="1269649"/>
                    <a:pt x="689868" y="1274259"/>
                  </a:cubicBezTo>
                  <a:cubicBezTo>
                    <a:pt x="692813" y="1277035"/>
                    <a:pt x="695106" y="1282804"/>
                    <a:pt x="695106" y="1288621"/>
                  </a:cubicBezTo>
                  <a:cubicBezTo>
                    <a:pt x="695106" y="1294439"/>
                    <a:pt x="692837" y="1300232"/>
                    <a:pt x="688999" y="1304046"/>
                  </a:cubicBezTo>
                  <a:cubicBezTo>
                    <a:pt x="687092" y="1307184"/>
                    <a:pt x="682651" y="1309332"/>
                    <a:pt x="676737" y="1309332"/>
                  </a:cubicBezTo>
                  <a:lnTo>
                    <a:pt x="676713" y="1309332"/>
                  </a:lnTo>
                  <a:cubicBezTo>
                    <a:pt x="671137" y="1309332"/>
                    <a:pt x="666213" y="1306942"/>
                    <a:pt x="663558" y="1302959"/>
                  </a:cubicBezTo>
                  <a:cubicBezTo>
                    <a:pt x="660637" y="1300232"/>
                    <a:pt x="658392" y="1294463"/>
                    <a:pt x="658392" y="1288621"/>
                  </a:cubicBezTo>
                  <a:cubicBezTo>
                    <a:pt x="658392" y="1282780"/>
                    <a:pt x="660637" y="1277011"/>
                    <a:pt x="664475" y="1273197"/>
                  </a:cubicBezTo>
                  <a:cubicBezTo>
                    <a:pt x="666454" y="1270035"/>
                    <a:pt x="671837" y="1267090"/>
                    <a:pt x="676737" y="1267090"/>
                  </a:cubicBezTo>
                  <a:close/>
                  <a:moveTo>
                    <a:pt x="3348046" y="1262311"/>
                  </a:moveTo>
                  <a:lnTo>
                    <a:pt x="3345922" y="1264194"/>
                  </a:lnTo>
                  <a:cubicBezTo>
                    <a:pt x="3345029" y="1265135"/>
                    <a:pt x="3344063" y="1267259"/>
                    <a:pt x="3344063" y="1269504"/>
                  </a:cubicBezTo>
                  <a:cubicBezTo>
                    <a:pt x="3344063" y="1271749"/>
                    <a:pt x="3345029" y="1273849"/>
                    <a:pt x="3345922" y="1274791"/>
                  </a:cubicBezTo>
                  <a:lnTo>
                    <a:pt x="3348046" y="1275877"/>
                  </a:lnTo>
                  <a:cubicBezTo>
                    <a:pt x="3349084" y="1275877"/>
                    <a:pt x="3349470" y="1275708"/>
                    <a:pt x="3349470" y="1275708"/>
                  </a:cubicBezTo>
                  <a:cubicBezTo>
                    <a:pt x="3351087" y="1273825"/>
                    <a:pt x="3352053" y="1271749"/>
                    <a:pt x="3352053" y="1269504"/>
                  </a:cubicBezTo>
                  <a:cubicBezTo>
                    <a:pt x="3352053" y="1267259"/>
                    <a:pt x="3351087" y="1265159"/>
                    <a:pt x="3350194" y="1264242"/>
                  </a:cubicBezTo>
                  <a:lnTo>
                    <a:pt x="3348070" y="1262311"/>
                  </a:lnTo>
                  <a:close/>
                  <a:moveTo>
                    <a:pt x="599326" y="1257507"/>
                  </a:moveTo>
                  <a:lnTo>
                    <a:pt x="598940" y="1258086"/>
                  </a:lnTo>
                  <a:lnTo>
                    <a:pt x="597178" y="1258618"/>
                  </a:lnTo>
                  <a:cubicBezTo>
                    <a:pt x="596236" y="1259583"/>
                    <a:pt x="595319" y="1261683"/>
                    <a:pt x="595319" y="1263928"/>
                  </a:cubicBezTo>
                  <a:cubicBezTo>
                    <a:pt x="595319" y="1266173"/>
                    <a:pt x="596236" y="1268249"/>
                    <a:pt x="597178" y="1269214"/>
                  </a:cubicBezTo>
                  <a:lnTo>
                    <a:pt x="599205" y="1271025"/>
                  </a:lnTo>
                  <a:cubicBezTo>
                    <a:pt x="599567" y="1270832"/>
                    <a:pt x="600267" y="1270349"/>
                    <a:pt x="601402" y="1269214"/>
                  </a:cubicBezTo>
                  <a:cubicBezTo>
                    <a:pt x="601812" y="1268804"/>
                    <a:pt x="602488" y="1267235"/>
                    <a:pt x="602488" y="1263928"/>
                  </a:cubicBezTo>
                  <a:cubicBezTo>
                    <a:pt x="602488" y="1260621"/>
                    <a:pt x="601716" y="1258956"/>
                    <a:pt x="601426" y="1258642"/>
                  </a:cubicBezTo>
                  <a:cubicBezTo>
                    <a:pt x="600316" y="1257507"/>
                    <a:pt x="599712" y="1257507"/>
                    <a:pt x="599326" y="1257507"/>
                  </a:cubicBezTo>
                  <a:close/>
                  <a:moveTo>
                    <a:pt x="3423033" y="1255112"/>
                  </a:moveTo>
                  <a:lnTo>
                    <a:pt x="3423044" y="1255118"/>
                  </a:lnTo>
                  <a:lnTo>
                    <a:pt x="3423020" y="1255118"/>
                  </a:lnTo>
                  <a:close/>
                  <a:moveTo>
                    <a:pt x="3348070" y="1247973"/>
                  </a:moveTo>
                  <a:cubicBezTo>
                    <a:pt x="3353380" y="1247973"/>
                    <a:pt x="3358160" y="1250604"/>
                    <a:pt x="3361201" y="1255166"/>
                  </a:cubicBezTo>
                  <a:cubicBezTo>
                    <a:pt x="3364122" y="1257821"/>
                    <a:pt x="3366391" y="1263591"/>
                    <a:pt x="3366391" y="1269504"/>
                  </a:cubicBezTo>
                  <a:cubicBezTo>
                    <a:pt x="3366391" y="1275418"/>
                    <a:pt x="3364122" y="1281163"/>
                    <a:pt x="3360260" y="1284953"/>
                  </a:cubicBezTo>
                  <a:cubicBezTo>
                    <a:pt x="3358401" y="1288043"/>
                    <a:pt x="3353960" y="1290215"/>
                    <a:pt x="3348046" y="1290215"/>
                  </a:cubicBezTo>
                  <a:cubicBezTo>
                    <a:pt x="3342494" y="1290215"/>
                    <a:pt x="3337570" y="1287825"/>
                    <a:pt x="3334890" y="1283843"/>
                  </a:cubicBezTo>
                  <a:cubicBezTo>
                    <a:pt x="3331994" y="1281139"/>
                    <a:pt x="3329725" y="1275370"/>
                    <a:pt x="3329725" y="1269504"/>
                  </a:cubicBezTo>
                  <a:cubicBezTo>
                    <a:pt x="3329725" y="1263639"/>
                    <a:pt x="3331994" y="1257846"/>
                    <a:pt x="3335808" y="1254080"/>
                  </a:cubicBezTo>
                  <a:cubicBezTo>
                    <a:pt x="3337787" y="1250918"/>
                    <a:pt x="3343194" y="1247973"/>
                    <a:pt x="3348070" y="1247973"/>
                  </a:cubicBezTo>
                  <a:close/>
                  <a:moveTo>
                    <a:pt x="597619" y="1243335"/>
                  </a:moveTo>
                  <a:cubicBezTo>
                    <a:pt x="602295" y="1243043"/>
                    <a:pt x="607545" y="1244461"/>
                    <a:pt x="611588" y="1248455"/>
                  </a:cubicBezTo>
                  <a:cubicBezTo>
                    <a:pt x="615064" y="1251907"/>
                    <a:pt x="616923" y="1257266"/>
                    <a:pt x="616923" y="1263904"/>
                  </a:cubicBezTo>
                  <a:cubicBezTo>
                    <a:pt x="616923" y="1270542"/>
                    <a:pt x="615113" y="1275828"/>
                    <a:pt x="611588" y="1279328"/>
                  </a:cubicBezTo>
                  <a:cubicBezTo>
                    <a:pt x="607509" y="1283408"/>
                    <a:pt x="603526" y="1285411"/>
                    <a:pt x="599350" y="1285411"/>
                  </a:cubicBezTo>
                  <a:lnTo>
                    <a:pt x="599326" y="1285411"/>
                  </a:lnTo>
                  <a:cubicBezTo>
                    <a:pt x="593895" y="1285411"/>
                    <a:pt x="589260" y="1282877"/>
                    <a:pt x="586147" y="1278218"/>
                  </a:cubicBezTo>
                  <a:cubicBezTo>
                    <a:pt x="583250" y="1275514"/>
                    <a:pt x="580981" y="1269769"/>
                    <a:pt x="580981" y="1263904"/>
                  </a:cubicBezTo>
                  <a:cubicBezTo>
                    <a:pt x="580981" y="1258038"/>
                    <a:pt x="583250" y="1252269"/>
                    <a:pt x="587088" y="1248479"/>
                  </a:cubicBezTo>
                  <a:cubicBezTo>
                    <a:pt x="588838" y="1245631"/>
                    <a:pt x="592942" y="1243628"/>
                    <a:pt x="597619" y="1243335"/>
                  </a:cubicBezTo>
                  <a:close/>
                  <a:moveTo>
                    <a:pt x="3187671" y="1243170"/>
                  </a:moveTo>
                  <a:cubicBezTo>
                    <a:pt x="3187237" y="1243170"/>
                    <a:pt x="3186634" y="1243170"/>
                    <a:pt x="3185547" y="1244280"/>
                  </a:cubicBezTo>
                  <a:cubicBezTo>
                    <a:pt x="3185209" y="1244570"/>
                    <a:pt x="3184509" y="1246187"/>
                    <a:pt x="3184509" y="1249542"/>
                  </a:cubicBezTo>
                  <a:cubicBezTo>
                    <a:pt x="3184509" y="1252897"/>
                    <a:pt x="3185209" y="1254491"/>
                    <a:pt x="3185596" y="1254877"/>
                  </a:cubicBezTo>
                  <a:cubicBezTo>
                    <a:pt x="3186875" y="1256156"/>
                    <a:pt x="3187623" y="1256591"/>
                    <a:pt x="3187889" y="1256711"/>
                  </a:cubicBezTo>
                  <a:cubicBezTo>
                    <a:pt x="3188275" y="1256687"/>
                    <a:pt x="3188999" y="1256422"/>
                    <a:pt x="3190520" y="1254877"/>
                  </a:cubicBezTo>
                  <a:cubicBezTo>
                    <a:pt x="3190617" y="1254491"/>
                    <a:pt x="3191654" y="1251884"/>
                    <a:pt x="3191654" y="1249542"/>
                  </a:cubicBezTo>
                  <a:cubicBezTo>
                    <a:pt x="3191654" y="1247201"/>
                    <a:pt x="3190617" y="1244594"/>
                    <a:pt x="3189651" y="1243170"/>
                  </a:cubicBezTo>
                  <a:close/>
                  <a:moveTo>
                    <a:pt x="774835" y="1240755"/>
                  </a:moveTo>
                  <a:cubicBezTo>
                    <a:pt x="773314" y="1240755"/>
                    <a:pt x="772807" y="1240997"/>
                    <a:pt x="771939" y="1241866"/>
                  </a:cubicBezTo>
                  <a:cubicBezTo>
                    <a:pt x="771890" y="1242204"/>
                    <a:pt x="770876" y="1244786"/>
                    <a:pt x="770876" y="1247152"/>
                  </a:cubicBezTo>
                  <a:cubicBezTo>
                    <a:pt x="770876" y="1249517"/>
                    <a:pt x="771890" y="1252076"/>
                    <a:pt x="772856" y="1253524"/>
                  </a:cubicBezTo>
                  <a:cubicBezTo>
                    <a:pt x="773652" y="1254152"/>
                    <a:pt x="774256" y="1254297"/>
                    <a:pt x="774642" y="1254321"/>
                  </a:cubicBezTo>
                  <a:cubicBezTo>
                    <a:pt x="774908" y="1254176"/>
                    <a:pt x="775656" y="1253742"/>
                    <a:pt x="776959" y="1252438"/>
                  </a:cubicBezTo>
                  <a:cubicBezTo>
                    <a:pt x="777032" y="1252076"/>
                    <a:pt x="778070" y="1249493"/>
                    <a:pt x="778070" y="1247152"/>
                  </a:cubicBezTo>
                  <a:cubicBezTo>
                    <a:pt x="778070" y="1244810"/>
                    <a:pt x="777032" y="1242204"/>
                    <a:pt x="776090" y="1240779"/>
                  </a:cubicBezTo>
                  <a:cubicBezTo>
                    <a:pt x="775849" y="1240755"/>
                    <a:pt x="775245" y="1240755"/>
                    <a:pt x="774835" y="1240755"/>
                  </a:cubicBezTo>
                  <a:close/>
                  <a:moveTo>
                    <a:pt x="1114461" y="1235011"/>
                  </a:moveTo>
                  <a:lnTo>
                    <a:pt x="1138865" y="1236218"/>
                  </a:lnTo>
                  <a:lnTo>
                    <a:pt x="1140844" y="1239501"/>
                  </a:lnTo>
                  <a:cubicBezTo>
                    <a:pt x="1171331" y="1290481"/>
                    <a:pt x="1208600" y="1347640"/>
                    <a:pt x="1254173" y="1385199"/>
                  </a:cubicBezTo>
                  <a:lnTo>
                    <a:pt x="1245025" y="1396255"/>
                  </a:lnTo>
                  <a:cubicBezTo>
                    <a:pt x="1198752" y="1358140"/>
                    <a:pt x="1161217" y="1301343"/>
                    <a:pt x="1130489" y="1250170"/>
                  </a:cubicBezTo>
                  <a:lnTo>
                    <a:pt x="1123030" y="1249784"/>
                  </a:lnTo>
                  <a:lnTo>
                    <a:pt x="1088078" y="1318119"/>
                  </a:lnTo>
                  <a:lnTo>
                    <a:pt x="932338" y="2127524"/>
                  </a:lnTo>
                  <a:lnTo>
                    <a:pt x="878147" y="1721035"/>
                  </a:lnTo>
                  <a:lnTo>
                    <a:pt x="738870" y="1860265"/>
                  </a:lnTo>
                  <a:lnTo>
                    <a:pt x="722168" y="2459376"/>
                  </a:lnTo>
                  <a:lnTo>
                    <a:pt x="707852" y="2458990"/>
                  </a:lnTo>
                  <a:lnTo>
                    <a:pt x="724652" y="1854109"/>
                  </a:lnTo>
                  <a:lnTo>
                    <a:pt x="888551" y="1690307"/>
                  </a:lnTo>
                  <a:lnTo>
                    <a:pt x="934896" y="2038188"/>
                  </a:lnTo>
                  <a:lnTo>
                    <a:pt x="1074826" y="1312495"/>
                  </a:lnTo>
                  <a:close/>
                  <a:moveTo>
                    <a:pt x="3188414" y="1228717"/>
                  </a:moveTo>
                  <a:cubicBezTo>
                    <a:pt x="3192946" y="1228825"/>
                    <a:pt x="3197351" y="1230738"/>
                    <a:pt x="3200706" y="1234118"/>
                  </a:cubicBezTo>
                  <a:cubicBezTo>
                    <a:pt x="3204375" y="1239308"/>
                    <a:pt x="3206017" y="1244690"/>
                    <a:pt x="3206017" y="1249542"/>
                  </a:cubicBezTo>
                  <a:cubicBezTo>
                    <a:pt x="3206017" y="1254394"/>
                    <a:pt x="3204375" y="1259777"/>
                    <a:pt x="3201599" y="1263904"/>
                  </a:cubicBezTo>
                  <a:cubicBezTo>
                    <a:pt x="3198123" y="1267598"/>
                    <a:pt x="3193971" y="1271073"/>
                    <a:pt x="3187671" y="1271073"/>
                  </a:cubicBezTo>
                  <a:cubicBezTo>
                    <a:pt x="3181492" y="1271073"/>
                    <a:pt x="3176882" y="1266511"/>
                    <a:pt x="3175409" y="1264967"/>
                  </a:cubicBezTo>
                  <a:cubicBezTo>
                    <a:pt x="3171885" y="1261442"/>
                    <a:pt x="3170099" y="1256229"/>
                    <a:pt x="3170099" y="1249542"/>
                  </a:cubicBezTo>
                  <a:cubicBezTo>
                    <a:pt x="3170099" y="1242856"/>
                    <a:pt x="3171885" y="1237642"/>
                    <a:pt x="3175361" y="1234142"/>
                  </a:cubicBezTo>
                  <a:cubicBezTo>
                    <a:pt x="3179223" y="1230304"/>
                    <a:pt x="3183882" y="1228608"/>
                    <a:pt x="3188414" y="1228717"/>
                  </a:cubicBezTo>
                  <a:close/>
                  <a:moveTo>
                    <a:pt x="3422875" y="1227214"/>
                  </a:moveTo>
                  <a:lnTo>
                    <a:pt x="3420968" y="1229049"/>
                  </a:lnTo>
                  <a:cubicBezTo>
                    <a:pt x="3420002" y="1230014"/>
                    <a:pt x="3419061" y="1232162"/>
                    <a:pt x="3419061" y="1234407"/>
                  </a:cubicBezTo>
                  <a:cubicBezTo>
                    <a:pt x="3419061" y="1236652"/>
                    <a:pt x="3420027" y="1238752"/>
                    <a:pt x="3420920" y="1239694"/>
                  </a:cubicBezTo>
                  <a:lnTo>
                    <a:pt x="3423044" y="1240780"/>
                  </a:lnTo>
                  <a:cubicBezTo>
                    <a:pt x="3423744" y="1240780"/>
                    <a:pt x="3424347" y="1240587"/>
                    <a:pt x="3424516" y="1240490"/>
                  </a:cubicBezTo>
                  <a:cubicBezTo>
                    <a:pt x="3426085" y="1238728"/>
                    <a:pt x="3427027" y="1236652"/>
                    <a:pt x="3427027" y="1234407"/>
                  </a:cubicBezTo>
                  <a:cubicBezTo>
                    <a:pt x="3427027" y="1232162"/>
                    <a:pt x="3426061" y="1230038"/>
                    <a:pt x="3425144" y="1229073"/>
                  </a:cubicBezTo>
                  <a:close/>
                  <a:moveTo>
                    <a:pt x="774835" y="1226417"/>
                  </a:moveTo>
                  <a:cubicBezTo>
                    <a:pt x="779421" y="1226417"/>
                    <a:pt x="783573" y="1228203"/>
                    <a:pt x="787097" y="1231703"/>
                  </a:cubicBezTo>
                  <a:cubicBezTo>
                    <a:pt x="790766" y="1236893"/>
                    <a:pt x="792408" y="1242300"/>
                    <a:pt x="792408" y="1247152"/>
                  </a:cubicBezTo>
                  <a:cubicBezTo>
                    <a:pt x="792408" y="1252004"/>
                    <a:pt x="790766" y="1257386"/>
                    <a:pt x="787966" y="1261490"/>
                  </a:cubicBezTo>
                  <a:cubicBezTo>
                    <a:pt x="783042" y="1266655"/>
                    <a:pt x="779011" y="1268659"/>
                    <a:pt x="774835" y="1268659"/>
                  </a:cubicBezTo>
                  <a:cubicBezTo>
                    <a:pt x="768607" y="1268659"/>
                    <a:pt x="764383" y="1265183"/>
                    <a:pt x="761776" y="1262552"/>
                  </a:cubicBezTo>
                  <a:cubicBezTo>
                    <a:pt x="758131" y="1257362"/>
                    <a:pt x="756490" y="1251979"/>
                    <a:pt x="756490" y="1247152"/>
                  </a:cubicBezTo>
                  <a:cubicBezTo>
                    <a:pt x="756490" y="1242324"/>
                    <a:pt x="758131" y="1236917"/>
                    <a:pt x="760907" y="1232814"/>
                  </a:cubicBezTo>
                  <a:cubicBezTo>
                    <a:pt x="765421" y="1228083"/>
                    <a:pt x="769573" y="1226417"/>
                    <a:pt x="774835" y="1226417"/>
                  </a:cubicBezTo>
                  <a:close/>
                  <a:moveTo>
                    <a:pt x="524328" y="1222435"/>
                  </a:moveTo>
                  <a:lnTo>
                    <a:pt x="523942" y="1223014"/>
                  </a:lnTo>
                  <a:lnTo>
                    <a:pt x="522228" y="1223497"/>
                  </a:lnTo>
                  <a:cubicBezTo>
                    <a:pt x="521287" y="1224462"/>
                    <a:pt x="520345" y="1226586"/>
                    <a:pt x="520345" y="1228831"/>
                  </a:cubicBezTo>
                  <a:cubicBezTo>
                    <a:pt x="520345" y="1231076"/>
                    <a:pt x="521311" y="1233152"/>
                    <a:pt x="522228" y="1234093"/>
                  </a:cubicBezTo>
                  <a:lnTo>
                    <a:pt x="524256" y="1235928"/>
                  </a:lnTo>
                  <a:lnTo>
                    <a:pt x="526452" y="1234093"/>
                  </a:lnTo>
                  <a:cubicBezTo>
                    <a:pt x="527394" y="1233176"/>
                    <a:pt x="528311" y="1231052"/>
                    <a:pt x="528311" y="1228831"/>
                  </a:cubicBezTo>
                  <a:cubicBezTo>
                    <a:pt x="528311" y="1226610"/>
                    <a:pt x="527370" y="1224462"/>
                    <a:pt x="526428" y="1223497"/>
                  </a:cubicBezTo>
                  <a:lnTo>
                    <a:pt x="524352" y="1222435"/>
                  </a:lnTo>
                  <a:close/>
                  <a:moveTo>
                    <a:pt x="3423044" y="1212876"/>
                  </a:moveTo>
                  <a:cubicBezTo>
                    <a:pt x="3427944" y="1212876"/>
                    <a:pt x="3433327" y="1215797"/>
                    <a:pt x="3436151" y="1219997"/>
                  </a:cubicBezTo>
                  <a:cubicBezTo>
                    <a:pt x="3439096" y="1222749"/>
                    <a:pt x="3441365" y="1228542"/>
                    <a:pt x="3441365" y="1234407"/>
                  </a:cubicBezTo>
                  <a:cubicBezTo>
                    <a:pt x="3441365" y="1240273"/>
                    <a:pt x="3439096" y="1246066"/>
                    <a:pt x="3435234" y="1249856"/>
                  </a:cubicBezTo>
                  <a:lnTo>
                    <a:pt x="3423033" y="1255112"/>
                  </a:lnTo>
                  <a:lnTo>
                    <a:pt x="3409889" y="1248745"/>
                  </a:lnTo>
                  <a:cubicBezTo>
                    <a:pt x="3406992" y="1246042"/>
                    <a:pt x="3404723" y="1240273"/>
                    <a:pt x="3404723" y="1234407"/>
                  </a:cubicBezTo>
                  <a:cubicBezTo>
                    <a:pt x="3404723" y="1228542"/>
                    <a:pt x="3406968" y="1222773"/>
                    <a:pt x="3410733" y="1218983"/>
                  </a:cubicBezTo>
                  <a:cubicBezTo>
                    <a:pt x="3413051" y="1215410"/>
                    <a:pt x="3417709" y="1212876"/>
                    <a:pt x="3423044" y="1212876"/>
                  </a:cubicBezTo>
                  <a:close/>
                  <a:moveTo>
                    <a:pt x="3247342" y="1212079"/>
                  </a:moveTo>
                  <a:lnTo>
                    <a:pt x="3247355" y="1212089"/>
                  </a:lnTo>
                  <a:lnTo>
                    <a:pt x="3245363" y="1213938"/>
                  </a:lnTo>
                  <a:cubicBezTo>
                    <a:pt x="3244469" y="1214879"/>
                    <a:pt x="3243504" y="1217003"/>
                    <a:pt x="3243504" y="1219248"/>
                  </a:cubicBezTo>
                  <a:cubicBezTo>
                    <a:pt x="3243504" y="1221493"/>
                    <a:pt x="3244469" y="1223593"/>
                    <a:pt x="3245363" y="1224535"/>
                  </a:cubicBezTo>
                  <a:lnTo>
                    <a:pt x="3247487" y="1225621"/>
                  </a:lnTo>
                  <a:cubicBezTo>
                    <a:pt x="3248187" y="1225621"/>
                    <a:pt x="3248790" y="1225428"/>
                    <a:pt x="3248959" y="1225331"/>
                  </a:cubicBezTo>
                  <a:cubicBezTo>
                    <a:pt x="3250528" y="1223569"/>
                    <a:pt x="3251470" y="1221469"/>
                    <a:pt x="3251470" y="1219248"/>
                  </a:cubicBezTo>
                  <a:cubicBezTo>
                    <a:pt x="3251470" y="1217027"/>
                    <a:pt x="3250504" y="1214903"/>
                    <a:pt x="3249611" y="1213962"/>
                  </a:cubicBezTo>
                  <a:lnTo>
                    <a:pt x="3247355" y="1212089"/>
                  </a:lnTo>
                  <a:lnTo>
                    <a:pt x="3247366" y="1212079"/>
                  </a:lnTo>
                  <a:close/>
                  <a:moveTo>
                    <a:pt x="714827" y="1209665"/>
                  </a:moveTo>
                  <a:lnTo>
                    <a:pt x="714851" y="1209689"/>
                  </a:lnTo>
                  <a:lnTo>
                    <a:pt x="712872" y="1211596"/>
                  </a:lnTo>
                  <a:cubicBezTo>
                    <a:pt x="711955" y="1212537"/>
                    <a:pt x="711013" y="1214637"/>
                    <a:pt x="711013" y="1216858"/>
                  </a:cubicBezTo>
                  <a:cubicBezTo>
                    <a:pt x="711013" y="1219079"/>
                    <a:pt x="711955" y="1221203"/>
                    <a:pt x="712872" y="1222145"/>
                  </a:cubicBezTo>
                  <a:lnTo>
                    <a:pt x="714996" y="1223255"/>
                  </a:lnTo>
                  <a:cubicBezTo>
                    <a:pt x="715696" y="1223255"/>
                    <a:pt x="716299" y="1223038"/>
                    <a:pt x="716468" y="1222917"/>
                  </a:cubicBezTo>
                  <a:cubicBezTo>
                    <a:pt x="718037" y="1221203"/>
                    <a:pt x="718979" y="1219079"/>
                    <a:pt x="718979" y="1216834"/>
                  </a:cubicBezTo>
                  <a:cubicBezTo>
                    <a:pt x="718979" y="1214589"/>
                    <a:pt x="718013" y="1212513"/>
                    <a:pt x="717096" y="1211572"/>
                  </a:cubicBezTo>
                  <a:close/>
                  <a:moveTo>
                    <a:pt x="524129" y="1208543"/>
                  </a:moveTo>
                  <a:cubicBezTo>
                    <a:pt x="529307" y="1208543"/>
                    <a:pt x="534696" y="1210330"/>
                    <a:pt x="537459" y="1214421"/>
                  </a:cubicBezTo>
                  <a:cubicBezTo>
                    <a:pt x="540404" y="1217221"/>
                    <a:pt x="542721" y="1222990"/>
                    <a:pt x="542721" y="1228831"/>
                  </a:cubicBezTo>
                  <a:cubicBezTo>
                    <a:pt x="542721" y="1234673"/>
                    <a:pt x="540356" y="1240514"/>
                    <a:pt x="536590" y="1244256"/>
                  </a:cubicBezTo>
                  <a:cubicBezTo>
                    <a:pt x="534732" y="1247369"/>
                    <a:pt x="529301" y="1250338"/>
                    <a:pt x="524352" y="1250338"/>
                  </a:cubicBezTo>
                  <a:lnTo>
                    <a:pt x="524328" y="1250338"/>
                  </a:lnTo>
                  <a:cubicBezTo>
                    <a:pt x="518873" y="1250338"/>
                    <a:pt x="514238" y="1247804"/>
                    <a:pt x="511173" y="1243121"/>
                  </a:cubicBezTo>
                  <a:cubicBezTo>
                    <a:pt x="508324" y="1240514"/>
                    <a:pt x="505983" y="1234624"/>
                    <a:pt x="505983" y="1228831"/>
                  </a:cubicBezTo>
                  <a:cubicBezTo>
                    <a:pt x="505983" y="1223038"/>
                    <a:pt x="508276" y="1217197"/>
                    <a:pt x="512066" y="1213383"/>
                  </a:cubicBezTo>
                  <a:cubicBezTo>
                    <a:pt x="513985" y="1210330"/>
                    <a:pt x="518952" y="1208543"/>
                    <a:pt x="524129" y="1208543"/>
                  </a:cubicBezTo>
                  <a:close/>
                  <a:moveTo>
                    <a:pt x="3247535" y="1197741"/>
                  </a:moveTo>
                  <a:cubicBezTo>
                    <a:pt x="3252532" y="1197741"/>
                    <a:pt x="3257842" y="1200662"/>
                    <a:pt x="3260666" y="1204910"/>
                  </a:cubicBezTo>
                  <a:cubicBezTo>
                    <a:pt x="3263587" y="1207565"/>
                    <a:pt x="3265856" y="1213334"/>
                    <a:pt x="3265856" y="1219248"/>
                  </a:cubicBezTo>
                  <a:cubicBezTo>
                    <a:pt x="3265856" y="1225162"/>
                    <a:pt x="3263587" y="1230907"/>
                    <a:pt x="3259725" y="1234721"/>
                  </a:cubicBezTo>
                  <a:cubicBezTo>
                    <a:pt x="3258035" y="1237569"/>
                    <a:pt x="3253111" y="1239983"/>
                    <a:pt x="3247511" y="1239983"/>
                  </a:cubicBezTo>
                  <a:lnTo>
                    <a:pt x="3247511" y="1239959"/>
                  </a:lnTo>
                  <a:cubicBezTo>
                    <a:pt x="3241959" y="1239959"/>
                    <a:pt x="3237035" y="1237569"/>
                    <a:pt x="3234356" y="1233586"/>
                  </a:cubicBezTo>
                  <a:cubicBezTo>
                    <a:pt x="3231459" y="1230883"/>
                    <a:pt x="3229190" y="1225114"/>
                    <a:pt x="3229190" y="1219248"/>
                  </a:cubicBezTo>
                  <a:cubicBezTo>
                    <a:pt x="3229190" y="1213383"/>
                    <a:pt x="3231459" y="1207589"/>
                    <a:pt x="3235273" y="1203824"/>
                  </a:cubicBezTo>
                  <a:cubicBezTo>
                    <a:pt x="3237276" y="1200589"/>
                    <a:pt x="3242538" y="1197741"/>
                    <a:pt x="3247535" y="1197741"/>
                  </a:cubicBezTo>
                  <a:close/>
                  <a:moveTo>
                    <a:pt x="715044" y="1195351"/>
                  </a:moveTo>
                  <a:cubicBezTo>
                    <a:pt x="719993" y="1195351"/>
                    <a:pt x="725400" y="1198296"/>
                    <a:pt x="728200" y="1202568"/>
                  </a:cubicBezTo>
                  <a:cubicBezTo>
                    <a:pt x="731096" y="1205224"/>
                    <a:pt x="733365" y="1210993"/>
                    <a:pt x="733365" y="1216858"/>
                  </a:cubicBezTo>
                  <a:cubicBezTo>
                    <a:pt x="733365" y="1222724"/>
                    <a:pt x="731096" y="1228517"/>
                    <a:pt x="727258" y="1232331"/>
                  </a:cubicBezTo>
                  <a:cubicBezTo>
                    <a:pt x="725472" y="1235227"/>
                    <a:pt x="720572" y="1237617"/>
                    <a:pt x="715020" y="1237617"/>
                  </a:cubicBezTo>
                  <a:lnTo>
                    <a:pt x="715020" y="1237593"/>
                  </a:lnTo>
                  <a:cubicBezTo>
                    <a:pt x="709106" y="1237593"/>
                    <a:pt x="704665" y="1235469"/>
                    <a:pt x="701889" y="1231196"/>
                  </a:cubicBezTo>
                  <a:cubicBezTo>
                    <a:pt x="698944" y="1228517"/>
                    <a:pt x="696675" y="1222748"/>
                    <a:pt x="696675" y="1216858"/>
                  </a:cubicBezTo>
                  <a:cubicBezTo>
                    <a:pt x="696675" y="1210969"/>
                    <a:pt x="698944" y="1205224"/>
                    <a:pt x="702782" y="1201434"/>
                  </a:cubicBezTo>
                  <a:cubicBezTo>
                    <a:pt x="704906" y="1197910"/>
                    <a:pt x="709613" y="1195351"/>
                    <a:pt x="715044" y="1195351"/>
                  </a:cubicBezTo>
                  <a:close/>
                  <a:moveTo>
                    <a:pt x="3325694" y="1188134"/>
                  </a:moveTo>
                  <a:cubicBezTo>
                    <a:pt x="3324125" y="1188134"/>
                    <a:pt x="3323642" y="1188375"/>
                    <a:pt x="3322845" y="1189196"/>
                  </a:cubicBezTo>
                  <a:cubicBezTo>
                    <a:pt x="3322701" y="1189582"/>
                    <a:pt x="3321687" y="1192141"/>
                    <a:pt x="3321687" y="1194507"/>
                  </a:cubicBezTo>
                  <a:cubicBezTo>
                    <a:pt x="3321687" y="1196872"/>
                    <a:pt x="3322725" y="1199479"/>
                    <a:pt x="3323690" y="1200903"/>
                  </a:cubicBezTo>
                  <a:cubicBezTo>
                    <a:pt x="3324487" y="1201531"/>
                    <a:pt x="3325090" y="1201676"/>
                    <a:pt x="3325453" y="1201676"/>
                  </a:cubicBezTo>
                  <a:cubicBezTo>
                    <a:pt x="3325718" y="1201579"/>
                    <a:pt x="3326490" y="1201121"/>
                    <a:pt x="3327891" y="1199769"/>
                  </a:cubicBezTo>
                  <a:cubicBezTo>
                    <a:pt x="3327866" y="1199527"/>
                    <a:pt x="3328904" y="1196872"/>
                    <a:pt x="3328904" y="1194507"/>
                  </a:cubicBezTo>
                  <a:cubicBezTo>
                    <a:pt x="3328904" y="1192141"/>
                    <a:pt x="3327866" y="1189558"/>
                    <a:pt x="3326925" y="1188134"/>
                  </a:cubicBezTo>
                  <a:close/>
                  <a:moveTo>
                    <a:pt x="636764" y="1185768"/>
                  </a:moveTo>
                  <a:cubicBezTo>
                    <a:pt x="636330" y="1185913"/>
                    <a:pt x="634688" y="1186999"/>
                    <a:pt x="633651" y="1187699"/>
                  </a:cubicBezTo>
                  <a:cubicBezTo>
                    <a:pt x="633699" y="1187651"/>
                    <a:pt x="633771" y="1187651"/>
                    <a:pt x="633795" y="1187651"/>
                  </a:cubicBezTo>
                  <a:lnTo>
                    <a:pt x="633820" y="1187651"/>
                  </a:lnTo>
                  <a:cubicBezTo>
                    <a:pt x="634182" y="1187651"/>
                    <a:pt x="633626" y="1189244"/>
                    <a:pt x="633626" y="1192141"/>
                  </a:cubicBezTo>
                  <a:cubicBezTo>
                    <a:pt x="633626" y="1195447"/>
                    <a:pt x="634326" y="1197065"/>
                    <a:pt x="634713" y="1197451"/>
                  </a:cubicBezTo>
                  <a:cubicBezTo>
                    <a:pt x="635992" y="1198755"/>
                    <a:pt x="636740" y="1199213"/>
                    <a:pt x="637006" y="1199310"/>
                  </a:cubicBezTo>
                  <a:cubicBezTo>
                    <a:pt x="637416" y="1199286"/>
                    <a:pt x="638164" y="1199020"/>
                    <a:pt x="639685" y="1197451"/>
                  </a:cubicBezTo>
                  <a:cubicBezTo>
                    <a:pt x="639733" y="1197089"/>
                    <a:pt x="640771" y="1194458"/>
                    <a:pt x="640771" y="1192141"/>
                  </a:cubicBezTo>
                  <a:cubicBezTo>
                    <a:pt x="640771" y="1190330"/>
                    <a:pt x="640168" y="1188327"/>
                    <a:pt x="639395" y="1186854"/>
                  </a:cubicBezTo>
                  <a:cubicBezTo>
                    <a:pt x="638309" y="1186154"/>
                    <a:pt x="637489" y="1185768"/>
                    <a:pt x="636764" y="1185768"/>
                  </a:cubicBezTo>
                  <a:close/>
                  <a:moveTo>
                    <a:pt x="3399886" y="1180935"/>
                  </a:moveTo>
                  <a:lnTo>
                    <a:pt x="3399896" y="1180941"/>
                  </a:lnTo>
                  <a:lnTo>
                    <a:pt x="3399871" y="1180941"/>
                  </a:lnTo>
                  <a:close/>
                  <a:moveTo>
                    <a:pt x="3325718" y="1173796"/>
                  </a:moveTo>
                  <a:cubicBezTo>
                    <a:pt x="3330329" y="1173796"/>
                    <a:pt x="3334480" y="1175582"/>
                    <a:pt x="3337980" y="1179106"/>
                  </a:cubicBezTo>
                  <a:cubicBezTo>
                    <a:pt x="3341625" y="1184296"/>
                    <a:pt x="3343267" y="1189679"/>
                    <a:pt x="3343267" y="1194507"/>
                  </a:cubicBezTo>
                  <a:cubicBezTo>
                    <a:pt x="3343267" y="1199334"/>
                    <a:pt x="3341649" y="1204717"/>
                    <a:pt x="3338922" y="1208845"/>
                  </a:cubicBezTo>
                  <a:cubicBezTo>
                    <a:pt x="3335301" y="1212610"/>
                    <a:pt x="3331173" y="1216038"/>
                    <a:pt x="3325742" y="1216038"/>
                  </a:cubicBezTo>
                  <a:lnTo>
                    <a:pt x="3325694" y="1216038"/>
                  </a:lnTo>
                  <a:cubicBezTo>
                    <a:pt x="3319514" y="1216038"/>
                    <a:pt x="3315290" y="1212586"/>
                    <a:pt x="3312707" y="1210028"/>
                  </a:cubicBezTo>
                  <a:cubicBezTo>
                    <a:pt x="3309014" y="1204765"/>
                    <a:pt x="3307373" y="1199407"/>
                    <a:pt x="3307373" y="1194507"/>
                  </a:cubicBezTo>
                  <a:cubicBezTo>
                    <a:pt x="3307373" y="1189607"/>
                    <a:pt x="3309014" y="1184248"/>
                    <a:pt x="3311814" y="1180144"/>
                  </a:cubicBezTo>
                  <a:cubicBezTo>
                    <a:pt x="3316256" y="1175486"/>
                    <a:pt x="3320407" y="1173796"/>
                    <a:pt x="3325718" y="1173796"/>
                  </a:cubicBezTo>
                  <a:close/>
                  <a:moveTo>
                    <a:pt x="636813" y="1171430"/>
                  </a:moveTo>
                  <a:cubicBezTo>
                    <a:pt x="642171" y="1171430"/>
                    <a:pt x="646009" y="1173940"/>
                    <a:pt x="648761" y="1175775"/>
                  </a:cubicBezTo>
                  <a:lnTo>
                    <a:pt x="650789" y="1177827"/>
                  </a:lnTo>
                  <a:cubicBezTo>
                    <a:pt x="651802" y="1179396"/>
                    <a:pt x="655158" y="1184996"/>
                    <a:pt x="655158" y="1192141"/>
                  </a:cubicBezTo>
                  <a:cubicBezTo>
                    <a:pt x="655158" y="1199286"/>
                    <a:pt x="651802" y="1204886"/>
                    <a:pt x="650789" y="1206455"/>
                  </a:cubicBezTo>
                  <a:cubicBezTo>
                    <a:pt x="647264" y="1210196"/>
                    <a:pt x="643113" y="1213672"/>
                    <a:pt x="636813" y="1213672"/>
                  </a:cubicBezTo>
                  <a:cubicBezTo>
                    <a:pt x="632637" y="1213672"/>
                    <a:pt x="628606" y="1211668"/>
                    <a:pt x="624550" y="1207541"/>
                  </a:cubicBezTo>
                  <a:cubicBezTo>
                    <a:pt x="621050" y="1204065"/>
                    <a:pt x="619240" y="1198875"/>
                    <a:pt x="619240" y="1192141"/>
                  </a:cubicBezTo>
                  <a:cubicBezTo>
                    <a:pt x="619240" y="1185406"/>
                    <a:pt x="621050" y="1180216"/>
                    <a:pt x="624550" y="1176716"/>
                  </a:cubicBezTo>
                  <a:cubicBezTo>
                    <a:pt x="628606" y="1173844"/>
                    <a:pt x="632202" y="1171430"/>
                    <a:pt x="636813" y="1171430"/>
                  </a:cubicBezTo>
                  <a:close/>
                  <a:moveTo>
                    <a:pt x="3150161" y="1171406"/>
                  </a:moveTo>
                  <a:cubicBezTo>
                    <a:pt x="3148592" y="1171406"/>
                    <a:pt x="3148109" y="1171647"/>
                    <a:pt x="3147289" y="1172468"/>
                  </a:cubicBezTo>
                  <a:cubicBezTo>
                    <a:pt x="3147168" y="1172854"/>
                    <a:pt x="3146203" y="1175413"/>
                    <a:pt x="3146203" y="1177779"/>
                  </a:cubicBezTo>
                  <a:cubicBezTo>
                    <a:pt x="3146203" y="1180144"/>
                    <a:pt x="3147216" y="1182751"/>
                    <a:pt x="3148182" y="1184175"/>
                  </a:cubicBezTo>
                  <a:cubicBezTo>
                    <a:pt x="3148979" y="1184803"/>
                    <a:pt x="3149582" y="1184948"/>
                    <a:pt x="3149944" y="1184948"/>
                  </a:cubicBezTo>
                  <a:cubicBezTo>
                    <a:pt x="3150209" y="1184827"/>
                    <a:pt x="3150982" y="1184393"/>
                    <a:pt x="3152358" y="1183041"/>
                  </a:cubicBezTo>
                  <a:cubicBezTo>
                    <a:pt x="3152696" y="1182775"/>
                    <a:pt x="3153396" y="1181158"/>
                    <a:pt x="3153396" y="1177779"/>
                  </a:cubicBezTo>
                  <a:cubicBezTo>
                    <a:pt x="3153396" y="1174399"/>
                    <a:pt x="3152623" y="1172806"/>
                    <a:pt x="3152310" y="1172492"/>
                  </a:cubicBezTo>
                  <a:cubicBezTo>
                    <a:pt x="3151223" y="1171406"/>
                    <a:pt x="3150668" y="1171406"/>
                    <a:pt x="3150209" y="1171406"/>
                  </a:cubicBezTo>
                  <a:close/>
                  <a:moveTo>
                    <a:pt x="818573" y="1161027"/>
                  </a:moveTo>
                  <a:lnTo>
                    <a:pt x="818586" y="1161038"/>
                  </a:lnTo>
                  <a:lnTo>
                    <a:pt x="816618" y="1162910"/>
                  </a:lnTo>
                  <a:cubicBezTo>
                    <a:pt x="815628" y="1163900"/>
                    <a:pt x="814711" y="1165227"/>
                    <a:pt x="814711" y="1168196"/>
                  </a:cubicBezTo>
                  <a:cubicBezTo>
                    <a:pt x="814711" y="1170441"/>
                    <a:pt x="815701" y="1172565"/>
                    <a:pt x="816618" y="1173531"/>
                  </a:cubicBezTo>
                  <a:cubicBezTo>
                    <a:pt x="817004" y="1173893"/>
                    <a:pt x="818115" y="1174472"/>
                    <a:pt x="818694" y="1174569"/>
                  </a:cubicBezTo>
                  <a:cubicBezTo>
                    <a:pt x="819297" y="1174448"/>
                    <a:pt x="820456" y="1173893"/>
                    <a:pt x="820818" y="1173507"/>
                  </a:cubicBezTo>
                  <a:cubicBezTo>
                    <a:pt x="821735" y="1172565"/>
                    <a:pt x="822677" y="1170441"/>
                    <a:pt x="822677" y="1168196"/>
                  </a:cubicBezTo>
                  <a:cubicBezTo>
                    <a:pt x="822677" y="1165203"/>
                    <a:pt x="821759" y="1163900"/>
                    <a:pt x="820794" y="1162910"/>
                  </a:cubicBezTo>
                  <a:lnTo>
                    <a:pt x="818586" y="1161038"/>
                  </a:lnTo>
                  <a:lnTo>
                    <a:pt x="818597" y="1161027"/>
                  </a:lnTo>
                  <a:close/>
                  <a:moveTo>
                    <a:pt x="3150185" y="1157068"/>
                  </a:moveTo>
                  <a:cubicBezTo>
                    <a:pt x="3154820" y="1157068"/>
                    <a:pt x="3158948" y="1158854"/>
                    <a:pt x="3162472" y="1162378"/>
                  </a:cubicBezTo>
                  <a:cubicBezTo>
                    <a:pt x="3165972" y="1165854"/>
                    <a:pt x="3167734" y="1171044"/>
                    <a:pt x="3167734" y="1177779"/>
                  </a:cubicBezTo>
                  <a:cubicBezTo>
                    <a:pt x="3167734" y="1184513"/>
                    <a:pt x="3165972" y="1189703"/>
                    <a:pt x="3162472" y="1193203"/>
                  </a:cubicBezTo>
                  <a:cubicBezTo>
                    <a:pt x="3159768" y="1195882"/>
                    <a:pt x="3155640" y="1199310"/>
                    <a:pt x="3150185" y="1199310"/>
                  </a:cubicBezTo>
                  <a:lnTo>
                    <a:pt x="3150161" y="1199310"/>
                  </a:lnTo>
                  <a:cubicBezTo>
                    <a:pt x="3143982" y="1199310"/>
                    <a:pt x="3139782" y="1195858"/>
                    <a:pt x="3137175" y="1193300"/>
                  </a:cubicBezTo>
                  <a:cubicBezTo>
                    <a:pt x="3133482" y="1188037"/>
                    <a:pt x="3131816" y="1182679"/>
                    <a:pt x="3131816" y="1177779"/>
                  </a:cubicBezTo>
                  <a:cubicBezTo>
                    <a:pt x="3131816" y="1172879"/>
                    <a:pt x="3133506" y="1167520"/>
                    <a:pt x="3136282" y="1163416"/>
                  </a:cubicBezTo>
                  <a:cubicBezTo>
                    <a:pt x="3140723" y="1158758"/>
                    <a:pt x="3144851" y="1157068"/>
                    <a:pt x="3150185" y="1157068"/>
                  </a:cubicBezTo>
                  <a:close/>
                  <a:moveTo>
                    <a:pt x="3399896" y="1153061"/>
                  </a:moveTo>
                  <a:lnTo>
                    <a:pt x="3399485" y="1153689"/>
                  </a:lnTo>
                  <a:lnTo>
                    <a:pt x="3397771" y="1154220"/>
                  </a:lnTo>
                  <a:cubicBezTo>
                    <a:pt x="3397409" y="1154582"/>
                    <a:pt x="3396709" y="1156127"/>
                    <a:pt x="3396709" y="1159458"/>
                  </a:cubicBezTo>
                  <a:cubicBezTo>
                    <a:pt x="3396709" y="1162789"/>
                    <a:pt x="3397506" y="1164430"/>
                    <a:pt x="3397771" y="1164744"/>
                  </a:cubicBezTo>
                  <a:lnTo>
                    <a:pt x="3400040" y="1166627"/>
                  </a:lnTo>
                  <a:cubicBezTo>
                    <a:pt x="3400330" y="1166603"/>
                    <a:pt x="3400668" y="1166506"/>
                    <a:pt x="3401151" y="1165806"/>
                  </a:cubicBezTo>
                  <a:lnTo>
                    <a:pt x="3403371" y="1162668"/>
                  </a:lnTo>
                  <a:cubicBezTo>
                    <a:pt x="3403661" y="1161630"/>
                    <a:pt x="3403903" y="1160544"/>
                    <a:pt x="3403903" y="1159458"/>
                  </a:cubicBezTo>
                  <a:cubicBezTo>
                    <a:pt x="3403903" y="1157213"/>
                    <a:pt x="3402937" y="1155113"/>
                    <a:pt x="3402044" y="1154172"/>
                  </a:cubicBezTo>
                  <a:lnTo>
                    <a:pt x="3399896" y="1153085"/>
                  </a:lnTo>
                  <a:close/>
                  <a:moveTo>
                    <a:pt x="562394" y="1150695"/>
                  </a:moveTo>
                  <a:cubicBezTo>
                    <a:pt x="562394" y="1150695"/>
                    <a:pt x="561573" y="1150695"/>
                    <a:pt x="560535" y="1151757"/>
                  </a:cubicBezTo>
                  <a:cubicBezTo>
                    <a:pt x="559594" y="1152699"/>
                    <a:pt x="558628" y="1154750"/>
                    <a:pt x="558628" y="1157068"/>
                  </a:cubicBezTo>
                  <a:cubicBezTo>
                    <a:pt x="558628" y="1160061"/>
                    <a:pt x="559570" y="1161388"/>
                    <a:pt x="560535" y="1162378"/>
                  </a:cubicBezTo>
                  <a:lnTo>
                    <a:pt x="562539" y="1164188"/>
                  </a:lnTo>
                  <a:cubicBezTo>
                    <a:pt x="562901" y="1163971"/>
                    <a:pt x="563601" y="1163513"/>
                    <a:pt x="564759" y="1162354"/>
                  </a:cubicBezTo>
                  <a:cubicBezTo>
                    <a:pt x="565097" y="1162016"/>
                    <a:pt x="565821" y="1161292"/>
                    <a:pt x="565821" y="1157068"/>
                  </a:cubicBezTo>
                  <a:cubicBezTo>
                    <a:pt x="565821" y="1153737"/>
                    <a:pt x="565121" y="1152144"/>
                    <a:pt x="564735" y="1151757"/>
                  </a:cubicBezTo>
                  <a:cubicBezTo>
                    <a:pt x="564663" y="1151685"/>
                    <a:pt x="563070" y="1150840"/>
                    <a:pt x="562418" y="1150695"/>
                  </a:cubicBezTo>
                  <a:close/>
                  <a:moveTo>
                    <a:pt x="818718" y="1146665"/>
                  </a:moveTo>
                  <a:cubicBezTo>
                    <a:pt x="823642" y="1146665"/>
                    <a:pt x="829073" y="1149610"/>
                    <a:pt x="831898" y="1153858"/>
                  </a:cubicBezTo>
                  <a:cubicBezTo>
                    <a:pt x="835011" y="1156803"/>
                    <a:pt x="837063" y="1161993"/>
                    <a:pt x="837063" y="1168172"/>
                  </a:cubicBezTo>
                  <a:cubicBezTo>
                    <a:pt x="837063" y="1174038"/>
                    <a:pt x="834794" y="1179807"/>
                    <a:pt x="830980" y="1183621"/>
                  </a:cubicBezTo>
                  <a:cubicBezTo>
                    <a:pt x="828373" y="1186179"/>
                    <a:pt x="823449" y="1188907"/>
                    <a:pt x="818694" y="1188907"/>
                  </a:cubicBezTo>
                  <a:lnTo>
                    <a:pt x="818718" y="1188931"/>
                  </a:lnTo>
                  <a:cubicBezTo>
                    <a:pt x="813963" y="1188931"/>
                    <a:pt x="809039" y="1186228"/>
                    <a:pt x="806504" y="1183669"/>
                  </a:cubicBezTo>
                  <a:cubicBezTo>
                    <a:pt x="802642" y="1179807"/>
                    <a:pt x="800373" y="1174038"/>
                    <a:pt x="800373" y="1168172"/>
                  </a:cubicBezTo>
                  <a:cubicBezTo>
                    <a:pt x="800373" y="1162017"/>
                    <a:pt x="802401" y="1156827"/>
                    <a:pt x="806456" y="1152772"/>
                  </a:cubicBezTo>
                  <a:cubicBezTo>
                    <a:pt x="808363" y="1149634"/>
                    <a:pt x="813794" y="1146665"/>
                    <a:pt x="818718" y="1146665"/>
                  </a:cubicBezTo>
                  <a:close/>
                  <a:moveTo>
                    <a:pt x="3209203" y="1140292"/>
                  </a:moveTo>
                  <a:lnTo>
                    <a:pt x="3207103" y="1142175"/>
                  </a:lnTo>
                  <a:cubicBezTo>
                    <a:pt x="3206162" y="1143140"/>
                    <a:pt x="3205244" y="1145240"/>
                    <a:pt x="3205244" y="1147485"/>
                  </a:cubicBezTo>
                  <a:cubicBezTo>
                    <a:pt x="3205244" y="1149730"/>
                    <a:pt x="3206210" y="1151854"/>
                    <a:pt x="3207103" y="1152796"/>
                  </a:cubicBezTo>
                  <a:lnTo>
                    <a:pt x="3209203" y="1153858"/>
                  </a:lnTo>
                  <a:cubicBezTo>
                    <a:pt x="3210313" y="1153858"/>
                    <a:pt x="3210651" y="1153713"/>
                    <a:pt x="3210651" y="1153689"/>
                  </a:cubicBezTo>
                  <a:cubicBezTo>
                    <a:pt x="3212220" y="1151878"/>
                    <a:pt x="3213186" y="1149827"/>
                    <a:pt x="3213186" y="1147485"/>
                  </a:cubicBezTo>
                  <a:cubicBezTo>
                    <a:pt x="3213186" y="1145144"/>
                    <a:pt x="3212220" y="1143116"/>
                    <a:pt x="3211279" y="1142151"/>
                  </a:cubicBezTo>
                  <a:close/>
                  <a:moveTo>
                    <a:pt x="3399871" y="1138723"/>
                  </a:moveTo>
                  <a:cubicBezTo>
                    <a:pt x="3405761" y="1138723"/>
                    <a:pt x="3410178" y="1140847"/>
                    <a:pt x="3413027" y="1145096"/>
                  </a:cubicBezTo>
                  <a:cubicBezTo>
                    <a:pt x="3415923" y="1147799"/>
                    <a:pt x="3418192" y="1153568"/>
                    <a:pt x="3418192" y="1159434"/>
                  </a:cubicBezTo>
                  <a:cubicBezTo>
                    <a:pt x="3418192" y="1164310"/>
                    <a:pt x="3416551" y="1169668"/>
                    <a:pt x="3413823" y="1173772"/>
                  </a:cubicBezTo>
                  <a:lnTo>
                    <a:pt x="3411699" y="1176982"/>
                  </a:lnTo>
                  <a:lnTo>
                    <a:pt x="3410299" y="1176982"/>
                  </a:lnTo>
                  <a:lnTo>
                    <a:pt x="3399886" y="1180935"/>
                  </a:lnTo>
                  <a:lnTo>
                    <a:pt x="3386764" y="1173772"/>
                  </a:lnTo>
                  <a:cubicBezTo>
                    <a:pt x="3384133" y="1171406"/>
                    <a:pt x="3382347" y="1166192"/>
                    <a:pt x="3382347" y="1159434"/>
                  </a:cubicBezTo>
                  <a:cubicBezTo>
                    <a:pt x="3382347" y="1152675"/>
                    <a:pt x="3384133" y="1147485"/>
                    <a:pt x="3387681" y="1143985"/>
                  </a:cubicBezTo>
                  <a:cubicBezTo>
                    <a:pt x="3389371" y="1141137"/>
                    <a:pt x="3394296" y="1138723"/>
                    <a:pt x="3399871" y="1138723"/>
                  </a:cubicBezTo>
                  <a:close/>
                  <a:moveTo>
                    <a:pt x="562635" y="1136357"/>
                  </a:moveTo>
                  <a:cubicBezTo>
                    <a:pt x="567173" y="1136357"/>
                    <a:pt x="570842" y="1138771"/>
                    <a:pt x="573811" y="1140702"/>
                  </a:cubicBezTo>
                  <a:cubicBezTo>
                    <a:pt x="578446" y="1145168"/>
                    <a:pt x="580208" y="1150333"/>
                    <a:pt x="580208" y="1157068"/>
                  </a:cubicBezTo>
                  <a:cubicBezTo>
                    <a:pt x="580208" y="1161775"/>
                    <a:pt x="579604" y="1167785"/>
                    <a:pt x="574921" y="1172492"/>
                  </a:cubicBezTo>
                  <a:cubicBezTo>
                    <a:pt x="573352" y="1174037"/>
                    <a:pt x="568766" y="1178599"/>
                    <a:pt x="562635" y="1178599"/>
                  </a:cubicBezTo>
                  <a:lnTo>
                    <a:pt x="562611" y="1178599"/>
                  </a:lnTo>
                  <a:cubicBezTo>
                    <a:pt x="557301" y="1178599"/>
                    <a:pt x="552521" y="1175968"/>
                    <a:pt x="549480" y="1171406"/>
                  </a:cubicBezTo>
                  <a:cubicBezTo>
                    <a:pt x="546318" y="1168461"/>
                    <a:pt x="544290" y="1163247"/>
                    <a:pt x="544290" y="1157068"/>
                  </a:cubicBezTo>
                  <a:cubicBezTo>
                    <a:pt x="544290" y="1151250"/>
                    <a:pt x="546559" y="1145457"/>
                    <a:pt x="550373" y="1141643"/>
                  </a:cubicBezTo>
                  <a:cubicBezTo>
                    <a:pt x="553825" y="1138167"/>
                    <a:pt x="558097" y="1136357"/>
                    <a:pt x="562635" y="1136357"/>
                  </a:cubicBezTo>
                  <a:close/>
                  <a:moveTo>
                    <a:pt x="758904" y="1130733"/>
                  </a:moveTo>
                  <a:cubicBezTo>
                    <a:pt x="758566" y="1130854"/>
                    <a:pt x="757697" y="1131385"/>
                    <a:pt x="756828" y="1131964"/>
                  </a:cubicBezTo>
                  <a:cubicBezTo>
                    <a:pt x="756007" y="1133364"/>
                    <a:pt x="755717" y="1134837"/>
                    <a:pt x="755717" y="1137106"/>
                  </a:cubicBezTo>
                  <a:cubicBezTo>
                    <a:pt x="755717" y="1140196"/>
                    <a:pt x="756080" y="1141765"/>
                    <a:pt x="756828" y="1143044"/>
                  </a:cubicBezTo>
                  <a:cubicBezTo>
                    <a:pt x="757697" y="1143623"/>
                    <a:pt x="758590" y="1144130"/>
                    <a:pt x="759048" y="1144275"/>
                  </a:cubicBezTo>
                  <a:cubicBezTo>
                    <a:pt x="759676" y="1144251"/>
                    <a:pt x="760400" y="1143889"/>
                    <a:pt x="761317" y="1143309"/>
                  </a:cubicBezTo>
                  <a:cubicBezTo>
                    <a:pt x="762283" y="1141306"/>
                    <a:pt x="762911" y="1139544"/>
                    <a:pt x="762911" y="1137106"/>
                  </a:cubicBezTo>
                  <a:cubicBezTo>
                    <a:pt x="762911" y="1135392"/>
                    <a:pt x="762307" y="1133799"/>
                    <a:pt x="761317" y="1131699"/>
                  </a:cubicBezTo>
                  <a:cubicBezTo>
                    <a:pt x="760280" y="1131071"/>
                    <a:pt x="759555" y="1130733"/>
                    <a:pt x="758904" y="1130733"/>
                  </a:cubicBezTo>
                  <a:close/>
                  <a:moveTo>
                    <a:pt x="3209227" y="1125954"/>
                  </a:moveTo>
                  <a:cubicBezTo>
                    <a:pt x="3214562" y="1125954"/>
                    <a:pt x="3219245" y="1128464"/>
                    <a:pt x="3222358" y="1133099"/>
                  </a:cubicBezTo>
                  <a:cubicBezTo>
                    <a:pt x="3225303" y="1135899"/>
                    <a:pt x="3227548" y="1141668"/>
                    <a:pt x="3227548" y="1147485"/>
                  </a:cubicBezTo>
                  <a:cubicBezTo>
                    <a:pt x="3227548" y="1153303"/>
                    <a:pt x="3225303" y="1159096"/>
                    <a:pt x="3221513" y="1162886"/>
                  </a:cubicBezTo>
                  <a:cubicBezTo>
                    <a:pt x="3219534" y="1166048"/>
                    <a:pt x="3215117" y="1168196"/>
                    <a:pt x="3209203" y="1168196"/>
                  </a:cubicBezTo>
                  <a:cubicBezTo>
                    <a:pt x="3203603" y="1168196"/>
                    <a:pt x="3198679" y="1165806"/>
                    <a:pt x="3196048" y="1161799"/>
                  </a:cubicBezTo>
                  <a:cubicBezTo>
                    <a:pt x="3193151" y="1159120"/>
                    <a:pt x="3190858" y="1153351"/>
                    <a:pt x="3190858" y="1147485"/>
                  </a:cubicBezTo>
                  <a:cubicBezTo>
                    <a:pt x="3190858" y="1141620"/>
                    <a:pt x="3193151" y="1135851"/>
                    <a:pt x="3196989" y="1132061"/>
                  </a:cubicBezTo>
                  <a:cubicBezTo>
                    <a:pt x="3198896" y="1128923"/>
                    <a:pt x="3204327" y="1125954"/>
                    <a:pt x="3209227" y="1125954"/>
                  </a:cubicBezTo>
                  <a:close/>
                  <a:moveTo>
                    <a:pt x="3287170" y="1116347"/>
                  </a:moveTo>
                  <a:lnTo>
                    <a:pt x="3287170" y="1116371"/>
                  </a:lnTo>
                  <a:cubicBezTo>
                    <a:pt x="3287170" y="1116371"/>
                    <a:pt x="3286397" y="1116371"/>
                    <a:pt x="3285287" y="1117457"/>
                  </a:cubicBezTo>
                  <a:cubicBezTo>
                    <a:pt x="3284345" y="1118423"/>
                    <a:pt x="3283404" y="1120523"/>
                    <a:pt x="3283404" y="1122768"/>
                  </a:cubicBezTo>
                  <a:cubicBezTo>
                    <a:pt x="3283404" y="1125761"/>
                    <a:pt x="3284370" y="1127089"/>
                    <a:pt x="3285287" y="1128054"/>
                  </a:cubicBezTo>
                  <a:lnTo>
                    <a:pt x="3287339" y="1129864"/>
                  </a:lnTo>
                  <a:cubicBezTo>
                    <a:pt x="3287677" y="1129671"/>
                    <a:pt x="3288400" y="1129189"/>
                    <a:pt x="3289463" y="1128078"/>
                  </a:cubicBezTo>
                  <a:cubicBezTo>
                    <a:pt x="3289849" y="1127692"/>
                    <a:pt x="3290621" y="1126968"/>
                    <a:pt x="3290621" y="1122768"/>
                  </a:cubicBezTo>
                  <a:cubicBezTo>
                    <a:pt x="3290621" y="1119316"/>
                    <a:pt x="3289825" y="1117795"/>
                    <a:pt x="3289559" y="1117506"/>
                  </a:cubicBezTo>
                  <a:cubicBezTo>
                    <a:pt x="3289559" y="1117481"/>
                    <a:pt x="3287918" y="1116516"/>
                    <a:pt x="3287170" y="1116347"/>
                  </a:cubicBezTo>
                  <a:close/>
                  <a:moveTo>
                    <a:pt x="758904" y="1116347"/>
                  </a:moveTo>
                  <a:cubicBezTo>
                    <a:pt x="764311" y="1116347"/>
                    <a:pt x="768100" y="1118881"/>
                    <a:pt x="770876" y="1120788"/>
                  </a:cubicBezTo>
                  <a:lnTo>
                    <a:pt x="772397" y="1121826"/>
                  </a:lnTo>
                  <a:lnTo>
                    <a:pt x="773242" y="1123492"/>
                  </a:lnTo>
                  <a:cubicBezTo>
                    <a:pt x="775028" y="1126992"/>
                    <a:pt x="777200" y="1131361"/>
                    <a:pt x="777200" y="1137058"/>
                  </a:cubicBezTo>
                  <a:cubicBezTo>
                    <a:pt x="777200" y="1143575"/>
                    <a:pt x="775004" y="1147944"/>
                    <a:pt x="773242" y="1151444"/>
                  </a:cubicBezTo>
                  <a:lnTo>
                    <a:pt x="772397" y="1153134"/>
                  </a:lnTo>
                  <a:lnTo>
                    <a:pt x="770804" y="1154196"/>
                  </a:lnTo>
                  <a:cubicBezTo>
                    <a:pt x="767956" y="1156078"/>
                    <a:pt x="764190" y="1158565"/>
                    <a:pt x="758880" y="1158565"/>
                  </a:cubicBezTo>
                  <a:lnTo>
                    <a:pt x="758904" y="1158637"/>
                  </a:lnTo>
                  <a:cubicBezTo>
                    <a:pt x="754366" y="1158637"/>
                    <a:pt x="750745" y="1156247"/>
                    <a:pt x="747848" y="1154341"/>
                  </a:cubicBezTo>
                  <a:lnTo>
                    <a:pt x="745990" y="1152579"/>
                  </a:lnTo>
                  <a:cubicBezTo>
                    <a:pt x="742731" y="1148282"/>
                    <a:pt x="741331" y="1143623"/>
                    <a:pt x="741331" y="1137082"/>
                  </a:cubicBezTo>
                  <a:cubicBezTo>
                    <a:pt x="741331" y="1131192"/>
                    <a:pt x="742755" y="1126654"/>
                    <a:pt x="745990" y="1122406"/>
                  </a:cubicBezTo>
                  <a:lnTo>
                    <a:pt x="747679" y="1120788"/>
                  </a:lnTo>
                  <a:cubicBezTo>
                    <a:pt x="750479" y="1118906"/>
                    <a:pt x="754245" y="1116347"/>
                    <a:pt x="758904" y="1116347"/>
                  </a:cubicBezTo>
                  <a:close/>
                  <a:moveTo>
                    <a:pt x="681323" y="1106016"/>
                  </a:moveTo>
                  <a:lnTo>
                    <a:pt x="681347" y="1106040"/>
                  </a:lnTo>
                  <a:lnTo>
                    <a:pt x="679368" y="1107923"/>
                  </a:lnTo>
                  <a:cubicBezTo>
                    <a:pt x="678451" y="1108864"/>
                    <a:pt x="677509" y="1110964"/>
                    <a:pt x="677509" y="1113209"/>
                  </a:cubicBezTo>
                  <a:cubicBezTo>
                    <a:pt x="677509" y="1115454"/>
                    <a:pt x="678426" y="1117554"/>
                    <a:pt x="679368" y="1118495"/>
                  </a:cubicBezTo>
                  <a:lnTo>
                    <a:pt x="681468" y="1119606"/>
                  </a:lnTo>
                  <a:cubicBezTo>
                    <a:pt x="682192" y="1119606"/>
                    <a:pt x="682820" y="1119389"/>
                    <a:pt x="682940" y="1119268"/>
                  </a:cubicBezTo>
                  <a:cubicBezTo>
                    <a:pt x="684509" y="1117554"/>
                    <a:pt x="685451" y="1115430"/>
                    <a:pt x="685451" y="1113185"/>
                  </a:cubicBezTo>
                  <a:cubicBezTo>
                    <a:pt x="685451" y="1110940"/>
                    <a:pt x="684485" y="1108840"/>
                    <a:pt x="683568" y="1107899"/>
                  </a:cubicBezTo>
                  <a:close/>
                  <a:moveTo>
                    <a:pt x="3287435" y="1102033"/>
                  </a:moveTo>
                  <a:cubicBezTo>
                    <a:pt x="3291997" y="1102033"/>
                    <a:pt x="3295859" y="1104567"/>
                    <a:pt x="3298635" y="1106474"/>
                  </a:cubicBezTo>
                  <a:cubicBezTo>
                    <a:pt x="3303197" y="1110795"/>
                    <a:pt x="3304984" y="1116033"/>
                    <a:pt x="3304984" y="1122792"/>
                  </a:cubicBezTo>
                  <a:cubicBezTo>
                    <a:pt x="3304984" y="1127523"/>
                    <a:pt x="3304380" y="1133582"/>
                    <a:pt x="3299649" y="1138265"/>
                  </a:cubicBezTo>
                  <a:cubicBezTo>
                    <a:pt x="3295642" y="1142320"/>
                    <a:pt x="3291635" y="1144323"/>
                    <a:pt x="3287435" y="1144323"/>
                  </a:cubicBezTo>
                  <a:lnTo>
                    <a:pt x="3287411" y="1144275"/>
                  </a:lnTo>
                  <a:cubicBezTo>
                    <a:pt x="3282028" y="1144275"/>
                    <a:pt x="3277369" y="1141716"/>
                    <a:pt x="3274255" y="1137106"/>
                  </a:cubicBezTo>
                  <a:cubicBezTo>
                    <a:pt x="3271118" y="1134161"/>
                    <a:pt x="3269066" y="1128947"/>
                    <a:pt x="3269066" y="1122768"/>
                  </a:cubicBezTo>
                  <a:cubicBezTo>
                    <a:pt x="3269066" y="1116902"/>
                    <a:pt x="3271335" y="1111133"/>
                    <a:pt x="3275173" y="1107343"/>
                  </a:cubicBezTo>
                  <a:cubicBezTo>
                    <a:pt x="3278625" y="1103868"/>
                    <a:pt x="3282873" y="1102033"/>
                    <a:pt x="3287435" y="1102033"/>
                  </a:cubicBezTo>
                  <a:close/>
                  <a:moveTo>
                    <a:pt x="681516" y="1091726"/>
                  </a:moveTo>
                  <a:cubicBezTo>
                    <a:pt x="686416" y="1091726"/>
                    <a:pt x="691823" y="1094647"/>
                    <a:pt x="694647" y="1098871"/>
                  </a:cubicBezTo>
                  <a:cubicBezTo>
                    <a:pt x="697568" y="1101574"/>
                    <a:pt x="699885" y="1107343"/>
                    <a:pt x="699885" y="1113233"/>
                  </a:cubicBezTo>
                  <a:cubicBezTo>
                    <a:pt x="699885" y="1119123"/>
                    <a:pt x="697592" y="1124892"/>
                    <a:pt x="693754" y="1128682"/>
                  </a:cubicBezTo>
                  <a:cubicBezTo>
                    <a:pt x="691968" y="1131578"/>
                    <a:pt x="687068" y="1133968"/>
                    <a:pt x="681516" y="1133968"/>
                  </a:cubicBezTo>
                  <a:lnTo>
                    <a:pt x="681492" y="1133944"/>
                  </a:lnTo>
                  <a:cubicBezTo>
                    <a:pt x="675602" y="1133944"/>
                    <a:pt x="671209" y="1131795"/>
                    <a:pt x="668361" y="1127571"/>
                  </a:cubicBezTo>
                  <a:cubicBezTo>
                    <a:pt x="665440" y="1124868"/>
                    <a:pt x="663147" y="1119099"/>
                    <a:pt x="663147" y="1113209"/>
                  </a:cubicBezTo>
                  <a:cubicBezTo>
                    <a:pt x="663147" y="1107319"/>
                    <a:pt x="665440" y="1101550"/>
                    <a:pt x="669278" y="1097761"/>
                  </a:cubicBezTo>
                  <a:cubicBezTo>
                    <a:pt x="671475" y="1094236"/>
                    <a:pt x="676109" y="1091726"/>
                    <a:pt x="681516" y="1091726"/>
                  </a:cubicBezTo>
                  <a:close/>
                  <a:moveTo>
                    <a:pt x="3105481" y="1091653"/>
                  </a:moveTo>
                  <a:lnTo>
                    <a:pt x="3103405" y="1093488"/>
                  </a:lnTo>
                  <a:cubicBezTo>
                    <a:pt x="3102464" y="1094477"/>
                    <a:pt x="3101498" y="1096601"/>
                    <a:pt x="3101498" y="1098846"/>
                  </a:cubicBezTo>
                  <a:cubicBezTo>
                    <a:pt x="3101498" y="1101091"/>
                    <a:pt x="3102464" y="1103167"/>
                    <a:pt x="3103405" y="1104133"/>
                  </a:cubicBezTo>
                  <a:lnTo>
                    <a:pt x="3105481" y="1105219"/>
                  </a:lnTo>
                  <a:cubicBezTo>
                    <a:pt x="3106567" y="1105219"/>
                    <a:pt x="3106905" y="1105074"/>
                    <a:pt x="3106929" y="1105050"/>
                  </a:cubicBezTo>
                  <a:cubicBezTo>
                    <a:pt x="3108547" y="1103167"/>
                    <a:pt x="3109464" y="1101067"/>
                    <a:pt x="3109464" y="1098846"/>
                  </a:cubicBezTo>
                  <a:cubicBezTo>
                    <a:pt x="3109464" y="1095853"/>
                    <a:pt x="3108571" y="1094501"/>
                    <a:pt x="3107557" y="1093488"/>
                  </a:cubicBezTo>
                  <a:close/>
                  <a:moveTo>
                    <a:pt x="3361636" y="1081298"/>
                  </a:moveTo>
                  <a:cubicBezTo>
                    <a:pt x="3361346" y="1081371"/>
                    <a:pt x="3360453" y="1081950"/>
                    <a:pt x="3359584" y="1082505"/>
                  </a:cubicBezTo>
                  <a:lnTo>
                    <a:pt x="3359560" y="1082505"/>
                  </a:lnTo>
                  <a:cubicBezTo>
                    <a:pt x="3358715" y="1083953"/>
                    <a:pt x="3358377" y="1085498"/>
                    <a:pt x="3358377" y="1087695"/>
                  </a:cubicBezTo>
                  <a:cubicBezTo>
                    <a:pt x="3358377" y="1091847"/>
                    <a:pt x="3359150" y="1092643"/>
                    <a:pt x="3359463" y="1092981"/>
                  </a:cubicBezTo>
                  <a:cubicBezTo>
                    <a:pt x="3360815" y="1094285"/>
                    <a:pt x="3361539" y="1094743"/>
                    <a:pt x="3361829" y="1094840"/>
                  </a:cubicBezTo>
                  <a:cubicBezTo>
                    <a:pt x="3362094" y="1094816"/>
                    <a:pt x="3362408" y="1094695"/>
                    <a:pt x="3362794" y="1094091"/>
                  </a:cubicBezTo>
                  <a:cubicBezTo>
                    <a:pt x="3364653" y="1092016"/>
                    <a:pt x="3365619" y="1090664"/>
                    <a:pt x="3365619" y="1087695"/>
                  </a:cubicBezTo>
                  <a:cubicBezTo>
                    <a:pt x="3365619" y="1085450"/>
                    <a:pt x="3364629" y="1083326"/>
                    <a:pt x="3363688" y="1082336"/>
                  </a:cubicBezTo>
                  <a:cubicBezTo>
                    <a:pt x="3362650" y="1081298"/>
                    <a:pt x="3361877" y="1081298"/>
                    <a:pt x="3361636" y="1081298"/>
                  </a:cubicBezTo>
                  <a:close/>
                  <a:moveTo>
                    <a:pt x="3105505" y="1077315"/>
                  </a:moveTo>
                  <a:cubicBezTo>
                    <a:pt x="3110840" y="1077315"/>
                    <a:pt x="3115619" y="1079922"/>
                    <a:pt x="3118661" y="1084484"/>
                  </a:cubicBezTo>
                  <a:cubicBezTo>
                    <a:pt x="3121799" y="1087477"/>
                    <a:pt x="3123899" y="1092667"/>
                    <a:pt x="3123899" y="1098846"/>
                  </a:cubicBezTo>
                  <a:cubicBezTo>
                    <a:pt x="3123899" y="1104591"/>
                    <a:pt x="3121557" y="1110505"/>
                    <a:pt x="3117767" y="1114247"/>
                  </a:cubicBezTo>
                  <a:cubicBezTo>
                    <a:pt x="3115885" y="1117384"/>
                    <a:pt x="3111443" y="1119557"/>
                    <a:pt x="3105505" y="1119557"/>
                  </a:cubicBezTo>
                  <a:lnTo>
                    <a:pt x="3105481" y="1119557"/>
                  </a:lnTo>
                  <a:cubicBezTo>
                    <a:pt x="3099905" y="1119557"/>
                    <a:pt x="3094981" y="1117143"/>
                    <a:pt x="3092326" y="1113136"/>
                  </a:cubicBezTo>
                  <a:cubicBezTo>
                    <a:pt x="3089477" y="1110505"/>
                    <a:pt x="3087160" y="1104591"/>
                    <a:pt x="3087160" y="1098846"/>
                  </a:cubicBezTo>
                  <a:cubicBezTo>
                    <a:pt x="3087160" y="1093101"/>
                    <a:pt x="3089405" y="1087236"/>
                    <a:pt x="3093243" y="1083422"/>
                  </a:cubicBezTo>
                  <a:cubicBezTo>
                    <a:pt x="3095150" y="1080260"/>
                    <a:pt x="3100581" y="1077315"/>
                    <a:pt x="3105505" y="1077315"/>
                  </a:cubicBezTo>
                  <a:close/>
                  <a:moveTo>
                    <a:pt x="606495" y="1070918"/>
                  </a:moveTo>
                  <a:lnTo>
                    <a:pt x="604371" y="1072825"/>
                  </a:lnTo>
                  <a:cubicBezTo>
                    <a:pt x="603453" y="1073742"/>
                    <a:pt x="602512" y="1075866"/>
                    <a:pt x="602512" y="1078111"/>
                  </a:cubicBezTo>
                  <a:cubicBezTo>
                    <a:pt x="602512" y="1080356"/>
                    <a:pt x="603453" y="1082432"/>
                    <a:pt x="604371" y="1083373"/>
                  </a:cubicBezTo>
                  <a:lnTo>
                    <a:pt x="606495" y="1084484"/>
                  </a:lnTo>
                  <a:cubicBezTo>
                    <a:pt x="607533" y="1084484"/>
                    <a:pt x="607919" y="1084339"/>
                    <a:pt x="607919" y="1084315"/>
                  </a:cubicBezTo>
                  <a:cubicBezTo>
                    <a:pt x="609560" y="1082432"/>
                    <a:pt x="610502" y="1080308"/>
                    <a:pt x="610502" y="1078111"/>
                  </a:cubicBezTo>
                  <a:cubicBezTo>
                    <a:pt x="610502" y="1075915"/>
                    <a:pt x="609560" y="1073766"/>
                    <a:pt x="608643" y="1072825"/>
                  </a:cubicBezTo>
                  <a:lnTo>
                    <a:pt x="606519" y="1070918"/>
                  </a:lnTo>
                  <a:close/>
                  <a:moveTo>
                    <a:pt x="3361612" y="1066960"/>
                  </a:moveTo>
                  <a:cubicBezTo>
                    <a:pt x="3366150" y="1066960"/>
                    <a:pt x="3370398" y="1068770"/>
                    <a:pt x="3373850" y="1072246"/>
                  </a:cubicBezTo>
                  <a:cubicBezTo>
                    <a:pt x="3377688" y="1076108"/>
                    <a:pt x="3379957" y="1081877"/>
                    <a:pt x="3379957" y="1087695"/>
                  </a:cubicBezTo>
                  <a:cubicBezTo>
                    <a:pt x="3379957" y="1093874"/>
                    <a:pt x="3377905" y="1099088"/>
                    <a:pt x="3373850" y="1103095"/>
                  </a:cubicBezTo>
                  <a:cubicBezTo>
                    <a:pt x="3371750" y="1106571"/>
                    <a:pt x="3366946" y="1109202"/>
                    <a:pt x="3361612" y="1109202"/>
                  </a:cubicBezTo>
                  <a:cubicBezTo>
                    <a:pt x="3355432" y="1109202"/>
                    <a:pt x="3350846" y="1104640"/>
                    <a:pt x="3349349" y="1103095"/>
                  </a:cubicBezTo>
                  <a:cubicBezTo>
                    <a:pt x="3344642" y="1098412"/>
                    <a:pt x="3344039" y="1092402"/>
                    <a:pt x="3344039" y="1087695"/>
                  </a:cubicBezTo>
                  <a:cubicBezTo>
                    <a:pt x="3344039" y="1081926"/>
                    <a:pt x="3345487" y="1077243"/>
                    <a:pt x="3348674" y="1072995"/>
                  </a:cubicBezTo>
                  <a:lnTo>
                    <a:pt x="3350484" y="1071305"/>
                  </a:lnTo>
                  <a:cubicBezTo>
                    <a:pt x="3353477" y="1069326"/>
                    <a:pt x="3357074" y="1066960"/>
                    <a:pt x="3361612" y="1066960"/>
                  </a:cubicBezTo>
                  <a:close/>
                  <a:moveTo>
                    <a:pt x="3242718" y="1064541"/>
                  </a:moveTo>
                  <a:lnTo>
                    <a:pt x="3242731" y="1064546"/>
                  </a:lnTo>
                  <a:lnTo>
                    <a:pt x="3242706" y="1064546"/>
                  </a:lnTo>
                  <a:close/>
                  <a:moveTo>
                    <a:pt x="3165102" y="1061360"/>
                  </a:moveTo>
                  <a:cubicBezTo>
                    <a:pt x="3165078" y="1061360"/>
                    <a:pt x="3164306" y="1061360"/>
                    <a:pt x="3163219" y="1062422"/>
                  </a:cubicBezTo>
                  <a:cubicBezTo>
                    <a:pt x="3161771" y="1064474"/>
                    <a:pt x="3161361" y="1066115"/>
                    <a:pt x="3161361" y="1067732"/>
                  </a:cubicBezTo>
                  <a:cubicBezTo>
                    <a:pt x="3161361" y="1070363"/>
                    <a:pt x="3161964" y="1072005"/>
                    <a:pt x="3163871" y="1074563"/>
                  </a:cubicBezTo>
                  <a:lnTo>
                    <a:pt x="3163895" y="1074563"/>
                  </a:lnTo>
                  <a:cubicBezTo>
                    <a:pt x="3163895" y="1074563"/>
                    <a:pt x="3164571" y="1074853"/>
                    <a:pt x="3165175" y="1074925"/>
                  </a:cubicBezTo>
                  <a:cubicBezTo>
                    <a:pt x="3165633" y="1074756"/>
                    <a:pt x="3166550" y="1074225"/>
                    <a:pt x="3167371" y="1073694"/>
                  </a:cubicBezTo>
                  <a:cubicBezTo>
                    <a:pt x="3168143" y="1072391"/>
                    <a:pt x="3168530" y="1070798"/>
                    <a:pt x="3168530" y="1067732"/>
                  </a:cubicBezTo>
                  <a:cubicBezTo>
                    <a:pt x="3168530" y="1065463"/>
                    <a:pt x="3168192" y="1063991"/>
                    <a:pt x="3167371" y="1062591"/>
                  </a:cubicBezTo>
                  <a:cubicBezTo>
                    <a:pt x="3166478" y="1061987"/>
                    <a:pt x="3165537" y="1061432"/>
                    <a:pt x="3165102" y="1061360"/>
                  </a:cubicBezTo>
                  <a:close/>
                  <a:moveTo>
                    <a:pt x="606519" y="1056580"/>
                  </a:moveTo>
                  <a:cubicBezTo>
                    <a:pt x="611878" y="1056580"/>
                    <a:pt x="616536" y="1059139"/>
                    <a:pt x="619650" y="1063749"/>
                  </a:cubicBezTo>
                  <a:cubicBezTo>
                    <a:pt x="622595" y="1066453"/>
                    <a:pt x="624888" y="1072222"/>
                    <a:pt x="624888" y="1078111"/>
                  </a:cubicBezTo>
                  <a:cubicBezTo>
                    <a:pt x="624888" y="1084001"/>
                    <a:pt x="622619" y="1089746"/>
                    <a:pt x="618781" y="1093536"/>
                  </a:cubicBezTo>
                  <a:cubicBezTo>
                    <a:pt x="616874" y="1096674"/>
                    <a:pt x="612433" y="1098822"/>
                    <a:pt x="606519" y="1098822"/>
                  </a:cubicBezTo>
                  <a:lnTo>
                    <a:pt x="606495" y="1098822"/>
                  </a:lnTo>
                  <a:cubicBezTo>
                    <a:pt x="600919" y="1098822"/>
                    <a:pt x="595995" y="1096432"/>
                    <a:pt x="593340" y="1092425"/>
                  </a:cubicBezTo>
                  <a:cubicBezTo>
                    <a:pt x="590443" y="1089746"/>
                    <a:pt x="588174" y="1083977"/>
                    <a:pt x="588174" y="1078111"/>
                  </a:cubicBezTo>
                  <a:cubicBezTo>
                    <a:pt x="588174" y="1072246"/>
                    <a:pt x="590443" y="1066453"/>
                    <a:pt x="594257" y="1062663"/>
                  </a:cubicBezTo>
                  <a:cubicBezTo>
                    <a:pt x="596236" y="1059525"/>
                    <a:pt x="601619" y="1056580"/>
                    <a:pt x="606519" y="1056580"/>
                  </a:cubicBezTo>
                  <a:close/>
                  <a:moveTo>
                    <a:pt x="3165274" y="1047592"/>
                  </a:moveTo>
                  <a:cubicBezTo>
                    <a:pt x="3169513" y="1047733"/>
                    <a:pt x="3173466" y="1049399"/>
                    <a:pt x="3176399" y="1051318"/>
                  </a:cubicBezTo>
                  <a:lnTo>
                    <a:pt x="3178258" y="1053080"/>
                  </a:lnTo>
                  <a:cubicBezTo>
                    <a:pt x="3181395" y="1057256"/>
                    <a:pt x="3182844" y="1061915"/>
                    <a:pt x="3182844" y="1067756"/>
                  </a:cubicBezTo>
                  <a:cubicBezTo>
                    <a:pt x="3182844" y="1074250"/>
                    <a:pt x="3181468" y="1078860"/>
                    <a:pt x="3178258" y="1083181"/>
                  </a:cubicBezTo>
                  <a:lnTo>
                    <a:pt x="3176447" y="1084894"/>
                  </a:lnTo>
                  <a:cubicBezTo>
                    <a:pt x="3173382" y="1086922"/>
                    <a:pt x="3169833" y="1089263"/>
                    <a:pt x="3165319" y="1089263"/>
                  </a:cubicBezTo>
                  <a:cubicBezTo>
                    <a:pt x="3160781" y="1089263"/>
                    <a:pt x="3156533" y="1087429"/>
                    <a:pt x="3153081" y="1083953"/>
                  </a:cubicBezTo>
                  <a:cubicBezTo>
                    <a:pt x="3149726" y="1079632"/>
                    <a:pt x="3146950" y="1074998"/>
                    <a:pt x="3146950" y="1067732"/>
                  </a:cubicBezTo>
                  <a:cubicBezTo>
                    <a:pt x="3146950" y="1060998"/>
                    <a:pt x="3150064" y="1056097"/>
                    <a:pt x="3152429" y="1053008"/>
                  </a:cubicBezTo>
                  <a:cubicBezTo>
                    <a:pt x="3156509" y="1048832"/>
                    <a:pt x="3161035" y="1047450"/>
                    <a:pt x="3165274" y="1047592"/>
                  </a:cubicBezTo>
                  <a:close/>
                  <a:moveTo>
                    <a:pt x="3242779" y="1036666"/>
                  </a:moveTo>
                  <a:lnTo>
                    <a:pt x="3242779" y="1036690"/>
                  </a:lnTo>
                  <a:cubicBezTo>
                    <a:pt x="3242634" y="1036787"/>
                    <a:pt x="3241862" y="1037246"/>
                    <a:pt x="3240582" y="1038525"/>
                  </a:cubicBezTo>
                  <a:cubicBezTo>
                    <a:pt x="3240244" y="1038887"/>
                    <a:pt x="3239520" y="1040504"/>
                    <a:pt x="3239520" y="1043811"/>
                  </a:cubicBezTo>
                  <a:cubicBezTo>
                    <a:pt x="3239520" y="1047118"/>
                    <a:pt x="3240268" y="1048784"/>
                    <a:pt x="3240631" y="1049170"/>
                  </a:cubicBezTo>
                  <a:cubicBezTo>
                    <a:pt x="3241668" y="1050208"/>
                    <a:pt x="3242272" y="1050208"/>
                    <a:pt x="3242706" y="1050208"/>
                  </a:cubicBezTo>
                  <a:cubicBezTo>
                    <a:pt x="3243768" y="1050208"/>
                    <a:pt x="3244130" y="1050039"/>
                    <a:pt x="3244130" y="1050039"/>
                  </a:cubicBezTo>
                  <a:cubicBezTo>
                    <a:pt x="3245748" y="1048180"/>
                    <a:pt x="3246713" y="1046032"/>
                    <a:pt x="3246713" y="1043787"/>
                  </a:cubicBezTo>
                  <a:cubicBezTo>
                    <a:pt x="3246713" y="1041542"/>
                    <a:pt x="3245748" y="1039466"/>
                    <a:pt x="3244831" y="1038501"/>
                  </a:cubicBezTo>
                  <a:close/>
                  <a:moveTo>
                    <a:pt x="3242731" y="1022304"/>
                  </a:moveTo>
                  <a:cubicBezTo>
                    <a:pt x="3248065" y="1022304"/>
                    <a:pt x="3252869" y="1024935"/>
                    <a:pt x="3255886" y="1029521"/>
                  </a:cubicBezTo>
                  <a:cubicBezTo>
                    <a:pt x="3258783" y="1032201"/>
                    <a:pt x="3261051" y="1037970"/>
                    <a:pt x="3261051" y="1043811"/>
                  </a:cubicBezTo>
                  <a:cubicBezTo>
                    <a:pt x="3261051" y="1049653"/>
                    <a:pt x="3258783" y="1055470"/>
                    <a:pt x="3254944" y="1059260"/>
                  </a:cubicBezTo>
                  <a:lnTo>
                    <a:pt x="3242718" y="1064541"/>
                  </a:lnTo>
                  <a:lnTo>
                    <a:pt x="3230492" y="1059332"/>
                  </a:lnTo>
                  <a:cubicBezTo>
                    <a:pt x="3226944" y="1055736"/>
                    <a:pt x="3225182" y="1050546"/>
                    <a:pt x="3225182" y="1043811"/>
                  </a:cubicBezTo>
                  <a:cubicBezTo>
                    <a:pt x="3225182" y="1037077"/>
                    <a:pt x="3226920" y="1031935"/>
                    <a:pt x="3230420" y="1028435"/>
                  </a:cubicBezTo>
                  <a:cubicBezTo>
                    <a:pt x="3231989" y="1026866"/>
                    <a:pt x="3236551" y="1022304"/>
                    <a:pt x="3242731" y="1022304"/>
                  </a:cubicBezTo>
                  <a:close/>
                  <a:moveTo>
                    <a:pt x="590781" y="1017187"/>
                  </a:moveTo>
                  <a:cubicBezTo>
                    <a:pt x="552522" y="1094695"/>
                    <a:pt x="443731" y="1317056"/>
                    <a:pt x="392147" y="1425123"/>
                  </a:cubicBezTo>
                  <a:cubicBezTo>
                    <a:pt x="392847" y="1425051"/>
                    <a:pt x="393595" y="1424979"/>
                    <a:pt x="394320" y="1424979"/>
                  </a:cubicBezTo>
                  <a:cubicBezTo>
                    <a:pt x="396661" y="1424979"/>
                    <a:pt x="398954" y="1425437"/>
                    <a:pt x="401102" y="1426379"/>
                  </a:cubicBezTo>
                  <a:lnTo>
                    <a:pt x="677027" y="1521652"/>
                  </a:lnTo>
                  <a:lnTo>
                    <a:pt x="873440" y="1135971"/>
                  </a:lnTo>
                  <a:close/>
                  <a:moveTo>
                    <a:pt x="3317487" y="1001569"/>
                  </a:moveTo>
                  <a:lnTo>
                    <a:pt x="3315604" y="1003452"/>
                  </a:lnTo>
                  <a:cubicBezTo>
                    <a:pt x="3314711" y="1004393"/>
                    <a:pt x="3313745" y="1006493"/>
                    <a:pt x="3313745" y="1008738"/>
                  </a:cubicBezTo>
                  <a:cubicBezTo>
                    <a:pt x="3313745" y="1010983"/>
                    <a:pt x="3314711" y="1013156"/>
                    <a:pt x="3315652" y="1014097"/>
                  </a:cubicBezTo>
                  <a:lnTo>
                    <a:pt x="3317728" y="1015135"/>
                  </a:lnTo>
                  <a:cubicBezTo>
                    <a:pt x="3318428" y="1015135"/>
                    <a:pt x="3319080" y="1014918"/>
                    <a:pt x="3319225" y="1014797"/>
                  </a:cubicBezTo>
                  <a:cubicBezTo>
                    <a:pt x="3320769" y="1013107"/>
                    <a:pt x="3321711" y="1010959"/>
                    <a:pt x="3321711" y="1008714"/>
                  </a:cubicBezTo>
                  <a:cubicBezTo>
                    <a:pt x="3321711" y="1006469"/>
                    <a:pt x="3320745" y="1004393"/>
                    <a:pt x="3319852" y="1003500"/>
                  </a:cubicBezTo>
                  <a:lnTo>
                    <a:pt x="3318163" y="1001835"/>
                  </a:lnTo>
                  <a:cubicBezTo>
                    <a:pt x="3317897" y="1001690"/>
                    <a:pt x="3317632" y="1001593"/>
                    <a:pt x="3317487" y="1001569"/>
                  </a:cubicBezTo>
                  <a:close/>
                  <a:moveTo>
                    <a:pt x="583756" y="991455"/>
                  </a:moveTo>
                  <a:cubicBezTo>
                    <a:pt x="580932" y="991021"/>
                    <a:pt x="579919" y="991697"/>
                    <a:pt x="579387" y="992831"/>
                  </a:cubicBezTo>
                  <a:cubicBezTo>
                    <a:pt x="542384" y="1068070"/>
                    <a:pt x="356495" y="1447548"/>
                    <a:pt x="344208" y="1478276"/>
                  </a:cubicBezTo>
                  <a:lnTo>
                    <a:pt x="350937" y="1483592"/>
                  </a:lnTo>
                  <a:lnTo>
                    <a:pt x="350581" y="1481438"/>
                  </a:lnTo>
                  <a:cubicBezTo>
                    <a:pt x="354419" y="1465193"/>
                    <a:pt x="578664" y="1009342"/>
                    <a:pt x="580933" y="1004780"/>
                  </a:cubicBezTo>
                  <a:lnTo>
                    <a:pt x="583877" y="998745"/>
                  </a:lnTo>
                  <a:lnTo>
                    <a:pt x="893258" y="1128754"/>
                  </a:lnTo>
                  <a:lnTo>
                    <a:pt x="889758" y="1135633"/>
                  </a:lnTo>
                  <a:lnTo>
                    <a:pt x="685089" y="1537439"/>
                  </a:lnTo>
                  <a:lnTo>
                    <a:pt x="677582" y="1537053"/>
                  </a:lnTo>
                  <a:lnTo>
                    <a:pt x="395913" y="1439775"/>
                  </a:lnTo>
                  <a:cubicBezTo>
                    <a:pt x="393137" y="1439293"/>
                    <a:pt x="391906" y="1440210"/>
                    <a:pt x="391592" y="1441344"/>
                  </a:cubicBezTo>
                  <a:cubicBezTo>
                    <a:pt x="391327" y="1442238"/>
                    <a:pt x="391327" y="1443227"/>
                    <a:pt x="391809" y="1444144"/>
                  </a:cubicBezTo>
                  <a:lnTo>
                    <a:pt x="393427" y="1445351"/>
                  </a:lnTo>
                  <a:lnTo>
                    <a:pt x="681203" y="1545308"/>
                  </a:lnTo>
                  <a:lnTo>
                    <a:pt x="661337" y="1585015"/>
                  </a:lnTo>
                  <a:lnTo>
                    <a:pt x="661337" y="1584967"/>
                  </a:lnTo>
                  <a:lnTo>
                    <a:pt x="655665" y="1583398"/>
                  </a:lnTo>
                  <a:cubicBezTo>
                    <a:pt x="642075" y="1579657"/>
                    <a:pt x="612192" y="1570943"/>
                    <a:pt x="576419" y="1560491"/>
                  </a:cubicBezTo>
                  <a:cubicBezTo>
                    <a:pt x="551315" y="1553177"/>
                    <a:pt x="523315" y="1544994"/>
                    <a:pt x="495990" y="1537125"/>
                  </a:cubicBezTo>
                  <a:lnTo>
                    <a:pt x="494180" y="1536594"/>
                  </a:lnTo>
                  <a:lnTo>
                    <a:pt x="492876" y="1535291"/>
                  </a:lnTo>
                  <a:lnTo>
                    <a:pt x="488773" y="1534735"/>
                  </a:lnTo>
                  <a:cubicBezTo>
                    <a:pt x="471137" y="1529527"/>
                    <a:pt x="455721" y="1524910"/>
                    <a:pt x="442249" y="1520801"/>
                  </a:cubicBezTo>
                  <a:lnTo>
                    <a:pt x="418611" y="1513423"/>
                  </a:lnTo>
                  <a:lnTo>
                    <a:pt x="444554" y="1522888"/>
                  </a:lnTo>
                  <a:cubicBezTo>
                    <a:pt x="456152" y="1526986"/>
                    <a:pt x="469079" y="1531426"/>
                    <a:pt x="483486" y="1536232"/>
                  </a:cubicBezTo>
                  <a:lnTo>
                    <a:pt x="488555" y="1537922"/>
                  </a:lnTo>
                  <a:lnTo>
                    <a:pt x="457031" y="2654896"/>
                  </a:lnTo>
                  <a:lnTo>
                    <a:pt x="448413" y="2652820"/>
                  </a:lnTo>
                  <a:cubicBezTo>
                    <a:pt x="289897" y="2614344"/>
                    <a:pt x="139564" y="2568891"/>
                    <a:pt x="25101" y="2524815"/>
                  </a:cubicBezTo>
                  <a:cubicBezTo>
                    <a:pt x="22928" y="2523994"/>
                    <a:pt x="21407" y="2523391"/>
                    <a:pt x="20466" y="2523028"/>
                  </a:cubicBezTo>
                  <a:lnTo>
                    <a:pt x="18776" y="2522449"/>
                  </a:lnTo>
                  <a:cubicBezTo>
                    <a:pt x="15831" y="2521870"/>
                    <a:pt x="15011" y="2523463"/>
                    <a:pt x="14673" y="2524259"/>
                  </a:cubicBezTo>
                  <a:lnTo>
                    <a:pt x="14504" y="2526360"/>
                  </a:lnTo>
                  <a:lnTo>
                    <a:pt x="16490" y="2528394"/>
                  </a:lnTo>
                  <a:lnTo>
                    <a:pt x="16169" y="2528267"/>
                  </a:lnTo>
                  <a:lnTo>
                    <a:pt x="16145" y="2528267"/>
                  </a:lnTo>
                  <a:cubicBezTo>
                    <a:pt x="16145" y="2528267"/>
                    <a:pt x="16266" y="2528339"/>
                    <a:pt x="16507" y="2528411"/>
                  </a:cubicBezTo>
                  <a:lnTo>
                    <a:pt x="16490" y="2528394"/>
                  </a:lnTo>
                  <a:lnTo>
                    <a:pt x="18800" y="2529305"/>
                  </a:lnTo>
                  <a:cubicBezTo>
                    <a:pt x="131816" y="2574178"/>
                    <a:pt x="744638" y="2798446"/>
                    <a:pt x="1728248" y="2811626"/>
                  </a:cubicBezTo>
                  <a:lnTo>
                    <a:pt x="1730710" y="2805181"/>
                  </a:lnTo>
                  <a:cubicBezTo>
                    <a:pt x="1286156" y="2799243"/>
                    <a:pt x="861781" y="2749566"/>
                    <a:pt x="469220" y="2657551"/>
                  </a:cubicBezTo>
                  <a:lnTo>
                    <a:pt x="463524" y="2656248"/>
                  </a:lnTo>
                  <a:lnTo>
                    <a:pt x="495073" y="1540335"/>
                  </a:lnTo>
                  <a:lnTo>
                    <a:pt x="504269" y="1543377"/>
                  </a:lnTo>
                  <a:cubicBezTo>
                    <a:pt x="582139" y="1569325"/>
                    <a:pt x="661120" y="1591678"/>
                    <a:pt x="661940" y="1591919"/>
                  </a:cubicBezTo>
                  <a:cubicBezTo>
                    <a:pt x="664233" y="1592160"/>
                    <a:pt x="665682" y="1591267"/>
                    <a:pt x="666309" y="1590036"/>
                  </a:cubicBezTo>
                  <a:lnTo>
                    <a:pt x="900885" y="1127499"/>
                  </a:lnTo>
                  <a:cubicBezTo>
                    <a:pt x="901078" y="1127040"/>
                    <a:pt x="901126" y="1126243"/>
                    <a:pt x="900861" y="1125592"/>
                  </a:cubicBezTo>
                  <a:cubicBezTo>
                    <a:pt x="900595" y="1124892"/>
                    <a:pt x="899871" y="1124240"/>
                    <a:pt x="898882" y="1123805"/>
                  </a:cubicBezTo>
                  <a:close/>
                  <a:moveTo>
                    <a:pt x="3317728" y="987207"/>
                  </a:moveTo>
                  <a:cubicBezTo>
                    <a:pt x="3322290" y="987207"/>
                    <a:pt x="3325959" y="989621"/>
                    <a:pt x="3328856" y="991576"/>
                  </a:cubicBezTo>
                  <a:lnTo>
                    <a:pt x="3332066" y="993700"/>
                  </a:lnTo>
                  <a:lnTo>
                    <a:pt x="3332066" y="995776"/>
                  </a:lnTo>
                  <a:cubicBezTo>
                    <a:pt x="3334601" y="999397"/>
                    <a:pt x="3336073" y="1004007"/>
                    <a:pt x="3336073" y="1008690"/>
                  </a:cubicBezTo>
                  <a:cubicBezTo>
                    <a:pt x="3336073" y="1014580"/>
                    <a:pt x="3333804" y="1020349"/>
                    <a:pt x="3329966" y="1024139"/>
                  </a:cubicBezTo>
                  <a:cubicBezTo>
                    <a:pt x="3328180" y="1027059"/>
                    <a:pt x="3323256" y="1029425"/>
                    <a:pt x="3317728" y="1029425"/>
                  </a:cubicBezTo>
                  <a:lnTo>
                    <a:pt x="3317728" y="1029473"/>
                  </a:lnTo>
                  <a:cubicBezTo>
                    <a:pt x="3311911" y="1029473"/>
                    <a:pt x="3307469" y="1027373"/>
                    <a:pt x="3304621" y="1023173"/>
                  </a:cubicBezTo>
                  <a:cubicBezTo>
                    <a:pt x="3301628" y="1020349"/>
                    <a:pt x="3299383" y="1014580"/>
                    <a:pt x="3299383" y="1008714"/>
                  </a:cubicBezTo>
                  <a:cubicBezTo>
                    <a:pt x="3299383" y="1002849"/>
                    <a:pt x="3301652" y="997079"/>
                    <a:pt x="3305466" y="993314"/>
                  </a:cubicBezTo>
                  <a:cubicBezTo>
                    <a:pt x="3307687" y="989766"/>
                    <a:pt x="3312321" y="987207"/>
                    <a:pt x="3317728" y="987207"/>
                  </a:cubicBezTo>
                  <a:close/>
                  <a:moveTo>
                    <a:pt x="576241" y="977850"/>
                  </a:moveTo>
                  <a:cubicBezTo>
                    <a:pt x="580342" y="976362"/>
                    <a:pt x="585012" y="976368"/>
                    <a:pt x="589357" y="978227"/>
                  </a:cubicBezTo>
                  <a:lnTo>
                    <a:pt x="904482" y="1110578"/>
                  </a:lnTo>
                  <a:cubicBezTo>
                    <a:pt x="909068" y="1112509"/>
                    <a:pt x="912495" y="1115936"/>
                    <a:pt x="914233" y="1120209"/>
                  </a:cubicBezTo>
                  <a:cubicBezTo>
                    <a:pt x="915899" y="1124433"/>
                    <a:pt x="915802" y="1129164"/>
                    <a:pt x="913896" y="1133557"/>
                  </a:cubicBezTo>
                  <a:lnTo>
                    <a:pt x="679127" y="1596481"/>
                  </a:lnTo>
                  <a:cubicBezTo>
                    <a:pt x="675265" y="1604181"/>
                    <a:pt x="665706" y="1608333"/>
                    <a:pt x="657668" y="1605630"/>
                  </a:cubicBezTo>
                  <a:cubicBezTo>
                    <a:pt x="657233" y="1605485"/>
                    <a:pt x="583998" y="1584774"/>
                    <a:pt x="508855" y="1560032"/>
                  </a:cubicBezTo>
                  <a:lnTo>
                    <a:pt x="478176" y="2644903"/>
                  </a:lnTo>
                  <a:cubicBezTo>
                    <a:pt x="871171" y="2736532"/>
                    <a:pt x="1296052" y="2785677"/>
                    <a:pt x="1741186" y="2790939"/>
                  </a:cubicBezTo>
                  <a:lnTo>
                    <a:pt x="1751469" y="2791036"/>
                  </a:lnTo>
                  <a:lnTo>
                    <a:pt x="1738000" y="2826084"/>
                  </a:lnTo>
                  <a:lnTo>
                    <a:pt x="1738024" y="2826109"/>
                  </a:lnTo>
                  <a:lnTo>
                    <a:pt x="1733052" y="2826036"/>
                  </a:lnTo>
                  <a:cubicBezTo>
                    <a:pt x="743986" y="2813533"/>
                    <a:pt x="127133" y="2587792"/>
                    <a:pt x="13514" y="2542629"/>
                  </a:cubicBezTo>
                  <a:lnTo>
                    <a:pt x="11342" y="2541784"/>
                  </a:lnTo>
                  <a:cubicBezTo>
                    <a:pt x="6273" y="2539611"/>
                    <a:pt x="2700" y="2535846"/>
                    <a:pt x="1035" y="2531260"/>
                  </a:cubicBezTo>
                  <a:cubicBezTo>
                    <a:pt x="-534" y="2526915"/>
                    <a:pt x="-317" y="2522184"/>
                    <a:pt x="1662" y="2518201"/>
                  </a:cubicBezTo>
                  <a:cubicBezTo>
                    <a:pt x="5283" y="2509825"/>
                    <a:pt x="15156" y="2505432"/>
                    <a:pt x="24038" y="2509101"/>
                  </a:cubicBezTo>
                  <a:cubicBezTo>
                    <a:pt x="25125" y="2509463"/>
                    <a:pt x="26935" y="2510139"/>
                    <a:pt x="30266" y="2511418"/>
                  </a:cubicBezTo>
                  <a:cubicBezTo>
                    <a:pt x="142075" y="2554481"/>
                    <a:pt x="288425" y="2598895"/>
                    <a:pt x="443175" y="2636744"/>
                  </a:cubicBezTo>
                  <a:lnTo>
                    <a:pt x="473879" y="1548156"/>
                  </a:lnTo>
                  <a:cubicBezTo>
                    <a:pt x="335857" y="1501835"/>
                    <a:pt x="326925" y="1487521"/>
                    <a:pt x="329846" y="1475886"/>
                  </a:cubicBezTo>
                  <a:cubicBezTo>
                    <a:pt x="335760" y="1456455"/>
                    <a:pt x="564229" y="991142"/>
                    <a:pt x="566546" y="986435"/>
                  </a:cubicBezTo>
                  <a:cubicBezTo>
                    <a:pt x="568610" y="982319"/>
                    <a:pt x="572141" y="979338"/>
                    <a:pt x="576241" y="977850"/>
                  </a:cubicBezTo>
                  <a:close/>
                  <a:moveTo>
                    <a:pt x="3333419" y="947790"/>
                  </a:moveTo>
                  <a:lnTo>
                    <a:pt x="3050760" y="1066574"/>
                  </a:lnTo>
                  <a:lnTo>
                    <a:pt x="3247245" y="1452424"/>
                  </a:lnTo>
                  <a:lnTo>
                    <a:pt x="3524401" y="1356788"/>
                  </a:lnTo>
                  <a:cubicBezTo>
                    <a:pt x="3525921" y="1355944"/>
                    <a:pt x="3529108" y="1355316"/>
                    <a:pt x="3532149" y="1355726"/>
                  </a:cubicBezTo>
                  <a:cubicBezTo>
                    <a:pt x="3481652" y="1249687"/>
                    <a:pt x="3376433" y="1034953"/>
                    <a:pt x="3333419" y="947790"/>
                  </a:cubicBezTo>
                  <a:close/>
                  <a:moveTo>
                    <a:pt x="423672" y="915903"/>
                  </a:moveTo>
                  <a:lnTo>
                    <a:pt x="435886" y="923338"/>
                  </a:lnTo>
                  <a:cubicBezTo>
                    <a:pt x="412207" y="972531"/>
                    <a:pt x="388286" y="1021460"/>
                    <a:pt x="364196" y="1070605"/>
                  </a:cubicBezTo>
                  <a:cubicBezTo>
                    <a:pt x="348482" y="1102709"/>
                    <a:pt x="332719" y="1134910"/>
                    <a:pt x="316957" y="1167351"/>
                  </a:cubicBezTo>
                  <a:cubicBezTo>
                    <a:pt x="290574" y="1221638"/>
                    <a:pt x="264287" y="1275829"/>
                    <a:pt x="237977" y="1330768"/>
                  </a:cubicBezTo>
                  <a:lnTo>
                    <a:pt x="232425" y="1341799"/>
                  </a:lnTo>
                  <a:cubicBezTo>
                    <a:pt x="217942" y="1370475"/>
                    <a:pt x="198149" y="1409748"/>
                    <a:pt x="190593" y="1437990"/>
                  </a:cubicBezTo>
                  <a:cubicBezTo>
                    <a:pt x="171621" y="1507146"/>
                    <a:pt x="200418" y="1575868"/>
                    <a:pt x="265687" y="1617458"/>
                  </a:cubicBezTo>
                  <a:cubicBezTo>
                    <a:pt x="282657" y="1628754"/>
                    <a:pt x="302088" y="1637517"/>
                    <a:pt x="318936" y="1644831"/>
                  </a:cubicBezTo>
                  <a:lnTo>
                    <a:pt x="325333" y="1648451"/>
                  </a:lnTo>
                  <a:lnTo>
                    <a:pt x="326443" y="1653231"/>
                  </a:lnTo>
                  <a:lnTo>
                    <a:pt x="304091" y="2441055"/>
                  </a:lnTo>
                  <a:lnTo>
                    <a:pt x="304067" y="2441055"/>
                  </a:lnTo>
                  <a:lnTo>
                    <a:pt x="289729" y="2440669"/>
                  </a:lnTo>
                  <a:lnTo>
                    <a:pt x="311960" y="1657479"/>
                  </a:lnTo>
                  <a:cubicBezTo>
                    <a:pt x="294798" y="1650020"/>
                    <a:pt x="275246" y="1641089"/>
                    <a:pt x="257842" y="1629479"/>
                  </a:cubicBezTo>
                  <a:cubicBezTo>
                    <a:pt x="187190" y="1584485"/>
                    <a:pt x="156051" y="1509632"/>
                    <a:pt x="176714" y="1434248"/>
                  </a:cubicBezTo>
                  <a:cubicBezTo>
                    <a:pt x="184679" y="1404606"/>
                    <a:pt x="204883" y="1364585"/>
                    <a:pt x="219632" y="1335354"/>
                  </a:cubicBezTo>
                  <a:lnTo>
                    <a:pt x="225111" y="1324492"/>
                  </a:lnTo>
                  <a:cubicBezTo>
                    <a:pt x="251349" y="1269601"/>
                    <a:pt x="277684" y="1215411"/>
                    <a:pt x="303971" y="1161244"/>
                  </a:cubicBezTo>
                  <a:cubicBezTo>
                    <a:pt x="319805" y="1128634"/>
                    <a:pt x="335568" y="1096433"/>
                    <a:pt x="351306" y="1064305"/>
                  </a:cubicBezTo>
                  <a:cubicBezTo>
                    <a:pt x="363327" y="1039781"/>
                    <a:pt x="375299" y="1015329"/>
                    <a:pt x="387224" y="990852"/>
                  </a:cubicBezTo>
                  <a:cubicBezTo>
                    <a:pt x="169472" y="1306412"/>
                    <a:pt x="50374" y="1686179"/>
                    <a:pt x="50374" y="2069278"/>
                  </a:cubicBezTo>
                  <a:cubicBezTo>
                    <a:pt x="50374" y="2165928"/>
                    <a:pt x="58147" y="2264267"/>
                    <a:pt x="73402" y="2361592"/>
                  </a:cubicBezTo>
                  <a:lnTo>
                    <a:pt x="59233" y="2363837"/>
                  </a:lnTo>
                  <a:cubicBezTo>
                    <a:pt x="43857" y="2265763"/>
                    <a:pt x="36036" y="2166652"/>
                    <a:pt x="36036" y="2069278"/>
                  </a:cubicBezTo>
                  <a:cubicBezTo>
                    <a:pt x="36036" y="1655862"/>
                    <a:pt x="173672" y="1246259"/>
                    <a:pt x="423672" y="915903"/>
                  </a:cubicBezTo>
                  <a:close/>
                  <a:moveTo>
                    <a:pt x="3348030" y="908405"/>
                  </a:moveTo>
                  <a:cubicBezTo>
                    <a:pt x="3352091" y="909874"/>
                    <a:pt x="3355566" y="912861"/>
                    <a:pt x="3357654" y="917061"/>
                  </a:cubicBezTo>
                  <a:cubicBezTo>
                    <a:pt x="3359779" y="921189"/>
                    <a:pt x="3589237" y="1387637"/>
                    <a:pt x="3594354" y="1406368"/>
                  </a:cubicBezTo>
                  <a:cubicBezTo>
                    <a:pt x="3596647" y="1415541"/>
                    <a:pt x="3600027" y="1429130"/>
                    <a:pt x="3447497" y="1479724"/>
                  </a:cubicBezTo>
                  <a:lnTo>
                    <a:pt x="3382107" y="2616009"/>
                  </a:lnTo>
                  <a:cubicBezTo>
                    <a:pt x="3583806" y="2570798"/>
                    <a:pt x="3774860" y="2520784"/>
                    <a:pt x="3965770" y="2463190"/>
                  </a:cubicBezTo>
                  <a:cubicBezTo>
                    <a:pt x="3990560" y="2332288"/>
                    <a:pt x="4003160" y="2199793"/>
                    <a:pt x="4003160" y="2069301"/>
                  </a:cubicBezTo>
                  <a:lnTo>
                    <a:pt x="4017498" y="2069301"/>
                  </a:lnTo>
                  <a:cubicBezTo>
                    <a:pt x="4017498" y="2202134"/>
                    <a:pt x="4004584" y="2336995"/>
                    <a:pt x="3979070" y="2470142"/>
                  </a:cubicBezTo>
                  <a:lnTo>
                    <a:pt x="3978249" y="2474414"/>
                  </a:lnTo>
                  <a:lnTo>
                    <a:pt x="3974097" y="2475669"/>
                  </a:lnTo>
                  <a:cubicBezTo>
                    <a:pt x="3778529" y="2534784"/>
                    <a:pt x="3582888" y="2585933"/>
                    <a:pt x="3375975" y="2632109"/>
                  </a:cubicBezTo>
                  <a:lnTo>
                    <a:pt x="3366706" y="2634185"/>
                  </a:lnTo>
                  <a:lnTo>
                    <a:pt x="3433738" y="1469176"/>
                  </a:lnTo>
                  <a:lnTo>
                    <a:pt x="3438397" y="1467631"/>
                  </a:lnTo>
                  <a:cubicBezTo>
                    <a:pt x="3468129" y="1457831"/>
                    <a:pt x="3491650" y="1449508"/>
                    <a:pt x="3510258" y="1442472"/>
                  </a:cubicBezTo>
                  <a:lnTo>
                    <a:pt x="3513269" y="1441233"/>
                  </a:lnTo>
                  <a:lnTo>
                    <a:pt x="3499197" y="1445757"/>
                  </a:lnTo>
                  <a:cubicBezTo>
                    <a:pt x="3456806" y="1459015"/>
                    <a:pt x="3389555" y="1479079"/>
                    <a:pt x="3282535" y="1510018"/>
                  </a:cubicBezTo>
                  <a:lnTo>
                    <a:pt x="3262911" y="1515715"/>
                  </a:lnTo>
                  <a:lnTo>
                    <a:pt x="3262911" y="1515691"/>
                  </a:lnTo>
                  <a:lnTo>
                    <a:pt x="3243021" y="1475911"/>
                  </a:lnTo>
                  <a:lnTo>
                    <a:pt x="3532415" y="1374747"/>
                  </a:lnTo>
                  <a:cubicBezTo>
                    <a:pt x="3532897" y="1373854"/>
                    <a:pt x="3532897" y="1372840"/>
                    <a:pt x="3532704" y="1372261"/>
                  </a:cubicBezTo>
                  <a:cubicBezTo>
                    <a:pt x="3532270" y="1370716"/>
                    <a:pt x="3530990" y="1369968"/>
                    <a:pt x="3530194" y="1369968"/>
                  </a:cubicBezTo>
                  <a:lnTo>
                    <a:pt x="3244300" y="1468066"/>
                  </a:lnTo>
                  <a:lnTo>
                    <a:pt x="3239883" y="1468066"/>
                  </a:lnTo>
                  <a:lnTo>
                    <a:pt x="3237083" y="1464155"/>
                  </a:lnTo>
                  <a:lnTo>
                    <a:pt x="3030918" y="1059381"/>
                  </a:lnTo>
                  <a:lnTo>
                    <a:pt x="3340298" y="929372"/>
                  </a:lnTo>
                  <a:lnTo>
                    <a:pt x="3343291" y="935431"/>
                  </a:lnTo>
                  <a:cubicBezTo>
                    <a:pt x="3345560" y="939993"/>
                    <a:pt x="3569901" y="1395361"/>
                    <a:pt x="3573643" y="1412282"/>
                  </a:cubicBezTo>
                  <a:lnTo>
                    <a:pt x="3573957" y="1413688"/>
                  </a:lnTo>
                  <a:lnTo>
                    <a:pt x="3580089" y="1408806"/>
                  </a:lnTo>
                  <a:cubicBezTo>
                    <a:pt x="3568212" y="1378005"/>
                    <a:pt x="3357075" y="947813"/>
                    <a:pt x="3344885" y="923482"/>
                  </a:cubicBezTo>
                  <a:cubicBezTo>
                    <a:pt x="3344210" y="922178"/>
                    <a:pt x="3342640" y="921141"/>
                    <a:pt x="3340565" y="922058"/>
                  </a:cubicBezTo>
                  <a:lnTo>
                    <a:pt x="3025367" y="1054432"/>
                  </a:lnTo>
                  <a:cubicBezTo>
                    <a:pt x="3024015" y="1055011"/>
                    <a:pt x="3022977" y="1057135"/>
                    <a:pt x="3023581" y="1058536"/>
                  </a:cubicBezTo>
                  <a:lnTo>
                    <a:pt x="3258760" y="1520614"/>
                  </a:lnTo>
                  <a:cubicBezTo>
                    <a:pt x="3259412" y="1522376"/>
                    <a:pt x="3260812" y="1523125"/>
                    <a:pt x="3262043" y="1522642"/>
                  </a:cubicBezTo>
                  <a:cubicBezTo>
                    <a:pt x="3263081" y="1522352"/>
                    <a:pt x="3339695" y="1499976"/>
                    <a:pt x="3417686" y="1474776"/>
                  </a:cubicBezTo>
                  <a:lnTo>
                    <a:pt x="3427680" y="1471565"/>
                  </a:lnTo>
                  <a:lnTo>
                    <a:pt x="3427076" y="1482017"/>
                  </a:lnTo>
                  <a:lnTo>
                    <a:pt x="3359730" y="2634909"/>
                  </a:lnTo>
                  <a:lnTo>
                    <a:pt x="3354420" y="2636068"/>
                  </a:lnTo>
                  <a:cubicBezTo>
                    <a:pt x="3159648" y="2678527"/>
                    <a:pt x="2965287" y="2713214"/>
                    <a:pt x="2776550" y="2739114"/>
                  </a:cubicBezTo>
                  <a:lnTo>
                    <a:pt x="2775295" y="2745825"/>
                  </a:lnTo>
                  <a:cubicBezTo>
                    <a:pt x="3166262" y="2692455"/>
                    <a:pt x="3566499" y="2604737"/>
                    <a:pt x="3965190" y="2485059"/>
                  </a:cubicBezTo>
                  <a:lnTo>
                    <a:pt x="3976680" y="2481583"/>
                  </a:lnTo>
                  <a:lnTo>
                    <a:pt x="3974266" y="2493387"/>
                  </a:lnTo>
                  <a:cubicBezTo>
                    <a:pt x="3963597" y="2545260"/>
                    <a:pt x="3950104" y="2599112"/>
                    <a:pt x="3934245" y="2653423"/>
                  </a:cubicBezTo>
                  <a:lnTo>
                    <a:pt x="3933183" y="2657092"/>
                  </a:lnTo>
                  <a:lnTo>
                    <a:pt x="3929514" y="2658251"/>
                  </a:lnTo>
                  <a:cubicBezTo>
                    <a:pt x="3551074" y="2778387"/>
                    <a:pt x="3152165" y="2863837"/>
                    <a:pt x="2743770" y="2912282"/>
                  </a:cubicBezTo>
                  <a:lnTo>
                    <a:pt x="2742539" y="2919017"/>
                  </a:lnTo>
                  <a:cubicBezTo>
                    <a:pt x="3147434" y="2870619"/>
                    <a:pt x="3542843" y="2786594"/>
                    <a:pt x="3918048" y="2669307"/>
                  </a:cubicBezTo>
                  <a:lnTo>
                    <a:pt x="3931107" y="2665203"/>
                  </a:lnTo>
                  <a:lnTo>
                    <a:pt x="3927028" y="2678286"/>
                  </a:lnTo>
                  <a:cubicBezTo>
                    <a:pt x="3883482" y="2818336"/>
                    <a:pt x="3825020" y="2954307"/>
                    <a:pt x="3753305" y="3082336"/>
                  </a:cubicBezTo>
                  <a:lnTo>
                    <a:pt x="3751663" y="3085257"/>
                  </a:lnTo>
                  <a:lnTo>
                    <a:pt x="3748356" y="3085885"/>
                  </a:lnTo>
                  <a:cubicBezTo>
                    <a:pt x="3405569" y="3149730"/>
                    <a:pt x="3055347" y="3195738"/>
                    <a:pt x="2707297" y="3222676"/>
                  </a:cubicBezTo>
                  <a:lnTo>
                    <a:pt x="2706259" y="3229628"/>
                  </a:lnTo>
                  <a:cubicBezTo>
                    <a:pt x="3049409" y="3202714"/>
                    <a:pt x="3394538" y="3157624"/>
                    <a:pt x="3732232" y="3095685"/>
                  </a:cubicBezTo>
                  <a:lnTo>
                    <a:pt x="3747560" y="3092861"/>
                  </a:lnTo>
                  <a:lnTo>
                    <a:pt x="3739739" y="3106354"/>
                  </a:lnTo>
                  <a:cubicBezTo>
                    <a:pt x="3717966" y="3143817"/>
                    <a:pt x="3697256" y="3176837"/>
                    <a:pt x="3676400" y="3207276"/>
                  </a:cubicBezTo>
                  <a:lnTo>
                    <a:pt x="3674638" y="3209883"/>
                  </a:lnTo>
                  <a:lnTo>
                    <a:pt x="3671524" y="3210341"/>
                  </a:lnTo>
                  <a:cubicBezTo>
                    <a:pt x="3339744" y="3258690"/>
                    <a:pt x="3010232" y="3292412"/>
                    <a:pt x="2692138" y="3310539"/>
                  </a:cubicBezTo>
                  <a:lnTo>
                    <a:pt x="2691100" y="3317540"/>
                  </a:lnTo>
                  <a:cubicBezTo>
                    <a:pt x="3006684" y="3299267"/>
                    <a:pt x="3330692" y="3266197"/>
                    <a:pt x="3654290" y="3219200"/>
                  </a:cubicBezTo>
                  <a:lnTo>
                    <a:pt x="3670414" y="3216883"/>
                  </a:lnTo>
                  <a:lnTo>
                    <a:pt x="3661266" y="3230352"/>
                  </a:lnTo>
                  <a:cubicBezTo>
                    <a:pt x="3564326" y="3373347"/>
                    <a:pt x="3449018" y="3504201"/>
                    <a:pt x="3318599" y="3619292"/>
                  </a:cubicBezTo>
                  <a:lnTo>
                    <a:pt x="3316499" y="3621127"/>
                  </a:lnTo>
                  <a:lnTo>
                    <a:pt x="3313675" y="3621078"/>
                  </a:lnTo>
                  <a:cubicBezTo>
                    <a:pt x="3109368" y="3616589"/>
                    <a:pt x="2899100" y="3612823"/>
                    <a:pt x="2695735" y="3609154"/>
                  </a:cubicBezTo>
                  <a:lnTo>
                    <a:pt x="2656655" y="3608478"/>
                  </a:lnTo>
                  <a:lnTo>
                    <a:pt x="2656124" y="3614875"/>
                  </a:lnTo>
                  <a:cubicBezTo>
                    <a:pt x="2883313" y="3619027"/>
                    <a:pt x="3088271" y="3622889"/>
                    <a:pt x="3290840" y="3627499"/>
                  </a:cubicBezTo>
                  <a:lnTo>
                    <a:pt x="3310078" y="3627933"/>
                  </a:lnTo>
                  <a:lnTo>
                    <a:pt x="3237277" y="3688207"/>
                  </a:lnTo>
                  <a:lnTo>
                    <a:pt x="3237180" y="3688159"/>
                  </a:lnTo>
                  <a:lnTo>
                    <a:pt x="3234380" y="3688014"/>
                  </a:lnTo>
                  <a:cubicBezTo>
                    <a:pt x="3058243" y="3679421"/>
                    <a:pt x="2865668" y="3672638"/>
                    <a:pt x="2645720" y="3667279"/>
                  </a:cubicBezTo>
                  <a:lnTo>
                    <a:pt x="2646107" y="3652941"/>
                  </a:lnTo>
                  <a:cubicBezTo>
                    <a:pt x="2865017" y="3658275"/>
                    <a:pt x="3056771" y="3665010"/>
                    <a:pt x="3232304" y="3673555"/>
                  </a:cubicBezTo>
                  <a:lnTo>
                    <a:pt x="3271191" y="3641354"/>
                  </a:lnTo>
                  <a:cubicBezTo>
                    <a:pt x="3072654" y="3636889"/>
                    <a:pt x="2871196" y="3633147"/>
                    <a:pt x="2648158" y="3629044"/>
                  </a:cubicBezTo>
                  <a:lnTo>
                    <a:pt x="2640555" y="3628899"/>
                  </a:lnTo>
                  <a:lnTo>
                    <a:pt x="2643258" y="3593826"/>
                  </a:lnTo>
                  <a:lnTo>
                    <a:pt x="2695880" y="3594792"/>
                  </a:lnTo>
                  <a:cubicBezTo>
                    <a:pt x="2898351" y="3598437"/>
                    <a:pt x="3107678" y="3602202"/>
                    <a:pt x="3311092" y="3606668"/>
                  </a:cubicBezTo>
                  <a:cubicBezTo>
                    <a:pt x="3435669" y="3496452"/>
                    <a:pt x="3546271" y="3371730"/>
                    <a:pt x="3640072" y="3235759"/>
                  </a:cubicBezTo>
                  <a:cubicBezTo>
                    <a:pt x="3318454" y="3282008"/>
                    <a:pt x="2996522" y="3314522"/>
                    <a:pt x="2683014" y="3332385"/>
                  </a:cubicBezTo>
                  <a:lnTo>
                    <a:pt x="2674204" y="3332867"/>
                  </a:lnTo>
                  <a:lnTo>
                    <a:pt x="2679562" y="3296853"/>
                  </a:lnTo>
                  <a:lnTo>
                    <a:pt x="2685380" y="3296515"/>
                  </a:lnTo>
                  <a:cubicBezTo>
                    <a:pt x="3003884" y="3278532"/>
                    <a:pt x="3333878" y="3244908"/>
                    <a:pt x="3666214" y="3196559"/>
                  </a:cubicBezTo>
                  <a:cubicBezTo>
                    <a:pt x="3683714" y="3170827"/>
                    <a:pt x="3701190" y="3143261"/>
                    <a:pt x="3719294" y="3112606"/>
                  </a:cubicBezTo>
                  <a:cubicBezTo>
                    <a:pt x="3383096" y="3173724"/>
                    <a:pt x="3039681" y="3218138"/>
                    <a:pt x="2698294" y="3244594"/>
                  </a:cubicBezTo>
                  <a:lnTo>
                    <a:pt x="2689314" y="3245318"/>
                  </a:lnTo>
                  <a:lnTo>
                    <a:pt x="2694673" y="3209255"/>
                  </a:lnTo>
                  <a:lnTo>
                    <a:pt x="2700394" y="3208797"/>
                  </a:lnTo>
                  <a:cubicBezTo>
                    <a:pt x="3048709" y="3182027"/>
                    <a:pt x="3399220" y="3136140"/>
                    <a:pt x="3742322" y="3072391"/>
                  </a:cubicBezTo>
                  <a:cubicBezTo>
                    <a:pt x="3810585" y="2950059"/>
                    <a:pt x="3866682" y="2820508"/>
                    <a:pt x="3909117" y="2687048"/>
                  </a:cubicBezTo>
                  <a:cubicBezTo>
                    <a:pt x="3533985" y="2803419"/>
                    <a:pt x="3138865" y="2886647"/>
                    <a:pt x="2734477" y="2934393"/>
                  </a:cubicBezTo>
                  <a:lnTo>
                    <a:pt x="2724797" y="2935551"/>
                  </a:lnTo>
                  <a:lnTo>
                    <a:pt x="2731556" y="2899272"/>
                  </a:lnTo>
                  <a:lnTo>
                    <a:pt x="2736818" y="2898668"/>
                  </a:lnTo>
                  <a:cubicBezTo>
                    <a:pt x="3144803" y="2850561"/>
                    <a:pt x="3543374" y="2765473"/>
                    <a:pt x="3921452" y="2645723"/>
                  </a:cubicBezTo>
                  <a:cubicBezTo>
                    <a:pt x="3935573" y="2597157"/>
                    <a:pt x="3947738" y="2548977"/>
                    <a:pt x="3957683" y="2502294"/>
                  </a:cubicBezTo>
                  <a:cubicBezTo>
                    <a:pt x="3558774" y="2621416"/>
                    <a:pt x="3158369" y="2708579"/>
                    <a:pt x="2767329" y="2761418"/>
                  </a:cubicBezTo>
                  <a:lnTo>
                    <a:pt x="2757505" y="2762722"/>
                  </a:lnTo>
                  <a:lnTo>
                    <a:pt x="2764239" y="2726321"/>
                  </a:lnTo>
                  <a:lnTo>
                    <a:pt x="2769381" y="2725621"/>
                  </a:lnTo>
                  <a:cubicBezTo>
                    <a:pt x="2957635" y="2699890"/>
                    <a:pt x="3151586" y="2665468"/>
                    <a:pt x="3345972" y="2623226"/>
                  </a:cubicBezTo>
                  <a:lnTo>
                    <a:pt x="3412062" y="1491673"/>
                  </a:lnTo>
                  <a:cubicBezTo>
                    <a:pt x="3337451" y="1515570"/>
                    <a:pt x="3266991" y="1536135"/>
                    <a:pt x="3266243" y="1536353"/>
                  </a:cubicBezTo>
                  <a:cubicBezTo>
                    <a:pt x="3257843" y="1539153"/>
                    <a:pt x="3248260" y="1534494"/>
                    <a:pt x="3245484" y="1526142"/>
                  </a:cubicBezTo>
                  <a:lnTo>
                    <a:pt x="3010522" y="1064643"/>
                  </a:lnTo>
                  <a:cubicBezTo>
                    <a:pt x="3008398" y="1059742"/>
                    <a:pt x="3008326" y="1054939"/>
                    <a:pt x="3010088" y="1050666"/>
                  </a:cubicBezTo>
                  <a:cubicBezTo>
                    <a:pt x="3011850" y="1046491"/>
                    <a:pt x="3015229" y="1043135"/>
                    <a:pt x="3019670" y="1041228"/>
                  </a:cubicBezTo>
                  <a:lnTo>
                    <a:pt x="3334892" y="908854"/>
                  </a:lnTo>
                  <a:cubicBezTo>
                    <a:pt x="3339321" y="906984"/>
                    <a:pt x="3343968" y="906935"/>
                    <a:pt x="3348030" y="908405"/>
                  </a:cubicBezTo>
                  <a:close/>
                  <a:moveTo>
                    <a:pt x="1105723" y="861664"/>
                  </a:moveTo>
                  <a:lnTo>
                    <a:pt x="1058292" y="1089432"/>
                  </a:lnTo>
                  <a:lnTo>
                    <a:pt x="986867" y="1087646"/>
                  </a:lnTo>
                  <a:cubicBezTo>
                    <a:pt x="997753" y="1112243"/>
                    <a:pt x="998018" y="1140292"/>
                    <a:pt x="987253" y="1164719"/>
                  </a:cubicBezTo>
                  <a:lnTo>
                    <a:pt x="986674" y="1166506"/>
                  </a:lnTo>
                  <a:lnTo>
                    <a:pt x="749298" y="1633171"/>
                  </a:lnTo>
                  <a:cubicBezTo>
                    <a:pt x="733198" y="1665299"/>
                    <a:pt x="699670" y="1686058"/>
                    <a:pt x="663752" y="1686058"/>
                  </a:cubicBezTo>
                  <a:cubicBezTo>
                    <a:pt x="654772" y="1686058"/>
                    <a:pt x="645793" y="1684779"/>
                    <a:pt x="637151" y="1682220"/>
                  </a:cubicBezTo>
                  <a:cubicBezTo>
                    <a:pt x="620786" y="1677803"/>
                    <a:pt x="603213" y="1672975"/>
                    <a:pt x="585423" y="1667496"/>
                  </a:cubicBezTo>
                  <a:lnTo>
                    <a:pt x="559547" y="2581829"/>
                  </a:lnTo>
                  <a:lnTo>
                    <a:pt x="559595" y="2581877"/>
                  </a:lnTo>
                  <a:cubicBezTo>
                    <a:pt x="930069" y="2663537"/>
                    <a:pt x="1327844" y="2707058"/>
                    <a:pt x="1741960" y="2711234"/>
                  </a:cubicBezTo>
                  <a:lnTo>
                    <a:pt x="1760401" y="2711838"/>
                  </a:lnTo>
                  <a:cubicBezTo>
                    <a:pt x="1785964" y="2653834"/>
                    <a:pt x="1813602" y="2599571"/>
                    <a:pt x="1842616" y="2550473"/>
                  </a:cubicBezTo>
                  <a:cubicBezTo>
                    <a:pt x="1857751" y="2525273"/>
                    <a:pt x="1873175" y="2502004"/>
                    <a:pt x="1888503" y="2481269"/>
                  </a:cubicBezTo>
                  <a:lnTo>
                    <a:pt x="1924397" y="2400454"/>
                  </a:lnTo>
                  <a:cubicBezTo>
                    <a:pt x="1991211" y="2248673"/>
                    <a:pt x="1957587" y="2009897"/>
                    <a:pt x="1933038" y="1835546"/>
                  </a:cubicBezTo>
                  <a:lnTo>
                    <a:pt x="1921066" y="1748286"/>
                  </a:lnTo>
                  <a:cubicBezTo>
                    <a:pt x="1912135" y="1682992"/>
                    <a:pt x="1902962" y="1615550"/>
                    <a:pt x="1897121" y="1548615"/>
                  </a:cubicBezTo>
                  <a:cubicBezTo>
                    <a:pt x="1882324" y="1544535"/>
                    <a:pt x="1867479" y="1540649"/>
                    <a:pt x="1852513" y="1536738"/>
                  </a:cubicBezTo>
                  <a:cubicBezTo>
                    <a:pt x="1840106" y="1533504"/>
                    <a:pt x="1827651" y="1530221"/>
                    <a:pt x="1815002" y="1526794"/>
                  </a:cubicBezTo>
                  <a:cubicBezTo>
                    <a:pt x="1803199" y="1523921"/>
                    <a:pt x="1790985" y="1520759"/>
                    <a:pt x="1778602" y="1517524"/>
                  </a:cubicBezTo>
                  <a:cubicBezTo>
                    <a:pt x="1754150" y="1511152"/>
                    <a:pt x="1728853" y="1504586"/>
                    <a:pt x="1704594" y="1499831"/>
                  </a:cubicBezTo>
                  <a:lnTo>
                    <a:pt x="1702277" y="1499662"/>
                  </a:lnTo>
                  <a:lnTo>
                    <a:pt x="1695156" y="1497466"/>
                  </a:lnTo>
                  <a:lnTo>
                    <a:pt x="1661724" y="1520059"/>
                  </a:lnTo>
                  <a:lnTo>
                    <a:pt x="1644369" y="1485372"/>
                  </a:lnTo>
                  <a:lnTo>
                    <a:pt x="1556988" y="1463358"/>
                  </a:lnTo>
                  <a:lnTo>
                    <a:pt x="1607751" y="1407333"/>
                  </a:lnTo>
                  <a:cubicBezTo>
                    <a:pt x="1572847" y="1392247"/>
                    <a:pt x="1535505" y="1375543"/>
                    <a:pt x="1490753" y="1354929"/>
                  </a:cubicBezTo>
                  <a:lnTo>
                    <a:pt x="1479335" y="1349474"/>
                  </a:lnTo>
                  <a:cubicBezTo>
                    <a:pt x="1435694" y="1328570"/>
                    <a:pt x="1381406" y="1302549"/>
                    <a:pt x="1345585" y="1273486"/>
                  </a:cubicBezTo>
                  <a:cubicBezTo>
                    <a:pt x="1309523" y="1243965"/>
                    <a:pt x="1271722" y="1176547"/>
                    <a:pt x="1249129" y="1136260"/>
                  </a:cubicBezTo>
                  <a:cubicBezTo>
                    <a:pt x="1207152" y="1063315"/>
                    <a:pt x="1163969" y="980327"/>
                    <a:pt x="1113061" y="874698"/>
                  </a:cubicBezTo>
                  <a:close/>
                  <a:moveTo>
                    <a:pt x="1098265" y="827194"/>
                  </a:moveTo>
                  <a:lnTo>
                    <a:pt x="1120544" y="857777"/>
                  </a:lnTo>
                  <a:lnTo>
                    <a:pt x="1125976" y="868374"/>
                  </a:lnTo>
                  <a:cubicBezTo>
                    <a:pt x="1176762" y="973762"/>
                    <a:pt x="1219801" y="1056459"/>
                    <a:pt x="1261415" y="1128754"/>
                  </a:cubicBezTo>
                  <a:cubicBezTo>
                    <a:pt x="1283767" y="1168630"/>
                    <a:pt x="1320747" y="1234576"/>
                    <a:pt x="1354661" y="1262335"/>
                  </a:cubicBezTo>
                  <a:cubicBezTo>
                    <a:pt x="1389131" y="1290335"/>
                    <a:pt x="1442597" y="1315946"/>
                    <a:pt x="1485563" y="1336511"/>
                  </a:cubicBezTo>
                  <a:lnTo>
                    <a:pt x="1496836" y="1341919"/>
                  </a:lnTo>
                  <a:cubicBezTo>
                    <a:pt x="1543302" y="1363281"/>
                    <a:pt x="1581802" y="1380491"/>
                    <a:pt x="1617841" y="1396012"/>
                  </a:cubicBezTo>
                  <a:lnTo>
                    <a:pt x="1620255" y="1397050"/>
                  </a:lnTo>
                  <a:lnTo>
                    <a:pt x="1621437" y="1399343"/>
                  </a:lnTo>
                  <a:cubicBezTo>
                    <a:pt x="1622403" y="1401202"/>
                    <a:pt x="1623827" y="1404026"/>
                    <a:pt x="1623827" y="1408178"/>
                  </a:cubicBezTo>
                  <a:lnTo>
                    <a:pt x="1623827" y="1410930"/>
                  </a:lnTo>
                  <a:lnTo>
                    <a:pt x="1583709" y="1455175"/>
                  </a:lnTo>
                  <a:lnTo>
                    <a:pt x="1654314" y="1472989"/>
                  </a:lnTo>
                  <a:lnTo>
                    <a:pt x="1667276" y="1498938"/>
                  </a:lnTo>
                  <a:lnTo>
                    <a:pt x="1692887" y="1481631"/>
                  </a:lnTo>
                  <a:lnTo>
                    <a:pt x="1707394" y="1485686"/>
                  </a:lnTo>
                  <a:cubicBezTo>
                    <a:pt x="1732111" y="1490514"/>
                    <a:pt x="1757577" y="1497152"/>
                    <a:pt x="1782271" y="1503548"/>
                  </a:cubicBezTo>
                  <a:cubicBezTo>
                    <a:pt x="1794557" y="1506759"/>
                    <a:pt x="1806723" y="1509921"/>
                    <a:pt x="1818599" y="1512818"/>
                  </a:cubicBezTo>
                  <a:cubicBezTo>
                    <a:pt x="1831368" y="1516269"/>
                    <a:pt x="1843823" y="1519528"/>
                    <a:pt x="1856206" y="1522787"/>
                  </a:cubicBezTo>
                  <a:cubicBezTo>
                    <a:pt x="1872837" y="1527131"/>
                    <a:pt x="1889324" y="1531452"/>
                    <a:pt x="1905834" y="1536039"/>
                  </a:cubicBezTo>
                  <a:lnTo>
                    <a:pt x="1910614" y="1537390"/>
                  </a:lnTo>
                  <a:lnTo>
                    <a:pt x="1911024" y="1542363"/>
                  </a:lnTo>
                  <a:cubicBezTo>
                    <a:pt x="1916769" y="1610553"/>
                    <a:pt x="1926183" y="1679565"/>
                    <a:pt x="1935331" y="1746283"/>
                  </a:cubicBezTo>
                  <a:lnTo>
                    <a:pt x="1947304" y="1833494"/>
                  </a:lnTo>
                  <a:cubicBezTo>
                    <a:pt x="1972070" y="2009559"/>
                    <a:pt x="2006032" y="2250652"/>
                    <a:pt x="1937552" y="2406247"/>
                  </a:cubicBezTo>
                  <a:lnTo>
                    <a:pt x="1900838" y="2488414"/>
                  </a:lnTo>
                  <a:cubicBezTo>
                    <a:pt x="1885027" y="2510114"/>
                    <a:pt x="1869844" y="2532997"/>
                    <a:pt x="1854975" y="2557763"/>
                  </a:cubicBezTo>
                  <a:cubicBezTo>
                    <a:pt x="1825527" y="2607560"/>
                    <a:pt x="1797454" y="2662837"/>
                    <a:pt x="1771626" y="2722000"/>
                  </a:cubicBezTo>
                  <a:lnTo>
                    <a:pt x="1769646" y="2726465"/>
                  </a:lnTo>
                  <a:lnTo>
                    <a:pt x="1769646" y="2726490"/>
                  </a:lnTo>
                  <a:lnTo>
                    <a:pt x="1741646" y="2725548"/>
                  </a:lnTo>
                  <a:cubicBezTo>
                    <a:pt x="1324513" y="2721372"/>
                    <a:pt x="923793" y="2677320"/>
                    <a:pt x="550664" y="2594598"/>
                  </a:cubicBezTo>
                  <a:lnTo>
                    <a:pt x="544895" y="2593319"/>
                  </a:lnTo>
                  <a:lnTo>
                    <a:pt x="545088" y="2587405"/>
                  </a:lnTo>
                  <a:lnTo>
                    <a:pt x="571664" y="1648112"/>
                  </a:lnTo>
                  <a:lnTo>
                    <a:pt x="580789" y="1651009"/>
                  </a:lnTo>
                  <a:cubicBezTo>
                    <a:pt x="601427" y="1657599"/>
                    <a:pt x="621944" y="1663295"/>
                    <a:pt x="641086" y="1668437"/>
                  </a:cubicBezTo>
                  <a:cubicBezTo>
                    <a:pt x="678573" y="1679420"/>
                    <a:pt x="719391" y="1660906"/>
                    <a:pt x="736529" y="1626726"/>
                  </a:cubicBezTo>
                  <a:lnTo>
                    <a:pt x="973929" y="1159554"/>
                  </a:lnTo>
                  <a:cubicBezTo>
                    <a:pt x="984646" y="1135102"/>
                    <a:pt x="982739" y="1107150"/>
                    <a:pt x="968956" y="1084194"/>
                  </a:cubicBezTo>
                  <a:lnTo>
                    <a:pt x="962439" y="1073332"/>
                  </a:lnTo>
                  <a:lnTo>
                    <a:pt x="987084" y="1073332"/>
                  </a:lnTo>
                  <a:lnTo>
                    <a:pt x="1046705" y="1074780"/>
                  </a:lnTo>
                  <a:close/>
                  <a:moveTo>
                    <a:pt x="687262" y="741673"/>
                  </a:moveTo>
                  <a:lnTo>
                    <a:pt x="727332" y="778098"/>
                  </a:lnTo>
                  <a:lnTo>
                    <a:pt x="751977" y="803564"/>
                  </a:lnTo>
                  <a:lnTo>
                    <a:pt x="751977" y="803588"/>
                  </a:lnTo>
                  <a:lnTo>
                    <a:pt x="676255" y="771339"/>
                  </a:lnTo>
                  <a:cubicBezTo>
                    <a:pt x="675290" y="770880"/>
                    <a:pt x="674348" y="770373"/>
                    <a:pt x="673962" y="770301"/>
                  </a:cubicBezTo>
                  <a:lnTo>
                    <a:pt x="656679" y="770301"/>
                  </a:lnTo>
                  <a:lnTo>
                    <a:pt x="669231" y="758087"/>
                  </a:lnTo>
                  <a:cubicBezTo>
                    <a:pt x="673358" y="753935"/>
                    <a:pt x="677534" y="749832"/>
                    <a:pt x="682483" y="745680"/>
                  </a:cubicBezTo>
                  <a:close/>
                  <a:moveTo>
                    <a:pt x="723397" y="601743"/>
                  </a:moveTo>
                  <a:lnTo>
                    <a:pt x="718280" y="629140"/>
                  </a:lnTo>
                  <a:lnTo>
                    <a:pt x="722939" y="631457"/>
                  </a:lnTo>
                  <a:lnTo>
                    <a:pt x="717942" y="662330"/>
                  </a:lnTo>
                  <a:lnTo>
                    <a:pt x="778046" y="716351"/>
                  </a:lnTo>
                  <a:cubicBezTo>
                    <a:pt x="789657" y="726562"/>
                    <a:pt x="803657" y="738390"/>
                    <a:pt x="819371" y="748286"/>
                  </a:cubicBezTo>
                  <a:lnTo>
                    <a:pt x="811719" y="760428"/>
                  </a:lnTo>
                  <a:cubicBezTo>
                    <a:pt x="795184" y="749976"/>
                    <a:pt x="780581" y="737690"/>
                    <a:pt x="768512" y="727069"/>
                  </a:cubicBezTo>
                  <a:lnTo>
                    <a:pt x="702518" y="667737"/>
                  </a:lnTo>
                  <a:lnTo>
                    <a:pt x="707080" y="639616"/>
                  </a:lnTo>
                  <a:lnTo>
                    <a:pt x="703411" y="637781"/>
                  </a:lnTo>
                  <a:cubicBezTo>
                    <a:pt x="633748" y="698344"/>
                    <a:pt x="568333" y="764073"/>
                    <a:pt x="508470" y="833712"/>
                  </a:cubicBezTo>
                  <a:cubicBezTo>
                    <a:pt x="553174" y="813170"/>
                    <a:pt x="604685" y="811867"/>
                    <a:pt x="650813" y="831491"/>
                  </a:cubicBezTo>
                  <a:lnTo>
                    <a:pt x="791950" y="890461"/>
                  </a:lnTo>
                  <a:lnTo>
                    <a:pt x="786422" y="903713"/>
                  </a:lnTo>
                  <a:lnTo>
                    <a:pt x="645237" y="844719"/>
                  </a:lnTo>
                  <a:cubicBezTo>
                    <a:pt x="589864" y="821136"/>
                    <a:pt x="525994" y="830501"/>
                    <a:pt x="478587" y="869147"/>
                  </a:cubicBezTo>
                  <a:lnTo>
                    <a:pt x="423262" y="914261"/>
                  </a:lnTo>
                  <a:lnTo>
                    <a:pt x="468473" y="859033"/>
                  </a:lnTo>
                  <a:cubicBezTo>
                    <a:pt x="540381" y="771218"/>
                    <a:pt x="620979" y="689075"/>
                    <a:pt x="707949" y="614898"/>
                  </a:cubicBezTo>
                  <a:close/>
                  <a:moveTo>
                    <a:pt x="1831633" y="401902"/>
                  </a:moveTo>
                  <a:lnTo>
                    <a:pt x="1832574" y="416240"/>
                  </a:lnTo>
                  <a:cubicBezTo>
                    <a:pt x="1799843" y="418340"/>
                    <a:pt x="1764987" y="421792"/>
                    <a:pt x="1723011" y="427127"/>
                  </a:cubicBezTo>
                  <a:lnTo>
                    <a:pt x="1612795" y="502052"/>
                  </a:lnTo>
                  <a:cubicBezTo>
                    <a:pt x="1625540" y="523221"/>
                    <a:pt x="1633458" y="541035"/>
                    <a:pt x="1640506" y="556918"/>
                  </a:cubicBezTo>
                  <a:cubicBezTo>
                    <a:pt x="1651417" y="581491"/>
                    <a:pt x="1660951" y="602853"/>
                    <a:pt x="1684583" y="630636"/>
                  </a:cubicBezTo>
                  <a:lnTo>
                    <a:pt x="1709735" y="623853"/>
                  </a:lnTo>
                  <a:lnTo>
                    <a:pt x="1713476" y="637709"/>
                  </a:lnTo>
                  <a:lnTo>
                    <a:pt x="1679634" y="646857"/>
                  </a:lnTo>
                  <a:lnTo>
                    <a:pt x="1679610" y="646833"/>
                  </a:lnTo>
                  <a:lnTo>
                    <a:pt x="1676665" y="643478"/>
                  </a:lnTo>
                  <a:cubicBezTo>
                    <a:pt x="1649461" y="612388"/>
                    <a:pt x="1638744" y="588274"/>
                    <a:pt x="1627375" y="562759"/>
                  </a:cubicBezTo>
                  <a:cubicBezTo>
                    <a:pt x="1619482" y="545066"/>
                    <a:pt x="1611347" y="526721"/>
                    <a:pt x="1597009" y="503790"/>
                  </a:cubicBezTo>
                  <a:lnTo>
                    <a:pt x="1593340" y="497924"/>
                  </a:lnTo>
                  <a:lnTo>
                    <a:pt x="1719462" y="413126"/>
                  </a:lnTo>
                  <a:cubicBezTo>
                    <a:pt x="1762501" y="407623"/>
                    <a:pt x="1798129" y="404074"/>
                    <a:pt x="1831633" y="401902"/>
                  </a:cubicBezTo>
                  <a:close/>
                  <a:moveTo>
                    <a:pt x="1947739" y="0"/>
                  </a:moveTo>
                  <a:lnTo>
                    <a:pt x="1947739" y="14338"/>
                  </a:lnTo>
                  <a:cubicBezTo>
                    <a:pt x="1709808" y="14338"/>
                    <a:pt x="1475449" y="55011"/>
                    <a:pt x="1251229" y="135150"/>
                  </a:cubicBezTo>
                  <a:lnTo>
                    <a:pt x="1246353" y="121633"/>
                  </a:lnTo>
                  <a:cubicBezTo>
                    <a:pt x="1472191" y="40914"/>
                    <a:pt x="1708142" y="0"/>
                    <a:pt x="1947739" y="0"/>
                  </a:cubicBezTo>
                  <a:close/>
                </a:path>
              </a:pathLst>
            </a:custGeom>
            <a:solidFill>
              <a:srgbClr val="F5F5F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>
                <a:latin typeface="Sintony" panose="0200050305000002000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812D7C-A44E-AD40-EF26-290DD8DBF2A4}"/>
              </a:ext>
            </a:extLst>
          </p:cNvPr>
          <p:cNvSpPr txBox="1"/>
          <p:nvPr/>
        </p:nvSpPr>
        <p:spPr>
          <a:xfrm>
            <a:off x="0" y="1745329"/>
            <a:ext cx="9221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131022"/>
                </a:solidFill>
                <a:effectLst/>
                <a:latin typeface="manrope"/>
              </a:rPr>
              <a:t> </a:t>
            </a:r>
            <a:r>
              <a:rPr lang="en-US" sz="3600" b="0" i="0" dirty="0">
                <a:solidFill>
                  <a:srgbClr val="F77F25"/>
                </a:solidFill>
                <a:effectLst/>
                <a:latin typeface="Lucida Bright" panose="02040602050505020304" pitchFamily="18" charset="0"/>
              </a:rPr>
              <a:t>Analyze historical IPL data and provide insights on IPL 2024 for a sports magazine</a:t>
            </a:r>
            <a:endParaRPr lang="en-IN" sz="36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Lucida Bright" panose="020406020505050203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DD779DC-53B6-DBCA-F86A-8DF36E0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213" y="9524"/>
            <a:ext cx="5818893" cy="472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IN" sz="2200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Resume Project Challenge #6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99F6E-C464-D55B-390E-C592AB57844D}"/>
              </a:ext>
            </a:extLst>
          </p:cNvPr>
          <p:cNvSpPr txBox="1"/>
          <p:nvPr/>
        </p:nvSpPr>
        <p:spPr>
          <a:xfrm>
            <a:off x="280234" y="3957693"/>
            <a:ext cx="427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Company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Sports Basics</a:t>
            </a:r>
            <a:endParaRPr lang="en-IN" sz="28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02D731-E056-E804-0E33-DF710EC3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5" y="6379825"/>
            <a:ext cx="52557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Presented By</a:t>
            </a:r>
            <a:r>
              <a:rPr lang="en-US" sz="1800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 Nitesh Kumar Prajapati</a:t>
            </a:r>
            <a:endParaRPr lang="uk-UA" sz="1800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60" name="Picture 12" descr="codebasics · GitHub">
            <a:extLst>
              <a:ext uri="{FF2B5EF4-FFF2-40B4-BE49-F238E27FC236}">
                <a16:creationId xmlns:a16="http://schemas.microsoft.com/office/drawing/2014/main" id="{44417374-B11E-80AD-00F1-4A69C475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475" y="0"/>
            <a:ext cx="963561" cy="9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987777"/>
      </p:ext>
    </p:extLst>
  </p:cSld>
  <p:clrMapOvr>
    <a:masterClrMapping/>
  </p:clrMapOvr>
  <p:transition spd="slow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03E72-66EE-00B5-C61B-EEEB5BF03372}"/>
              </a:ext>
            </a:extLst>
          </p:cNvPr>
          <p:cNvSpPr txBox="1"/>
          <p:nvPr/>
        </p:nvSpPr>
        <p:spPr>
          <a:xfrm>
            <a:off x="2600632" y="287930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233D2-0BA3-F8D5-D910-65D79A79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752" y="342042"/>
            <a:ext cx="661215" cy="66121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B36BBAA-F15C-CE3B-FD42-73DBE2C174E4}"/>
              </a:ext>
            </a:extLst>
          </p:cNvPr>
          <p:cNvGrpSpPr/>
          <p:nvPr/>
        </p:nvGrpSpPr>
        <p:grpSpPr>
          <a:xfrm>
            <a:off x="68827" y="68827"/>
            <a:ext cx="1455173" cy="688258"/>
            <a:chOff x="3519794" y="659721"/>
            <a:chExt cx="3565968" cy="20412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BA8A1A-3679-7691-F702-B14DCB4BECD4}"/>
                </a:ext>
              </a:extLst>
            </p:cNvPr>
            <p:cNvGrpSpPr/>
            <p:nvPr/>
          </p:nvGrpSpPr>
          <p:grpSpPr>
            <a:xfrm>
              <a:off x="3519794" y="659721"/>
              <a:ext cx="1305420" cy="2041275"/>
              <a:chOff x="4374616" y="1434320"/>
              <a:chExt cx="1305420" cy="20412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1C656C7-F021-1BCD-576E-86762858F977}"/>
                  </a:ext>
                </a:extLst>
              </p:cNvPr>
              <p:cNvSpPr/>
              <p:nvPr/>
            </p:nvSpPr>
            <p:spPr>
              <a:xfrm flipV="1">
                <a:off x="4374616" y="1671396"/>
                <a:ext cx="1305420" cy="1804199"/>
              </a:xfrm>
              <a:custGeom>
                <a:avLst/>
                <a:gdLst>
                  <a:gd name="connsiteX0" fmla="*/ 518857 w 1305420"/>
                  <a:gd name="connsiteY0" fmla="*/ 102000 h 1804199"/>
                  <a:gd name="connsiteX1" fmla="*/ 497741 w 1305420"/>
                  <a:gd name="connsiteY1" fmla="*/ 74737 h 1804199"/>
                  <a:gd name="connsiteX2" fmla="*/ 512324 w 1305420"/>
                  <a:gd name="connsiteY2" fmla="*/ 36765 h 1804199"/>
                  <a:gd name="connsiteX3" fmla="*/ 553965 w 1305420"/>
                  <a:gd name="connsiteY3" fmla="*/ 27766 h 1804199"/>
                  <a:gd name="connsiteX4" fmla="*/ 601009 w 1305420"/>
                  <a:gd name="connsiteY4" fmla="*/ 33765 h 1804199"/>
                  <a:gd name="connsiteX5" fmla="*/ 602230 w 1305420"/>
                  <a:gd name="connsiteY5" fmla="*/ 48947 h 1804199"/>
                  <a:gd name="connsiteX6" fmla="*/ 594347 w 1305420"/>
                  <a:gd name="connsiteY6" fmla="*/ 75066 h 1804199"/>
                  <a:gd name="connsiteX7" fmla="*/ 560960 w 1305420"/>
                  <a:gd name="connsiteY7" fmla="*/ 94638 h 1804199"/>
                  <a:gd name="connsiteX8" fmla="*/ 518857 w 1305420"/>
                  <a:gd name="connsiteY8" fmla="*/ 102000 h 1804199"/>
                  <a:gd name="connsiteX9" fmla="*/ 823312 w 1305420"/>
                  <a:gd name="connsiteY9" fmla="*/ 201130 h 1804199"/>
                  <a:gd name="connsiteX10" fmla="*/ 799217 w 1305420"/>
                  <a:gd name="connsiteY10" fmla="*/ 195057 h 1804199"/>
                  <a:gd name="connsiteX11" fmla="*/ 783448 w 1305420"/>
                  <a:gd name="connsiteY11" fmla="*/ 187082 h 1804199"/>
                  <a:gd name="connsiteX12" fmla="*/ 795626 w 1305420"/>
                  <a:gd name="connsiteY12" fmla="*/ 167657 h 1804199"/>
                  <a:gd name="connsiteX13" fmla="*/ 819574 w 1305420"/>
                  <a:gd name="connsiteY13" fmla="*/ 142195 h 1804199"/>
                  <a:gd name="connsiteX14" fmla="*/ 829161 w 1305420"/>
                  <a:gd name="connsiteY14" fmla="*/ 155622 h 1804199"/>
                  <a:gd name="connsiteX15" fmla="*/ 828902 w 1305420"/>
                  <a:gd name="connsiteY15" fmla="*/ 186021 h 1804199"/>
                  <a:gd name="connsiteX16" fmla="*/ 823312 w 1305420"/>
                  <a:gd name="connsiteY16" fmla="*/ 201130 h 1804199"/>
                  <a:gd name="connsiteX17" fmla="*/ 917600 w 1305420"/>
                  <a:gd name="connsiteY17" fmla="*/ 576740 h 1804199"/>
                  <a:gd name="connsiteX18" fmla="*/ 858771 w 1305420"/>
                  <a:gd name="connsiteY18" fmla="*/ 558760 h 1804199"/>
                  <a:gd name="connsiteX19" fmla="*/ 913403 w 1305420"/>
                  <a:gd name="connsiteY19" fmla="*/ 565418 h 1804199"/>
                  <a:gd name="connsiteX20" fmla="*/ 893934 w 1305420"/>
                  <a:gd name="connsiteY20" fmla="*/ 566369 h 1804199"/>
                  <a:gd name="connsiteX21" fmla="*/ 894933 w 1305420"/>
                  <a:gd name="connsiteY21" fmla="*/ 568308 h 1804199"/>
                  <a:gd name="connsiteX22" fmla="*/ 982619 w 1305420"/>
                  <a:gd name="connsiteY22" fmla="*/ 554846 h 1804199"/>
                  <a:gd name="connsiteX23" fmla="*/ 990280 w 1305420"/>
                  <a:gd name="connsiteY23" fmla="*/ 556016 h 1804199"/>
                  <a:gd name="connsiteX24" fmla="*/ 979843 w 1305420"/>
                  <a:gd name="connsiteY24" fmla="*/ 561577 h 1804199"/>
                  <a:gd name="connsiteX25" fmla="*/ 917600 w 1305420"/>
                  <a:gd name="connsiteY25" fmla="*/ 576740 h 1804199"/>
                  <a:gd name="connsiteX26" fmla="*/ 1276506 w 1305420"/>
                  <a:gd name="connsiteY26" fmla="*/ 644144 h 1804199"/>
                  <a:gd name="connsiteX27" fmla="*/ 1248709 w 1305420"/>
                  <a:gd name="connsiteY27" fmla="*/ 640924 h 1804199"/>
                  <a:gd name="connsiteX28" fmla="*/ 1229426 w 1305420"/>
                  <a:gd name="connsiteY28" fmla="*/ 629949 h 1804199"/>
                  <a:gd name="connsiteX29" fmla="*/ 1220320 w 1305420"/>
                  <a:gd name="connsiteY29" fmla="*/ 623986 h 1804199"/>
                  <a:gd name="connsiteX30" fmla="*/ 1230647 w 1305420"/>
                  <a:gd name="connsiteY30" fmla="*/ 587623 h 1804199"/>
                  <a:gd name="connsiteX31" fmla="*/ 1183788 w 1305420"/>
                  <a:gd name="connsiteY31" fmla="*/ 542298 h 1804199"/>
                  <a:gd name="connsiteX32" fmla="*/ 1153585 w 1305420"/>
                  <a:gd name="connsiteY32" fmla="*/ 512337 h 1804199"/>
                  <a:gd name="connsiteX33" fmla="*/ 1181307 w 1305420"/>
                  <a:gd name="connsiteY33" fmla="*/ 519470 h 1804199"/>
                  <a:gd name="connsiteX34" fmla="*/ 1213065 w 1305420"/>
                  <a:gd name="connsiteY34" fmla="*/ 537469 h 1804199"/>
                  <a:gd name="connsiteX35" fmla="*/ 1238419 w 1305420"/>
                  <a:gd name="connsiteY35" fmla="*/ 558760 h 1804199"/>
                  <a:gd name="connsiteX36" fmla="*/ 1260036 w 1305420"/>
                  <a:gd name="connsiteY36" fmla="*/ 575405 h 1804199"/>
                  <a:gd name="connsiteX37" fmla="*/ 1272324 w 1305420"/>
                  <a:gd name="connsiteY37" fmla="*/ 585867 h 1804199"/>
                  <a:gd name="connsiteX38" fmla="*/ 1284317 w 1305420"/>
                  <a:gd name="connsiteY38" fmla="*/ 598049 h 1804199"/>
                  <a:gd name="connsiteX39" fmla="*/ 1291127 w 1305420"/>
                  <a:gd name="connsiteY39" fmla="*/ 604964 h 1804199"/>
                  <a:gd name="connsiteX40" fmla="*/ 1299011 w 1305420"/>
                  <a:gd name="connsiteY40" fmla="*/ 614401 h 1804199"/>
                  <a:gd name="connsiteX41" fmla="*/ 1296493 w 1305420"/>
                  <a:gd name="connsiteY41" fmla="*/ 624572 h 1804199"/>
                  <a:gd name="connsiteX42" fmla="*/ 1276506 w 1305420"/>
                  <a:gd name="connsiteY42" fmla="*/ 644144 h 1804199"/>
                  <a:gd name="connsiteX43" fmla="*/ 953304 w 1305420"/>
                  <a:gd name="connsiteY43" fmla="*/ 1001920 h 1804199"/>
                  <a:gd name="connsiteX44" fmla="*/ 975994 w 1305420"/>
                  <a:gd name="connsiteY44" fmla="*/ 987908 h 1804199"/>
                  <a:gd name="connsiteX45" fmla="*/ 987542 w 1305420"/>
                  <a:gd name="connsiteY45" fmla="*/ 976385 h 1804199"/>
                  <a:gd name="connsiteX46" fmla="*/ 1000311 w 1305420"/>
                  <a:gd name="connsiteY46" fmla="*/ 966654 h 1804199"/>
                  <a:gd name="connsiteX47" fmla="*/ 1003235 w 1305420"/>
                  <a:gd name="connsiteY47" fmla="*/ 947412 h 1804199"/>
                  <a:gd name="connsiteX48" fmla="*/ 1049169 w 1305420"/>
                  <a:gd name="connsiteY48" fmla="*/ 892428 h 1804199"/>
                  <a:gd name="connsiteX49" fmla="*/ 1081223 w 1305420"/>
                  <a:gd name="connsiteY49" fmla="*/ 859614 h 1804199"/>
                  <a:gd name="connsiteX50" fmla="*/ 1174979 w 1305420"/>
                  <a:gd name="connsiteY50" fmla="*/ 721698 h 1804199"/>
                  <a:gd name="connsiteX51" fmla="*/ 1195484 w 1305420"/>
                  <a:gd name="connsiteY51" fmla="*/ 682116 h 1804199"/>
                  <a:gd name="connsiteX52" fmla="*/ 1211067 w 1305420"/>
                  <a:gd name="connsiteY52" fmla="*/ 649375 h 1804199"/>
                  <a:gd name="connsiteX53" fmla="*/ 1219506 w 1305420"/>
                  <a:gd name="connsiteY53" fmla="*/ 625962 h 1804199"/>
                  <a:gd name="connsiteX54" fmla="*/ 1277950 w 1305420"/>
                  <a:gd name="connsiteY54" fmla="*/ 647362 h 1804199"/>
                  <a:gd name="connsiteX55" fmla="*/ 1299381 w 1305420"/>
                  <a:gd name="connsiteY55" fmla="*/ 631669 h 1804199"/>
                  <a:gd name="connsiteX56" fmla="*/ 1304933 w 1305420"/>
                  <a:gd name="connsiteY56" fmla="*/ 615462 h 1804199"/>
                  <a:gd name="connsiteX57" fmla="*/ 1220838 w 1305420"/>
                  <a:gd name="connsiteY57" fmla="*/ 497886 h 1804199"/>
                  <a:gd name="connsiteX58" fmla="*/ 1154510 w 1305420"/>
                  <a:gd name="connsiteY58" fmla="*/ 469901 h 1804199"/>
                  <a:gd name="connsiteX59" fmla="*/ 1120309 w 1305420"/>
                  <a:gd name="connsiteY59" fmla="*/ 440050 h 1804199"/>
                  <a:gd name="connsiteX60" fmla="*/ 888123 w 1305420"/>
                  <a:gd name="connsiteY60" fmla="*/ 223958 h 1804199"/>
                  <a:gd name="connsiteX61" fmla="*/ 855884 w 1305420"/>
                  <a:gd name="connsiteY61" fmla="*/ 213385 h 1804199"/>
                  <a:gd name="connsiteX62" fmla="*/ 831418 w 1305420"/>
                  <a:gd name="connsiteY62" fmla="*/ 111174 h 1804199"/>
                  <a:gd name="connsiteX63" fmla="*/ 794404 w 1305420"/>
                  <a:gd name="connsiteY63" fmla="*/ 124672 h 1804199"/>
                  <a:gd name="connsiteX64" fmla="*/ 770938 w 1305420"/>
                  <a:gd name="connsiteY64" fmla="*/ 153609 h 1804199"/>
                  <a:gd name="connsiteX65" fmla="*/ 747545 w 1305420"/>
                  <a:gd name="connsiteY65" fmla="*/ 182473 h 1804199"/>
                  <a:gd name="connsiteX66" fmla="*/ 626549 w 1305420"/>
                  <a:gd name="connsiteY66" fmla="*/ 39801 h 1804199"/>
                  <a:gd name="connsiteX67" fmla="*/ 626363 w 1305420"/>
                  <a:gd name="connsiteY67" fmla="*/ 28168 h 1804199"/>
                  <a:gd name="connsiteX68" fmla="*/ 620775 w 1305420"/>
                  <a:gd name="connsiteY68" fmla="*/ 7023 h 1804199"/>
                  <a:gd name="connsiteX69" fmla="*/ 539122 w 1305420"/>
                  <a:gd name="connsiteY69" fmla="*/ 0 h 1804199"/>
                  <a:gd name="connsiteX70" fmla="*/ 484601 w 1305420"/>
                  <a:gd name="connsiteY70" fmla="*/ 18035 h 1804199"/>
                  <a:gd name="connsiteX71" fmla="*/ 473312 w 1305420"/>
                  <a:gd name="connsiteY71" fmla="*/ 62007 h 1804199"/>
                  <a:gd name="connsiteX72" fmla="*/ 468463 w 1305420"/>
                  <a:gd name="connsiteY72" fmla="*/ 84103 h 1804199"/>
                  <a:gd name="connsiteX73" fmla="*/ 473312 w 1305420"/>
                  <a:gd name="connsiteY73" fmla="*/ 100455 h 1804199"/>
                  <a:gd name="connsiteX74" fmla="*/ 481307 w 1305420"/>
                  <a:gd name="connsiteY74" fmla="*/ 142635 h 1804199"/>
                  <a:gd name="connsiteX75" fmla="*/ 511436 w 1305420"/>
                  <a:gd name="connsiteY75" fmla="*/ 167109 h 1804199"/>
                  <a:gd name="connsiteX76" fmla="*/ 541602 w 1305420"/>
                  <a:gd name="connsiteY76" fmla="*/ 191179 h 1804199"/>
                  <a:gd name="connsiteX77" fmla="*/ 566994 w 1305420"/>
                  <a:gd name="connsiteY77" fmla="*/ 227871 h 1804199"/>
                  <a:gd name="connsiteX78" fmla="*/ 588313 w 1305420"/>
                  <a:gd name="connsiteY78" fmla="*/ 255967 h 1804199"/>
                  <a:gd name="connsiteX79" fmla="*/ 600601 w 1305420"/>
                  <a:gd name="connsiteY79" fmla="*/ 270015 h 1804199"/>
                  <a:gd name="connsiteX80" fmla="*/ 612779 w 1305420"/>
                  <a:gd name="connsiteY80" fmla="*/ 291013 h 1804199"/>
                  <a:gd name="connsiteX81" fmla="*/ 624068 w 1305420"/>
                  <a:gd name="connsiteY81" fmla="*/ 308023 h 1804199"/>
                  <a:gd name="connsiteX82" fmla="*/ 633766 w 1305420"/>
                  <a:gd name="connsiteY82" fmla="*/ 329461 h 1804199"/>
                  <a:gd name="connsiteX83" fmla="*/ 649164 w 1305420"/>
                  <a:gd name="connsiteY83" fmla="*/ 359715 h 1804199"/>
                  <a:gd name="connsiteX84" fmla="*/ 655382 w 1305420"/>
                  <a:gd name="connsiteY84" fmla="*/ 372738 h 1804199"/>
                  <a:gd name="connsiteX85" fmla="*/ 670076 w 1305420"/>
                  <a:gd name="connsiteY85" fmla="*/ 385176 h 1804199"/>
                  <a:gd name="connsiteX86" fmla="*/ 688990 w 1305420"/>
                  <a:gd name="connsiteY86" fmla="*/ 400541 h 1804199"/>
                  <a:gd name="connsiteX87" fmla="*/ 721192 w 1305420"/>
                  <a:gd name="connsiteY87" fmla="*/ 426551 h 1804199"/>
                  <a:gd name="connsiteX88" fmla="*/ 749508 w 1305420"/>
                  <a:gd name="connsiteY88" fmla="*/ 470889 h 1804199"/>
                  <a:gd name="connsiteX89" fmla="*/ 752173 w 1305420"/>
                  <a:gd name="connsiteY89" fmla="*/ 487753 h 1804199"/>
                  <a:gd name="connsiteX90" fmla="*/ 754208 w 1305420"/>
                  <a:gd name="connsiteY90" fmla="*/ 504947 h 1804199"/>
                  <a:gd name="connsiteX91" fmla="*/ 756577 w 1305420"/>
                  <a:gd name="connsiteY91" fmla="*/ 538896 h 1804199"/>
                  <a:gd name="connsiteX92" fmla="*/ 754578 w 1305420"/>
                  <a:gd name="connsiteY92" fmla="*/ 604854 h 1804199"/>
                  <a:gd name="connsiteX93" fmla="*/ 751210 w 1305420"/>
                  <a:gd name="connsiteY93" fmla="*/ 649192 h 1804199"/>
                  <a:gd name="connsiteX94" fmla="*/ 748063 w 1305420"/>
                  <a:gd name="connsiteY94" fmla="*/ 670081 h 1804199"/>
                  <a:gd name="connsiteX95" fmla="*/ 746361 w 1305420"/>
                  <a:gd name="connsiteY95" fmla="*/ 682738 h 1804199"/>
                  <a:gd name="connsiteX96" fmla="*/ 743659 w 1305420"/>
                  <a:gd name="connsiteY96" fmla="*/ 685957 h 1804199"/>
                  <a:gd name="connsiteX97" fmla="*/ 743659 w 1305420"/>
                  <a:gd name="connsiteY97" fmla="*/ 692578 h 1804199"/>
                  <a:gd name="connsiteX98" fmla="*/ 739847 w 1305420"/>
                  <a:gd name="connsiteY98" fmla="*/ 706406 h 1804199"/>
                  <a:gd name="connsiteX99" fmla="*/ 737478 w 1305420"/>
                  <a:gd name="connsiteY99" fmla="*/ 724185 h 1804199"/>
                  <a:gd name="connsiteX100" fmla="*/ 732555 w 1305420"/>
                  <a:gd name="connsiteY100" fmla="*/ 738453 h 1804199"/>
                  <a:gd name="connsiteX101" fmla="*/ 727670 w 1305420"/>
                  <a:gd name="connsiteY101" fmla="*/ 757403 h 1804199"/>
                  <a:gd name="connsiteX102" fmla="*/ 706535 w 1305420"/>
                  <a:gd name="connsiteY102" fmla="*/ 795046 h 1804199"/>
                  <a:gd name="connsiteX103" fmla="*/ 701389 w 1305420"/>
                  <a:gd name="connsiteY103" fmla="*/ 802033 h 1804199"/>
                  <a:gd name="connsiteX104" fmla="*/ 953304 w 1305420"/>
                  <a:gd name="connsiteY104" fmla="*/ 1001920 h 1804199"/>
                  <a:gd name="connsiteX105" fmla="*/ 539140 w 1305420"/>
                  <a:gd name="connsiteY105" fmla="*/ 1368076 h 1804199"/>
                  <a:gd name="connsiteX106" fmla="*/ 543989 w 1305420"/>
                  <a:gd name="connsiteY106" fmla="*/ 1340676 h 1804199"/>
                  <a:gd name="connsiteX107" fmla="*/ 544470 w 1305420"/>
                  <a:gd name="connsiteY107" fmla="*/ 1334091 h 1804199"/>
                  <a:gd name="connsiteX108" fmla="*/ 531145 w 1305420"/>
                  <a:gd name="connsiteY108" fmla="*/ 1328603 h 1804199"/>
                  <a:gd name="connsiteX109" fmla="*/ 521225 w 1305420"/>
                  <a:gd name="connsiteY109" fmla="*/ 1325787 h 1804199"/>
                  <a:gd name="connsiteX110" fmla="*/ 466408 w 1305420"/>
                  <a:gd name="connsiteY110" fmla="*/ 1317409 h 1804199"/>
                  <a:gd name="connsiteX111" fmla="*/ 468148 w 1305420"/>
                  <a:gd name="connsiteY111" fmla="*/ 1322824 h 1804199"/>
                  <a:gd name="connsiteX112" fmla="*/ 476883 w 1305420"/>
                  <a:gd name="connsiteY112" fmla="*/ 1348395 h 1804199"/>
                  <a:gd name="connsiteX113" fmla="*/ 477291 w 1305420"/>
                  <a:gd name="connsiteY113" fmla="*/ 1349382 h 1804199"/>
                  <a:gd name="connsiteX114" fmla="*/ 479178 w 1305420"/>
                  <a:gd name="connsiteY114" fmla="*/ 1353443 h 1804199"/>
                  <a:gd name="connsiteX115" fmla="*/ 504088 w 1305420"/>
                  <a:gd name="connsiteY115" fmla="*/ 1358235 h 1804199"/>
                  <a:gd name="connsiteX116" fmla="*/ 535365 w 1305420"/>
                  <a:gd name="connsiteY116" fmla="*/ 1366832 h 1804199"/>
                  <a:gd name="connsiteX117" fmla="*/ 539140 w 1305420"/>
                  <a:gd name="connsiteY117" fmla="*/ 1368076 h 1804199"/>
                  <a:gd name="connsiteX118" fmla="*/ 586295 w 1305420"/>
                  <a:gd name="connsiteY118" fmla="*/ 1386074 h 1804199"/>
                  <a:gd name="connsiteX119" fmla="*/ 589553 w 1305420"/>
                  <a:gd name="connsiteY119" fmla="*/ 1353735 h 1804199"/>
                  <a:gd name="connsiteX120" fmla="*/ 583261 w 1305420"/>
                  <a:gd name="connsiteY120" fmla="*/ 1349748 h 1804199"/>
                  <a:gd name="connsiteX121" fmla="*/ 582557 w 1305420"/>
                  <a:gd name="connsiteY121" fmla="*/ 1349345 h 1804199"/>
                  <a:gd name="connsiteX122" fmla="*/ 550244 w 1305420"/>
                  <a:gd name="connsiteY122" fmla="*/ 1336688 h 1804199"/>
                  <a:gd name="connsiteX123" fmla="*/ 544618 w 1305420"/>
                  <a:gd name="connsiteY123" fmla="*/ 1368551 h 1804199"/>
                  <a:gd name="connsiteX124" fmla="*/ 544544 w 1305420"/>
                  <a:gd name="connsiteY124" fmla="*/ 1369685 h 1804199"/>
                  <a:gd name="connsiteX125" fmla="*/ 583594 w 1305420"/>
                  <a:gd name="connsiteY125" fmla="*/ 1385708 h 1804199"/>
                  <a:gd name="connsiteX126" fmla="*/ 586295 w 1305420"/>
                  <a:gd name="connsiteY126" fmla="*/ 1386074 h 1804199"/>
                  <a:gd name="connsiteX127" fmla="*/ 529924 w 1305420"/>
                  <a:gd name="connsiteY127" fmla="*/ 1399720 h 1804199"/>
                  <a:gd name="connsiteX128" fmla="*/ 530294 w 1305420"/>
                  <a:gd name="connsiteY128" fmla="*/ 1399170 h 1804199"/>
                  <a:gd name="connsiteX129" fmla="*/ 537771 w 1305420"/>
                  <a:gd name="connsiteY129" fmla="*/ 1374148 h 1804199"/>
                  <a:gd name="connsiteX130" fmla="*/ 531367 w 1305420"/>
                  <a:gd name="connsiteY130" fmla="*/ 1371917 h 1804199"/>
                  <a:gd name="connsiteX131" fmla="*/ 494835 w 1305420"/>
                  <a:gd name="connsiteY131" fmla="*/ 1362332 h 1804199"/>
                  <a:gd name="connsiteX132" fmla="*/ 481325 w 1305420"/>
                  <a:gd name="connsiteY132" fmla="*/ 1360101 h 1804199"/>
                  <a:gd name="connsiteX133" fmla="*/ 481880 w 1305420"/>
                  <a:gd name="connsiteY133" fmla="*/ 1362516 h 1804199"/>
                  <a:gd name="connsiteX134" fmla="*/ 490430 w 1305420"/>
                  <a:gd name="connsiteY134" fmla="*/ 1387355 h 1804199"/>
                  <a:gd name="connsiteX135" fmla="*/ 506161 w 1305420"/>
                  <a:gd name="connsiteY135" fmla="*/ 1392293 h 1804199"/>
                  <a:gd name="connsiteX136" fmla="*/ 529924 w 1305420"/>
                  <a:gd name="connsiteY136" fmla="*/ 1399720 h 1804199"/>
                  <a:gd name="connsiteX137" fmla="*/ 573785 w 1305420"/>
                  <a:gd name="connsiteY137" fmla="*/ 1414572 h 1804199"/>
                  <a:gd name="connsiteX138" fmla="*/ 577264 w 1305420"/>
                  <a:gd name="connsiteY138" fmla="*/ 1414426 h 1804199"/>
                  <a:gd name="connsiteX139" fmla="*/ 582039 w 1305420"/>
                  <a:gd name="connsiteY139" fmla="*/ 1402829 h 1804199"/>
                  <a:gd name="connsiteX140" fmla="*/ 584667 w 1305420"/>
                  <a:gd name="connsiteY140" fmla="*/ 1393427 h 1804199"/>
                  <a:gd name="connsiteX141" fmla="*/ 576709 w 1305420"/>
                  <a:gd name="connsiteY141" fmla="*/ 1389110 h 1804199"/>
                  <a:gd name="connsiteX142" fmla="*/ 542768 w 1305420"/>
                  <a:gd name="connsiteY142" fmla="*/ 1375832 h 1804199"/>
                  <a:gd name="connsiteX143" fmla="*/ 537289 w 1305420"/>
                  <a:gd name="connsiteY143" fmla="*/ 1395732 h 1804199"/>
                  <a:gd name="connsiteX144" fmla="*/ 536697 w 1305420"/>
                  <a:gd name="connsiteY144" fmla="*/ 1401768 h 1804199"/>
                  <a:gd name="connsiteX145" fmla="*/ 538770 w 1305420"/>
                  <a:gd name="connsiteY145" fmla="*/ 1402573 h 1804199"/>
                  <a:gd name="connsiteX146" fmla="*/ 550096 w 1305420"/>
                  <a:gd name="connsiteY146" fmla="*/ 1406194 h 1804199"/>
                  <a:gd name="connsiteX147" fmla="*/ 571823 w 1305420"/>
                  <a:gd name="connsiteY147" fmla="*/ 1413840 h 1804199"/>
                  <a:gd name="connsiteX148" fmla="*/ 572822 w 1305420"/>
                  <a:gd name="connsiteY148" fmla="*/ 1414206 h 1804199"/>
                  <a:gd name="connsiteX149" fmla="*/ 573785 w 1305420"/>
                  <a:gd name="connsiteY149" fmla="*/ 1414572 h 1804199"/>
                  <a:gd name="connsiteX150" fmla="*/ 737793 w 1305420"/>
                  <a:gd name="connsiteY150" fmla="*/ 1782701 h 1804199"/>
                  <a:gd name="connsiteX151" fmla="*/ 741715 w 1305420"/>
                  <a:gd name="connsiteY151" fmla="*/ 1761483 h 1804199"/>
                  <a:gd name="connsiteX152" fmla="*/ 752709 w 1305420"/>
                  <a:gd name="connsiteY152" fmla="*/ 1760824 h 1804199"/>
                  <a:gd name="connsiteX153" fmla="*/ 753597 w 1305420"/>
                  <a:gd name="connsiteY153" fmla="*/ 1752521 h 1804199"/>
                  <a:gd name="connsiteX154" fmla="*/ 747490 w 1305420"/>
                  <a:gd name="connsiteY154" fmla="*/ 1738327 h 1804199"/>
                  <a:gd name="connsiteX155" fmla="*/ 756299 w 1305420"/>
                  <a:gd name="connsiteY155" fmla="*/ 1695891 h 1804199"/>
                  <a:gd name="connsiteX156" fmla="*/ 800197 w 1305420"/>
                  <a:gd name="connsiteY156" fmla="*/ 1673722 h 1804199"/>
                  <a:gd name="connsiteX157" fmla="*/ 779729 w 1305420"/>
                  <a:gd name="connsiteY157" fmla="*/ 1661138 h 1804199"/>
                  <a:gd name="connsiteX158" fmla="*/ 802159 w 1305420"/>
                  <a:gd name="connsiteY158" fmla="*/ 1662125 h 1804199"/>
                  <a:gd name="connsiteX159" fmla="*/ 776804 w 1305420"/>
                  <a:gd name="connsiteY159" fmla="*/ 1629311 h 1804199"/>
                  <a:gd name="connsiteX160" fmla="*/ 824589 w 1305420"/>
                  <a:gd name="connsiteY160" fmla="*/ 1619690 h 1804199"/>
                  <a:gd name="connsiteX161" fmla="*/ 842133 w 1305420"/>
                  <a:gd name="connsiteY161" fmla="*/ 1610069 h 1804199"/>
                  <a:gd name="connsiteX162" fmla="*/ 831400 w 1305420"/>
                  <a:gd name="connsiteY162" fmla="*/ 1590790 h 1804199"/>
                  <a:gd name="connsiteX163" fmla="*/ 805157 w 1305420"/>
                  <a:gd name="connsiteY163" fmla="*/ 1486603 h 1804199"/>
                  <a:gd name="connsiteX164" fmla="*/ 796310 w 1305420"/>
                  <a:gd name="connsiteY164" fmla="*/ 1451886 h 1804199"/>
                  <a:gd name="connsiteX165" fmla="*/ 772881 w 1305420"/>
                  <a:gd name="connsiteY165" fmla="*/ 1411316 h 1804199"/>
                  <a:gd name="connsiteX166" fmla="*/ 708441 w 1305420"/>
                  <a:gd name="connsiteY166" fmla="*/ 1284997 h 1804199"/>
                  <a:gd name="connsiteX167" fmla="*/ 793386 w 1305420"/>
                  <a:gd name="connsiteY167" fmla="*/ 1208796 h 1804199"/>
                  <a:gd name="connsiteX168" fmla="*/ 820703 w 1305420"/>
                  <a:gd name="connsiteY168" fmla="*/ 1182749 h 1804199"/>
                  <a:gd name="connsiteX169" fmla="*/ 842133 w 1305420"/>
                  <a:gd name="connsiteY169" fmla="*/ 1149020 h 1804199"/>
                  <a:gd name="connsiteX170" fmla="*/ 905649 w 1305420"/>
                  <a:gd name="connsiteY170" fmla="*/ 1049662 h 1804199"/>
                  <a:gd name="connsiteX171" fmla="*/ 907647 w 1305420"/>
                  <a:gd name="connsiteY171" fmla="*/ 1038029 h 1804199"/>
                  <a:gd name="connsiteX172" fmla="*/ 927857 w 1305420"/>
                  <a:gd name="connsiteY172" fmla="*/ 1027493 h 1804199"/>
                  <a:gd name="connsiteX173" fmla="*/ 913940 w 1305420"/>
                  <a:gd name="connsiteY173" fmla="*/ 1009641 h 1804199"/>
                  <a:gd name="connsiteX174" fmla="*/ 693487 w 1305420"/>
                  <a:gd name="connsiteY174" fmla="*/ 812425 h 1804199"/>
                  <a:gd name="connsiteX175" fmla="*/ 687972 w 1305420"/>
                  <a:gd name="connsiteY175" fmla="*/ 822997 h 1804199"/>
                  <a:gd name="connsiteX176" fmla="*/ 687972 w 1305420"/>
                  <a:gd name="connsiteY176" fmla="*/ 880834 h 1804199"/>
                  <a:gd name="connsiteX177" fmla="*/ 678126 w 1305420"/>
                  <a:gd name="connsiteY177" fmla="*/ 916538 h 1804199"/>
                  <a:gd name="connsiteX178" fmla="*/ 668428 w 1305420"/>
                  <a:gd name="connsiteY178" fmla="*/ 952206 h 1804199"/>
                  <a:gd name="connsiteX179" fmla="*/ 627566 w 1305420"/>
                  <a:gd name="connsiteY179" fmla="*/ 990838 h 1804199"/>
                  <a:gd name="connsiteX180" fmla="*/ 507383 w 1305420"/>
                  <a:gd name="connsiteY180" fmla="*/ 1098793 h 1804199"/>
                  <a:gd name="connsiteX181" fmla="*/ 460671 w 1305420"/>
                  <a:gd name="connsiteY181" fmla="*/ 1143240 h 1804199"/>
                  <a:gd name="connsiteX182" fmla="*/ 418624 w 1305420"/>
                  <a:gd name="connsiteY182" fmla="*/ 1185639 h 1804199"/>
                  <a:gd name="connsiteX183" fmla="*/ 409851 w 1305420"/>
                  <a:gd name="connsiteY183" fmla="*/ 1255109 h 1804199"/>
                  <a:gd name="connsiteX184" fmla="*/ 393047 w 1305420"/>
                  <a:gd name="connsiteY184" fmla="*/ 1266596 h 1804199"/>
                  <a:gd name="connsiteX185" fmla="*/ 386199 w 1305420"/>
                  <a:gd name="connsiteY185" fmla="*/ 1294545 h 1804199"/>
                  <a:gd name="connsiteX186" fmla="*/ 374689 w 1305420"/>
                  <a:gd name="connsiteY186" fmla="*/ 1325457 h 1804199"/>
                  <a:gd name="connsiteX187" fmla="*/ 398340 w 1305420"/>
                  <a:gd name="connsiteY187" fmla="*/ 1330286 h 1804199"/>
                  <a:gd name="connsiteX188" fmla="*/ 440166 w 1305420"/>
                  <a:gd name="connsiteY188" fmla="*/ 1310787 h 1804199"/>
                  <a:gd name="connsiteX189" fmla="*/ 431245 w 1305420"/>
                  <a:gd name="connsiteY189" fmla="*/ 1314848 h 1804199"/>
                  <a:gd name="connsiteX190" fmla="*/ 403078 w 1305420"/>
                  <a:gd name="connsiteY190" fmla="*/ 1335152 h 1804199"/>
                  <a:gd name="connsiteX191" fmla="*/ 396230 w 1305420"/>
                  <a:gd name="connsiteY191" fmla="*/ 1336102 h 1804199"/>
                  <a:gd name="connsiteX192" fmla="*/ 361696 w 1305420"/>
                  <a:gd name="connsiteY192" fmla="*/ 1362698 h 1804199"/>
                  <a:gd name="connsiteX193" fmla="*/ 385533 w 1305420"/>
                  <a:gd name="connsiteY193" fmla="*/ 1346748 h 1804199"/>
                  <a:gd name="connsiteX194" fmla="*/ 362029 w 1305420"/>
                  <a:gd name="connsiteY194" fmla="*/ 1369831 h 1804199"/>
                  <a:gd name="connsiteX195" fmla="*/ 359105 w 1305420"/>
                  <a:gd name="connsiteY195" fmla="*/ 1391086 h 1804199"/>
                  <a:gd name="connsiteX196" fmla="*/ 359105 w 1305420"/>
                  <a:gd name="connsiteY196" fmla="*/ 1375685 h 1804199"/>
                  <a:gd name="connsiteX197" fmla="*/ 322241 w 1305420"/>
                  <a:gd name="connsiteY197" fmla="*/ 1479396 h 1804199"/>
                  <a:gd name="connsiteX198" fmla="*/ 337601 w 1305420"/>
                  <a:gd name="connsiteY198" fmla="*/ 1523258 h 1804199"/>
                  <a:gd name="connsiteX199" fmla="*/ 344448 w 1305420"/>
                  <a:gd name="connsiteY199" fmla="*/ 1537379 h 1804199"/>
                  <a:gd name="connsiteX200" fmla="*/ 352221 w 1305420"/>
                  <a:gd name="connsiteY200" fmla="*/ 1548280 h 1804199"/>
                  <a:gd name="connsiteX201" fmla="*/ 359105 w 1305420"/>
                  <a:gd name="connsiteY201" fmla="*/ 1556987 h 1804199"/>
                  <a:gd name="connsiteX202" fmla="*/ 375614 w 1305420"/>
                  <a:gd name="connsiteY202" fmla="*/ 1570450 h 1804199"/>
                  <a:gd name="connsiteX203" fmla="*/ 414737 w 1305420"/>
                  <a:gd name="connsiteY203" fmla="*/ 1586876 h 1804199"/>
                  <a:gd name="connsiteX204" fmla="*/ 436242 w 1305420"/>
                  <a:gd name="connsiteY204" fmla="*/ 1590790 h 1804199"/>
                  <a:gd name="connsiteX205" fmla="*/ 463484 w 1305420"/>
                  <a:gd name="connsiteY205" fmla="*/ 1583986 h 1804199"/>
                  <a:gd name="connsiteX206" fmla="*/ 490541 w 1305420"/>
                  <a:gd name="connsiteY206" fmla="*/ 1574767 h 1804199"/>
                  <a:gd name="connsiteX207" fmla="*/ 514304 w 1305420"/>
                  <a:gd name="connsiteY207" fmla="*/ 1553109 h 1804199"/>
                  <a:gd name="connsiteX208" fmla="*/ 528110 w 1305420"/>
                  <a:gd name="connsiteY208" fmla="*/ 1535879 h 1804199"/>
                  <a:gd name="connsiteX209" fmla="*/ 541917 w 1305420"/>
                  <a:gd name="connsiteY209" fmla="*/ 1513381 h 1804199"/>
                  <a:gd name="connsiteX210" fmla="*/ 584519 w 1305420"/>
                  <a:gd name="connsiteY210" fmla="*/ 1493297 h 1804199"/>
                  <a:gd name="connsiteX211" fmla="*/ 553353 w 1305420"/>
                  <a:gd name="connsiteY211" fmla="*/ 1461434 h 1804199"/>
                  <a:gd name="connsiteX212" fmla="*/ 563976 w 1305420"/>
                  <a:gd name="connsiteY212" fmla="*/ 1435497 h 1804199"/>
                  <a:gd name="connsiteX213" fmla="*/ 581298 w 1305420"/>
                  <a:gd name="connsiteY213" fmla="*/ 1438789 h 1804199"/>
                  <a:gd name="connsiteX214" fmla="*/ 593476 w 1305420"/>
                  <a:gd name="connsiteY214" fmla="*/ 1443545 h 1804199"/>
                  <a:gd name="connsiteX215" fmla="*/ 595438 w 1305420"/>
                  <a:gd name="connsiteY215" fmla="*/ 1433924 h 1804199"/>
                  <a:gd name="connsiteX216" fmla="*/ 593402 w 1305420"/>
                  <a:gd name="connsiteY216" fmla="*/ 1432497 h 1804199"/>
                  <a:gd name="connsiteX217" fmla="*/ 587850 w 1305420"/>
                  <a:gd name="connsiteY217" fmla="*/ 1428949 h 1804199"/>
                  <a:gd name="connsiteX218" fmla="*/ 580336 w 1305420"/>
                  <a:gd name="connsiteY218" fmla="*/ 1425034 h 1804199"/>
                  <a:gd name="connsiteX219" fmla="*/ 579967 w 1305420"/>
                  <a:gd name="connsiteY219" fmla="*/ 1424705 h 1804199"/>
                  <a:gd name="connsiteX220" fmla="*/ 568418 w 1305420"/>
                  <a:gd name="connsiteY220" fmla="*/ 1419583 h 1804199"/>
                  <a:gd name="connsiteX221" fmla="*/ 564754 w 1305420"/>
                  <a:gd name="connsiteY221" fmla="*/ 1418157 h 1804199"/>
                  <a:gd name="connsiteX222" fmla="*/ 556167 w 1305420"/>
                  <a:gd name="connsiteY222" fmla="*/ 1414865 h 1804199"/>
                  <a:gd name="connsiteX223" fmla="*/ 479807 w 1305420"/>
                  <a:gd name="connsiteY223" fmla="*/ 1391123 h 1804199"/>
                  <a:gd name="connsiteX224" fmla="*/ 423768 w 1305420"/>
                  <a:gd name="connsiteY224" fmla="*/ 1376673 h 1804199"/>
                  <a:gd name="connsiteX225" fmla="*/ 423509 w 1305420"/>
                  <a:gd name="connsiteY225" fmla="*/ 1376600 h 1804199"/>
                  <a:gd name="connsiteX226" fmla="*/ 423213 w 1305420"/>
                  <a:gd name="connsiteY226" fmla="*/ 1376563 h 1804199"/>
                  <a:gd name="connsiteX227" fmla="*/ 415403 w 1305420"/>
                  <a:gd name="connsiteY227" fmla="*/ 1374660 h 1804199"/>
                  <a:gd name="connsiteX228" fmla="*/ 402708 w 1305420"/>
                  <a:gd name="connsiteY228" fmla="*/ 1372137 h 1804199"/>
                  <a:gd name="connsiteX229" fmla="*/ 382572 w 1305420"/>
                  <a:gd name="connsiteY229" fmla="*/ 1404585 h 1804199"/>
                  <a:gd name="connsiteX230" fmla="*/ 385940 w 1305420"/>
                  <a:gd name="connsiteY230" fmla="*/ 1380733 h 1804199"/>
                  <a:gd name="connsiteX231" fmla="*/ 387754 w 1305420"/>
                  <a:gd name="connsiteY231" fmla="*/ 1375466 h 1804199"/>
                  <a:gd name="connsiteX232" fmla="*/ 398895 w 1305420"/>
                  <a:gd name="connsiteY232" fmla="*/ 1367125 h 1804199"/>
                  <a:gd name="connsiteX233" fmla="*/ 399154 w 1305420"/>
                  <a:gd name="connsiteY233" fmla="*/ 1366942 h 1804199"/>
                  <a:gd name="connsiteX234" fmla="*/ 399672 w 1305420"/>
                  <a:gd name="connsiteY234" fmla="*/ 1367088 h 1804199"/>
                  <a:gd name="connsiteX235" fmla="*/ 409777 w 1305420"/>
                  <a:gd name="connsiteY235" fmla="*/ 1367234 h 1804199"/>
                  <a:gd name="connsiteX236" fmla="*/ 464669 w 1305420"/>
                  <a:gd name="connsiteY236" fmla="*/ 1380843 h 1804199"/>
                  <a:gd name="connsiteX237" fmla="*/ 483101 w 1305420"/>
                  <a:gd name="connsiteY237" fmla="*/ 1384904 h 1804199"/>
                  <a:gd name="connsiteX238" fmla="*/ 482324 w 1305420"/>
                  <a:gd name="connsiteY238" fmla="*/ 1382599 h 1804199"/>
                  <a:gd name="connsiteX239" fmla="*/ 474256 w 1305420"/>
                  <a:gd name="connsiteY239" fmla="*/ 1359113 h 1804199"/>
                  <a:gd name="connsiteX240" fmla="*/ 460560 w 1305420"/>
                  <a:gd name="connsiteY240" fmla="*/ 1357028 h 1804199"/>
                  <a:gd name="connsiteX241" fmla="*/ 459375 w 1305420"/>
                  <a:gd name="connsiteY241" fmla="*/ 1356845 h 1804199"/>
                  <a:gd name="connsiteX242" fmla="*/ 430986 w 1305420"/>
                  <a:gd name="connsiteY242" fmla="*/ 1355345 h 1804199"/>
                  <a:gd name="connsiteX243" fmla="*/ 426212 w 1305420"/>
                  <a:gd name="connsiteY243" fmla="*/ 1356113 h 1804199"/>
                  <a:gd name="connsiteX244" fmla="*/ 420400 w 1305420"/>
                  <a:gd name="connsiteY244" fmla="*/ 1357723 h 1804199"/>
                  <a:gd name="connsiteX245" fmla="*/ 406927 w 1305420"/>
                  <a:gd name="connsiteY245" fmla="*/ 1365076 h 1804199"/>
                  <a:gd name="connsiteX246" fmla="*/ 415292 w 1305420"/>
                  <a:gd name="connsiteY246" fmla="*/ 1355565 h 1804199"/>
                  <a:gd name="connsiteX247" fmla="*/ 464595 w 1305420"/>
                  <a:gd name="connsiteY247" fmla="*/ 1352309 h 1804199"/>
                  <a:gd name="connsiteX248" fmla="*/ 472257 w 1305420"/>
                  <a:gd name="connsiteY248" fmla="*/ 1353113 h 1804199"/>
                  <a:gd name="connsiteX249" fmla="*/ 459783 w 1305420"/>
                  <a:gd name="connsiteY249" fmla="*/ 1316750 h 1804199"/>
                  <a:gd name="connsiteX250" fmla="*/ 459708 w 1305420"/>
                  <a:gd name="connsiteY250" fmla="*/ 1316823 h 1804199"/>
                  <a:gd name="connsiteX251" fmla="*/ 459708 w 1305420"/>
                  <a:gd name="connsiteY251" fmla="*/ 1316750 h 1804199"/>
                  <a:gd name="connsiteX252" fmla="*/ 443311 w 1305420"/>
                  <a:gd name="connsiteY252" fmla="*/ 1322274 h 1804199"/>
                  <a:gd name="connsiteX253" fmla="*/ 399636 w 1305420"/>
                  <a:gd name="connsiteY253" fmla="*/ 1352492 h 1804199"/>
                  <a:gd name="connsiteX254" fmla="*/ 375984 w 1305420"/>
                  <a:gd name="connsiteY254" fmla="*/ 1377734 h 1804199"/>
                  <a:gd name="connsiteX255" fmla="*/ 373208 w 1305420"/>
                  <a:gd name="connsiteY255" fmla="*/ 1384904 h 1804199"/>
                  <a:gd name="connsiteX256" fmla="*/ 371727 w 1305420"/>
                  <a:gd name="connsiteY256" fmla="*/ 1397854 h 1804199"/>
                  <a:gd name="connsiteX257" fmla="*/ 371098 w 1305420"/>
                  <a:gd name="connsiteY257" fmla="*/ 1382086 h 1804199"/>
                  <a:gd name="connsiteX258" fmla="*/ 370987 w 1305420"/>
                  <a:gd name="connsiteY258" fmla="*/ 1382086 h 1804199"/>
                  <a:gd name="connsiteX259" fmla="*/ 371172 w 1305420"/>
                  <a:gd name="connsiteY259" fmla="*/ 1381502 h 1804199"/>
                  <a:gd name="connsiteX260" fmla="*/ 395823 w 1305420"/>
                  <a:gd name="connsiteY260" fmla="*/ 1347919 h 1804199"/>
                  <a:gd name="connsiteX261" fmla="*/ 396230 w 1305420"/>
                  <a:gd name="connsiteY261" fmla="*/ 1347516 h 1804199"/>
                  <a:gd name="connsiteX262" fmla="*/ 422769 w 1305420"/>
                  <a:gd name="connsiteY262" fmla="*/ 1328310 h 1804199"/>
                  <a:gd name="connsiteX263" fmla="*/ 459857 w 1305420"/>
                  <a:gd name="connsiteY263" fmla="*/ 1310641 h 1804199"/>
                  <a:gd name="connsiteX264" fmla="*/ 595697 w 1305420"/>
                  <a:gd name="connsiteY264" fmla="*/ 1350516 h 1804199"/>
                  <a:gd name="connsiteX265" fmla="*/ 591774 w 1305420"/>
                  <a:gd name="connsiteY265" fmla="*/ 1391378 h 1804199"/>
                  <a:gd name="connsiteX266" fmla="*/ 599473 w 1305420"/>
                  <a:gd name="connsiteY266" fmla="*/ 1398804 h 1804199"/>
                  <a:gd name="connsiteX267" fmla="*/ 603100 w 1305420"/>
                  <a:gd name="connsiteY267" fmla="*/ 1410402 h 1804199"/>
                  <a:gd name="connsiteX268" fmla="*/ 598103 w 1305420"/>
                  <a:gd name="connsiteY268" fmla="*/ 1404219 h 1804199"/>
                  <a:gd name="connsiteX269" fmla="*/ 591959 w 1305420"/>
                  <a:gd name="connsiteY269" fmla="*/ 1398732 h 1804199"/>
                  <a:gd name="connsiteX270" fmla="*/ 590219 w 1305420"/>
                  <a:gd name="connsiteY270" fmla="*/ 1397561 h 1804199"/>
                  <a:gd name="connsiteX271" fmla="*/ 585148 w 1305420"/>
                  <a:gd name="connsiteY271" fmla="*/ 1411865 h 1804199"/>
                  <a:gd name="connsiteX272" fmla="*/ 583076 w 1305420"/>
                  <a:gd name="connsiteY272" fmla="*/ 1418706 h 1804199"/>
                  <a:gd name="connsiteX273" fmla="*/ 585629 w 1305420"/>
                  <a:gd name="connsiteY273" fmla="*/ 1419987 h 1804199"/>
                  <a:gd name="connsiteX274" fmla="*/ 586295 w 1305420"/>
                  <a:gd name="connsiteY274" fmla="*/ 1420389 h 1804199"/>
                  <a:gd name="connsiteX275" fmla="*/ 597510 w 1305420"/>
                  <a:gd name="connsiteY275" fmla="*/ 1428144 h 1804199"/>
                  <a:gd name="connsiteX276" fmla="*/ 600175 w 1305420"/>
                  <a:gd name="connsiteY276" fmla="*/ 1415194 h 1804199"/>
                  <a:gd name="connsiteX277" fmla="*/ 677349 w 1305420"/>
                  <a:gd name="connsiteY277" fmla="*/ 1487554 h 1804199"/>
                  <a:gd name="connsiteX278" fmla="*/ 687972 w 1305420"/>
                  <a:gd name="connsiteY278" fmla="*/ 1524210 h 1804199"/>
                  <a:gd name="connsiteX279" fmla="*/ 699779 w 1305420"/>
                  <a:gd name="connsiteY279" fmla="*/ 1558926 h 1804199"/>
                  <a:gd name="connsiteX280" fmla="*/ 694782 w 1305420"/>
                  <a:gd name="connsiteY280" fmla="*/ 1594594 h 1804199"/>
                  <a:gd name="connsiteX281" fmla="*/ 690007 w 1305420"/>
                  <a:gd name="connsiteY281" fmla="*/ 1629311 h 1804199"/>
                  <a:gd name="connsiteX282" fmla="*/ 705591 w 1305420"/>
                  <a:gd name="connsiteY282" fmla="*/ 1640944 h 1804199"/>
                  <a:gd name="connsiteX283" fmla="*/ 757261 w 1305420"/>
                  <a:gd name="connsiteY283" fmla="*/ 1648626 h 1804199"/>
                  <a:gd name="connsiteX284" fmla="*/ 730982 w 1305420"/>
                  <a:gd name="connsiteY284" fmla="*/ 1683344 h 1804199"/>
                  <a:gd name="connsiteX285" fmla="*/ 729946 w 1305420"/>
                  <a:gd name="connsiteY285" fmla="*/ 1691062 h 1804199"/>
                  <a:gd name="connsiteX286" fmla="*/ 681161 w 1305420"/>
                  <a:gd name="connsiteY286" fmla="*/ 1639920 h 1804199"/>
                  <a:gd name="connsiteX287" fmla="*/ 638263 w 1305420"/>
                  <a:gd name="connsiteY287" fmla="*/ 1648626 h 1804199"/>
                  <a:gd name="connsiteX288" fmla="*/ 619681 w 1305420"/>
                  <a:gd name="connsiteY288" fmla="*/ 1695891 h 1804199"/>
                  <a:gd name="connsiteX289" fmla="*/ 585555 w 1305420"/>
                  <a:gd name="connsiteY289" fmla="*/ 1680453 h 1804199"/>
                  <a:gd name="connsiteX290" fmla="*/ 306436 w 1305420"/>
                  <a:gd name="connsiteY290" fmla="*/ 1629311 h 1804199"/>
                  <a:gd name="connsiteX291" fmla="*/ 212754 w 1305420"/>
                  <a:gd name="connsiteY291" fmla="*/ 1613873 h 1804199"/>
                  <a:gd name="connsiteX292" fmla="*/ 160084 w 1305420"/>
                  <a:gd name="connsiteY292" fmla="*/ 1611971 h 1804199"/>
                  <a:gd name="connsiteX293" fmla="*/ 95606 w 1305420"/>
                  <a:gd name="connsiteY293" fmla="*/ 1608130 h 1804199"/>
                  <a:gd name="connsiteX294" fmla="*/ 14547 w 1305420"/>
                  <a:gd name="connsiteY294" fmla="*/ 1616763 h 1804199"/>
                  <a:gd name="connsiteX295" fmla="*/ 0 w 1305420"/>
                  <a:gd name="connsiteY295" fmla="*/ 1660150 h 1804199"/>
                  <a:gd name="connsiteX296" fmla="*/ 0 w 1305420"/>
                  <a:gd name="connsiteY296" fmla="*/ 1661138 h 1804199"/>
                  <a:gd name="connsiteX297" fmla="*/ 2517 w 1305420"/>
                  <a:gd name="connsiteY297" fmla="*/ 1672698 h 1804199"/>
                  <a:gd name="connsiteX298" fmla="*/ 8698 w 1305420"/>
                  <a:gd name="connsiteY298" fmla="*/ 1683344 h 1804199"/>
                  <a:gd name="connsiteX299" fmla="*/ 42861 w 1305420"/>
                  <a:gd name="connsiteY299" fmla="*/ 1683344 h 1804199"/>
                  <a:gd name="connsiteX300" fmla="*/ 48747 w 1305420"/>
                  <a:gd name="connsiteY300" fmla="*/ 1682392 h 1804199"/>
                  <a:gd name="connsiteX301" fmla="*/ 42861 w 1305420"/>
                  <a:gd name="connsiteY301" fmla="*/ 1682392 h 1804199"/>
                  <a:gd name="connsiteX302" fmla="*/ 8550 w 1305420"/>
                  <a:gd name="connsiteY302" fmla="*/ 1670723 h 1804199"/>
                  <a:gd name="connsiteX303" fmla="*/ 2332 w 1305420"/>
                  <a:gd name="connsiteY303" fmla="*/ 1662418 h 1804199"/>
                  <a:gd name="connsiteX304" fmla="*/ 12733 w 1305420"/>
                  <a:gd name="connsiteY304" fmla="*/ 1664065 h 1804199"/>
                  <a:gd name="connsiteX305" fmla="*/ 255726 w 1305420"/>
                  <a:gd name="connsiteY305" fmla="*/ 1674636 h 1804199"/>
                  <a:gd name="connsiteX306" fmla="*/ 295701 w 1305420"/>
                  <a:gd name="connsiteY306" fmla="*/ 1681404 h 1804199"/>
                  <a:gd name="connsiteX307" fmla="*/ 428395 w 1305420"/>
                  <a:gd name="connsiteY307" fmla="*/ 1705548 h 1804199"/>
                  <a:gd name="connsiteX308" fmla="*/ 504533 w 1305420"/>
                  <a:gd name="connsiteY308" fmla="*/ 1719925 h 1804199"/>
                  <a:gd name="connsiteX309" fmla="*/ 586407 w 1305420"/>
                  <a:gd name="connsiteY309" fmla="*/ 1735437 h 1804199"/>
                  <a:gd name="connsiteX310" fmla="*/ 583594 w 1305420"/>
                  <a:gd name="connsiteY310" fmla="*/ 1745058 h 1804199"/>
                  <a:gd name="connsiteX311" fmla="*/ 528184 w 1305420"/>
                  <a:gd name="connsiteY311" fmla="*/ 1738656 h 1804199"/>
                  <a:gd name="connsiteX312" fmla="*/ 260539 w 1305420"/>
                  <a:gd name="connsiteY312" fmla="*/ 1703646 h 1804199"/>
                  <a:gd name="connsiteX313" fmla="*/ 520892 w 1305420"/>
                  <a:gd name="connsiteY313" fmla="*/ 1741802 h 1804199"/>
                  <a:gd name="connsiteX314" fmla="*/ 543656 w 1305420"/>
                  <a:gd name="connsiteY314" fmla="*/ 1745058 h 1804199"/>
                  <a:gd name="connsiteX315" fmla="*/ 575784 w 1305420"/>
                  <a:gd name="connsiteY315" fmla="*/ 1749850 h 1804199"/>
                  <a:gd name="connsiteX316" fmla="*/ 599176 w 1305420"/>
                  <a:gd name="connsiteY316" fmla="*/ 1735437 h 1804199"/>
                  <a:gd name="connsiteX317" fmla="*/ 610836 w 1305420"/>
                  <a:gd name="connsiteY317" fmla="*/ 1742204 h 1804199"/>
                  <a:gd name="connsiteX318" fmla="*/ 621644 w 1305420"/>
                  <a:gd name="connsiteY318" fmla="*/ 1720950 h 1804199"/>
                  <a:gd name="connsiteX319" fmla="*/ 626529 w 1305420"/>
                  <a:gd name="connsiteY319" fmla="*/ 1709390 h 1804199"/>
                  <a:gd name="connsiteX320" fmla="*/ 646035 w 1305420"/>
                  <a:gd name="connsiteY320" fmla="*/ 1686233 h 1804199"/>
                  <a:gd name="connsiteX321" fmla="*/ 660581 w 1305420"/>
                  <a:gd name="connsiteY321" fmla="*/ 1689818 h 1804199"/>
                  <a:gd name="connsiteX322" fmla="*/ 673759 w 1305420"/>
                  <a:gd name="connsiteY322" fmla="*/ 1693331 h 1804199"/>
                  <a:gd name="connsiteX323" fmla="*/ 684271 w 1305420"/>
                  <a:gd name="connsiteY323" fmla="*/ 1696220 h 1804199"/>
                  <a:gd name="connsiteX324" fmla="*/ 693968 w 1305420"/>
                  <a:gd name="connsiteY324" fmla="*/ 1699074 h 1804199"/>
                  <a:gd name="connsiteX325" fmla="*/ 698225 w 1305420"/>
                  <a:gd name="connsiteY325" fmla="*/ 1701049 h 1804199"/>
                  <a:gd name="connsiteX326" fmla="*/ 706960 w 1305420"/>
                  <a:gd name="connsiteY326" fmla="*/ 1704232 h 1804199"/>
                  <a:gd name="connsiteX327" fmla="*/ 718990 w 1305420"/>
                  <a:gd name="connsiteY327" fmla="*/ 1708731 h 1804199"/>
                  <a:gd name="connsiteX328" fmla="*/ 726133 w 1305420"/>
                  <a:gd name="connsiteY328" fmla="*/ 1711256 h 1804199"/>
                  <a:gd name="connsiteX329" fmla="*/ 737793 w 1305420"/>
                  <a:gd name="connsiteY329" fmla="*/ 1713267 h 1804199"/>
                  <a:gd name="connsiteX330" fmla="*/ 735868 w 1305420"/>
                  <a:gd name="connsiteY330" fmla="*/ 1730608 h 1804199"/>
                  <a:gd name="connsiteX331" fmla="*/ 720174 w 1305420"/>
                  <a:gd name="connsiteY331" fmla="*/ 1727718 h 1804199"/>
                  <a:gd name="connsiteX332" fmla="*/ 637264 w 1305420"/>
                  <a:gd name="connsiteY332" fmla="*/ 1700646 h 1804199"/>
                  <a:gd name="connsiteX333" fmla="*/ 620755 w 1305420"/>
                  <a:gd name="connsiteY333" fmla="*/ 1743156 h 1804199"/>
                  <a:gd name="connsiteX334" fmla="*/ 640114 w 1305420"/>
                  <a:gd name="connsiteY334" fmla="*/ 1708439 h 1804199"/>
                  <a:gd name="connsiteX335" fmla="*/ 708441 w 1305420"/>
                  <a:gd name="connsiteY335" fmla="*/ 1728669 h 1804199"/>
                  <a:gd name="connsiteX336" fmla="*/ 711586 w 1305420"/>
                  <a:gd name="connsiteY336" fmla="*/ 1734449 h 1804199"/>
                  <a:gd name="connsiteX337" fmla="*/ 735868 w 1305420"/>
                  <a:gd name="connsiteY337" fmla="*/ 1737375 h 1804199"/>
                  <a:gd name="connsiteX338" fmla="*/ 727021 w 1305420"/>
                  <a:gd name="connsiteY338" fmla="*/ 1774983 h 1804199"/>
                  <a:gd name="connsiteX339" fmla="*/ 730982 w 1305420"/>
                  <a:gd name="connsiteY339" fmla="*/ 1762435 h 1804199"/>
                  <a:gd name="connsiteX340" fmla="*/ 737793 w 1305420"/>
                  <a:gd name="connsiteY340" fmla="*/ 1782701 h 1804199"/>
                  <a:gd name="connsiteX341" fmla="*/ 838070 w 1305420"/>
                  <a:gd name="connsiteY341" fmla="*/ 1786036 h 1804199"/>
                  <a:gd name="connsiteX342" fmla="*/ 844345 w 1305420"/>
                  <a:gd name="connsiteY342" fmla="*/ 1776752 h 1804199"/>
                  <a:gd name="connsiteX343" fmla="*/ 850647 w 1305420"/>
                  <a:gd name="connsiteY343" fmla="*/ 1755154 h 1804199"/>
                  <a:gd name="connsiteX344" fmla="*/ 884070 w 1305420"/>
                  <a:gd name="connsiteY344" fmla="*/ 1749850 h 1804199"/>
                  <a:gd name="connsiteX345" fmla="*/ 881220 w 1305420"/>
                  <a:gd name="connsiteY345" fmla="*/ 1715207 h 1804199"/>
                  <a:gd name="connsiteX346" fmla="*/ 863638 w 1305420"/>
                  <a:gd name="connsiteY346" fmla="*/ 1704598 h 1804199"/>
                  <a:gd name="connsiteX347" fmla="*/ 858530 w 1305420"/>
                  <a:gd name="connsiteY347" fmla="*/ 1654443 h 1804199"/>
                  <a:gd name="connsiteX348" fmla="*/ 836285 w 1305420"/>
                  <a:gd name="connsiteY348" fmla="*/ 1702623 h 1804199"/>
                  <a:gd name="connsiteX349" fmla="*/ 824589 w 1305420"/>
                  <a:gd name="connsiteY349" fmla="*/ 1701635 h 1804199"/>
                  <a:gd name="connsiteX350" fmla="*/ 785577 w 1305420"/>
                  <a:gd name="connsiteY350" fmla="*/ 1715207 h 1804199"/>
                  <a:gd name="connsiteX351" fmla="*/ 776804 w 1305420"/>
                  <a:gd name="connsiteY351" fmla="*/ 1725779 h 1804199"/>
                  <a:gd name="connsiteX352" fmla="*/ 786502 w 1305420"/>
                  <a:gd name="connsiteY352" fmla="*/ 1721938 h 1804199"/>
                  <a:gd name="connsiteX353" fmla="*/ 797310 w 1305420"/>
                  <a:gd name="connsiteY353" fmla="*/ 1723804 h 1804199"/>
                  <a:gd name="connsiteX354" fmla="*/ 821702 w 1305420"/>
                  <a:gd name="connsiteY354" fmla="*/ 1724791 h 1804199"/>
                  <a:gd name="connsiteX355" fmla="*/ 813892 w 1305420"/>
                  <a:gd name="connsiteY355" fmla="*/ 1738327 h 1804199"/>
                  <a:gd name="connsiteX356" fmla="*/ 840209 w 1305420"/>
                  <a:gd name="connsiteY356" fmla="*/ 1738327 h 1804199"/>
                  <a:gd name="connsiteX357" fmla="*/ 835360 w 1305420"/>
                  <a:gd name="connsiteY357" fmla="*/ 1747912 h 1804199"/>
                  <a:gd name="connsiteX358" fmla="*/ 847056 w 1305420"/>
                  <a:gd name="connsiteY358" fmla="*/ 1750838 h 1804199"/>
                  <a:gd name="connsiteX359" fmla="*/ 847056 w 1305420"/>
                  <a:gd name="connsiteY359" fmla="*/ 1755704 h 1804199"/>
                  <a:gd name="connsiteX360" fmla="*/ 847093 w 1305420"/>
                  <a:gd name="connsiteY360" fmla="*/ 1755667 h 1804199"/>
                  <a:gd name="connsiteX361" fmla="*/ 843503 w 1305420"/>
                  <a:gd name="connsiteY361" fmla="*/ 1767886 h 1804199"/>
                  <a:gd name="connsiteX362" fmla="*/ 834183 w 1305420"/>
                  <a:gd name="connsiteY362" fmla="*/ 1791787 h 1804199"/>
                  <a:gd name="connsiteX363" fmla="*/ 835990 w 1305420"/>
                  <a:gd name="connsiteY363" fmla="*/ 1790786 h 1804199"/>
                  <a:gd name="connsiteX364" fmla="*/ 837951 w 1305420"/>
                  <a:gd name="connsiteY364" fmla="*/ 1786433 h 1804199"/>
                  <a:gd name="connsiteX365" fmla="*/ 838070 w 1305420"/>
                  <a:gd name="connsiteY365" fmla="*/ 1786036 h 1804199"/>
                  <a:gd name="connsiteX366" fmla="*/ 720174 w 1305420"/>
                  <a:gd name="connsiteY366" fmla="*/ 1802017 h 1804199"/>
                  <a:gd name="connsiteX367" fmla="*/ 722173 w 1305420"/>
                  <a:gd name="connsiteY367" fmla="*/ 1793310 h 1804199"/>
                  <a:gd name="connsiteX368" fmla="*/ 697780 w 1305420"/>
                  <a:gd name="connsiteY368" fmla="*/ 1785591 h 1804199"/>
                  <a:gd name="connsiteX369" fmla="*/ 687601 w 1305420"/>
                  <a:gd name="connsiteY369" fmla="*/ 1796164 h 1804199"/>
                  <a:gd name="connsiteX370" fmla="*/ 675942 w 1305420"/>
                  <a:gd name="connsiteY370" fmla="*/ 1794846 h 1804199"/>
                  <a:gd name="connsiteX371" fmla="*/ 670427 w 1305420"/>
                  <a:gd name="connsiteY371" fmla="*/ 1784604 h 1804199"/>
                  <a:gd name="connsiteX372" fmla="*/ 660027 w 1305420"/>
                  <a:gd name="connsiteY372" fmla="*/ 1793603 h 1804199"/>
                  <a:gd name="connsiteX373" fmla="*/ 653661 w 1305420"/>
                  <a:gd name="connsiteY373" fmla="*/ 1793201 h 1804199"/>
                  <a:gd name="connsiteX374" fmla="*/ 642075 w 1305420"/>
                  <a:gd name="connsiteY374" fmla="*/ 1778860 h 1804199"/>
                  <a:gd name="connsiteX375" fmla="*/ 624530 w 1305420"/>
                  <a:gd name="connsiteY375" fmla="*/ 1792322 h 1804199"/>
                  <a:gd name="connsiteX376" fmla="*/ 635450 w 1305420"/>
                  <a:gd name="connsiteY376" fmla="*/ 1793346 h 1804199"/>
                  <a:gd name="connsiteX377" fmla="*/ 747490 w 1305420"/>
                  <a:gd name="connsiteY377" fmla="*/ 1803919 h 1804199"/>
                  <a:gd name="connsiteX378" fmla="*/ 765700 w 1305420"/>
                  <a:gd name="connsiteY378" fmla="*/ 1800809 h 1804199"/>
                  <a:gd name="connsiteX379" fmla="*/ 778174 w 1305420"/>
                  <a:gd name="connsiteY379" fmla="*/ 1801248 h 1804199"/>
                  <a:gd name="connsiteX380" fmla="*/ 798827 w 1305420"/>
                  <a:gd name="connsiteY380" fmla="*/ 1800993 h 1804199"/>
                  <a:gd name="connsiteX381" fmla="*/ 832436 w 1305420"/>
                  <a:gd name="connsiteY381" fmla="*/ 1795212 h 1804199"/>
                  <a:gd name="connsiteX382" fmla="*/ 831992 w 1305420"/>
                  <a:gd name="connsiteY382" fmla="*/ 1795030 h 1804199"/>
                  <a:gd name="connsiteX383" fmla="*/ 834183 w 1305420"/>
                  <a:gd name="connsiteY383" fmla="*/ 1791787 h 1804199"/>
                  <a:gd name="connsiteX384" fmla="*/ 829919 w 1305420"/>
                  <a:gd name="connsiteY384" fmla="*/ 1794151 h 1804199"/>
                  <a:gd name="connsiteX385" fmla="*/ 822627 w 1305420"/>
                  <a:gd name="connsiteY385" fmla="*/ 1784604 h 1804199"/>
                  <a:gd name="connsiteX386" fmla="*/ 815854 w 1305420"/>
                  <a:gd name="connsiteY386" fmla="*/ 1794298 h 1804199"/>
                  <a:gd name="connsiteX387" fmla="*/ 795385 w 1305420"/>
                  <a:gd name="connsiteY387" fmla="*/ 1788481 h 1804199"/>
                  <a:gd name="connsiteX388" fmla="*/ 786502 w 1305420"/>
                  <a:gd name="connsiteY388" fmla="*/ 1798066 h 1804199"/>
                  <a:gd name="connsiteX389" fmla="*/ 771919 w 1305420"/>
                  <a:gd name="connsiteY389" fmla="*/ 1796164 h 1804199"/>
                  <a:gd name="connsiteX390" fmla="*/ 766589 w 1305420"/>
                  <a:gd name="connsiteY390" fmla="*/ 1799748 h 1804199"/>
                  <a:gd name="connsiteX391" fmla="*/ 764442 w 1305420"/>
                  <a:gd name="connsiteY391" fmla="*/ 1800005 h 1804199"/>
                  <a:gd name="connsiteX392" fmla="*/ 748378 w 1305420"/>
                  <a:gd name="connsiteY392" fmla="*/ 1801395 h 1804199"/>
                  <a:gd name="connsiteX393" fmla="*/ 743603 w 1305420"/>
                  <a:gd name="connsiteY393" fmla="*/ 1797151 h 1804199"/>
                  <a:gd name="connsiteX394" fmla="*/ 744380 w 1305420"/>
                  <a:gd name="connsiteY394" fmla="*/ 1801468 h 1804199"/>
                  <a:gd name="connsiteX395" fmla="*/ 747490 w 1305420"/>
                  <a:gd name="connsiteY395" fmla="*/ 1803919 h 18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</a:cxnLst>
                <a:rect l="l" t="t" r="r" b="b"/>
                <a:pathLst>
                  <a:path w="1305420" h="1804199">
                    <a:moveTo>
                      <a:pt x="518857" y="102000"/>
                    </a:moveTo>
                    <a:cubicBezTo>
                      <a:pt x="507355" y="100354"/>
                      <a:pt x="499351" y="92937"/>
                      <a:pt x="497741" y="74737"/>
                    </a:cubicBezTo>
                    <a:cubicBezTo>
                      <a:pt x="494743" y="40314"/>
                      <a:pt x="499073" y="42325"/>
                      <a:pt x="512324" y="36765"/>
                    </a:cubicBezTo>
                    <a:cubicBezTo>
                      <a:pt x="528129" y="29997"/>
                      <a:pt x="526315" y="29046"/>
                      <a:pt x="553965" y="27766"/>
                    </a:cubicBezTo>
                    <a:cubicBezTo>
                      <a:pt x="581688" y="26559"/>
                      <a:pt x="593754" y="26229"/>
                      <a:pt x="601009" y="33765"/>
                    </a:cubicBezTo>
                    <a:cubicBezTo>
                      <a:pt x="605747" y="38740"/>
                      <a:pt x="602230" y="48947"/>
                      <a:pt x="602230" y="48947"/>
                    </a:cubicBezTo>
                    <a:cubicBezTo>
                      <a:pt x="602230" y="48947"/>
                      <a:pt x="595938" y="68408"/>
                      <a:pt x="594347" y="75066"/>
                    </a:cubicBezTo>
                    <a:cubicBezTo>
                      <a:pt x="592903" y="81615"/>
                      <a:pt x="592681" y="84871"/>
                      <a:pt x="560960" y="94638"/>
                    </a:cubicBezTo>
                    <a:cubicBezTo>
                      <a:pt x="545359" y="99522"/>
                      <a:pt x="530359" y="103647"/>
                      <a:pt x="518857" y="102000"/>
                    </a:cubicBezTo>
                    <a:close/>
                    <a:moveTo>
                      <a:pt x="823312" y="201130"/>
                    </a:moveTo>
                    <a:cubicBezTo>
                      <a:pt x="818686" y="201130"/>
                      <a:pt x="808396" y="197032"/>
                      <a:pt x="799217" y="195057"/>
                    </a:cubicBezTo>
                    <a:cubicBezTo>
                      <a:pt x="789593" y="193119"/>
                      <a:pt x="787298" y="196776"/>
                      <a:pt x="783448" y="187082"/>
                    </a:cubicBezTo>
                    <a:cubicBezTo>
                      <a:pt x="783448" y="187082"/>
                      <a:pt x="787743" y="178998"/>
                      <a:pt x="795626" y="167657"/>
                    </a:cubicBezTo>
                    <a:cubicBezTo>
                      <a:pt x="802437" y="157706"/>
                      <a:pt x="802881" y="144829"/>
                      <a:pt x="819574" y="142195"/>
                    </a:cubicBezTo>
                    <a:cubicBezTo>
                      <a:pt x="830123" y="140622"/>
                      <a:pt x="828198" y="146512"/>
                      <a:pt x="829161" y="155622"/>
                    </a:cubicBezTo>
                    <a:cubicBezTo>
                      <a:pt x="830308" y="165498"/>
                      <a:pt x="831567" y="170547"/>
                      <a:pt x="828902" y="186021"/>
                    </a:cubicBezTo>
                    <a:cubicBezTo>
                      <a:pt x="825829" y="204459"/>
                      <a:pt x="828087" y="201130"/>
                      <a:pt x="823312" y="201130"/>
                    </a:cubicBezTo>
                    <a:close/>
                    <a:moveTo>
                      <a:pt x="917600" y="576740"/>
                    </a:moveTo>
                    <a:cubicBezTo>
                      <a:pt x="894841" y="577115"/>
                      <a:pt x="872652" y="571966"/>
                      <a:pt x="858771" y="558760"/>
                    </a:cubicBezTo>
                    <a:cubicBezTo>
                      <a:pt x="873354" y="563442"/>
                      <a:pt x="894489" y="564320"/>
                      <a:pt x="913403" y="565418"/>
                    </a:cubicBezTo>
                    <a:cubicBezTo>
                      <a:pt x="920214" y="566223"/>
                      <a:pt x="896119" y="568894"/>
                      <a:pt x="893934" y="566369"/>
                    </a:cubicBezTo>
                    <a:cubicBezTo>
                      <a:pt x="893934" y="567320"/>
                      <a:pt x="894600" y="567576"/>
                      <a:pt x="894933" y="568308"/>
                    </a:cubicBezTo>
                    <a:cubicBezTo>
                      <a:pt x="929393" y="575698"/>
                      <a:pt x="958708" y="563150"/>
                      <a:pt x="982619" y="554846"/>
                    </a:cubicBezTo>
                    <a:cubicBezTo>
                      <a:pt x="989429" y="552651"/>
                      <a:pt x="993612" y="548992"/>
                      <a:pt x="990280" y="556016"/>
                    </a:cubicBezTo>
                    <a:cubicBezTo>
                      <a:pt x="985876" y="558614"/>
                      <a:pt x="985062" y="558979"/>
                      <a:pt x="979843" y="561577"/>
                    </a:cubicBezTo>
                    <a:cubicBezTo>
                      <a:pt x="963687" y="570466"/>
                      <a:pt x="940359" y="576365"/>
                      <a:pt x="917600" y="576740"/>
                    </a:cubicBezTo>
                    <a:close/>
                    <a:moveTo>
                      <a:pt x="1276506" y="644144"/>
                    </a:moveTo>
                    <a:cubicBezTo>
                      <a:pt x="1266587" y="646119"/>
                      <a:pt x="1257518" y="645314"/>
                      <a:pt x="1248709" y="640924"/>
                    </a:cubicBezTo>
                    <a:cubicBezTo>
                      <a:pt x="1242454" y="637741"/>
                      <a:pt x="1235052" y="634193"/>
                      <a:pt x="1229426" y="629949"/>
                    </a:cubicBezTo>
                    <a:cubicBezTo>
                      <a:pt x="1227020" y="628083"/>
                      <a:pt x="1223466" y="626035"/>
                      <a:pt x="1220320" y="623986"/>
                    </a:cubicBezTo>
                    <a:cubicBezTo>
                      <a:pt x="1225280" y="612244"/>
                      <a:pt x="1229980" y="600647"/>
                      <a:pt x="1230647" y="587623"/>
                    </a:cubicBezTo>
                    <a:cubicBezTo>
                      <a:pt x="1231905" y="561577"/>
                      <a:pt x="1202109" y="557004"/>
                      <a:pt x="1183788" y="542298"/>
                    </a:cubicBezTo>
                    <a:cubicBezTo>
                      <a:pt x="1170944" y="531908"/>
                      <a:pt x="1162468" y="520714"/>
                      <a:pt x="1153585" y="512337"/>
                    </a:cubicBezTo>
                    <a:cubicBezTo>
                      <a:pt x="1164023" y="509996"/>
                      <a:pt x="1173609" y="514788"/>
                      <a:pt x="1181307" y="519470"/>
                    </a:cubicBezTo>
                    <a:cubicBezTo>
                      <a:pt x="1199741" y="528725"/>
                      <a:pt x="1209808" y="535055"/>
                      <a:pt x="1213065" y="537469"/>
                    </a:cubicBezTo>
                    <a:cubicBezTo>
                      <a:pt x="1222948" y="545444"/>
                      <a:pt x="1229647" y="551626"/>
                      <a:pt x="1238419" y="558760"/>
                    </a:cubicBezTo>
                    <a:cubicBezTo>
                      <a:pt x="1247673" y="566076"/>
                      <a:pt x="1252633" y="568637"/>
                      <a:pt x="1260036" y="575405"/>
                    </a:cubicBezTo>
                    <a:cubicBezTo>
                      <a:pt x="1266439" y="580856"/>
                      <a:pt x="1268622" y="582173"/>
                      <a:pt x="1272324" y="585867"/>
                    </a:cubicBezTo>
                    <a:cubicBezTo>
                      <a:pt x="1280060" y="591793"/>
                      <a:pt x="1278320" y="591793"/>
                      <a:pt x="1284317" y="598049"/>
                    </a:cubicBezTo>
                    <a:cubicBezTo>
                      <a:pt x="1287685" y="601415"/>
                      <a:pt x="1287685" y="601781"/>
                      <a:pt x="1291127" y="604964"/>
                    </a:cubicBezTo>
                    <a:cubicBezTo>
                      <a:pt x="1293422" y="608256"/>
                      <a:pt x="1294643" y="610597"/>
                      <a:pt x="1299011" y="614401"/>
                    </a:cubicBezTo>
                    <a:cubicBezTo>
                      <a:pt x="1299973" y="617109"/>
                      <a:pt x="1298530" y="620841"/>
                      <a:pt x="1296493" y="624572"/>
                    </a:cubicBezTo>
                    <a:cubicBezTo>
                      <a:pt x="1291941" y="632949"/>
                      <a:pt x="1286315" y="642168"/>
                      <a:pt x="1276506" y="644144"/>
                    </a:cubicBezTo>
                    <a:close/>
                    <a:moveTo>
                      <a:pt x="953304" y="1001920"/>
                    </a:moveTo>
                    <a:cubicBezTo>
                      <a:pt x="960226" y="997164"/>
                      <a:pt x="968813" y="993030"/>
                      <a:pt x="975994" y="987908"/>
                    </a:cubicBezTo>
                    <a:cubicBezTo>
                      <a:pt x="979473" y="985311"/>
                      <a:pt x="983248" y="979934"/>
                      <a:pt x="987542" y="976385"/>
                    </a:cubicBezTo>
                    <a:cubicBezTo>
                      <a:pt x="993057" y="971776"/>
                      <a:pt x="998386" y="970495"/>
                      <a:pt x="1000311" y="966654"/>
                    </a:cubicBezTo>
                    <a:cubicBezTo>
                      <a:pt x="1003235" y="960837"/>
                      <a:pt x="1001495" y="953083"/>
                      <a:pt x="1003235" y="947412"/>
                    </a:cubicBezTo>
                    <a:cubicBezTo>
                      <a:pt x="1010786" y="922170"/>
                      <a:pt x="1036326" y="914085"/>
                      <a:pt x="1049169" y="892428"/>
                    </a:cubicBezTo>
                    <a:cubicBezTo>
                      <a:pt x="1061383" y="883027"/>
                      <a:pt x="1071526" y="871504"/>
                      <a:pt x="1081223" y="859614"/>
                    </a:cubicBezTo>
                    <a:cubicBezTo>
                      <a:pt x="1128711" y="829580"/>
                      <a:pt x="1143516" y="767426"/>
                      <a:pt x="1174979" y="721698"/>
                    </a:cubicBezTo>
                    <a:cubicBezTo>
                      <a:pt x="1178050" y="704760"/>
                      <a:pt x="1189598" y="696237"/>
                      <a:pt x="1195484" y="682116"/>
                    </a:cubicBezTo>
                    <a:lnTo>
                      <a:pt x="1211067" y="649375"/>
                    </a:lnTo>
                    <a:cubicBezTo>
                      <a:pt x="1213176" y="641217"/>
                      <a:pt x="1216323" y="633534"/>
                      <a:pt x="1219506" y="625962"/>
                    </a:cubicBezTo>
                    <a:cubicBezTo>
                      <a:pt x="1235570" y="639241"/>
                      <a:pt x="1256852" y="652923"/>
                      <a:pt x="1277950" y="647362"/>
                    </a:cubicBezTo>
                    <a:cubicBezTo>
                      <a:pt x="1286833" y="645094"/>
                      <a:pt x="1294199" y="639095"/>
                      <a:pt x="1299381" y="631669"/>
                    </a:cubicBezTo>
                    <a:cubicBezTo>
                      <a:pt x="1301491" y="628413"/>
                      <a:pt x="1304489" y="620768"/>
                      <a:pt x="1304933" y="615462"/>
                    </a:cubicBezTo>
                    <a:cubicBezTo>
                      <a:pt x="1311226" y="601635"/>
                      <a:pt x="1255187" y="537798"/>
                      <a:pt x="1220838" y="497886"/>
                    </a:cubicBezTo>
                    <a:cubicBezTo>
                      <a:pt x="1199777" y="486802"/>
                      <a:pt x="1175126" y="482486"/>
                      <a:pt x="1154510" y="469901"/>
                    </a:cubicBezTo>
                    <a:cubicBezTo>
                      <a:pt x="1143257" y="463060"/>
                      <a:pt x="1131598" y="450183"/>
                      <a:pt x="1120309" y="440050"/>
                    </a:cubicBezTo>
                    <a:cubicBezTo>
                      <a:pt x="1042359" y="369921"/>
                      <a:pt x="960818" y="296245"/>
                      <a:pt x="888123" y="223958"/>
                    </a:cubicBezTo>
                    <a:cubicBezTo>
                      <a:pt x="876760" y="221104"/>
                      <a:pt x="867766" y="215689"/>
                      <a:pt x="855884" y="213385"/>
                    </a:cubicBezTo>
                    <a:cubicBezTo>
                      <a:pt x="839783" y="187118"/>
                      <a:pt x="847705" y="119734"/>
                      <a:pt x="831418" y="111174"/>
                    </a:cubicBezTo>
                    <a:cubicBezTo>
                      <a:pt x="816613" y="112015"/>
                      <a:pt x="804991" y="117649"/>
                      <a:pt x="794404" y="124672"/>
                    </a:cubicBezTo>
                    <a:cubicBezTo>
                      <a:pt x="785336" y="130526"/>
                      <a:pt x="778193" y="144501"/>
                      <a:pt x="770938" y="153609"/>
                    </a:cubicBezTo>
                    <a:cubicBezTo>
                      <a:pt x="762832" y="163999"/>
                      <a:pt x="754356" y="172815"/>
                      <a:pt x="747545" y="182473"/>
                    </a:cubicBezTo>
                    <a:cubicBezTo>
                      <a:pt x="698429" y="143586"/>
                      <a:pt x="666227" y="88090"/>
                      <a:pt x="626549" y="39801"/>
                    </a:cubicBezTo>
                    <a:cubicBezTo>
                      <a:pt x="623476" y="35301"/>
                      <a:pt x="626030" y="32704"/>
                      <a:pt x="626363" y="28168"/>
                    </a:cubicBezTo>
                    <a:cubicBezTo>
                      <a:pt x="626659" y="25680"/>
                      <a:pt x="628510" y="10498"/>
                      <a:pt x="620775" y="7023"/>
                    </a:cubicBezTo>
                    <a:cubicBezTo>
                      <a:pt x="590719" y="4865"/>
                      <a:pt x="568585" y="2743"/>
                      <a:pt x="539122" y="0"/>
                    </a:cubicBezTo>
                    <a:cubicBezTo>
                      <a:pt x="521504" y="0"/>
                      <a:pt x="498593" y="5999"/>
                      <a:pt x="484601" y="18035"/>
                    </a:cubicBezTo>
                    <a:cubicBezTo>
                      <a:pt x="472683" y="28351"/>
                      <a:pt x="476088" y="48032"/>
                      <a:pt x="473312" y="62007"/>
                    </a:cubicBezTo>
                    <a:cubicBezTo>
                      <a:pt x="471906" y="69469"/>
                      <a:pt x="468463" y="77188"/>
                      <a:pt x="468463" y="84103"/>
                    </a:cubicBezTo>
                    <a:cubicBezTo>
                      <a:pt x="468463" y="90321"/>
                      <a:pt x="472053" y="94675"/>
                      <a:pt x="473312" y="100455"/>
                    </a:cubicBezTo>
                    <a:cubicBezTo>
                      <a:pt x="476236" y="114356"/>
                      <a:pt x="474756" y="129611"/>
                      <a:pt x="481307" y="142635"/>
                    </a:cubicBezTo>
                    <a:cubicBezTo>
                      <a:pt x="491707" y="153207"/>
                      <a:pt x="501184" y="158877"/>
                      <a:pt x="511436" y="167109"/>
                    </a:cubicBezTo>
                    <a:cubicBezTo>
                      <a:pt x="521097" y="175010"/>
                      <a:pt x="533126" y="182217"/>
                      <a:pt x="541602" y="191179"/>
                    </a:cubicBezTo>
                    <a:cubicBezTo>
                      <a:pt x="551262" y="201313"/>
                      <a:pt x="558776" y="215689"/>
                      <a:pt x="566994" y="227871"/>
                    </a:cubicBezTo>
                    <a:cubicBezTo>
                      <a:pt x="575285" y="239944"/>
                      <a:pt x="579245" y="244443"/>
                      <a:pt x="588313" y="255967"/>
                    </a:cubicBezTo>
                    <a:cubicBezTo>
                      <a:pt x="591274" y="260028"/>
                      <a:pt x="596049" y="265479"/>
                      <a:pt x="600601" y="270015"/>
                    </a:cubicBezTo>
                    <a:cubicBezTo>
                      <a:pt x="606783" y="276087"/>
                      <a:pt x="608115" y="284208"/>
                      <a:pt x="612779" y="291013"/>
                    </a:cubicBezTo>
                    <a:cubicBezTo>
                      <a:pt x="616629" y="296683"/>
                      <a:pt x="620848" y="301805"/>
                      <a:pt x="624068" y="308023"/>
                    </a:cubicBezTo>
                    <a:cubicBezTo>
                      <a:pt x="627548" y="315047"/>
                      <a:pt x="630101" y="322474"/>
                      <a:pt x="633766" y="329461"/>
                    </a:cubicBezTo>
                    <a:cubicBezTo>
                      <a:pt x="638948" y="339557"/>
                      <a:pt x="644351" y="349545"/>
                      <a:pt x="649164" y="359715"/>
                    </a:cubicBezTo>
                    <a:cubicBezTo>
                      <a:pt x="651237" y="364031"/>
                      <a:pt x="652791" y="368860"/>
                      <a:pt x="655382" y="372738"/>
                    </a:cubicBezTo>
                    <a:cubicBezTo>
                      <a:pt x="658898" y="378042"/>
                      <a:pt x="665227" y="381225"/>
                      <a:pt x="670076" y="385176"/>
                    </a:cubicBezTo>
                    <a:cubicBezTo>
                      <a:pt x="676442" y="390261"/>
                      <a:pt x="682735" y="395419"/>
                      <a:pt x="688990" y="400541"/>
                    </a:cubicBezTo>
                    <a:cubicBezTo>
                      <a:pt x="699539" y="408918"/>
                      <a:pt x="712604" y="416710"/>
                      <a:pt x="721192" y="426551"/>
                    </a:cubicBezTo>
                    <a:cubicBezTo>
                      <a:pt x="732703" y="439720"/>
                      <a:pt x="737182" y="457499"/>
                      <a:pt x="749508" y="470889"/>
                    </a:cubicBezTo>
                    <a:cubicBezTo>
                      <a:pt x="751840" y="473449"/>
                      <a:pt x="751654" y="484204"/>
                      <a:pt x="752173" y="487753"/>
                    </a:cubicBezTo>
                    <a:cubicBezTo>
                      <a:pt x="752876" y="493460"/>
                      <a:pt x="753616" y="499167"/>
                      <a:pt x="754208" y="504947"/>
                    </a:cubicBezTo>
                    <a:cubicBezTo>
                      <a:pt x="755356" y="516178"/>
                      <a:pt x="756095" y="527518"/>
                      <a:pt x="756577" y="538896"/>
                    </a:cubicBezTo>
                    <a:cubicBezTo>
                      <a:pt x="757243" y="560918"/>
                      <a:pt x="756577" y="582905"/>
                      <a:pt x="754578" y="604854"/>
                    </a:cubicBezTo>
                    <a:cubicBezTo>
                      <a:pt x="753431" y="619377"/>
                      <a:pt x="750211" y="634559"/>
                      <a:pt x="751210" y="649192"/>
                    </a:cubicBezTo>
                    <a:cubicBezTo>
                      <a:pt x="751728" y="656325"/>
                      <a:pt x="749470" y="663276"/>
                      <a:pt x="748063" y="670081"/>
                    </a:cubicBezTo>
                    <a:cubicBezTo>
                      <a:pt x="747102" y="673849"/>
                      <a:pt x="747842" y="679299"/>
                      <a:pt x="746361" y="682738"/>
                    </a:cubicBezTo>
                    <a:cubicBezTo>
                      <a:pt x="745806" y="684055"/>
                      <a:pt x="744067" y="684530"/>
                      <a:pt x="743659" y="685957"/>
                    </a:cubicBezTo>
                    <a:cubicBezTo>
                      <a:pt x="743030" y="688079"/>
                      <a:pt x="744177" y="690383"/>
                      <a:pt x="743659" y="692578"/>
                    </a:cubicBezTo>
                    <a:cubicBezTo>
                      <a:pt x="742512" y="697298"/>
                      <a:pt x="740217" y="701431"/>
                      <a:pt x="739847" y="706406"/>
                    </a:cubicBezTo>
                    <a:cubicBezTo>
                      <a:pt x="739365" y="712443"/>
                      <a:pt x="739958" y="718442"/>
                      <a:pt x="737478" y="724185"/>
                    </a:cubicBezTo>
                    <a:cubicBezTo>
                      <a:pt x="735294" y="728905"/>
                      <a:pt x="733111" y="733149"/>
                      <a:pt x="732555" y="738453"/>
                    </a:cubicBezTo>
                    <a:cubicBezTo>
                      <a:pt x="731704" y="744891"/>
                      <a:pt x="728447" y="750781"/>
                      <a:pt x="727670" y="757403"/>
                    </a:cubicBezTo>
                    <a:cubicBezTo>
                      <a:pt x="725892" y="772548"/>
                      <a:pt x="714751" y="782974"/>
                      <a:pt x="706535" y="795046"/>
                    </a:cubicBezTo>
                    <a:cubicBezTo>
                      <a:pt x="704980" y="797241"/>
                      <a:pt x="703240" y="799546"/>
                      <a:pt x="701389" y="802033"/>
                    </a:cubicBezTo>
                    <a:cubicBezTo>
                      <a:pt x="790629" y="851895"/>
                      <a:pt x="876723" y="919170"/>
                      <a:pt x="953304" y="1001920"/>
                    </a:cubicBezTo>
                    <a:close/>
                    <a:moveTo>
                      <a:pt x="539140" y="1368076"/>
                    </a:moveTo>
                    <a:cubicBezTo>
                      <a:pt x="541287" y="1359040"/>
                      <a:pt x="542953" y="1349858"/>
                      <a:pt x="543989" y="1340676"/>
                    </a:cubicBezTo>
                    <a:cubicBezTo>
                      <a:pt x="544100" y="1339688"/>
                      <a:pt x="544211" y="1336871"/>
                      <a:pt x="544470" y="1334091"/>
                    </a:cubicBezTo>
                    <a:cubicBezTo>
                      <a:pt x="540880" y="1332773"/>
                      <a:pt x="535587" y="1330469"/>
                      <a:pt x="531145" y="1328603"/>
                    </a:cubicBezTo>
                    <a:cubicBezTo>
                      <a:pt x="527814" y="1327652"/>
                      <a:pt x="524594" y="1326628"/>
                      <a:pt x="521225" y="1325787"/>
                    </a:cubicBezTo>
                    <a:cubicBezTo>
                      <a:pt x="503274" y="1321543"/>
                      <a:pt x="484952" y="1318909"/>
                      <a:pt x="466408" y="1317409"/>
                    </a:cubicBezTo>
                    <a:cubicBezTo>
                      <a:pt x="466889" y="1318543"/>
                      <a:pt x="467333" y="1320372"/>
                      <a:pt x="468148" y="1322824"/>
                    </a:cubicBezTo>
                    <a:cubicBezTo>
                      <a:pt x="471109" y="1331384"/>
                      <a:pt x="473996" y="1339871"/>
                      <a:pt x="476883" y="1348395"/>
                    </a:cubicBezTo>
                    <a:cubicBezTo>
                      <a:pt x="477068" y="1348761"/>
                      <a:pt x="477142" y="1349089"/>
                      <a:pt x="477291" y="1349382"/>
                    </a:cubicBezTo>
                    <a:cubicBezTo>
                      <a:pt x="477919" y="1350736"/>
                      <a:pt x="478475" y="1352052"/>
                      <a:pt x="479178" y="1353443"/>
                    </a:cubicBezTo>
                    <a:cubicBezTo>
                      <a:pt x="487247" y="1354101"/>
                      <a:pt x="495686" y="1356040"/>
                      <a:pt x="504088" y="1358235"/>
                    </a:cubicBezTo>
                    <a:cubicBezTo>
                      <a:pt x="514637" y="1360576"/>
                      <a:pt x="525038" y="1363503"/>
                      <a:pt x="535365" y="1366832"/>
                    </a:cubicBezTo>
                    <a:cubicBezTo>
                      <a:pt x="536586" y="1367234"/>
                      <a:pt x="537919" y="1367636"/>
                      <a:pt x="539140" y="1368076"/>
                    </a:cubicBezTo>
                    <a:close/>
                    <a:moveTo>
                      <a:pt x="586295" y="1386074"/>
                    </a:moveTo>
                    <a:cubicBezTo>
                      <a:pt x="588442" y="1375466"/>
                      <a:pt x="589590" y="1364637"/>
                      <a:pt x="589553" y="1353735"/>
                    </a:cubicBezTo>
                    <a:cubicBezTo>
                      <a:pt x="587961" y="1353113"/>
                      <a:pt x="586074" y="1351613"/>
                      <a:pt x="583261" y="1349748"/>
                    </a:cubicBezTo>
                    <a:cubicBezTo>
                      <a:pt x="582964" y="1349675"/>
                      <a:pt x="582743" y="1349492"/>
                      <a:pt x="582557" y="1349345"/>
                    </a:cubicBezTo>
                    <a:cubicBezTo>
                      <a:pt x="572638" y="1345285"/>
                      <a:pt x="561756" y="1339615"/>
                      <a:pt x="550244" y="1336688"/>
                    </a:cubicBezTo>
                    <a:cubicBezTo>
                      <a:pt x="549096" y="1347516"/>
                      <a:pt x="547099" y="1358162"/>
                      <a:pt x="544618" y="1368551"/>
                    </a:cubicBezTo>
                    <a:cubicBezTo>
                      <a:pt x="544618" y="1368990"/>
                      <a:pt x="544544" y="1369356"/>
                      <a:pt x="544544" y="1369685"/>
                    </a:cubicBezTo>
                    <a:cubicBezTo>
                      <a:pt x="556574" y="1373526"/>
                      <a:pt x="571416" y="1378502"/>
                      <a:pt x="583594" y="1385708"/>
                    </a:cubicBezTo>
                    <a:cubicBezTo>
                      <a:pt x="584482" y="1385892"/>
                      <a:pt x="585370" y="1386074"/>
                      <a:pt x="586295" y="1386074"/>
                    </a:cubicBezTo>
                    <a:close/>
                    <a:moveTo>
                      <a:pt x="529924" y="1399720"/>
                    </a:moveTo>
                    <a:cubicBezTo>
                      <a:pt x="530035" y="1399574"/>
                      <a:pt x="530109" y="1399317"/>
                      <a:pt x="530294" y="1399170"/>
                    </a:cubicBezTo>
                    <a:cubicBezTo>
                      <a:pt x="534365" y="1392293"/>
                      <a:pt x="536143" y="1382013"/>
                      <a:pt x="537771" y="1374148"/>
                    </a:cubicBezTo>
                    <a:cubicBezTo>
                      <a:pt x="535587" y="1373417"/>
                      <a:pt x="533588" y="1372503"/>
                      <a:pt x="531367" y="1371917"/>
                    </a:cubicBezTo>
                    <a:cubicBezTo>
                      <a:pt x="519412" y="1368113"/>
                      <a:pt x="507197" y="1364820"/>
                      <a:pt x="494835" y="1362332"/>
                    </a:cubicBezTo>
                    <a:cubicBezTo>
                      <a:pt x="490097" y="1361344"/>
                      <a:pt x="485730" y="1360723"/>
                      <a:pt x="481325" y="1360101"/>
                    </a:cubicBezTo>
                    <a:cubicBezTo>
                      <a:pt x="481473" y="1360905"/>
                      <a:pt x="481584" y="1361673"/>
                      <a:pt x="481880" y="1362516"/>
                    </a:cubicBezTo>
                    <a:cubicBezTo>
                      <a:pt x="484620" y="1370819"/>
                      <a:pt x="487580" y="1379087"/>
                      <a:pt x="490430" y="1387355"/>
                    </a:cubicBezTo>
                    <a:cubicBezTo>
                      <a:pt x="495835" y="1388818"/>
                      <a:pt x="501090" y="1390537"/>
                      <a:pt x="506161" y="1392293"/>
                    </a:cubicBezTo>
                    <a:cubicBezTo>
                      <a:pt x="514082" y="1394598"/>
                      <a:pt x="522040" y="1397232"/>
                      <a:pt x="529924" y="1399720"/>
                    </a:cubicBezTo>
                    <a:close/>
                    <a:moveTo>
                      <a:pt x="573785" y="1414572"/>
                    </a:moveTo>
                    <a:cubicBezTo>
                      <a:pt x="575044" y="1415011"/>
                      <a:pt x="576265" y="1414938"/>
                      <a:pt x="577264" y="1414426"/>
                    </a:cubicBezTo>
                    <a:cubicBezTo>
                      <a:pt x="579152" y="1410621"/>
                      <a:pt x="580706" y="1406743"/>
                      <a:pt x="582039" y="1402829"/>
                    </a:cubicBezTo>
                    <a:cubicBezTo>
                      <a:pt x="582964" y="1399720"/>
                      <a:pt x="583816" y="1396573"/>
                      <a:pt x="584667" y="1393427"/>
                    </a:cubicBezTo>
                    <a:cubicBezTo>
                      <a:pt x="582113" y="1391855"/>
                      <a:pt x="579485" y="1390391"/>
                      <a:pt x="576709" y="1389110"/>
                    </a:cubicBezTo>
                    <a:cubicBezTo>
                      <a:pt x="565605" y="1384099"/>
                      <a:pt x="554242" y="1379818"/>
                      <a:pt x="542768" y="1375832"/>
                    </a:cubicBezTo>
                    <a:cubicBezTo>
                      <a:pt x="540954" y="1382416"/>
                      <a:pt x="539140" y="1389001"/>
                      <a:pt x="537289" y="1395732"/>
                    </a:cubicBezTo>
                    <a:cubicBezTo>
                      <a:pt x="537068" y="1397670"/>
                      <a:pt x="536845" y="1399574"/>
                      <a:pt x="536697" y="1401768"/>
                    </a:cubicBezTo>
                    <a:cubicBezTo>
                      <a:pt x="537438" y="1402024"/>
                      <a:pt x="538030" y="1402280"/>
                      <a:pt x="538770" y="1402573"/>
                    </a:cubicBezTo>
                    <a:cubicBezTo>
                      <a:pt x="542471" y="1403817"/>
                      <a:pt x="546395" y="1404914"/>
                      <a:pt x="550096" y="1406194"/>
                    </a:cubicBezTo>
                    <a:cubicBezTo>
                      <a:pt x="556574" y="1408500"/>
                      <a:pt x="564235" y="1410914"/>
                      <a:pt x="571823" y="1413840"/>
                    </a:cubicBezTo>
                    <a:cubicBezTo>
                      <a:pt x="572082" y="1413840"/>
                      <a:pt x="572415" y="1413913"/>
                      <a:pt x="572822" y="1414206"/>
                    </a:cubicBezTo>
                    <a:cubicBezTo>
                      <a:pt x="573119" y="1414316"/>
                      <a:pt x="573415" y="1414463"/>
                      <a:pt x="573785" y="1414572"/>
                    </a:cubicBezTo>
                    <a:close/>
                    <a:moveTo>
                      <a:pt x="737793" y="1782701"/>
                    </a:moveTo>
                    <a:cubicBezTo>
                      <a:pt x="741789" y="1776190"/>
                      <a:pt x="736534" y="1766348"/>
                      <a:pt x="741715" y="1761483"/>
                    </a:cubicBezTo>
                    <a:cubicBezTo>
                      <a:pt x="744306" y="1760056"/>
                      <a:pt x="748045" y="1760971"/>
                      <a:pt x="752709" y="1760824"/>
                    </a:cubicBezTo>
                    <a:cubicBezTo>
                      <a:pt x="754523" y="1756435"/>
                      <a:pt x="754523" y="1755154"/>
                      <a:pt x="753597" y="1752521"/>
                    </a:cubicBezTo>
                    <a:cubicBezTo>
                      <a:pt x="752153" y="1745826"/>
                      <a:pt x="749341" y="1743229"/>
                      <a:pt x="747490" y="1738327"/>
                    </a:cubicBezTo>
                    <a:cubicBezTo>
                      <a:pt x="746897" y="1720584"/>
                      <a:pt x="754337" y="1711036"/>
                      <a:pt x="756299" y="1695891"/>
                    </a:cubicBezTo>
                    <a:cubicBezTo>
                      <a:pt x="771030" y="1688502"/>
                      <a:pt x="788242" y="1683746"/>
                      <a:pt x="800197" y="1673722"/>
                    </a:cubicBezTo>
                    <a:cubicBezTo>
                      <a:pt x="794201" y="1668747"/>
                      <a:pt x="786095" y="1665820"/>
                      <a:pt x="779729" y="1661138"/>
                    </a:cubicBezTo>
                    <a:cubicBezTo>
                      <a:pt x="782875" y="1655980"/>
                      <a:pt x="795311" y="1661943"/>
                      <a:pt x="802159" y="1662125"/>
                    </a:cubicBezTo>
                    <a:cubicBezTo>
                      <a:pt x="799938" y="1649468"/>
                      <a:pt x="773177" y="1647931"/>
                      <a:pt x="776804" y="1629311"/>
                    </a:cubicBezTo>
                    <a:cubicBezTo>
                      <a:pt x="779506" y="1615593"/>
                      <a:pt x="809450" y="1612666"/>
                      <a:pt x="824589" y="1619690"/>
                    </a:cubicBezTo>
                    <a:cubicBezTo>
                      <a:pt x="830178" y="1616215"/>
                      <a:pt x="834027" y="1611057"/>
                      <a:pt x="842133" y="1610069"/>
                    </a:cubicBezTo>
                    <a:cubicBezTo>
                      <a:pt x="842430" y="1599862"/>
                      <a:pt x="837100" y="1595180"/>
                      <a:pt x="831400" y="1590790"/>
                    </a:cubicBezTo>
                    <a:cubicBezTo>
                      <a:pt x="821702" y="1555268"/>
                      <a:pt x="814152" y="1522197"/>
                      <a:pt x="805157" y="1486603"/>
                    </a:cubicBezTo>
                    <a:cubicBezTo>
                      <a:pt x="802159" y="1475043"/>
                      <a:pt x="800493" y="1462092"/>
                      <a:pt x="796310" y="1451886"/>
                    </a:cubicBezTo>
                    <a:cubicBezTo>
                      <a:pt x="790944" y="1438643"/>
                      <a:pt x="780654" y="1424559"/>
                      <a:pt x="772881" y="1411316"/>
                    </a:cubicBezTo>
                    <a:cubicBezTo>
                      <a:pt x="749859" y="1371697"/>
                      <a:pt x="729946" y="1326628"/>
                      <a:pt x="708441" y="1284997"/>
                    </a:cubicBezTo>
                    <a:cubicBezTo>
                      <a:pt x="736940" y="1260267"/>
                      <a:pt x="765997" y="1235940"/>
                      <a:pt x="793386" y="1208796"/>
                    </a:cubicBezTo>
                    <a:cubicBezTo>
                      <a:pt x="802455" y="1199797"/>
                      <a:pt x="813596" y="1191858"/>
                      <a:pt x="820703" y="1182749"/>
                    </a:cubicBezTo>
                    <a:cubicBezTo>
                      <a:pt x="828438" y="1172762"/>
                      <a:pt x="835138" y="1160032"/>
                      <a:pt x="842133" y="1149020"/>
                    </a:cubicBezTo>
                    <a:cubicBezTo>
                      <a:pt x="863268" y="1116096"/>
                      <a:pt x="882923" y="1082111"/>
                      <a:pt x="905649" y="1049662"/>
                    </a:cubicBezTo>
                    <a:cubicBezTo>
                      <a:pt x="905871" y="1045382"/>
                      <a:pt x="906759" y="1041724"/>
                      <a:pt x="907647" y="1038029"/>
                    </a:cubicBezTo>
                    <a:cubicBezTo>
                      <a:pt x="916272" y="1036785"/>
                      <a:pt x="922453" y="1032651"/>
                      <a:pt x="927857" y="1027493"/>
                    </a:cubicBezTo>
                    <a:cubicBezTo>
                      <a:pt x="923267" y="1021457"/>
                      <a:pt x="918677" y="1015567"/>
                      <a:pt x="913940" y="1009641"/>
                    </a:cubicBezTo>
                    <a:cubicBezTo>
                      <a:pt x="848722" y="929562"/>
                      <a:pt x="773288" y="863348"/>
                      <a:pt x="693487" y="812425"/>
                    </a:cubicBezTo>
                    <a:cubicBezTo>
                      <a:pt x="690859" y="816120"/>
                      <a:pt x="688823" y="819741"/>
                      <a:pt x="687972" y="822997"/>
                    </a:cubicBezTo>
                    <a:cubicBezTo>
                      <a:pt x="683123" y="843520"/>
                      <a:pt x="690230" y="861738"/>
                      <a:pt x="687972" y="880834"/>
                    </a:cubicBezTo>
                    <a:cubicBezTo>
                      <a:pt x="686824" y="891443"/>
                      <a:pt x="681532" y="904503"/>
                      <a:pt x="678126" y="916538"/>
                    </a:cubicBezTo>
                    <a:cubicBezTo>
                      <a:pt x="674906" y="928793"/>
                      <a:pt x="673129" y="942256"/>
                      <a:pt x="668428" y="952206"/>
                    </a:cubicBezTo>
                    <a:cubicBezTo>
                      <a:pt x="663172" y="963767"/>
                      <a:pt x="638003" y="981399"/>
                      <a:pt x="627566" y="990838"/>
                    </a:cubicBezTo>
                    <a:cubicBezTo>
                      <a:pt x="586147" y="1027969"/>
                      <a:pt x="547617" y="1060198"/>
                      <a:pt x="507383" y="1098793"/>
                    </a:cubicBezTo>
                    <a:cubicBezTo>
                      <a:pt x="495835" y="1110023"/>
                      <a:pt x="475514" y="1127144"/>
                      <a:pt x="460671" y="1143240"/>
                    </a:cubicBezTo>
                    <a:cubicBezTo>
                      <a:pt x="447013" y="1157910"/>
                      <a:pt x="427211" y="1168994"/>
                      <a:pt x="418624" y="1185639"/>
                    </a:cubicBezTo>
                    <a:cubicBezTo>
                      <a:pt x="410961" y="1207991"/>
                      <a:pt x="413183" y="1232282"/>
                      <a:pt x="409851" y="1255109"/>
                    </a:cubicBezTo>
                    <a:cubicBezTo>
                      <a:pt x="404041" y="1258913"/>
                      <a:pt x="399895" y="1260524"/>
                      <a:pt x="393047" y="1266596"/>
                    </a:cubicBezTo>
                    <a:cubicBezTo>
                      <a:pt x="386422" y="1278412"/>
                      <a:pt x="393824" y="1283716"/>
                      <a:pt x="386199" y="1294545"/>
                    </a:cubicBezTo>
                    <a:cubicBezTo>
                      <a:pt x="384534" y="1303105"/>
                      <a:pt x="372838" y="1316421"/>
                      <a:pt x="374689" y="1325457"/>
                    </a:cubicBezTo>
                    <a:cubicBezTo>
                      <a:pt x="386199" y="1327287"/>
                      <a:pt x="388421" y="1325860"/>
                      <a:pt x="398340" y="1330286"/>
                    </a:cubicBezTo>
                    <a:cubicBezTo>
                      <a:pt x="411628" y="1336322"/>
                      <a:pt x="418106" y="1307056"/>
                      <a:pt x="440166" y="1310787"/>
                    </a:cubicBezTo>
                    <a:cubicBezTo>
                      <a:pt x="436797" y="1315507"/>
                      <a:pt x="435723" y="1313568"/>
                      <a:pt x="431245" y="1314848"/>
                    </a:cubicBezTo>
                    <a:cubicBezTo>
                      <a:pt x="421696" y="1317702"/>
                      <a:pt x="413701" y="1330323"/>
                      <a:pt x="403078" y="1335152"/>
                    </a:cubicBezTo>
                    <a:cubicBezTo>
                      <a:pt x="400931" y="1336102"/>
                      <a:pt x="398081" y="1335188"/>
                      <a:pt x="396230" y="1336102"/>
                    </a:cubicBezTo>
                    <a:cubicBezTo>
                      <a:pt x="383646" y="1342358"/>
                      <a:pt x="373208" y="1353040"/>
                      <a:pt x="361696" y="1362698"/>
                    </a:cubicBezTo>
                    <a:cubicBezTo>
                      <a:pt x="368915" y="1362259"/>
                      <a:pt x="376317" y="1348395"/>
                      <a:pt x="385533" y="1346748"/>
                    </a:cubicBezTo>
                    <a:cubicBezTo>
                      <a:pt x="381869" y="1358601"/>
                      <a:pt x="369321" y="1361673"/>
                      <a:pt x="362029" y="1369831"/>
                    </a:cubicBezTo>
                    <a:cubicBezTo>
                      <a:pt x="361142" y="1377002"/>
                      <a:pt x="362288" y="1386257"/>
                      <a:pt x="359105" y="1391086"/>
                    </a:cubicBezTo>
                    <a:cubicBezTo>
                      <a:pt x="356145" y="1386879"/>
                      <a:pt x="359735" y="1380843"/>
                      <a:pt x="359105" y="1375685"/>
                    </a:cubicBezTo>
                    <a:cubicBezTo>
                      <a:pt x="349927" y="1413877"/>
                      <a:pt x="322574" y="1432497"/>
                      <a:pt x="322241" y="1479396"/>
                    </a:cubicBezTo>
                    <a:cubicBezTo>
                      <a:pt x="324832" y="1496005"/>
                      <a:pt x="330975" y="1509869"/>
                      <a:pt x="337601" y="1523258"/>
                    </a:cubicBezTo>
                    <a:cubicBezTo>
                      <a:pt x="340340" y="1528636"/>
                      <a:pt x="340192" y="1529551"/>
                      <a:pt x="344448" y="1537379"/>
                    </a:cubicBezTo>
                    <a:cubicBezTo>
                      <a:pt x="346817" y="1541696"/>
                      <a:pt x="349445" y="1543562"/>
                      <a:pt x="352221" y="1548280"/>
                    </a:cubicBezTo>
                    <a:cubicBezTo>
                      <a:pt x="353517" y="1550402"/>
                      <a:pt x="357625" y="1555049"/>
                      <a:pt x="359105" y="1556987"/>
                    </a:cubicBezTo>
                    <a:cubicBezTo>
                      <a:pt x="362511" y="1561414"/>
                      <a:pt x="370061" y="1566206"/>
                      <a:pt x="375614" y="1570450"/>
                    </a:cubicBezTo>
                    <a:cubicBezTo>
                      <a:pt x="388421" y="1580107"/>
                      <a:pt x="394417" y="1582888"/>
                      <a:pt x="414737" y="1586876"/>
                    </a:cubicBezTo>
                    <a:cubicBezTo>
                      <a:pt x="421844" y="1588302"/>
                      <a:pt x="429949" y="1590899"/>
                      <a:pt x="436242" y="1590790"/>
                    </a:cubicBezTo>
                    <a:cubicBezTo>
                      <a:pt x="445421" y="1590644"/>
                      <a:pt x="454452" y="1586363"/>
                      <a:pt x="463484" y="1583986"/>
                    </a:cubicBezTo>
                    <a:cubicBezTo>
                      <a:pt x="472553" y="1581644"/>
                      <a:pt x="483693" y="1578096"/>
                      <a:pt x="490541" y="1574767"/>
                    </a:cubicBezTo>
                    <a:cubicBezTo>
                      <a:pt x="498093" y="1571035"/>
                      <a:pt x="507197" y="1562109"/>
                      <a:pt x="514304" y="1553109"/>
                    </a:cubicBezTo>
                    <a:cubicBezTo>
                      <a:pt x="523483" y="1541660"/>
                      <a:pt x="521448" y="1546378"/>
                      <a:pt x="528110" y="1535879"/>
                    </a:cubicBezTo>
                    <a:cubicBezTo>
                      <a:pt x="531922" y="1528380"/>
                      <a:pt x="539103" y="1517003"/>
                      <a:pt x="541917" y="1513381"/>
                    </a:cubicBezTo>
                    <a:cubicBezTo>
                      <a:pt x="557980" y="1506467"/>
                      <a:pt x="567086" y="1498931"/>
                      <a:pt x="584519" y="1493297"/>
                    </a:cubicBezTo>
                    <a:cubicBezTo>
                      <a:pt x="584001" y="1472994"/>
                      <a:pt x="566679" y="1469262"/>
                      <a:pt x="553353" y="1461434"/>
                    </a:cubicBezTo>
                    <a:cubicBezTo>
                      <a:pt x="555833" y="1451776"/>
                      <a:pt x="561571" y="1445192"/>
                      <a:pt x="563976" y="1435497"/>
                    </a:cubicBezTo>
                    <a:cubicBezTo>
                      <a:pt x="573119" y="1436741"/>
                      <a:pt x="570269" y="1436412"/>
                      <a:pt x="581298" y="1438789"/>
                    </a:cubicBezTo>
                    <a:cubicBezTo>
                      <a:pt x="584741" y="1439448"/>
                      <a:pt x="590034" y="1442704"/>
                      <a:pt x="593476" y="1443545"/>
                    </a:cubicBezTo>
                    <a:cubicBezTo>
                      <a:pt x="595364" y="1438643"/>
                      <a:pt x="595697" y="1439960"/>
                      <a:pt x="595438" y="1433924"/>
                    </a:cubicBezTo>
                    <a:cubicBezTo>
                      <a:pt x="594919" y="1433668"/>
                      <a:pt x="594179" y="1433156"/>
                      <a:pt x="593402" y="1432497"/>
                    </a:cubicBezTo>
                    <a:cubicBezTo>
                      <a:pt x="591626" y="1431144"/>
                      <a:pt x="589627" y="1430083"/>
                      <a:pt x="587850" y="1428949"/>
                    </a:cubicBezTo>
                    <a:cubicBezTo>
                      <a:pt x="585333" y="1427668"/>
                      <a:pt x="583150" y="1426534"/>
                      <a:pt x="580336" y="1425034"/>
                    </a:cubicBezTo>
                    <a:cubicBezTo>
                      <a:pt x="580262" y="1424888"/>
                      <a:pt x="580152" y="1424888"/>
                      <a:pt x="579967" y="1424705"/>
                    </a:cubicBezTo>
                    <a:cubicBezTo>
                      <a:pt x="576190" y="1422912"/>
                      <a:pt x="572341" y="1421121"/>
                      <a:pt x="568418" y="1419583"/>
                    </a:cubicBezTo>
                    <a:cubicBezTo>
                      <a:pt x="567530" y="1419255"/>
                      <a:pt x="566753" y="1418999"/>
                      <a:pt x="564754" y="1418157"/>
                    </a:cubicBezTo>
                    <a:cubicBezTo>
                      <a:pt x="561866" y="1417060"/>
                      <a:pt x="558980" y="1415889"/>
                      <a:pt x="556167" y="1414865"/>
                    </a:cubicBezTo>
                    <a:cubicBezTo>
                      <a:pt x="531108" y="1405646"/>
                      <a:pt x="505458" y="1398220"/>
                      <a:pt x="479807" y="1391123"/>
                    </a:cubicBezTo>
                    <a:cubicBezTo>
                      <a:pt x="461152" y="1385965"/>
                      <a:pt x="442645" y="1381172"/>
                      <a:pt x="423768" y="1376673"/>
                    </a:cubicBezTo>
                    <a:cubicBezTo>
                      <a:pt x="423657" y="1376673"/>
                      <a:pt x="423509" y="1376600"/>
                      <a:pt x="423509" y="1376600"/>
                    </a:cubicBezTo>
                    <a:cubicBezTo>
                      <a:pt x="423435" y="1376600"/>
                      <a:pt x="423362" y="1376563"/>
                      <a:pt x="423213" y="1376563"/>
                    </a:cubicBezTo>
                    <a:cubicBezTo>
                      <a:pt x="420659" y="1375905"/>
                      <a:pt x="418031" y="1375209"/>
                      <a:pt x="415403" y="1374660"/>
                    </a:cubicBezTo>
                    <a:cubicBezTo>
                      <a:pt x="411887" y="1373929"/>
                      <a:pt x="407001" y="1372137"/>
                      <a:pt x="402708" y="1372137"/>
                    </a:cubicBezTo>
                    <a:cubicBezTo>
                      <a:pt x="392455" y="1374514"/>
                      <a:pt x="381869" y="1389184"/>
                      <a:pt x="382572" y="1404585"/>
                    </a:cubicBezTo>
                    <a:cubicBezTo>
                      <a:pt x="380018" y="1394671"/>
                      <a:pt x="382054" y="1387026"/>
                      <a:pt x="385940" y="1380733"/>
                    </a:cubicBezTo>
                    <a:cubicBezTo>
                      <a:pt x="386681" y="1378136"/>
                      <a:pt x="387421" y="1376087"/>
                      <a:pt x="387754" y="1375466"/>
                    </a:cubicBezTo>
                    <a:cubicBezTo>
                      <a:pt x="390937" y="1370710"/>
                      <a:pt x="394602" y="1368259"/>
                      <a:pt x="398895" y="1367125"/>
                    </a:cubicBezTo>
                    <a:cubicBezTo>
                      <a:pt x="398895" y="1367125"/>
                      <a:pt x="399043" y="1367015"/>
                      <a:pt x="399154" y="1366942"/>
                    </a:cubicBezTo>
                    <a:cubicBezTo>
                      <a:pt x="399228" y="1366942"/>
                      <a:pt x="399525" y="1367015"/>
                      <a:pt x="399672" y="1367088"/>
                    </a:cubicBezTo>
                    <a:cubicBezTo>
                      <a:pt x="402819" y="1366466"/>
                      <a:pt x="406076" y="1366429"/>
                      <a:pt x="409777" y="1367234"/>
                    </a:cubicBezTo>
                    <a:cubicBezTo>
                      <a:pt x="428173" y="1371478"/>
                      <a:pt x="446420" y="1376087"/>
                      <a:pt x="464669" y="1380843"/>
                    </a:cubicBezTo>
                    <a:cubicBezTo>
                      <a:pt x="470740" y="1382197"/>
                      <a:pt x="476883" y="1383477"/>
                      <a:pt x="483101" y="1384904"/>
                    </a:cubicBezTo>
                    <a:cubicBezTo>
                      <a:pt x="482806" y="1384208"/>
                      <a:pt x="482695" y="1383477"/>
                      <a:pt x="482324" y="1382599"/>
                    </a:cubicBezTo>
                    <a:cubicBezTo>
                      <a:pt x="479623" y="1374771"/>
                      <a:pt x="476847" y="1366868"/>
                      <a:pt x="474256" y="1359113"/>
                    </a:cubicBezTo>
                    <a:cubicBezTo>
                      <a:pt x="469925" y="1358455"/>
                      <a:pt x="465408" y="1357906"/>
                      <a:pt x="460560" y="1357028"/>
                    </a:cubicBezTo>
                    <a:cubicBezTo>
                      <a:pt x="460190" y="1357028"/>
                      <a:pt x="459783" y="1356991"/>
                      <a:pt x="459375" y="1356845"/>
                    </a:cubicBezTo>
                    <a:cubicBezTo>
                      <a:pt x="450233" y="1356040"/>
                      <a:pt x="440943" y="1355345"/>
                      <a:pt x="430986" y="1355345"/>
                    </a:cubicBezTo>
                    <a:cubicBezTo>
                      <a:pt x="429395" y="1355601"/>
                      <a:pt x="427729" y="1355711"/>
                      <a:pt x="426212" y="1356113"/>
                    </a:cubicBezTo>
                    <a:cubicBezTo>
                      <a:pt x="424657" y="1356479"/>
                      <a:pt x="422547" y="1357028"/>
                      <a:pt x="420400" y="1357723"/>
                    </a:cubicBezTo>
                    <a:cubicBezTo>
                      <a:pt x="416735" y="1360942"/>
                      <a:pt x="413442" y="1364637"/>
                      <a:pt x="406927" y="1365076"/>
                    </a:cubicBezTo>
                    <a:cubicBezTo>
                      <a:pt x="408037" y="1360686"/>
                      <a:pt x="411035" y="1357613"/>
                      <a:pt x="415292" y="1355565"/>
                    </a:cubicBezTo>
                    <a:cubicBezTo>
                      <a:pt x="429172" y="1343968"/>
                      <a:pt x="447272" y="1351358"/>
                      <a:pt x="464595" y="1352309"/>
                    </a:cubicBezTo>
                    <a:cubicBezTo>
                      <a:pt x="467112" y="1352418"/>
                      <a:pt x="469666" y="1352894"/>
                      <a:pt x="472257" y="1353113"/>
                    </a:cubicBezTo>
                    <a:cubicBezTo>
                      <a:pt x="468037" y="1341115"/>
                      <a:pt x="463891" y="1328640"/>
                      <a:pt x="459783" y="1316750"/>
                    </a:cubicBezTo>
                    <a:lnTo>
                      <a:pt x="459708" y="1316823"/>
                    </a:lnTo>
                    <a:lnTo>
                      <a:pt x="459708" y="1316750"/>
                    </a:lnTo>
                    <a:cubicBezTo>
                      <a:pt x="453306" y="1316421"/>
                      <a:pt x="449123" y="1318909"/>
                      <a:pt x="443311" y="1322274"/>
                    </a:cubicBezTo>
                    <a:cubicBezTo>
                      <a:pt x="428099" y="1331347"/>
                      <a:pt x="413811" y="1341883"/>
                      <a:pt x="399636" y="1352492"/>
                    </a:cubicBezTo>
                    <a:cubicBezTo>
                      <a:pt x="390160" y="1359516"/>
                      <a:pt x="379685" y="1365771"/>
                      <a:pt x="375984" y="1377734"/>
                    </a:cubicBezTo>
                    <a:cubicBezTo>
                      <a:pt x="375317" y="1380514"/>
                      <a:pt x="374097" y="1382709"/>
                      <a:pt x="373208" y="1384904"/>
                    </a:cubicBezTo>
                    <a:cubicBezTo>
                      <a:pt x="372838" y="1389367"/>
                      <a:pt x="372542" y="1393793"/>
                      <a:pt x="371727" y="1397854"/>
                    </a:cubicBezTo>
                    <a:cubicBezTo>
                      <a:pt x="370543" y="1392037"/>
                      <a:pt x="370432" y="1386842"/>
                      <a:pt x="371098" y="1382086"/>
                    </a:cubicBezTo>
                    <a:cubicBezTo>
                      <a:pt x="371098" y="1381977"/>
                      <a:pt x="371024" y="1381977"/>
                      <a:pt x="370987" y="1382086"/>
                    </a:cubicBezTo>
                    <a:cubicBezTo>
                      <a:pt x="371098" y="1381831"/>
                      <a:pt x="371098" y="1381721"/>
                      <a:pt x="371172" y="1381502"/>
                    </a:cubicBezTo>
                    <a:cubicBezTo>
                      <a:pt x="373467" y="1366429"/>
                      <a:pt x="384200" y="1356187"/>
                      <a:pt x="395823" y="1347919"/>
                    </a:cubicBezTo>
                    <a:cubicBezTo>
                      <a:pt x="395971" y="1347773"/>
                      <a:pt x="396082" y="1347589"/>
                      <a:pt x="396230" y="1347516"/>
                    </a:cubicBezTo>
                    <a:cubicBezTo>
                      <a:pt x="404966" y="1340895"/>
                      <a:pt x="413811" y="1334456"/>
                      <a:pt x="422769" y="1328310"/>
                    </a:cubicBezTo>
                    <a:cubicBezTo>
                      <a:pt x="433318" y="1321104"/>
                      <a:pt x="446420" y="1309946"/>
                      <a:pt x="459857" y="1310641"/>
                    </a:cubicBezTo>
                    <a:cubicBezTo>
                      <a:pt x="505605" y="1313385"/>
                      <a:pt x="558202" y="1323006"/>
                      <a:pt x="595697" y="1350516"/>
                    </a:cubicBezTo>
                    <a:cubicBezTo>
                      <a:pt x="596031" y="1363723"/>
                      <a:pt x="594919" y="1377807"/>
                      <a:pt x="591774" y="1391378"/>
                    </a:cubicBezTo>
                    <a:cubicBezTo>
                      <a:pt x="594698" y="1393684"/>
                      <a:pt x="597215" y="1396171"/>
                      <a:pt x="599473" y="1398804"/>
                    </a:cubicBezTo>
                    <a:cubicBezTo>
                      <a:pt x="602804" y="1401695"/>
                      <a:pt x="605283" y="1404805"/>
                      <a:pt x="603100" y="1410402"/>
                    </a:cubicBezTo>
                    <a:cubicBezTo>
                      <a:pt x="600916" y="1408792"/>
                      <a:pt x="599547" y="1406487"/>
                      <a:pt x="598103" y="1404219"/>
                    </a:cubicBezTo>
                    <a:cubicBezTo>
                      <a:pt x="596031" y="1402317"/>
                      <a:pt x="593994" y="1400561"/>
                      <a:pt x="591959" y="1398732"/>
                    </a:cubicBezTo>
                    <a:cubicBezTo>
                      <a:pt x="591441" y="1398329"/>
                      <a:pt x="590885" y="1397963"/>
                      <a:pt x="590219" y="1397561"/>
                    </a:cubicBezTo>
                    <a:cubicBezTo>
                      <a:pt x="588924" y="1402499"/>
                      <a:pt x="587221" y="1407182"/>
                      <a:pt x="585148" y="1411865"/>
                    </a:cubicBezTo>
                    <a:cubicBezTo>
                      <a:pt x="584667" y="1414206"/>
                      <a:pt x="584001" y="1416547"/>
                      <a:pt x="583076" y="1418706"/>
                    </a:cubicBezTo>
                    <a:cubicBezTo>
                      <a:pt x="583963" y="1419144"/>
                      <a:pt x="584778" y="1419583"/>
                      <a:pt x="585629" y="1419987"/>
                    </a:cubicBezTo>
                    <a:cubicBezTo>
                      <a:pt x="585851" y="1420169"/>
                      <a:pt x="586074" y="1420278"/>
                      <a:pt x="586295" y="1420389"/>
                    </a:cubicBezTo>
                    <a:cubicBezTo>
                      <a:pt x="590515" y="1422620"/>
                      <a:pt x="594327" y="1425181"/>
                      <a:pt x="597510" y="1428144"/>
                    </a:cubicBezTo>
                    <a:cubicBezTo>
                      <a:pt x="598473" y="1423864"/>
                      <a:pt x="599028" y="1419181"/>
                      <a:pt x="600175" y="1415194"/>
                    </a:cubicBezTo>
                    <a:cubicBezTo>
                      <a:pt x="628713" y="1436521"/>
                      <a:pt x="650996" y="1463958"/>
                      <a:pt x="677349" y="1487554"/>
                    </a:cubicBezTo>
                    <a:cubicBezTo>
                      <a:pt x="680495" y="1500285"/>
                      <a:pt x="683715" y="1511186"/>
                      <a:pt x="687972" y="1524210"/>
                    </a:cubicBezTo>
                    <a:cubicBezTo>
                      <a:pt x="691303" y="1534160"/>
                      <a:pt x="698854" y="1546964"/>
                      <a:pt x="699779" y="1558926"/>
                    </a:cubicBezTo>
                    <a:cubicBezTo>
                      <a:pt x="700409" y="1568877"/>
                      <a:pt x="696633" y="1582375"/>
                      <a:pt x="694782" y="1594594"/>
                    </a:cubicBezTo>
                    <a:cubicBezTo>
                      <a:pt x="693190" y="1605898"/>
                      <a:pt x="687824" y="1621775"/>
                      <a:pt x="690007" y="1629311"/>
                    </a:cubicBezTo>
                    <a:cubicBezTo>
                      <a:pt x="691044" y="1633188"/>
                      <a:pt x="700853" y="1638347"/>
                      <a:pt x="705591" y="1640944"/>
                    </a:cubicBezTo>
                    <a:cubicBezTo>
                      <a:pt x="718064" y="1647785"/>
                      <a:pt x="737793" y="1655614"/>
                      <a:pt x="757261" y="1648626"/>
                    </a:cubicBezTo>
                    <a:cubicBezTo>
                      <a:pt x="748378" y="1660077"/>
                      <a:pt x="750969" y="1682978"/>
                      <a:pt x="730982" y="1683344"/>
                    </a:cubicBezTo>
                    <a:cubicBezTo>
                      <a:pt x="730760" y="1686087"/>
                      <a:pt x="728724" y="1687404"/>
                      <a:pt x="729946" y="1691062"/>
                    </a:cubicBezTo>
                    <a:cubicBezTo>
                      <a:pt x="707478" y="1679612"/>
                      <a:pt x="673203" y="1676466"/>
                      <a:pt x="681161" y="1639920"/>
                    </a:cubicBezTo>
                    <a:cubicBezTo>
                      <a:pt x="663210" y="1633115"/>
                      <a:pt x="652587" y="1644309"/>
                      <a:pt x="638263" y="1648626"/>
                    </a:cubicBezTo>
                    <a:cubicBezTo>
                      <a:pt x="632415" y="1664759"/>
                      <a:pt x="626714" y="1681002"/>
                      <a:pt x="619681" y="1695891"/>
                    </a:cubicBezTo>
                    <a:cubicBezTo>
                      <a:pt x="600583" y="1702403"/>
                      <a:pt x="594179" y="1689379"/>
                      <a:pt x="585555" y="1680453"/>
                    </a:cubicBezTo>
                    <a:cubicBezTo>
                      <a:pt x="496241" y="1661759"/>
                      <a:pt x="402042" y="1644749"/>
                      <a:pt x="306436" y="1629311"/>
                    </a:cubicBezTo>
                    <a:cubicBezTo>
                      <a:pt x="275418" y="1624299"/>
                      <a:pt x="243697" y="1616361"/>
                      <a:pt x="212754" y="1613873"/>
                    </a:cubicBezTo>
                    <a:cubicBezTo>
                      <a:pt x="194951" y="1612483"/>
                      <a:pt x="177480" y="1612775"/>
                      <a:pt x="160084" y="1611971"/>
                    </a:cubicBezTo>
                    <a:cubicBezTo>
                      <a:pt x="138949" y="1611057"/>
                      <a:pt x="117296" y="1607837"/>
                      <a:pt x="95606" y="1608130"/>
                    </a:cubicBezTo>
                    <a:cubicBezTo>
                      <a:pt x="68994" y="1608459"/>
                      <a:pt x="43010" y="1616361"/>
                      <a:pt x="14547" y="1616763"/>
                    </a:cubicBezTo>
                    <a:cubicBezTo>
                      <a:pt x="5700" y="1627372"/>
                      <a:pt x="3368" y="1644200"/>
                      <a:pt x="0" y="1660150"/>
                    </a:cubicBezTo>
                    <a:lnTo>
                      <a:pt x="0" y="1661138"/>
                    </a:lnTo>
                    <a:cubicBezTo>
                      <a:pt x="37" y="1661686"/>
                      <a:pt x="2258" y="1672186"/>
                      <a:pt x="2517" y="1672698"/>
                    </a:cubicBezTo>
                    <a:cubicBezTo>
                      <a:pt x="3257" y="1677015"/>
                      <a:pt x="6774" y="1680746"/>
                      <a:pt x="8698" y="1683344"/>
                    </a:cubicBezTo>
                    <a:cubicBezTo>
                      <a:pt x="16026" y="1683124"/>
                      <a:pt x="32794" y="1683636"/>
                      <a:pt x="42861" y="1683344"/>
                    </a:cubicBezTo>
                    <a:cubicBezTo>
                      <a:pt x="45045" y="1683233"/>
                      <a:pt x="51042" y="1684404"/>
                      <a:pt x="48747" y="1682392"/>
                    </a:cubicBezTo>
                    <a:lnTo>
                      <a:pt x="42861" y="1682392"/>
                    </a:lnTo>
                    <a:cubicBezTo>
                      <a:pt x="30869" y="1680051"/>
                      <a:pt x="18617" y="1675441"/>
                      <a:pt x="8550" y="1670723"/>
                    </a:cubicBezTo>
                    <a:cubicBezTo>
                      <a:pt x="5811" y="1669185"/>
                      <a:pt x="3183" y="1665820"/>
                      <a:pt x="2332" y="1662418"/>
                    </a:cubicBezTo>
                    <a:cubicBezTo>
                      <a:pt x="3627" y="1663625"/>
                      <a:pt x="6181" y="1664979"/>
                      <a:pt x="12733" y="1664065"/>
                    </a:cubicBezTo>
                    <a:cubicBezTo>
                      <a:pt x="94607" y="1654589"/>
                      <a:pt x="177517" y="1660589"/>
                      <a:pt x="255726" y="1674636"/>
                    </a:cubicBezTo>
                    <a:cubicBezTo>
                      <a:pt x="268793" y="1677051"/>
                      <a:pt x="282487" y="1679172"/>
                      <a:pt x="295701" y="1681404"/>
                    </a:cubicBezTo>
                    <a:cubicBezTo>
                      <a:pt x="340969" y="1689014"/>
                      <a:pt x="387421" y="1697464"/>
                      <a:pt x="428395" y="1705548"/>
                    </a:cubicBezTo>
                    <a:cubicBezTo>
                      <a:pt x="437908" y="1707378"/>
                      <a:pt x="488542" y="1717657"/>
                      <a:pt x="504533" y="1719925"/>
                    </a:cubicBezTo>
                    <a:cubicBezTo>
                      <a:pt x="532293" y="1724023"/>
                      <a:pt x="559942" y="1726620"/>
                      <a:pt x="586407" y="1735437"/>
                    </a:cubicBezTo>
                    <a:cubicBezTo>
                      <a:pt x="586962" y="1740046"/>
                      <a:pt x="585333" y="1742680"/>
                      <a:pt x="583594" y="1745058"/>
                    </a:cubicBezTo>
                    <a:cubicBezTo>
                      <a:pt x="566382" y="1745460"/>
                      <a:pt x="546950" y="1740156"/>
                      <a:pt x="528184" y="1738656"/>
                    </a:cubicBezTo>
                    <a:cubicBezTo>
                      <a:pt x="485878" y="1729254"/>
                      <a:pt x="294443" y="1706573"/>
                      <a:pt x="260539" y="1703646"/>
                    </a:cubicBezTo>
                    <a:cubicBezTo>
                      <a:pt x="292925" y="1708622"/>
                      <a:pt x="469592" y="1736936"/>
                      <a:pt x="520892" y="1741802"/>
                    </a:cubicBezTo>
                    <a:cubicBezTo>
                      <a:pt x="527444" y="1743631"/>
                      <a:pt x="535476" y="1743851"/>
                      <a:pt x="543656" y="1745058"/>
                    </a:cubicBezTo>
                    <a:cubicBezTo>
                      <a:pt x="554242" y="1746631"/>
                      <a:pt x="567419" y="1751094"/>
                      <a:pt x="575784" y="1749850"/>
                    </a:cubicBezTo>
                    <a:cubicBezTo>
                      <a:pt x="586147" y="1748496"/>
                      <a:pt x="591626" y="1738436"/>
                      <a:pt x="599176" y="1735437"/>
                    </a:cubicBezTo>
                    <a:cubicBezTo>
                      <a:pt x="604062" y="1736132"/>
                      <a:pt x="608133" y="1742680"/>
                      <a:pt x="610836" y="1742204"/>
                    </a:cubicBezTo>
                    <a:cubicBezTo>
                      <a:pt x="611095" y="1731705"/>
                      <a:pt x="613538" y="1723620"/>
                      <a:pt x="621644" y="1720950"/>
                    </a:cubicBezTo>
                    <a:cubicBezTo>
                      <a:pt x="622495" y="1714109"/>
                      <a:pt x="623494" y="1706720"/>
                      <a:pt x="626529" y="1709390"/>
                    </a:cubicBezTo>
                    <a:cubicBezTo>
                      <a:pt x="634043" y="1702623"/>
                      <a:pt x="640002" y="1694391"/>
                      <a:pt x="646035" y="1686233"/>
                    </a:cubicBezTo>
                    <a:cubicBezTo>
                      <a:pt x="659138" y="1690184"/>
                      <a:pt x="646628" y="1686892"/>
                      <a:pt x="660581" y="1689818"/>
                    </a:cubicBezTo>
                    <a:cubicBezTo>
                      <a:pt x="670132" y="1692379"/>
                      <a:pt x="664617" y="1690843"/>
                      <a:pt x="673759" y="1693331"/>
                    </a:cubicBezTo>
                    <a:cubicBezTo>
                      <a:pt x="679755" y="1694903"/>
                      <a:pt x="677201" y="1694208"/>
                      <a:pt x="684271" y="1696220"/>
                    </a:cubicBezTo>
                    <a:cubicBezTo>
                      <a:pt x="688823" y="1697756"/>
                      <a:pt x="689305" y="1698269"/>
                      <a:pt x="693968" y="1699074"/>
                    </a:cubicBezTo>
                    <a:cubicBezTo>
                      <a:pt x="698928" y="1701049"/>
                      <a:pt x="693968" y="1699074"/>
                      <a:pt x="698225" y="1701049"/>
                    </a:cubicBezTo>
                    <a:cubicBezTo>
                      <a:pt x="703036" y="1701708"/>
                      <a:pt x="702148" y="1702110"/>
                      <a:pt x="706960" y="1704232"/>
                    </a:cubicBezTo>
                    <a:cubicBezTo>
                      <a:pt x="711586" y="1707122"/>
                      <a:pt x="714103" y="1707122"/>
                      <a:pt x="718990" y="1708731"/>
                    </a:cubicBezTo>
                    <a:cubicBezTo>
                      <a:pt x="723246" y="1709354"/>
                      <a:pt x="723727" y="1712536"/>
                      <a:pt x="726133" y="1711256"/>
                    </a:cubicBezTo>
                    <a:cubicBezTo>
                      <a:pt x="733277" y="1713451"/>
                      <a:pt x="726577" y="1714878"/>
                      <a:pt x="737793" y="1713267"/>
                    </a:cubicBezTo>
                    <a:cubicBezTo>
                      <a:pt x="740494" y="1718938"/>
                      <a:pt x="736534" y="1725340"/>
                      <a:pt x="735868" y="1730608"/>
                    </a:cubicBezTo>
                    <a:cubicBezTo>
                      <a:pt x="730353" y="1732985"/>
                      <a:pt x="723172" y="1730974"/>
                      <a:pt x="720174" y="1727718"/>
                    </a:cubicBezTo>
                    <a:cubicBezTo>
                      <a:pt x="689230" y="1722011"/>
                      <a:pt x="666096" y="1708475"/>
                      <a:pt x="637264" y="1700646"/>
                    </a:cubicBezTo>
                    <a:cubicBezTo>
                      <a:pt x="632859" y="1717073"/>
                      <a:pt x="624420" y="1728486"/>
                      <a:pt x="620755" y="1743156"/>
                    </a:cubicBezTo>
                    <a:cubicBezTo>
                      <a:pt x="629009" y="1733388"/>
                      <a:pt x="631267" y="1717548"/>
                      <a:pt x="640114" y="1708439"/>
                    </a:cubicBezTo>
                    <a:cubicBezTo>
                      <a:pt x="659842" y="1718353"/>
                      <a:pt x="686455" y="1721243"/>
                      <a:pt x="708441" y="1728669"/>
                    </a:cubicBezTo>
                    <a:cubicBezTo>
                      <a:pt x="710513" y="1729510"/>
                      <a:pt x="711586" y="1731522"/>
                      <a:pt x="711586" y="1734449"/>
                    </a:cubicBezTo>
                    <a:cubicBezTo>
                      <a:pt x="720951" y="1734157"/>
                      <a:pt x="724985" y="1739095"/>
                      <a:pt x="735868" y="1737375"/>
                    </a:cubicBezTo>
                    <a:cubicBezTo>
                      <a:pt x="732721" y="1749667"/>
                      <a:pt x="728057" y="1760569"/>
                      <a:pt x="727021" y="1774983"/>
                    </a:cubicBezTo>
                    <a:cubicBezTo>
                      <a:pt x="728983" y="1771434"/>
                      <a:pt x="730648" y="1767629"/>
                      <a:pt x="730982" y="1762435"/>
                    </a:cubicBezTo>
                    <a:cubicBezTo>
                      <a:pt x="735016" y="1767373"/>
                      <a:pt x="735645" y="1775787"/>
                      <a:pt x="737793" y="1782701"/>
                    </a:cubicBezTo>
                    <a:close/>
                    <a:moveTo>
                      <a:pt x="838070" y="1786036"/>
                    </a:moveTo>
                    <a:lnTo>
                      <a:pt x="844345" y="1776752"/>
                    </a:lnTo>
                    <a:cubicBezTo>
                      <a:pt x="847278" y="1768580"/>
                      <a:pt x="849203" y="1759855"/>
                      <a:pt x="850647" y="1755154"/>
                    </a:cubicBezTo>
                    <a:cubicBezTo>
                      <a:pt x="861565" y="1753143"/>
                      <a:pt x="873151" y="1751716"/>
                      <a:pt x="884070" y="1749850"/>
                    </a:cubicBezTo>
                    <a:cubicBezTo>
                      <a:pt x="882923" y="1738693"/>
                      <a:pt x="882108" y="1726767"/>
                      <a:pt x="881220" y="1715207"/>
                    </a:cubicBezTo>
                    <a:cubicBezTo>
                      <a:pt x="874853" y="1712206"/>
                      <a:pt x="870375" y="1707268"/>
                      <a:pt x="863638" y="1704598"/>
                    </a:cubicBezTo>
                    <a:cubicBezTo>
                      <a:pt x="863638" y="1698122"/>
                      <a:pt x="858530" y="1660845"/>
                      <a:pt x="858530" y="1654443"/>
                    </a:cubicBezTo>
                    <a:cubicBezTo>
                      <a:pt x="857420" y="1682502"/>
                      <a:pt x="847241" y="1700830"/>
                      <a:pt x="836285" y="1702623"/>
                    </a:cubicBezTo>
                    <a:cubicBezTo>
                      <a:pt x="832658" y="1703244"/>
                      <a:pt x="828179" y="1701415"/>
                      <a:pt x="824589" y="1701635"/>
                    </a:cubicBezTo>
                    <a:cubicBezTo>
                      <a:pt x="810524" y="1702878"/>
                      <a:pt x="800493" y="1716048"/>
                      <a:pt x="785577" y="1715207"/>
                    </a:cubicBezTo>
                    <a:cubicBezTo>
                      <a:pt x="787427" y="1720218"/>
                      <a:pt x="775916" y="1722157"/>
                      <a:pt x="776804" y="1725779"/>
                    </a:cubicBezTo>
                    <a:cubicBezTo>
                      <a:pt x="779654" y="1729254"/>
                      <a:pt x="782838" y="1722706"/>
                      <a:pt x="786502" y="1721938"/>
                    </a:cubicBezTo>
                    <a:cubicBezTo>
                      <a:pt x="790203" y="1721206"/>
                      <a:pt x="793386" y="1724023"/>
                      <a:pt x="797310" y="1723804"/>
                    </a:cubicBezTo>
                    <a:cubicBezTo>
                      <a:pt x="805860" y="1723474"/>
                      <a:pt x="816594" y="1715572"/>
                      <a:pt x="821702" y="1724791"/>
                    </a:cubicBezTo>
                    <a:cubicBezTo>
                      <a:pt x="820185" y="1730388"/>
                      <a:pt x="814152" y="1731522"/>
                      <a:pt x="813892" y="1738327"/>
                    </a:cubicBezTo>
                    <a:cubicBezTo>
                      <a:pt x="821628" y="1741472"/>
                      <a:pt x="832325" y="1732254"/>
                      <a:pt x="840209" y="1738327"/>
                    </a:cubicBezTo>
                    <a:cubicBezTo>
                      <a:pt x="839468" y="1742387"/>
                      <a:pt x="836582" y="1744326"/>
                      <a:pt x="835360" y="1747912"/>
                    </a:cubicBezTo>
                    <a:cubicBezTo>
                      <a:pt x="839691" y="1748496"/>
                      <a:pt x="843836" y="1749192"/>
                      <a:pt x="847056" y="1750838"/>
                    </a:cubicBezTo>
                    <a:lnTo>
                      <a:pt x="847056" y="1755704"/>
                    </a:lnTo>
                    <a:lnTo>
                      <a:pt x="847093" y="1755667"/>
                    </a:lnTo>
                    <a:cubicBezTo>
                      <a:pt x="845687" y="1758191"/>
                      <a:pt x="845095" y="1763532"/>
                      <a:pt x="843503" y="1767886"/>
                    </a:cubicBezTo>
                    <a:close/>
                    <a:moveTo>
                      <a:pt x="834183" y="1791787"/>
                    </a:moveTo>
                    <a:lnTo>
                      <a:pt x="835990" y="1790786"/>
                    </a:lnTo>
                    <a:cubicBezTo>
                      <a:pt x="836285" y="1790494"/>
                      <a:pt x="837951" y="1786433"/>
                      <a:pt x="837951" y="1786433"/>
                    </a:cubicBezTo>
                    <a:lnTo>
                      <a:pt x="838070" y="1786036"/>
                    </a:lnTo>
                    <a:close/>
                    <a:moveTo>
                      <a:pt x="720174" y="1802017"/>
                    </a:moveTo>
                    <a:cubicBezTo>
                      <a:pt x="720692" y="1798907"/>
                      <a:pt x="722098" y="1796785"/>
                      <a:pt x="722173" y="1793310"/>
                    </a:cubicBezTo>
                    <a:cubicBezTo>
                      <a:pt x="714733" y="1800554"/>
                      <a:pt x="697077" y="1797664"/>
                      <a:pt x="697780" y="1785591"/>
                    </a:cubicBezTo>
                    <a:cubicBezTo>
                      <a:pt x="693116" y="1787933"/>
                      <a:pt x="693598" y="1795212"/>
                      <a:pt x="687601" y="1796164"/>
                    </a:cubicBezTo>
                    <a:cubicBezTo>
                      <a:pt x="683715" y="1795688"/>
                      <a:pt x="679755" y="1795212"/>
                      <a:pt x="675942" y="1794846"/>
                    </a:cubicBezTo>
                    <a:cubicBezTo>
                      <a:pt x="673574" y="1791994"/>
                      <a:pt x="670945" y="1789396"/>
                      <a:pt x="670427" y="1784604"/>
                    </a:cubicBezTo>
                    <a:cubicBezTo>
                      <a:pt x="667614" y="1787018"/>
                      <a:pt x="665024" y="1792908"/>
                      <a:pt x="660027" y="1793603"/>
                    </a:cubicBezTo>
                    <a:cubicBezTo>
                      <a:pt x="657769" y="1793419"/>
                      <a:pt x="655733" y="1793310"/>
                      <a:pt x="653661" y="1793201"/>
                    </a:cubicBezTo>
                    <a:cubicBezTo>
                      <a:pt x="647812" y="1790310"/>
                      <a:pt x="640447" y="1789103"/>
                      <a:pt x="642075" y="1778860"/>
                    </a:cubicBezTo>
                    <a:cubicBezTo>
                      <a:pt x="636597" y="1783689"/>
                      <a:pt x="635042" y="1792469"/>
                      <a:pt x="624530" y="1792322"/>
                    </a:cubicBezTo>
                    <a:cubicBezTo>
                      <a:pt x="626344" y="1793310"/>
                      <a:pt x="630601" y="1793456"/>
                      <a:pt x="635450" y="1793346"/>
                    </a:cubicBezTo>
                    <a:close/>
                    <a:moveTo>
                      <a:pt x="747490" y="1803919"/>
                    </a:moveTo>
                    <a:cubicBezTo>
                      <a:pt x="754744" y="1804833"/>
                      <a:pt x="758890" y="1803443"/>
                      <a:pt x="765700" y="1800809"/>
                    </a:cubicBezTo>
                    <a:cubicBezTo>
                      <a:pt x="768624" y="1799712"/>
                      <a:pt x="775065" y="1801139"/>
                      <a:pt x="778174" y="1801248"/>
                    </a:cubicBezTo>
                    <a:cubicBezTo>
                      <a:pt x="784985" y="1801395"/>
                      <a:pt x="791906" y="1801358"/>
                      <a:pt x="798827" y="1800993"/>
                    </a:cubicBezTo>
                    <a:cubicBezTo>
                      <a:pt x="808710" y="1800443"/>
                      <a:pt x="823404" y="1800188"/>
                      <a:pt x="832436" y="1795212"/>
                    </a:cubicBezTo>
                    <a:cubicBezTo>
                      <a:pt x="832251" y="1795176"/>
                      <a:pt x="832140" y="1795103"/>
                      <a:pt x="831992" y="1795030"/>
                    </a:cubicBezTo>
                    <a:lnTo>
                      <a:pt x="834183" y="1791787"/>
                    </a:lnTo>
                    <a:lnTo>
                      <a:pt x="829919" y="1794151"/>
                    </a:lnTo>
                    <a:cubicBezTo>
                      <a:pt x="825847" y="1792725"/>
                      <a:pt x="821591" y="1791298"/>
                      <a:pt x="822627" y="1784604"/>
                    </a:cubicBezTo>
                    <a:cubicBezTo>
                      <a:pt x="817963" y="1786433"/>
                      <a:pt x="820332" y="1791371"/>
                      <a:pt x="815854" y="1794298"/>
                    </a:cubicBezTo>
                    <a:cubicBezTo>
                      <a:pt x="809155" y="1798614"/>
                      <a:pt x="797458" y="1796457"/>
                      <a:pt x="795385" y="1788481"/>
                    </a:cubicBezTo>
                    <a:cubicBezTo>
                      <a:pt x="792240" y="1791444"/>
                      <a:pt x="790610" y="1796017"/>
                      <a:pt x="786502" y="1798066"/>
                    </a:cubicBezTo>
                    <a:cubicBezTo>
                      <a:pt x="780950" y="1798248"/>
                      <a:pt x="775249" y="1798432"/>
                      <a:pt x="771919" y="1796164"/>
                    </a:cubicBezTo>
                    <a:cubicBezTo>
                      <a:pt x="768847" y="1796017"/>
                      <a:pt x="768624" y="1798798"/>
                      <a:pt x="766589" y="1799748"/>
                    </a:cubicBezTo>
                    <a:cubicBezTo>
                      <a:pt x="765997" y="1799822"/>
                      <a:pt x="765146" y="1799822"/>
                      <a:pt x="764442" y="1800005"/>
                    </a:cubicBezTo>
                    <a:cubicBezTo>
                      <a:pt x="758927" y="1801175"/>
                      <a:pt x="753745" y="1801577"/>
                      <a:pt x="748378" y="1801395"/>
                    </a:cubicBezTo>
                    <a:cubicBezTo>
                      <a:pt x="746268" y="1800261"/>
                      <a:pt x="744085" y="1799602"/>
                      <a:pt x="743603" y="1797151"/>
                    </a:cubicBezTo>
                    <a:cubicBezTo>
                      <a:pt x="740976" y="1797920"/>
                      <a:pt x="742900" y="1799895"/>
                      <a:pt x="744380" y="1801468"/>
                    </a:cubicBezTo>
                    <a:cubicBezTo>
                      <a:pt x="744529" y="1801943"/>
                      <a:pt x="745232" y="1802785"/>
                      <a:pt x="747490" y="1803919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AD754EC-427B-E21E-B067-A27506AEEEA5}"/>
                  </a:ext>
                </a:extLst>
              </p:cNvPr>
              <p:cNvSpPr/>
              <p:nvPr/>
            </p:nvSpPr>
            <p:spPr>
              <a:xfrm flipV="1">
                <a:off x="4450472" y="1434320"/>
                <a:ext cx="1159690" cy="1299667"/>
              </a:xfrm>
              <a:custGeom>
                <a:avLst/>
                <a:gdLst>
                  <a:gd name="connsiteX0" fmla="*/ 185775 w 1271150"/>
                  <a:gd name="connsiteY0" fmla="*/ 1020138 h 1424586"/>
                  <a:gd name="connsiteX1" fmla="*/ 127109 w 1271150"/>
                  <a:gd name="connsiteY1" fmla="*/ 950166 h 1424586"/>
                  <a:gd name="connsiteX2" fmla="*/ 0 w 1271150"/>
                  <a:gd name="connsiteY2" fmla="*/ 729824 h 1424586"/>
                  <a:gd name="connsiteX3" fmla="*/ 150356 w 1271150"/>
                  <a:gd name="connsiteY3" fmla="*/ 1014926 h 1424586"/>
                  <a:gd name="connsiteX4" fmla="*/ 185775 w 1271150"/>
                  <a:gd name="connsiteY4" fmla="*/ 1020138 h 1424586"/>
                  <a:gd name="connsiteX5" fmla="*/ 890752 w 1271150"/>
                  <a:gd name="connsiteY5" fmla="*/ 1422019 h 1424586"/>
                  <a:gd name="connsiteX6" fmla="*/ 1098608 w 1271150"/>
                  <a:gd name="connsiteY6" fmla="*/ 1343465 h 1424586"/>
                  <a:gd name="connsiteX7" fmla="*/ 1055927 w 1271150"/>
                  <a:gd name="connsiteY7" fmla="*/ 372516 h 1424586"/>
                  <a:gd name="connsiteX8" fmla="*/ 517590 w 1271150"/>
                  <a:gd name="connsiteY8" fmla="*/ 0 h 1424586"/>
                  <a:gd name="connsiteX9" fmla="*/ 968131 w 1271150"/>
                  <a:gd name="connsiteY9" fmla="*/ 323235 h 1424586"/>
                  <a:gd name="connsiteX10" fmla="*/ 991460 w 1271150"/>
                  <a:gd name="connsiteY10" fmla="*/ 1218357 h 1424586"/>
                  <a:gd name="connsiteX11" fmla="*/ 219596 w 1271150"/>
                  <a:gd name="connsiteY11" fmla="*/ 1055476 h 1424586"/>
                  <a:gd name="connsiteX12" fmla="*/ 178781 w 1271150"/>
                  <a:gd name="connsiteY12" fmla="*/ 1052509 h 1424586"/>
                  <a:gd name="connsiteX13" fmla="*/ 890752 w 1271150"/>
                  <a:gd name="connsiteY13" fmla="*/ 1422019 h 14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71150" h="1424586">
                    <a:moveTo>
                      <a:pt x="185775" y="1020138"/>
                    </a:moveTo>
                    <a:cubicBezTo>
                      <a:pt x="165489" y="998004"/>
                      <a:pt x="145893" y="974747"/>
                      <a:pt x="127109" y="950166"/>
                    </a:cubicBezTo>
                    <a:cubicBezTo>
                      <a:pt x="73150" y="879553"/>
                      <a:pt x="31199" y="804929"/>
                      <a:pt x="0" y="729824"/>
                    </a:cubicBezTo>
                    <a:cubicBezTo>
                      <a:pt x="33552" y="826101"/>
                      <a:pt x="83414" y="922939"/>
                      <a:pt x="150356" y="1014926"/>
                    </a:cubicBezTo>
                    <a:cubicBezTo>
                      <a:pt x="160540" y="1016169"/>
                      <a:pt x="172954" y="1018053"/>
                      <a:pt x="185775" y="1020138"/>
                    </a:cubicBezTo>
                    <a:close/>
                    <a:moveTo>
                      <a:pt x="890752" y="1422019"/>
                    </a:moveTo>
                    <a:cubicBezTo>
                      <a:pt x="967254" y="1414224"/>
                      <a:pt x="1038127" y="1388566"/>
                      <a:pt x="1098608" y="1343465"/>
                    </a:cubicBezTo>
                    <a:cubicBezTo>
                      <a:pt x="1344387" y="1160174"/>
                      <a:pt x="1325319" y="725505"/>
                      <a:pt x="1055927" y="372516"/>
                    </a:cubicBezTo>
                    <a:cubicBezTo>
                      <a:pt x="904394" y="173948"/>
                      <a:pt x="705961" y="43507"/>
                      <a:pt x="517590" y="0"/>
                    </a:cubicBezTo>
                    <a:cubicBezTo>
                      <a:pt x="678373" y="46234"/>
                      <a:pt x="842037" y="158069"/>
                      <a:pt x="968131" y="323235"/>
                    </a:cubicBezTo>
                    <a:cubicBezTo>
                      <a:pt x="1213140" y="644545"/>
                      <a:pt x="1223607" y="1045251"/>
                      <a:pt x="991460" y="1218357"/>
                    </a:cubicBezTo>
                    <a:cubicBezTo>
                      <a:pt x="786698" y="1371133"/>
                      <a:pt x="461643" y="1295627"/>
                      <a:pt x="219596" y="1055476"/>
                    </a:cubicBezTo>
                    <a:cubicBezTo>
                      <a:pt x="204950" y="1054313"/>
                      <a:pt x="190466" y="1053351"/>
                      <a:pt x="178781" y="1052509"/>
                    </a:cubicBezTo>
                    <a:cubicBezTo>
                      <a:pt x="381069" y="1308018"/>
                      <a:pt x="661245" y="1445403"/>
                      <a:pt x="890752" y="142201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E2F8E"/>
                  </a:gs>
                  <a:gs pos="53000">
                    <a:srgbClr val="F77F25"/>
                  </a:gs>
                  <a:gs pos="21000">
                    <a:srgbClr val="75D5C7"/>
                  </a:gs>
                </a:gsLst>
                <a:lin ang="18900000" scaled="1"/>
                <a:tileRect/>
              </a:gradFill>
              <a:ln w="40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0ADA0C4-CD83-776A-0428-AD595796A4D0}"/>
                </a:ext>
              </a:extLst>
            </p:cNvPr>
            <p:cNvSpPr/>
            <p:nvPr/>
          </p:nvSpPr>
          <p:spPr>
            <a:xfrm>
              <a:off x="5106239" y="1609054"/>
              <a:ext cx="1979523" cy="1091959"/>
            </a:xfrm>
            <a:custGeom>
              <a:avLst/>
              <a:gdLst>
                <a:gd name="connsiteX0" fmla="*/ 2731310 w 2731310"/>
                <a:gd name="connsiteY0" fmla="*/ 1270860 h 1506666"/>
                <a:gd name="connsiteX1" fmla="*/ 2731310 w 2731310"/>
                <a:gd name="connsiteY1" fmla="*/ 1270992 h 1506666"/>
                <a:gd name="connsiteX2" fmla="*/ 2731302 w 2731310"/>
                <a:gd name="connsiteY2" fmla="*/ 1270994 h 1506666"/>
                <a:gd name="connsiteX3" fmla="*/ 1070655 w 2731310"/>
                <a:gd name="connsiteY3" fmla="*/ 178047 h 1506666"/>
                <a:gd name="connsiteX4" fmla="*/ 1047312 w 2731310"/>
                <a:gd name="connsiteY4" fmla="*/ 201784 h 1506666"/>
                <a:gd name="connsiteX5" fmla="*/ 1047247 w 2731310"/>
                <a:gd name="connsiteY5" fmla="*/ 454604 h 1506666"/>
                <a:gd name="connsiteX6" fmla="*/ 1047247 w 2731310"/>
                <a:gd name="connsiteY6" fmla="*/ 687698 h 1506666"/>
                <a:gd name="connsiteX7" fmla="*/ 1093602 w 2731310"/>
                <a:gd name="connsiteY7" fmla="*/ 730832 h 1506666"/>
                <a:gd name="connsiteX8" fmla="*/ 1263113 w 2731310"/>
                <a:gd name="connsiteY8" fmla="*/ 615370 h 1506666"/>
                <a:gd name="connsiteX9" fmla="*/ 1292176 w 2731310"/>
                <a:gd name="connsiteY9" fmla="*/ 505562 h 1506666"/>
                <a:gd name="connsiteX10" fmla="*/ 1289546 w 2731310"/>
                <a:gd name="connsiteY10" fmla="*/ 306594 h 1506666"/>
                <a:gd name="connsiteX11" fmla="*/ 1184144 w 2731310"/>
                <a:gd name="connsiteY11" fmla="*/ 190014 h 1506666"/>
                <a:gd name="connsiteX12" fmla="*/ 1070655 w 2731310"/>
                <a:gd name="connsiteY12" fmla="*/ 178047 h 1506666"/>
                <a:gd name="connsiteX13" fmla="*/ 1798802 w 2731310"/>
                <a:gd name="connsiteY13" fmla="*/ 2224 h 1506666"/>
                <a:gd name="connsiteX14" fmla="*/ 2269067 w 2731310"/>
                <a:gd name="connsiteY14" fmla="*/ 2224 h 1506666"/>
                <a:gd name="connsiteX15" fmla="*/ 2260848 w 2731310"/>
                <a:gd name="connsiteY15" fmla="*/ 116437 h 1506666"/>
                <a:gd name="connsiteX16" fmla="*/ 2249078 w 2731310"/>
                <a:gd name="connsiteY16" fmla="*/ 286605 h 1506666"/>
                <a:gd name="connsiteX17" fmla="*/ 2236782 w 2731310"/>
                <a:gd name="connsiteY17" fmla="*/ 726426 h 1506666"/>
                <a:gd name="connsiteX18" fmla="*/ 2238360 w 2731310"/>
                <a:gd name="connsiteY18" fmla="*/ 1091158 h 1506666"/>
                <a:gd name="connsiteX19" fmla="*/ 2250327 w 2731310"/>
                <a:gd name="connsiteY19" fmla="*/ 1284208 h 1506666"/>
                <a:gd name="connsiteX20" fmla="*/ 2267686 w 2731310"/>
                <a:gd name="connsiteY20" fmla="*/ 1303737 h 1506666"/>
                <a:gd name="connsiteX21" fmla="*/ 2348496 w 2731310"/>
                <a:gd name="connsiteY21" fmla="*/ 1315243 h 1506666"/>
                <a:gd name="connsiteX22" fmla="*/ 2612560 w 2731310"/>
                <a:gd name="connsiteY22" fmla="*/ 1294334 h 1506666"/>
                <a:gd name="connsiteX23" fmla="*/ 2731302 w 2731310"/>
                <a:gd name="connsiteY23" fmla="*/ 1270994 h 1506666"/>
                <a:gd name="connsiteX24" fmla="*/ 2717173 w 2731310"/>
                <a:gd name="connsiteY24" fmla="*/ 1493828 h 1506666"/>
                <a:gd name="connsiteX25" fmla="*/ 2702773 w 2731310"/>
                <a:gd name="connsiteY25" fmla="*/ 1506321 h 1506666"/>
                <a:gd name="connsiteX26" fmla="*/ 2646949 w 2731310"/>
                <a:gd name="connsiteY26" fmla="*/ 1505992 h 1506666"/>
                <a:gd name="connsiteX27" fmla="*/ 2091863 w 2731310"/>
                <a:gd name="connsiteY27" fmla="*/ 1499746 h 1506666"/>
                <a:gd name="connsiteX28" fmla="*/ 1835755 w 2731310"/>
                <a:gd name="connsiteY28" fmla="*/ 1506255 h 1506666"/>
                <a:gd name="connsiteX29" fmla="*/ 1799460 w 2731310"/>
                <a:gd name="connsiteY29" fmla="*/ 1506255 h 1506666"/>
                <a:gd name="connsiteX30" fmla="*/ 1835821 w 2731310"/>
                <a:gd name="connsiteY30" fmla="*/ 754240 h 1506666"/>
                <a:gd name="connsiteX31" fmla="*/ 1798802 w 2731310"/>
                <a:gd name="connsiteY31" fmla="*/ 2224 h 1506666"/>
                <a:gd name="connsiteX32" fmla="*/ 0 w 2731310"/>
                <a:gd name="connsiteY32" fmla="*/ 2093 h 1506666"/>
                <a:gd name="connsiteX33" fmla="*/ 471909 w 2731310"/>
                <a:gd name="connsiteY33" fmla="*/ 2093 h 1506666"/>
                <a:gd name="connsiteX34" fmla="*/ 435153 w 2731310"/>
                <a:gd name="connsiteY34" fmla="*/ 752202 h 1506666"/>
                <a:gd name="connsiteX35" fmla="*/ 471514 w 2731310"/>
                <a:gd name="connsiteY35" fmla="*/ 1504546 h 1506666"/>
                <a:gd name="connsiteX36" fmla="*/ 2433 w 2731310"/>
                <a:gd name="connsiteY36" fmla="*/ 1504546 h 1506666"/>
                <a:gd name="connsiteX37" fmla="*/ 8022 w 2731310"/>
                <a:gd name="connsiteY37" fmla="*/ 1432876 h 1506666"/>
                <a:gd name="connsiteX38" fmla="*/ 34192 w 2731310"/>
                <a:gd name="connsiteY38" fmla="*/ 635622 h 1506666"/>
                <a:gd name="connsiteX39" fmla="*/ 26104 w 2731310"/>
                <a:gd name="connsiteY39" fmla="*/ 320271 h 1506666"/>
                <a:gd name="connsiteX40" fmla="*/ 3090 w 2731310"/>
                <a:gd name="connsiteY40" fmla="*/ 52328 h 1506666"/>
                <a:gd name="connsiteX41" fmla="*/ 0 w 2731310"/>
                <a:gd name="connsiteY41" fmla="*/ 2093 h 1506666"/>
                <a:gd name="connsiteX42" fmla="*/ 627628 w 2731310"/>
                <a:gd name="connsiteY42" fmla="*/ 62 h 1506666"/>
                <a:gd name="connsiteX43" fmla="*/ 642406 w 2731310"/>
                <a:gd name="connsiteY43" fmla="*/ 580 h 1506666"/>
                <a:gd name="connsiteX44" fmla="*/ 1266861 w 2731310"/>
                <a:gd name="connsiteY44" fmla="*/ 1238 h 1506666"/>
                <a:gd name="connsiteX45" fmla="*/ 1508372 w 2731310"/>
                <a:gd name="connsiteY45" fmla="*/ 38585 h 1506666"/>
                <a:gd name="connsiteX46" fmla="*/ 1724830 w 2731310"/>
                <a:gd name="connsiteY46" fmla="*/ 304359 h 1506666"/>
                <a:gd name="connsiteX47" fmla="*/ 1724830 w 2731310"/>
                <a:gd name="connsiteY47" fmla="*/ 304293 h 1506666"/>
                <a:gd name="connsiteX48" fmla="*/ 1679198 w 2731310"/>
                <a:gd name="connsiteY48" fmla="*/ 600181 h 1506666"/>
                <a:gd name="connsiteX49" fmla="*/ 1425129 w 2731310"/>
                <a:gd name="connsiteY49" fmla="*/ 808486 h 1506666"/>
                <a:gd name="connsiteX50" fmla="*/ 1153043 w 2731310"/>
                <a:gd name="connsiteY50" fmla="*/ 834853 h 1506666"/>
                <a:gd name="connsiteX51" fmla="*/ 1048167 w 2731310"/>
                <a:gd name="connsiteY51" fmla="*/ 815850 h 1506666"/>
                <a:gd name="connsiteX52" fmla="*/ 1083937 w 2731310"/>
                <a:gd name="connsiteY52" fmla="*/ 1504677 h 1506666"/>
                <a:gd name="connsiteX53" fmla="*/ 613014 w 2731310"/>
                <a:gd name="connsiteY53" fmla="*/ 1504677 h 1506666"/>
                <a:gd name="connsiteX54" fmla="*/ 620247 w 2731310"/>
                <a:gd name="connsiteY54" fmla="*/ 1422486 h 1506666"/>
                <a:gd name="connsiteX55" fmla="*/ 643458 w 2731310"/>
                <a:gd name="connsiteY55" fmla="*/ 1092012 h 1506666"/>
                <a:gd name="connsiteX56" fmla="*/ 645628 w 2731310"/>
                <a:gd name="connsiteY56" fmla="*/ 996736 h 1506666"/>
                <a:gd name="connsiteX57" fmla="*/ 644904 w 2731310"/>
                <a:gd name="connsiteY57" fmla="*/ 487283 h 1506666"/>
                <a:gd name="connsiteX58" fmla="*/ 628203 w 2731310"/>
                <a:gd name="connsiteY58" fmla="*/ 172656 h 1506666"/>
                <a:gd name="connsiteX59" fmla="*/ 611765 w 2731310"/>
                <a:gd name="connsiteY59" fmla="*/ 4525 h 1506666"/>
                <a:gd name="connsiteX60" fmla="*/ 627628 w 2731310"/>
                <a:gd name="connsiteY60" fmla="*/ 62 h 150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731310" h="1506666">
                  <a:moveTo>
                    <a:pt x="2731310" y="1270860"/>
                  </a:moveTo>
                  <a:lnTo>
                    <a:pt x="2731310" y="1270992"/>
                  </a:lnTo>
                  <a:lnTo>
                    <a:pt x="2731302" y="1270994"/>
                  </a:lnTo>
                  <a:close/>
                  <a:moveTo>
                    <a:pt x="1070655" y="178047"/>
                  </a:moveTo>
                  <a:cubicBezTo>
                    <a:pt x="1047838" y="178376"/>
                    <a:pt x="1047312" y="178639"/>
                    <a:pt x="1047312" y="201784"/>
                  </a:cubicBezTo>
                  <a:cubicBezTo>
                    <a:pt x="1047115" y="286079"/>
                    <a:pt x="1047247" y="370309"/>
                    <a:pt x="1047247" y="454604"/>
                  </a:cubicBezTo>
                  <a:cubicBezTo>
                    <a:pt x="1047247" y="532324"/>
                    <a:pt x="1047247" y="609978"/>
                    <a:pt x="1047247" y="687698"/>
                  </a:cubicBezTo>
                  <a:cubicBezTo>
                    <a:pt x="1047247" y="733988"/>
                    <a:pt x="1047312" y="734645"/>
                    <a:pt x="1093602" y="730832"/>
                  </a:cubicBezTo>
                  <a:cubicBezTo>
                    <a:pt x="1171717" y="724454"/>
                    <a:pt x="1228988" y="686449"/>
                    <a:pt x="1263113" y="615370"/>
                  </a:cubicBezTo>
                  <a:cubicBezTo>
                    <a:pt x="1279749" y="580718"/>
                    <a:pt x="1287574" y="543896"/>
                    <a:pt x="1292176" y="505562"/>
                  </a:cubicBezTo>
                  <a:cubicBezTo>
                    <a:pt x="1300198" y="438889"/>
                    <a:pt x="1302697" y="372479"/>
                    <a:pt x="1289546" y="306594"/>
                  </a:cubicBezTo>
                  <a:cubicBezTo>
                    <a:pt x="1277776" y="247614"/>
                    <a:pt x="1245229" y="206584"/>
                    <a:pt x="1184144" y="190014"/>
                  </a:cubicBezTo>
                  <a:cubicBezTo>
                    <a:pt x="1146533" y="179823"/>
                    <a:pt x="1108923" y="177455"/>
                    <a:pt x="1070655" y="178047"/>
                  </a:cubicBezTo>
                  <a:close/>
                  <a:moveTo>
                    <a:pt x="1798802" y="2224"/>
                  </a:moveTo>
                  <a:lnTo>
                    <a:pt x="2269067" y="2224"/>
                  </a:lnTo>
                  <a:cubicBezTo>
                    <a:pt x="2274590" y="41478"/>
                    <a:pt x="2263018" y="78695"/>
                    <a:pt x="2260848" y="116437"/>
                  </a:cubicBezTo>
                  <a:cubicBezTo>
                    <a:pt x="2257626" y="173182"/>
                    <a:pt x="2252694" y="229860"/>
                    <a:pt x="2249078" y="286605"/>
                  </a:cubicBezTo>
                  <a:cubicBezTo>
                    <a:pt x="2239675" y="433103"/>
                    <a:pt x="2236782" y="579732"/>
                    <a:pt x="2236782" y="726426"/>
                  </a:cubicBezTo>
                  <a:cubicBezTo>
                    <a:pt x="2236782" y="848003"/>
                    <a:pt x="2237308" y="969580"/>
                    <a:pt x="2238360" y="1091158"/>
                  </a:cubicBezTo>
                  <a:cubicBezTo>
                    <a:pt x="2238952" y="1155661"/>
                    <a:pt x="2242766" y="1220033"/>
                    <a:pt x="2250327" y="1284208"/>
                  </a:cubicBezTo>
                  <a:cubicBezTo>
                    <a:pt x="2251708" y="1295781"/>
                    <a:pt x="2256179" y="1300646"/>
                    <a:pt x="2267686" y="1303737"/>
                  </a:cubicBezTo>
                  <a:cubicBezTo>
                    <a:pt x="2294250" y="1310838"/>
                    <a:pt x="2321472" y="1313600"/>
                    <a:pt x="2348496" y="1315243"/>
                  </a:cubicBezTo>
                  <a:cubicBezTo>
                    <a:pt x="2437394" y="1320504"/>
                    <a:pt x="2525306" y="1310509"/>
                    <a:pt x="2612560" y="1294334"/>
                  </a:cubicBezTo>
                  <a:lnTo>
                    <a:pt x="2731302" y="1270994"/>
                  </a:lnTo>
                  <a:lnTo>
                    <a:pt x="2717173" y="1493828"/>
                  </a:lnTo>
                  <a:cubicBezTo>
                    <a:pt x="2716581" y="1504151"/>
                    <a:pt x="2711847" y="1506518"/>
                    <a:pt x="2702773" y="1506321"/>
                  </a:cubicBezTo>
                  <a:cubicBezTo>
                    <a:pt x="2684165" y="1505927"/>
                    <a:pt x="2665491" y="1507045"/>
                    <a:pt x="2646949" y="1505992"/>
                  </a:cubicBezTo>
                  <a:cubicBezTo>
                    <a:pt x="2461986" y="1495669"/>
                    <a:pt x="2276891" y="1501324"/>
                    <a:pt x="2091863" y="1499746"/>
                  </a:cubicBezTo>
                  <a:cubicBezTo>
                    <a:pt x="2006384" y="1499023"/>
                    <a:pt x="1921234" y="1508754"/>
                    <a:pt x="1835755" y="1506255"/>
                  </a:cubicBezTo>
                  <a:cubicBezTo>
                    <a:pt x="1824972" y="1505927"/>
                    <a:pt x="1814188" y="1506255"/>
                    <a:pt x="1799460" y="1506255"/>
                  </a:cubicBezTo>
                  <a:cubicBezTo>
                    <a:pt x="1830100" y="1254488"/>
                    <a:pt x="1835952" y="1004495"/>
                    <a:pt x="1835821" y="754240"/>
                  </a:cubicBezTo>
                  <a:cubicBezTo>
                    <a:pt x="1835624" y="503590"/>
                    <a:pt x="1830692" y="253071"/>
                    <a:pt x="1798802" y="2224"/>
                  </a:cubicBezTo>
                  <a:close/>
                  <a:moveTo>
                    <a:pt x="0" y="2093"/>
                  </a:moveTo>
                  <a:lnTo>
                    <a:pt x="471909" y="2093"/>
                  </a:lnTo>
                  <a:cubicBezTo>
                    <a:pt x="444358" y="251954"/>
                    <a:pt x="435153" y="501881"/>
                    <a:pt x="435153" y="752202"/>
                  </a:cubicBezTo>
                  <a:cubicBezTo>
                    <a:pt x="435153" y="1002983"/>
                    <a:pt x="441005" y="1253502"/>
                    <a:pt x="471514" y="1504546"/>
                  </a:cubicBezTo>
                  <a:lnTo>
                    <a:pt x="2433" y="1504546"/>
                  </a:lnTo>
                  <a:cubicBezTo>
                    <a:pt x="-2104" y="1479626"/>
                    <a:pt x="5260" y="1456284"/>
                    <a:pt x="8022" y="1432876"/>
                  </a:cubicBezTo>
                  <a:cubicBezTo>
                    <a:pt x="39123" y="1167826"/>
                    <a:pt x="33337" y="901658"/>
                    <a:pt x="34192" y="635622"/>
                  </a:cubicBezTo>
                  <a:cubicBezTo>
                    <a:pt x="34520" y="530417"/>
                    <a:pt x="31496" y="425279"/>
                    <a:pt x="26104" y="320271"/>
                  </a:cubicBezTo>
                  <a:cubicBezTo>
                    <a:pt x="21501" y="230782"/>
                    <a:pt x="16372" y="141226"/>
                    <a:pt x="3090" y="52328"/>
                  </a:cubicBezTo>
                  <a:cubicBezTo>
                    <a:pt x="658" y="36350"/>
                    <a:pt x="986" y="19978"/>
                    <a:pt x="0" y="2093"/>
                  </a:cubicBezTo>
                  <a:close/>
                  <a:moveTo>
                    <a:pt x="627628" y="62"/>
                  </a:moveTo>
                  <a:cubicBezTo>
                    <a:pt x="632724" y="-94"/>
                    <a:pt x="637639" y="580"/>
                    <a:pt x="642406" y="580"/>
                  </a:cubicBezTo>
                  <a:cubicBezTo>
                    <a:pt x="850514" y="449"/>
                    <a:pt x="1058753" y="-998"/>
                    <a:pt x="1266861" y="1238"/>
                  </a:cubicBezTo>
                  <a:cubicBezTo>
                    <a:pt x="1348592" y="2093"/>
                    <a:pt x="1430257" y="10312"/>
                    <a:pt x="1508372" y="38585"/>
                  </a:cubicBezTo>
                  <a:cubicBezTo>
                    <a:pt x="1633894" y="83889"/>
                    <a:pt x="1706617" y="170617"/>
                    <a:pt x="1724830" y="304359"/>
                  </a:cubicBezTo>
                  <a:lnTo>
                    <a:pt x="1724830" y="304293"/>
                  </a:lnTo>
                  <a:cubicBezTo>
                    <a:pt x="1738967" y="408117"/>
                    <a:pt x="1726540" y="506746"/>
                    <a:pt x="1679198" y="600181"/>
                  </a:cubicBezTo>
                  <a:cubicBezTo>
                    <a:pt x="1625280" y="706700"/>
                    <a:pt x="1536119" y="771007"/>
                    <a:pt x="1425129" y="808486"/>
                  </a:cubicBezTo>
                  <a:cubicBezTo>
                    <a:pt x="1336428" y="838404"/>
                    <a:pt x="1244966" y="841034"/>
                    <a:pt x="1153043" y="834853"/>
                  </a:cubicBezTo>
                  <a:cubicBezTo>
                    <a:pt x="1118654" y="832486"/>
                    <a:pt x="1084726" y="822689"/>
                    <a:pt x="1048167" y="815850"/>
                  </a:cubicBezTo>
                  <a:cubicBezTo>
                    <a:pt x="1043301" y="1046972"/>
                    <a:pt x="1055137" y="1275660"/>
                    <a:pt x="1083937" y="1504677"/>
                  </a:cubicBezTo>
                  <a:lnTo>
                    <a:pt x="613014" y="1504677"/>
                  </a:lnTo>
                  <a:cubicBezTo>
                    <a:pt x="610581" y="1475943"/>
                    <a:pt x="616894" y="1448985"/>
                    <a:pt x="620247" y="1422486"/>
                  </a:cubicBezTo>
                  <a:cubicBezTo>
                    <a:pt x="634121" y="1312679"/>
                    <a:pt x="636685" y="1202214"/>
                    <a:pt x="643458" y="1092012"/>
                  </a:cubicBezTo>
                  <a:cubicBezTo>
                    <a:pt x="645431" y="1060319"/>
                    <a:pt x="645628" y="1028495"/>
                    <a:pt x="645628" y="996736"/>
                  </a:cubicBezTo>
                  <a:cubicBezTo>
                    <a:pt x="645759" y="826897"/>
                    <a:pt x="647600" y="657057"/>
                    <a:pt x="644904" y="487283"/>
                  </a:cubicBezTo>
                  <a:cubicBezTo>
                    <a:pt x="643195" y="382341"/>
                    <a:pt x="638066" y="277400"/>
                    <a:pt x="628203" y="172656"/>
                  </a:cubicBezTo>
                  <a:cubicBezTo>
                    <a:pt x="622877" y="116437"/>
                    <a:pt x="615513" y="60218"/>
                    <a:pt x="611765" y="4525"/>
                  </a:cubicBezTo>
                  <a:cubicBezTo>
                    <a:pt x="617255" y="1204"/>
                    <a:pt x="622532" y="218"/>
                    <a:pt x="627628" y="62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latin typeface="Sintony" panose="02000503050000020004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017FC8-AD85-28BE-E96D-43888033DEAC}"/>
              </a:ext>
            </a:extLst>
          </p:cNvPr>
          <p:cNvGrpSpPr/>
          <p:nvPr/>
        </p:nvGrpSpPr>
        <p:grpSpPr>
          <a:xfrm>
            <a:off x="660448" y="1583765"/>
            <a:ext cx="6241785" cy="3995806"/>
            <a:chOff x="660448" y="1583765"/>
            <a:chExt cx="6241785" cy="399580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61D970-5AE2-4511-69D6-4CA81486909E}"/>
                </a:ext>
              </a:extLst>
            </p:cNvPr>
            <p:cNvSpPr/>
            <p:nvPr/>
          </p:nvSpPr>
          <p:spPr>
            <a:xfrm>
              <a:off x="1240620" y="1583765"/>
              <a:ext cx="5661613" cy="618932"/>
            </a:xfrm>
            <a:prstGeom prst="roundRect">
              <a:avLst/>
            </a:prstGeom>
            <a:solidFill>
              <a:srgbClr val="1D2A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Company and Problem Statement</a:t>
              </a:r>
              <a:endParaRPr lang="en-IN" sz="2400" b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920073-4BEC-5A0B-CB72-59ACA3522576}"/>
                </a:ext>
              </a:extLst>
            </p:cNvPr>
            <p:cNvSpPr/>
            <p:nvPr/>
          </p:nvSpPr>
          <p:spPr>
            <a:xfrm>
              <a:off x="1240619" y="2427984"/>
              <a:ext cx="5661613" cy="618932"/>
            </a:xfrm>
            <a:prstGeom prst="roundRect">
              <a:avLst/>
            </a:prstGeom>
            <a:solidFill>
              <a:srgbClr val="1D2A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Task</a:t>
              </a:r>
              <a:endParaRPr lang="en-IN" sz="2400" b="1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A11988D-8D9F-4EF3-B776-0E7397C82153}"/>
                </a:ext>
              </a:extLst>
            </p:cNvPr>
            <p:cNvSpPr/>
            <p:nvPr/>
          </p:nvSpPr>
          <p:spPr>
            <a:xfrm>
              <a:off x="1240619" y="3272203"/>
              <a:ext cx="5661613" cy="618932"/>
            </a:xfrm>
            <a:prstGeom prst="roundRect">
              <a:avLst/>
            </a:prstGeom>
            <a:solidFill>
              <a:srgbClr val="1D2A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Request</a:t>
              </a:r>
              <a:endParaRPr lang="en-IN" sz="2400" b="1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052ECEA-A23F-8FD7-936E-B2555789669D}"/>
                </a:ext>
              </a:extLst>
            </p:cNvPr>
            <p:cNvSpPr/>
            <p:nvPr/>
          </p:nvSpPr>
          <p:spPr>
            <a:xfrm>
              <a:off x="1240618" y="4116422"/>
              <a:ext cx="5661613" cy="618932"/>
            </a:xfrm>
            <a:prstGeom prst="roundRect">
              <a:avLst/>
            </a:prstGeom>
            <a:solidFill>
              <a:srgbClr val="1D2A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 &amp; Tools</a:t>
              </a:r>
              <a:endParaRPr lang="en-IN" sz="2400" b="1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1BBE50-DF46-F7E9-2312-486FAC996FA7}"/>
                </a:ext>
              </a:extLst>
            </p:cNvPr>
            <p:cNvSpPr/>
            <p:nvPr/>
          </p:nvSpPr>
          <p:spPr>
            <a:xfrm>
              <a:off x="1240618" y="4960639"/>
              <a:ext cx="5661613" cy="618932"/>
            </a:xfrm>
            <a:prstGeom prst="roundRect">
              <a:avLst/>
            </a:prstGeom>
            <a:solidFill>
              <a:srgbClr val="1D2A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Dashboard &amp; Insights</a:t>
              </a:r>
              <a:endParaRPr lang="en-IN" sz="2400" b="1" dirty="0"/>
            </a:p>
          </p:txBody>
        </p:sp>
        <p:pic>
          <p:nvPicPr>
            <p:cNvPr id="22" name="Picture 4" descr="Office building ">
              <a:extLst>
                <a:ext uri="{FF2B5EF4-FFF2-40B4-BE49-F238E27FC236}">
                  <a16:creationId xmlns:a16="http://schemas.microsoft.com/office/drawing/2014/main" id="{537F8946-4C5D-9B4E-98D0-15AB83479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50" y="1583765"/>
              <a:ext cx="478007" cy="5273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26D204-5CD4-E432-0401-B45C59EF9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48" y="2466581"/>
              <a:ext cx="557609" cy="50069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80FCE35-CE68-94F6-F559-3E5B9269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6211" y="4160289"/>
              <a:ext cx="501846" cy="50069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02BA294-9C06-5CBC-CE8D-E25574992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6075" y="3322792"/>
              <a:ext cx="481981" cy="48198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ABA3061-12E0-640E-8368-3F9B1BDDC1A7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7FA16-5D62-BFF1-3F6B-12D7D277CE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61" y="4969707"/>
            <a:ext cx="500695" cy="5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32513"/>
      </p:ext>
    </p:extLst>
  </p:cSld>
  <p:clrMapOvr>
    <a:masterClrMapping/>
  </p:clrMapOvr>
  <p:transition spd="slow" advClick="0"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E0C762B-CF72-6E97-8843-E9CAFB515971}"/>
              </a:ext>
            </a:extLst>
          </p:cNvPr>
          <p:cNvGrpSpPr/>
          <p:nvPr/>
        </p:nvGrpSpPr>
        <p:grpSpPr>
          <a:xfrm>
            <a:off x="68827" y="68827"/>
            <a:ext cx="1455173" cy="688258"/>
            <a:chOff x="3519794" y="659721"/>
            <a:chExt cx="3565968" cy="20412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9A4C1D-A865-B8FA-4C01-27402F9AA853}"/>
                </a:ext>
              </a:extLst>
            </p:cNvPr>
            <p:cNvGrpSpPr/>
            <p:nvPr/>
          </p:nvGrpSpPr>
          <p:grpSpPr>
            <a:xfrm>
              <a:off x="3519794" y="659721"/>
              <a:ext cx="1305420" cy="2041275"/>
              <a:chOff x="4374616" y="1434320"/>
              <a:chExt cx="1305420" cy="2041275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08BC276-1571-72EA-5BB0-D711A93DB69A}"/>
                  </a:ext>
                </a:extLst>
              </p:cNvPr>
              <p:cNvSpPr/>
              <p:nvPr/>
            </p:nvSpPr>
            <p:spPr>
              <a:xfrm flipV="1">
                <a:off x="4374616" y="1671396"/>
                <a:ext cx="1305420" cy="1804199"/>
              </a:xfrm>
              <a:custGeom>
                <a:avLst/>
                <a:gdLst>
                  <a:gd name="connsiteX0" fmla="*/ 518857 w 1305420"/>
                  <a:gd name="connsiteY0" fmla="*/ 102000 h 1804199"/>
                  <a:gd name="connsiteX1" fmla="*/ 497741 w 1305420"/>
                  <a:gd name="connsiteY1" fmla="*/ 74737 h 1804199"/>
                  <a:gd name="connsiteX2" fmla="*/ 512324 w 1305420"/>
                  <a:gd name="connsiteY2" fmla="*/ 36765 h 1804199"/>
                  <a:gd name="connsiteX3" fmla="*/ 553965 w 1305420"/>
                  <a:gd name="connsiteY3" fmla="*/ 27766 h 1804199"/>
                  <a:gd name="connsiteX4" fmla="*/ 601009 w 1305420"/>
                  <a:gd name="connsiteY4" fmla="*/ 33765 h 1804199"/>
                  <a:gd name="connsiteX5" fmla="*/ 602230 w 1305420"/>
                  <a:gd name="connsiteY5" fmla="*/ 48947 h 1804199"/>
                  <a:gd name="connsiteX6" fmla="*/ 594347 w 1305420"/>
                  <a:gd name="connsiteY6" fmla="*/ 75066 h 1804199"/>
                  <a:gd name="connsiteX7" fmla="*/ 560960 w 1305420"/>
                  <a:gd name="connsiteY7" fmla="*/ 94638 h 1804199"/>
                  <a:gd name="connsiteX8" fmla="*/ 518857 w 1305420"/>
                  <a:gd name="connsiteY8" fmla="*/ 102000 h 1804199"/>
                  <a:gd name="connsiteX9" fmla="*/ 823312 w 1305420"/>
                  <a:gd name="connsiteY9" fmla="*/ 201130 h 1804199"/>
                  <a:gd name="connsiteX10" fmla="*/ 799217 w 1305420"/>
                  <a:gd name="connsiteY10" fmla="*/ 195057 h 1804199"/>
                  <a:gd name="connsiteX11" fmla="*/ 783448 w 1305420"/>
                  <a:gd name="connsiteY11" fmla="*/ 187082 h 1804199"/>
                  <a:gd name="connsiteX12" fmla="*/ 795626 w 1305420"/>
                  <a:gd name="connsiteY12" fmla="*/ 167657 h 1804199"/>
                  <a:gd name="connsiteX13" fmla="*/ 819574 w 1305420"/>
                  <a:gd name="connsiteY13" fmla="*/ 142195 h 1804199"/>
                  <a:gd name="connsiteX14" fmla="*/ 829161 w 1305420"/>
                  <a:gd name="connsiteY14" fmla="*/ 155622 h 1804199"/>
                  <a:gd name="connsiteX15" fmla="*/ 828902 w 1305420"/>
                  <a:gd name="connsiteY15" fmla="*/ 186021 h 1804199"/>
                  <a:gd name="connsiteX16" fmla="*/ 823312 w 1305420"/>
                  <a:gd name="connsiteY16" fmla="*/ 201130 h 1804199"/>
                  <a:gd name="connsiteX17" fmla="*/ 917600 w 1305420"/>
                  <a:gd name="connsiteY17" fmla="*/ 576740 h 1804199"/>
                  <a:gd name="connsiteX18" fmla="*/ 858771 w 1305420"/>
                  <a:gd name="connsiteY18" fmla="*/ 558760 h 1804199"/>
                  <a:gd name="connsiteX19" fmla="*/ 913403 w 1305420"/>
                  <a:gd name="connsiteY19" fmla="*/ 565418 h 1804199"/>
                  <a:gd name="connsiteX20" fmla="*/ 893934 w 1305420"/>
                  <a:gd name="connsiteY20" fmla="*/ 566369 h 1804199"/>
                  <a:gd name="connsiteX21" fmla="*/ 894933 w 1305420"/>
                  <a:gd name="connsiteY21" fmla="*/ 568308 h 1804199"/>
                  <a:gd name="connsiteX22" fmla="*/ 982619 w 1305420"/>
                  <a:gd name="connsiteY22" fmla="*/ 554846 h 1804199"/>
                  <a:gd name="connsiteX23" fmla="*/ 990280 w 1305420"/>
                  <a:gd name="connsiteY23" fmla="*/ 556016 h 1804199"/>
                  <a:gd name="connsiteX24" fmla="*/ 979843 w 1305420"/>
                  <a:gd name="connsiteY24" fmla="*/ 561577 h 1804199"/>
                  <a:gd name="connsiteX25" fmla="*/ 917600 w 1305420"/>
                  <a:gd name="connsiteY25" fmla="*/ 576740 h 1804199"/>
                  <a:gd name="connsiteX26" fmla="*/ 1276506 w 1305420"/>
                  <a:gd name="connsiteY26" fmla="*/ 644144 h 1804199"/>
                  <a:gd name="connsiteX27" fmla="*/ 1248709 w 1305420"/>
                  <a:gd name="connsiteY27" fmla="*/ 640924 h 1804199"/>
                  <a:gd name="connsiteX28" fmla="*/ 1229426 w 1305420"/>
                  <a:gd name="connsiteY28" fmla="*/ 629949 h 1804199"/>
                  <a:gd name="connsiteX29" fmla="*/ 1220320 w 1305420"/>
                  <a:gd name="connsiteY29" fmla="*/ 623986 h 1804199"/>
                  <a:gd name="connsiteX30" fmla="*/ 1230647 w 1305420"/>
                  <a:gd name="connsiteY30" fmla="*/ 587623 h 1804199"/>
                  <a:gd name="connsiteX31" fmla="*/ 1183788 w 1305420"/>
                  <a:gd name="connsiteY31" fmla="*/ 542298 h 1804199"/>
                  <a:gd name="connsiteX32" fmla="*/ 1153585 w 1305420"/>
                  <a:gd name="connsiteY32" fmla="*/ 512337 h 1804199"/>
                  <a:gd name="connsiteX33" fmla="*/ 1181307 w 1305420"/>
                  <a:gd name="connsiteY33" fmla="*/ 519470 h 1804199"/>
                  <a:gd name="connsiteX34" fmla="*/ 1213065 w 1305420"/>
                  <a:gd name="connsiteY34" fmla="*/ 537469 h 1804199"/>
                  <a:gd name="connsiteX35" fmla="*/ 1238419 w 1305420"/>
                  <a:gd name="connsiteY35" fmla="*/ 558760 h 1804199"/>
                  <a:gd name="connsiteX36" fmla="*/ 1260036 w 1305420"/>
                  <a:gd name="connsiteY36" fmla="*/ 575405 h 1804199"/>
                  <a:gd name="connsiteX37" fmla="*/ 1272324 w 1305420"/>
                  <a:gd name="connsiteY37" fmla="*/ 585867 h 1804199"/>
                  <a:gd name="connsiteX38" fmla="*/ 1284317 w 1305420"/>
                  <a:gd name="connsiteY38" fmla="*/ 598049 h 1804199"/>
                  <a:gd name="connsiteX39" fmla="*/ 1291127 w 1305420"/>
                  <a:gd name="connsiteY39" fmla="*/ 604964 h 1804199"/>
                  <a:gd name="connsiteX40" fmla="*/ 1299011 w 1305420"/>
                  <a:gd name="connsiteY40" fmla="*/ 614401 h 1804199"/>
                  <a:gd name="connsiteX41" fmla="*/ 1296493 w 1305420"/>
                  <a:gd name="connsiteY41" fmla="*/ 624572 h 1804199"/>
                  <a:gd name="connsiteX42" fmla="*/ 1276506 w 1305420"/>
                  <a:gd name="connsiteY42" fmla="*/ 644144 h 1804199"/>
                  <a:gd name="connsiteX43" fmla="*/ 953304 w 1305420"/>
                  <a:gd name="connsiteY43" fmla="*/ 1001920 h 1804199"/>
                  <a:gd name="connsiteX44" fmla="*/ 975994 w 1305420"/>
                  <a:gd name="connsiteY44" fmla="*/ 987908 h 1804199"/>
                  <a:gd name="connsiteX45" fmla="*/ 987542 w 1305420"/>
                  <a:gd name="connsiteY45" fmla="*/ 976385 h 1804199"/>
                  <a:gd name="connsiteX46" fmla="*/ 1000311 w 1305420"/>
                  <a:gd name="connsiteY46" fmla="*/ 966654 h 1804199"/>
                  <a:gd name="connsiteX47" fmla="*/ 1003235 w 1305420"/>
                  <a:gd name="connsiteY47" fmla="*/ 947412 h 1804199"/>
                  <a:gd name="connsiteX48" fmla="*/ 1049169 w 1305420"/>
                  <a:gd name="connsiteY48" fmla="*/ 892428 h 1804199"/>
                  <a:gd name="connsiteX49" fmla="*/ 1081223 w 1305420"/>
                  <a:gd name="connsiteY49" fmla="*/ 859614 h 1804199"/>
                  <a:gd name="connsiteX50" fmla="*/ 1174979 w 1305420"/>
                  <a:gd name="connsiteY50" fmla="*/ 721698 h 1804199"/>
                  <a:gd name="connsiteX51" fmla="*/ 1195484 w 1305420"/>
                  <a:gd name="connsiteY51" fmla="*/ 682116 h 1804199"/>
                  <a:gd name="connsiteX52" fmla="*/ 1211067 w 1305420"/>
                  <a:gd name="connsiteY52" fmla="*/ 649375 h 1804199"/>
                  <a:gd name="connsiteX53" fmla="*/ 1219506 w 1305420"/>
                  <a:gd name="connsiteY53" fmla="*/ 625962 h 1804199"/>
                  <a:gd name="connsiteX54" fmla="*/ 1277950 w 1305420"/>
                  <a:gd name="connsiteY54" fmla="*/ 647362 h 1804199"/>
                  <a:gd name="connsiteX55" fmla="*/ 1299381 w 1305420"/>
                  <a:gd name="connsiteY55" fmla="*/ 631669 h 1804199"/>
                  <a:gd name="connsiteX56" fmla="*/ 1304933 w 1305420"/>
                  <a:gd name="connsiteY56" fmla="*/ 615462 h 1804199"/>
                  <a:gd name="connsiteX57" fmla="*/ 1220838 w 1305420"/>
                  <a:gd name="connsiteY57" fmla="*/ 497886 h 1804199"/>
                  <a:gd name="connsiteX58" fmla="*/ 1154510 w 1305420"/>
                  <a:gd name="connsiteY58" fmla="*/ 469901 h 1804199"/>
                  <a:gd name="connsiteX59" fmla="*/ 1120309 w 1305420"/>
                  <a:gd name="connsiteY59" fmla="*/ 440050 h 1804199"/>
                  <a:gd name="connsiteX60" fmla="*/ 888123 w 1305420"/>
                  <a:gd name="connsiteY60" fmla="*/ 223958 h 1804199"/>
                  <a:gd name="connsiteX61" fmla="*/ 855884 w 1305420"/>
                  <a:gd name="connsiteY61" fmla="*/ 213385 h 1804199"/>
                  <a:gd name="connsiteX62" fmla="*/ 831418 w 1305420"/>
                  <a:gd name="connsiteY62" fmla="*/ 111174 h 1804199"/>
                  <a:gd name="connsiteX63" fmla="*/ 794404 w 1305420"/>
                  <a:gd name="connsiteY63" fmla="*/ 124672 h 1804199"/>
                  <a:gd name="connsiteX64" fmla="*/ 770938 w 1305420"/>
                  <a:gd name="connsiteY64" fmla="*/ 153609 h 1804199"/>
                  <a:gd name="connsiteX65" fmla="*/ 747545 w 1305420"/>
                  <a:gd name="connsiteY65" fmla="*/ 182473 h 1804199"/>
                  <a:gd name="connsiteX66" fmla="*/ 626549 w 1305420"/>
                  <a:gd name="connsiteY66" fmla="*/ 39801 h 1804199"/>
                  <a:gd name="connsiteX67" fmla="*/ 626363 w 1305420"/>
                  <a:gd name="connsiteY67" fmla="*/ 28168 h 1804199"/>
                  <a:gd name="connsiteX68" fmla="*/ 620775 w 1305420"/>
                  <a:gd name="connsiteY68" fmla="*/ 7023 h 1804199"/>
                  <a:gd name="connsiteX69" fmla="*/ 539122 w 1305420"/>
                  <a:gd name="connsiteY69" fmla="*/ 0 h 1804199"/>
                  <a:gd name="connsiteX70" fmla="*/ 484601 w 1305420"/>
                  <a:gd name="connsiteY70" fmla="*/ 18035 h 1804199"/>
                  <a:gd name="connsiteX71" fmla="*/ 473312 w 1305420"/>
                  <a:gd name="connsiteY71" fmla="*/ 62007 h 1804199"/>
                  <a:gd name="connsiteX72" fmla="*/ 468463 w 1305420"/>
                  <a:gd name="connsiteY72" fmla="*/ 84103 h 1804199"/>
                  <a:gd name="connsiteX73" fmla="*/ 473312 w 1305420"/>
                  <a:gd name="connsiteY73" fmla="*/ 100455 h 1804199"/>
                  <a:gd name="connsiteX74" fmla="*/ 481307 w 1305420"/>
                  <a:gd name="connsiteY74" fmla="*/ 142635 h 1804199"/>
                  <a:gd name="connsiteX75" fmla="*/ 511436 w 1305420"/>
                  <a:gd name="connsiteY75" fmla="*/ 167109 h 1804199"/>
                  <a:gd name="connsiteX76" fmla="*/ 541602 w 1305420"/>
                  <a:gd name="connsiteY76" fmla="*/ 191179 h 1804199"/>
                  <a:gd name="connsiteX77" fmla="*/ 566994 w 1305420"/>
                  <a:gd name="connsiteY77" fmla="*/ 227871 h 1804199"/>
                  <a:gd name="connsiteX78" fmla="*/ 588313 w 1305420"/>
                  <a:gd name="connsiteY78" fmla="*/ 255967 h 1804199"/>
                  <a:gd name="connsiteX79" fmla="*/ 600601 w 1305420"/>
                  <a:gd name="connsiteY79" fmla="*/ 270015 h 1804199"/>
                  <a:gd name="connsiteX80" fmla="*/ 612779 w 1305420"/>
                  <a:gd name="connsiteY80" fmla="*/ 291013 h 1804199"/>
                  <a:gd name="connsiteX81" fmla="*/ 624068 w 1305420"/>
                  <a:gd name="connsiteY81" fmla="*/ 308023 h 1804199"/>
                  <a:gd name="connsiteX82" fmla="*/ 633766 w 1305420"/>
                  <a:gd name="connsiteY82" fmla="*/ 329461 h 1804199"/>
                  <a:gd name="connsiteX83" fmla="*/ 649164 w 1305420"/>
                  <a:gd name="connsiteY83" fmla="*/ 359715 h 1804199"/>
                  <a:gd name="connsiteX84" fmla="*/ 655382 w 1305420"/>
                  <a:gd name="connsiteY84" fmla="*/ 372738 h 1804199"/>
                  <a:gd name="connsiteX85" fmla="*/ 670076 w 1305420"/>
                  <a:gd name="connsiteY85" fmla="*/ 385176 h 1804199"/>
                  <a:gd name="connsiteX86" fmla="*/ 688990 w 1305420"/>
                  <a:gd name="connsiteY86" fmla="*/ 400541 h 1804199"/>
                  <a:gd name="connsiteX87" fmla="*/ 721192 w 1305420"/>
                  <a:gd name="connsiteY87" fmla="*/ 426551 h 1804199"/>
                  <a:gd name="connsiteX88" fmla="*/ 749508 w 1305420"/>
                  <a:gd name="connsiteY88" fmla="*/ 470889 h 1804199"/>
                  <a:gd name="connsiteX89" fmla="*/ 752173 w 1305420"/>
                  <a:gd name="connsiteY89" fmla="*/ 487753 h 1804199"/>
                  <a:gd name="connsiteX90" fmla="*/ 754208 w 1305420"/>
                  <a:gd name="connsiteY90" fmla="*/ 504947 h 1804199"/>
                  <a:gd name="connsiteX91" fmla="*/ 756577 w 1305420"/>
                  <a:gd name="connsiteY91" fmla="*/ 538896 h 1804199"/>
                  <a:gd name="connsiteX92" fmla="*/ 754578 w 1305420"/>
                  <a:gd name="connsiteY92" fmla="*/ 604854 h 1804199"/>
                  <a:gd name="connsiteX93" fmla="*/ 751210 w 1305420"/>
                  <a:gd name="connsiteY93" fmla="*/ 649192 h 1804199"/>
                  <a:gd name="connsiteX94" fmla="*/ 748063 w 1305420"/>
                  <a:gd name="connsiteY94" fmla="*/ 670081 h 1804199"/>
                  <a:gd name="connsiteX95" fmla="*/ 746361 w 1305420"/>
                  <a:gd name="connsiteY95" fmla="*/ 682738 h 1804199"/>
                  <a:gd name="connsiteX96" fmla="*/ 743659 w 1305420"/>
                  <a:gd name="connsiteY96" fmla="*/ 685957 h 1804199"/>
                  <a:gd name="connsiteX97" fmla="*/ 743659 w 1305420"/>
                  <a:gd name="connsiteY97" fmla="*/ 692578 h 1804199"/>
                  <a:gd name="connsiteX98" fmla="*/ 739847 w 1305420"/>
                  <a:gd name="connsiteY98" fmla="*/ 706406 h 1804199"/>
                  <a:gd name="connsiteX99" fmla="*/ 737478 w 1305420"/>
                  <a:gd name="connsiteY99" fmla="*/ 724185 h 1804199"/>
                  <a:gd name="connsiteX100" fmla="*/ 732555 w 1305420"/>
                  <a:gd name="connsiteY100" fmla="*/ 738453 h 1804199"/>
                  <a:gd name="connsiteX101" fmla="*/ 727670 w 1305420"/>
                  <a:gd name="connsiteY101" fmla="*/ 757403 h 1804199"/>
                  <a:gd name="connsiteX102" fmla="*/ 706535 w 1305420"/>
                  <a:gd name="connsiteY102" fmla="*/ 795046 h 1804199"/>
                  <a:gd name="connsiteX103" fmla="*/ 701389 w 1305420"/>
                  <a:gd name="connsiteY103" fmla="*/ 802033 h 1804199"/>
                  <a:gd name="connsiteX104" fmla="*/ 953304 w 1305420"/>
                  <a:gd name="connsiteY104" fmla="*/ 1001920 h 1804199"/>
                  <a:gd name="connsiteX105" fmla="*/ 539140 w 1305420"/>
                  <a:gd name="connsiteY105" fmla="*/ 1368076 h 1804199"/>
                  <a:gd name="connsiteX106" fmla="*/ 543989 w 1305420"/>
                  <a:gd name="connsiteY106" fmla="*/ 1340676 h 1804199"/>
                  <a:gd name="connsiteX107" fmla="*/ 544470 w 1305420"/>
                  <a:gd name="connsiteY107" fmla="*/ 1334091 h 1804199"/>
                  <a:gd name="connsiteX108" fmla="*/ 531145 w 1305420"/>
                  <a:gd name="connsiteY108" fmla="*/ 1328603 h 1804199"/>
                  <a:gd name="connsiteX109" fmla="*/ 521225 w 1305420"/>
                  <a:gd name="connsiteY109" fmla="*/ 1325787 h 1804199"/>
                  <a:gd name="connsiteX110" fmla="*/ 466408 w 1305420"/>
                  <a:gd name="connsiteY110" fmla="*/ 1317409 h 1804199"/>
                  <a:gd name="connsiteX111" fmla="*/ 468148 w 1305420"/>
                  <a:gd name="connsiteY111" fmla="*/ 1322824 h 1804199"/>
                  <a:gd name="connsiteX112" fmla="*/ 476883 w 1305420"/>
                  <a:gd name="connsiteY112" fmla="*/ 1348395 h 1804199"/>
                  <a:gd name="connsiteX113" fmla="*/ 477291 w 1305420"/>
                  <a:gd name="connsiteY113" fmla="*/ 1349382 h 1804199"/>
                  <a:gd name="connsiteX114" fmla="*/ 479178 w 1305420"/>
                  <a:gd name="connsiteY114" fmla="*/ 1353443 h 1804199"/>
                  <a:gd name="connsiteX115" fmla="*/ 504088 w 1305420"/>
                  <a:gd name="connsiteY115" fmla="*/ 1358235 h 1804199"/>
                  <a:gd name="connsiteX116" fmla="*/ 535365 w 1305420"/>
                  <a:gd name="connsiteY116" fmla="*/ 1366832 h 1804199"/>
                  <a:gd name="connsiteX117" fmla="*/ 539140 w 1305420"/>
                  <a:gd name="connsiteY117" fmla="*/ 1368076 h 1804199"/>
                  <a:gd name="connsiteX118" fmla="*/ 586295 w 1305420"/>
                  <a:gd name="connsiteY118" fmla="*/ 1386074 h 1804199"/>
                  <a:gd name="connsiteX119" fmla="*/ 589553 w 1305420"/>
                  <a:gd name="connsiteY119" fmla="*/ 1353735 h 1804199"/>
                  <a:gd name="connsiteX120" fmla="*/ 583261 w 1305420"/>
                  <a:gd name="connsiteY120" fmla="*/ 1349748 h 1804199"/>
                  <a:gd name="connsiteX121" fmla="*/ 582557 w 1305420"/>
                  <a:gd name="connsiteY121" fmla="*/ 1349345 h 1804199"/>
                  <a:gd name="connsiteX122" fmla="*/ 550244 w 1305420"/>
                  <a:gd name="connsiteY122" fmla="*/ 1336688 h 1804199"/>
                  <a:gd name="connsiteX123" fmla="*/ 544618 w 1305420"/>
                  <a:gd name="connsiteY123" fmla="*/ 1368551 h 1804199"/>
                  <a:gd name="connsiteX124" fmla="*/ 544544 w 1305420"/>
                  <a:gd name="connsiteY124" fmla="*/ 1369685 h 1804199"/>
                  <a:gd name="connsiteX125" fmla="*/ 583594 w 1305420"/>
                  <a:gd name="connsiteY125" fmla="*/ 1385708 h 1804199"/>
                  <a:gd name="connsiteX126" fmla="*/ 586295 w 1305420"/>
                  <a:gd name="connsiteY126" fmla="*/ 1386074 h 1804199"/>
                  <a:gd name="connsiteX127" fmla="*/ 529924 w 1305420"/>
                  <a:gd name="connsiteY127" fmla="*/ 1399720 h 1804199"/>
                  <a:gd name="connsiteX128" fmla="*/ 530294 w 1305420"/>
                  <a:gd name="connsiteY128" fmla="*/ 1399170 h 1804199"/>
                  <a:gd name="connsiteX129" fmla="*/ 537771 w 1305420"/>
                  <a:gd name="connsiteY129" fmla="*/ 1374148 h 1804199"/>
                  <a:gd name="connsiteX130" fmla="*/ 531367 w 1305420"/>
                  <a:gd name="connsiteY130" fmla="*/ 1371917 h 1804199"/>
                  <a:gd name="connsiteX131" fmla="*/ 494835 w 1305420"/>
                  <a:gd name="connsiteY131" fmla="*/ 1362332 h 1804199"/>
                  <a:gd name="connsiteX132" fmla="*/ 481325 w 1305420"/>
                  <a:gd name="connsiteY132" fmla="*/ 1360101 h 1804199"/>
                  <a:gd name="connsiteX133" fmla="*/ 481880 w 1305420"/>
                  <a:gd name="connsiteY133" fmla="*/ 1362516 h 1804199"/>
                  <a:gd name="connsiteX134" fmla="*/ 490430 w 1305420"/>
                  <a:gd name="connsiteY134" fmla="*/ 1387355 h 1804199"/>
                  <a:gd name="connsiteX135" fmla="*/ 506161 w 1305420"/>
                  <a:gd name="connsiteY135" fmla="*/ 1392293 h 1804199"/>
                  <a:gd name="connsiteX136" fmla="*/ 529924 w 1305420"/>
                  <a:gd name="connsiteY136" fmla="*/ 1399720 h 1804199"/>
                  <a:gd name="connsiteX137" fmla="*/ 573785 w 1305420"/>
                  <a:gd name="connsiteY137" fmla="*/ 1414572 h 1804199"/>
                  <a:gd name="connsiteX138" fmla="*/ 577264 w 1305420"/>
                  <a:gd name="connsiteY138" fmla="*/ 1414426 h 1804199"/>
                  <a:gd name="connsiteX139" fmla="*/ 582039 w 1305420"/>
                  <a:gd name="connsiteY139" fmla="*/ 1402829 h 1804199"/>
                  <a:gd name="connsiteX140" fmla="*/ 584667 w 1305420"/>
                  <a:gd name="connsiteY140" fmla="*/ 1393427 h 1804199"/>
                  <a:gd name="connsiteX141" fmla="*/ 576709 w 1305420"/>
                  <a:gd name="connsiteY141" fmla="*/ 1389110 h 1804199"/>
                  <a:gd name="connsiteX142" fmla="*/ 542768 w 1305420"/>
                  <a:gd name="connsiteY142" fmla="*/ 1375832 h 1804199"/>
                  <a:gd name="connsiteX143" fmla="*/ 537289 w 1305420"/>
                  <a:gd name="connsiteY143" fmla="*/ 1395732 h 1804199"/>
                  <a:gd name="connsiteX144" fmla="*/ 536697 w 1305420"/>
                  <a:gd name="connsiteY144" fmla="*/ 1401768 h 1804199"/>
                  <a:gd name="connsiteX145" fmla="*/ 538770 w 1305420"/>
                  <a:gd name="connsiteY145" fmla="*/ 1402573 h 1804199"/>
                  <a:gd name="connsiteX146" fmla="*/ 550096 w 1305420"/>
                  <a:gd name="connsiteY146" fmla="*/ 1406194 h 1804199"/>
                  <a:gd name="connsiteX147" fmla="*/ 571823 w 1305420"/>
                  <a:gd name="connsiteY147" fmla="*/ 1413840 h 1804199"/>
                  <a:gd name="connsiteX148" fmla="*/ 572822 w 1305420"/>
                  <a:gd name="connsiteY148" fmla="*/ 1414206 h 1804199"/>
                  <a:gd name="connsiteX149" fmla="*/ 573785 w 1305420"/>
                  <a:gd name="connsiteY149" fmla="*/ 1414572 h 1804199"/>
                  <a:gd name="connsiteX150" fmla="*/ 737793 w 1305420"/>
                  <a:gd name="connsiteY150" fmla="*/ 1782701 h 1804199"/>
                  <a:gd name="connsiteX151" fmla="*/ 741715 w 1305420"/>
                  <a:gd name="connsiteY151" fmla="*/ 1761483 h 1804199"/>
                  <a:gd name="connsiteX152" fmla="*/ 752709 w 1305420"/>
                  <a:gd name="connsiteY152" fmla="*/ 1760824 h 1804199"/>
                  <a:gd name="connsiteX153" fmla="*/ 753597 w 1305420"/>
                  <a:gd name="connsiteY153" fmla="*/ 1752521 h 1804199"/>
                  <a:gd name="connsiteX154" fmla="*/ 747490 w 1305420"/>
                  <a:gd name="connsiteY154" fmla="*/ 1738327 h 1804199"/>
                  <a:gd name="connsiteX155" fmla="*/ 756299 w 1305420"/>
                  <a:gd name="connsiteY155" fmla="*/ 1695891 h 1804199"/>
                  <a:gd name="connsiteX156" fmla="*/ 800197 w 1305420"/>
                  <a:gd name="connsiteY156" fmla="*/ 1673722 h 1804199"/>
                  <a:gd name="connsiteX157" fmla="*/ 779729 w 1305420"/>
                  <a:gd name="connsiteY157" fmla="*/ 1661138 h 1804199"/>
                  <a:gd name="connsiteX158" fmla="*/ 802159 w 1305420"/>
                  <a:gd name="connsiteY158" fmla="*/ 1662125 h 1804199"/>
                  <a:gd name="connsiteX159" fmla="*/ 776804 w 1305420"/>
                  <a:gd name="connsiteY159" fmla="*/ 1629311 h 1804199"/>
                  <a:gd name="connsiteX160" fmla="*/ 824589 w 1305420"/>
                  <a:gd name="connsiteY160" fmla="*/ 1619690 h 1804199"/>
                  <a:gd name="connsiteX161" fmla="*/ 842133 w 1305420"/>
                  <a:gd name="connsiteY161" fmla="*/ 1610069 h 1804199"/>
                  <a:gd name="connsiteX162" fmla="*/ 831400 w 1305420"/>
                  <a:gd name="connsiteY162" fmla="*/ 1590790 h 1804199"/>
                  <a:gd name="connsiteX163" fmla="*/ 805157 w 1305420"/>
                  <a:gd name="connsiteY163" fmla="*/ 1486603 h 1804199"/>
                  <a:gd name="connsiteX164" fmla="*/ 796310 w 1305420"/>
                  <a:gd name="connsiteY164" fmla="*/ 1451886 h 1804199"/>
                  <a:gd name="connsiteX165" fmla="*/ 772881 w 1305420"/>
                  <a:gd name="connsiteY165" fmla="*/ 1411316 h 1804199"/>
                  <a:gd name="connsiteX166" fmla="*/ 708441 w 1305420"/>
                  <a:gd name="connsiteY166" fmla="*/ 1284997 h 1804199"/>
                  <a:gd name="connsiteX167" fmla="*/ 793386 w 1305420"/>
                  <a:gd name="connsiteY167" fmla="*/ 1208796 h 1804199"/>
                  <a:gd name="connsiteX168" fmla="*/ 820703 w 1305420"/>
                  <a:gd name="connsiteY168" fmla="*/ 1182749 h 1804199"/>
                  <a:gd name="connsiteX169" fmla="*/ 842133 w 1305420"/>
                  <a:gd name="connsiteY169" fmla="*/ 1149020 h 1804199"/>
                  <a:gd name="connsiteX170" fmla="*/ 905649 w 1305420"/>
                  <a:gd name="connsiteY170" fmla="*/ 1049662 h 1804199"/>
                  <a:gd name="connsiteX171" fmla="*/ 907647 w 1305420"/>
                  <a:gd name="connsiteY171" fmla="*/ 1038029 h 1804199"/>
                  <a:gd name="connsiteX172" fmla="*/ 927857 w 1305420"/>
                  <a:gd name="connsiteY172" fmla="*/ 1027493 h 1804199"/>
                  <a:gd name="connsiteX173" fmla="*/ 913940 w 1305420"/>
                  <a:gd name="connsiteY173" fmla="*/ 1009641 h 1804199"/>
                  <a:gd name="connsiteX174" fmla="*/ 693487 w 1305420"/>
                  <a:gd name="connsiteY174" fmla="*/ 812425 h 1804199"/>
                  <a:gd name="connsiteX175" fmla="*/ 687972 w 1305420"/>
                  <a:gd name="connsiteY175" fmla="*/ 822997 h 1804199"/>
                  <a:gd name="connsiteX176" fmla="*/ 687972 w 1305420"/>
                  <a:gd name="connsiteY176" fmla="*/ 880834 h 1804199"/>
                  <a:gd name="connsiteX177" fmla="*/ 678126 w 1305420"/>
                  <a:gd name="connsiteY177" fmla="*/ 916538 h 1804199"/>
                  <a:gd name="connsiteX178" fmla="*/ 668428 w 1305420"/>
                  <a:gd name="connsiteY178" fmla="*/ 952206 h 1804199"/>
                  <a:gd name="connsiteX179" fmla="*/ 627566 w 1305420"/>
                  <a:gd name="connsiteY179" fmla="*/ 990838 h 1804199"/>
                  <a:gd name="connsiteX180" fmla="*/ 507383 w 1305420"/>
                  <a:gd name="connsiteY180" fmla="*/ 1098793 h 1804199"/>
                  <a:gd name="connsiteX181" fmla="*/ 460671 w 1305420"/>
                  <a:gd name="connsiteY181" fmla="*/ 1143240 h 1804199"/>
                  <a:gd name="connsiteX182" fmla="*/ 418624 w 1305420"/>
                  <a:gd name="connsiteY182" fmla="*/ 1185639 h 1804199"/>
                  <a:gd name="connsiteX183" fmla="*/ 409851 w 1305420"/>
                  <a:gd name="connsiteY183" fmla="*/ 1255109 h 1804199"/>
                  <a:gd name="connsiteX184" fmla="*/ 393047 w 1305420"/>
                  <a:gd name="connsiteY184" fmla="*/ 1266596 h 1804199"/>
                  <a:gd name="connsiteX185" fmla="*/ 386199 w 1305420"/>
                  <a:gd name="connsiteY185" fmla="*/ 1294545 h 1804199"/>
                  <a:gd name="connsiteX186" fmla="*/ 374689 w 1305420"/>
                  <a:gd name="connsiteY186" fmla="*/ 1325457 h 1804199"/>
                  <a:gd name="connsiteX187" fmla="*/ 398340 w 1305420"/>
                  <a:gd name="connsiteY187" fmla="*/ 1330286 h 1804199"/>
                  <a:gd name="connsiteX188" fmla="*/ 440166 w 1305420"/>
                  <a:gd name="connsiteY188" fmla="*/ 1310787 h 1804199"/>
                  <a:gd name="connsiteX189" fmla="*/ 431245 w 1305420"/>
                  <a:gd name="connsiteY189" fmla="*/ 1314848 h 1804199"/>
                  <a:gd name="connsiteX190" fmla="*/ 403078 w 1305420"/>
                  <a:gd name="connsiteY190" fmla="*/ 1335152 h 1804199"/>
                  <a:gd name="connsiteX191" fmla="*/ 396230 w 1305420"/>
                  <a:gd name="connsiteY191" fmla="*/ 1336102 h 1804199"/>
                  <a:gd name="connsiteX192" fmla="*/ 361696 w 1305420"/>
                  <a:gd name="connsiteY192" fmla="*/ 1362698 h 1804199"/>
                  <a:gd name="connsiteX193" fmla="*/ 385533 w 1305420"/>
                  <a:gd name="connsiteY193" fmla="*/ 1346748 h 1804199"/>
                  <a:gd name="connsiteX194" fmla="*/ 362029 w 1305420"/>
                  <a:gd name="connsiteY194" fmla="*/ 1369831 h 1804199"/>
                  <a:gd name="connsiteX195" fmla="*/ 359105 w 1305420"/>
                  <a:gd name="connsiteY195" fmla="*/ 1391086 h 1804199"/>
                  <a:gd name="connsiteX196" fmla="*/ 359105 w 1305420"/>
                  <a:gd name="connsiteY196" fmla="*/ 1375685 h 1804199"/>
                  <a:gd name="connsiteX197" fmla="*/ 322241 w 1305420"/>
                  <a:gd name="connsiteY197" fmla="*/ 1479396 h 1804199"/>
                  <a:gd name="connsiteX198" fmla="*/ 337601 w 1305420"/>
                  <a:gd name="connsiteY198" fmla="*/ 1523258 h 1804199"/>
                  <a:gd name="connsiteX199" fmla="*/ 344448 w 1305420"/>
                  <a:gd name="connsiteY199" fmla="*/ 1537379 h 1804199"/>
                  <a:gd name="connsiteX200" fmla="*/ 352221 w 1305420"/>
                  <a:gd name="connsiteY200" fmla="*/ 1548280 h 1804199"/>
                  <a:gd name="connsiteX201" fmla="*/ 359105 w 1305420"/>
                  <a:gd name="connsiteY201" fmla="*/ 1556987 h 1804199"/>
                  <a:gd name="connsiteX202" fmla="*/ 375614 w 1305420"/>
                  <a:gd name="connsiteY202" fmla="*/ 1570450 h 1804199"/>
                  <a:gd name="connsiteX203" fmla="*/ 414737 w 1305420"/>
                  <a:gd name="connsiteY203" fmla="*/ 1586876 h 1804199"/>
                  <a:gd name="connsiteX204" fmla="*/ 436242 w 1305420"/>
                  <a:gd name="connsiteY204" fmla="*/ 1590790 h 1804199"/>
                  <a:gd name="connsiteX205" fmla="*/ 463484 w 1305420"/>
                  <a:gd name="connsiteY205" fmla="*/ 1583986 h 1804199"/>
                  <a:gd name="connsiteX206" fmla="*/ 490541 w 1305420"/>
                  <a:gd name="connsiteY206" fmla="*/ 1574767 h 1804199"/>
                  <a:gd name="connsiteX207" fmla="*/ 514304 w 1305420"/>
                  <a:gd name="connsiteY207" fmla="*/ 1553109 h 1804199"/>
                  <a:gd name="connsiteX208" fmla="*/ 528110 w 1305420"/>
                  <a:gd name="connsiteY208" fmla="*/ 1535879 h 1804199"/>
                  <a:gd name="connsiteX209" fmla="*/ 541917 w 1305420"/>
                  <a:gd name="connsiteY209" fmla="*/ 1513381 h 1804199"/>
                  <a:gd name="connsiteX210" fmla="*/ 584519 w 1305420"/>
                  <a:gd name="connsiteY210" fmla="*/ 1493297 h 1804199"/>
                  <a:gd name="connsiteX211" fmla="*/ 553353 w 1305420"/>
                  <a:gd name="connsiteY211" fmla="*/ 1461434 h 1804199"/>
                  <a:gd name="connsiteX212" fmla="*/ 563976 w 1305420"/>
                  <a:gd name="connsiteY212" fmla="*/ 1435497 h 1804199"/>
                  <a:gd name="connsiteX213" fmla="*/ 581298 w 1305420"/>
                  <a:gd name="connsiteY213" fmla="*/ 1438789 h 1804199"/>
                  <a:gd name="connsiteX214" fmla="*/ 593476 w 1305420"/>
                  <a:gd name="connsiteY214" fmla="*/ 1443545 h 1804199"/>
                  <a:gd name="connsiteX215" fmla="*/ 595438 w 1305420"/>
                  <a:gd name="connsiteY215" fmla="*/ 1433924 h 1804199"/>
                  <a:gd name="connsiteX216" fmla="*/ 593402 w 1305420"/>
                  <a:gd name="connsiteY216" fmla="*/ 1432497 h 1804199"/>
                  <a:gd name="connsiteX217" fmla="*/ 587850 w 1305420"/>
                  <a:gd name="connsiteY217" fmla="*/ 1428949 h 1804199"/>
                  <a:gd name="connsiteX218" fmla="*/ 580336 w 1305420"/>
                  <a:gd name="connsiteY218" fmla="*/ 1425034 h 1804199"/>
                  <a:gd name="connsiteX219" fmla="*/ 579967 w 1305420"/>
                  <a:gd name="connsiteY219" fmla="*/ 1424705 h 1804199"/>
                  <a:gd name="connsiteX220" fmla="*/ 568418 w 1305420"/>
                  <a:gd name="connsiteY220" fmla="*/ 1419583 h 1804199"/>
                  <a:gd name="connsiteX221" fmla="*/ 564754 w 1305420"/>
                  <a:gd name="connsiteY221" fmla="*/ 1418157 h 1804199"/>
                  <a:gd name="connsiteX222" fmla="*/ 556167 w 1305420"/>
                  <a:gd name="connsiteY222" fmla="*/ 1414865 h 1804199"/>
                  <a:gd name="connsiteX223" fmla="*/ 479807 w 1305420"/>
                  <a:gd name="connsiteY223" fmla="*/ 1391123 h 1804199"/>
                  <a:gd name="connsiteX224" fmla="*/ 423768 w 1305420"/>
                  <a:gd name="connsiteY224" fmla="*/ 1376673 h 1804199"/>
                  <a:gd name="connsiteX225" fmla="*/ 423509 w 1305420"/>
                  <a:gd name="connsiteY225" fmla="*/ 1376600 h 1804199"/>
                  <a:gd name="connsiteX226" fmla="*/ 423213 w 1305420"/>
                  <a:gd name="connsiteY226" fmla="*/ 1376563 h 1804199"/>
                  <a:gd name="connsiteX227" fmla="*/ 415403 w 1305420"/>
                  <a:gd name="connsiteY227" fmla="*/ 1374660 h 1804199"/>
                  <a:gd name="connsiteX228" fmla="*/ 402708 w 1305420"/>
                  <a:gd name="connsiteY228" fmla="*/ 1372137 h 1804199"/>
                  <a:gd name="connsiteX229" fmla="*/ 382572 w 1305420"/>
                  <a:gd name="connsiteY229" fmla="*/ 1404585 h 1804199"/>
                  <a:gd name="connsiteX230" fmla="*/ 385940 w 1305420"/>
                  <a:gd name="connsiteY230" fmla="*/ 1380733 h 1804199"/>
                  <a:gd name="connsiteX231" fmla="*/ 387754 w 1305420"/>
                  <a:gd name="connsiteY231" fmla="*/ 1375466 h 1804199"/>
                  <a:gd name="connsiteX232" fmla="*/ 398895 w 1305420"/>
                  <a:gd name="connsiteY232" fmla="*/ 1367125 h 1804199"/>
                  <a:gd name="connsiteX233" fmla="*/ 399154 w 1305420"/>
                  <a:gd name="connsiteY233" fmla="*/ 1366942 h 1804199"/>
                  <a:gd name="connsiteX234" fmla="*/ 399672 w 1305420"/>
                  <a:gd name="connsiteY234" fmla="*/ 1367088 h 1804199"/>
                  <a:gd name="connsiteX235" fmla="*/ 409777 w 1305420"/>
                  <a:gd name="connsiteY235" fmla="*/ 1367234 h 1804199"/>
                  <a:gd name="connsiteX236" fmla="*/ 464669 w 1305420"/>
                  <a:gd name="connsiteY236" fmla="*/ 1380843 h 1804199"/>
                  <a:gd name="connsiteX237" fmla="*/ 483101 w 1305420"/>
                  <a:gd name="connsiteY237" fmla="*/ 1384904 h 1804199"/>
                  <a:gd name="connsiteX238" fmla="*/ 482324 w 1305420"/>
                  <a:gd name="connsiteY238" fmla="*/ 1382599 h 1804199"/>
                  <a:gd name="connsiteX239" fmla="*/ 474256 w 1305420"/>
                  <a:gd name="connsiteY239" fmla="*/ 1359113 h 1804199"/>
                  <a:gd name="connsiteX240" fmla="*/ 460560 w 1305420"/>
                  <a:gd name="connsiteY240" fmla="*/ 1357028 h 1804199"/>
                  <a:gd name="connsiteX241" fmla="*/ 459375 w 1305420"/>
                  <a:gd name="connsiteY241" fmla="*/ 1356845 h 1804199"/>
                  <a:gd name="connsiteX242" fmla="*/ 430986 w 1305420"/>
                  <a:gd name="connsiteY242" fmla="*/ 1355345 h 1804199"/>
                  <a:gd name="connsiteX243" fmla="*/ 426212 w 1305420"/>
                  <a:gd name="connsiteY243" fmla="*/ 1356113 h 1804199"/>
                  <a:gd name="connsiteX244" fmla="*/ 420400 w 1305420"/>
                  <a:gd name="connsiteY244" fmla="*/ 1357723 h 1804199"/>
                  <a:gd name="connsiteX245" fmla="*/ 406927 w 1305420"/>
                  <a:gd name="connsiteY245" fmla="*/ 1365076 h 1804199"/>
                  <a:gd name="connsiteX246" fmla="*/ 415292 w 1305420"/>
                  <a:gd name="connsiteY246" fmla="*/ 1355565 h 1804199"/>
                  <a:gd name="connsiteX247" fmla="*/ 464595 w 1305420"/>
                  <a:gd name="connsiteY247" fmla="*/ 1352309 h 1804199"/>
                  <a:gd name="connsiteX248" fmla="*/ 472257 w 1305420"/>
                  <a:gd name="connsiteY248" fmla="*/ 1353113 h 1804199"/>
                  <a:gd name="connsiteX249" fmla="*/ 459783 w 1305420"/>
                  <a:gd name="connsiteY249" fmla="*/ 1316750 h 1804199"/>
                  <a:gd name="connsiteX250" fmla="*/ 459708 w 1305420"/>
                  <a:gd name="connsiteY250" fmla="*/ 1316823 h 1804199"/>
                  <a:gd name="connsiteX251" fmla="*/ 459708 w 1305420"/>
                  <a:gd name="connsiteY251" fmla="*/ 1316750 h 1804199"/>
                  <a:gd name="connsiteX252" fmla="*/ 443311 w 1305420"/>
                  <a:gd name="connsiteY252" fmla="*/ 1322274 h 1804199"/>
                  <a:gd name="connsiteX253" fmla="*/ 399636 w 1305420"/>
                  <a:gd name="connsiteY253" fmla="*/ 1352492 h 1804199"/>
                  <a:gd name="connsiteX254" fmla="*/ 375984 w 1305420"/>
                  <a:gd name="connsiteY254" fmla="*/ 1377734 h 1804199"/>
                  <a:gd name="connsiteX255" fmla="*/ 373208 w 1305420"/>
                  <a:gd name="connsiteY255" fmla="*/ 1384904 h 1804199"/>
                  <a:gd name="connsiteX256" fmla="*/ 371727 w 1305420"/>
                  <a:gd name="connsiteY256" fmla="*/ 1397854 h 1804199"/>
                  <a:gd name="connsiteX257" fmla="*/ 371098 w 1305420"/>
                  <a:gd name="connsiteY257" fmla="*/ 1382086 h 1804199"/>
                  <a:gd name="connsiteX258" fmla="*/ 370987 w 1305420"/>
                  <a:gd name="connsiteY258" fmla="*/ 1382086 h 1804199"/>
                  <a:gd name="connsiteX259" fmla="*/ 371172 w 1305420"/>
                  <a:gd name="connsiteY259" fmla="*/ 1381502 h 1804199"/>
                  <a:gd name="connsiteX260" fmla="*/ 395823 w 1305420"/>
                  <a:gd name="connsiteY260" fmla="*/ 1347919 h 1804199"/>
                  <a:gd name="connsiteX261" fmla="*/ 396230 w 1305420"/>
                  <a:gd name="connsiteY261" fmla="*/ 1347516 h 1804199"/>
                  <a:gd name="connsiteX262" fmla="*/ 422769 w 1305420"/>
                  <a:gd name="connsiteY262" fmla="*/ 1328310 h 1804199"/>
                  <a:gd name="connsiteX263" fmla="*/ 459857 w 1305420"/>
                  <a:gd name="connsiteY263" fmla="*/ 1310641 h 1804199"/>
                  <a:gd name="connsiteX264" fmla="*/ 595697 w 1305420"/>
                  <a:gd name="connsiteY264" fmla="*/ 1350516 h 1804199"/>
                  <a:gd name="connsiteX265" fmla="*/ 591774 w 1305420"/>
                  <a:gd name="connsiteY265" fmla="*/ 1391378 h 1804199"/>
                  <a:gd name="connsiteX266" fmla="*/ 599473 w 1305420"/>
                  <a:gd name="connsiteY266" fmla="*/ 1398804 h 1804199"/>
                  <a:gd name="connsiteX267" fmla="*/ 603100 w 1305420"/>
                  <a:gd name="connsiteY267" fmla="*/ 1410402 h 1804199"/>
                  <a:gd name="connsiteX268" fmla="*/ 598103 w 1305420"/>
                  <a:gd name="connsiteY268" fmla="*/ 1404219 h 1804199"/>
                  <a:gd name="connsiteX269" fmla="*/ 591959 w 1305420"/>
                  <a:gd name="connsiteY269" fmla="*/ 1398732 h 1804199"/>
                  <a:gd name="connsiteX270" fmla="*/ 590219 w 1305420"/>
                  <a:gd name="connsiteY270" fmla="*/ 1397561 h 1804199"/>
                  <a:gd name="connsiteX271" fmla="*/ 585148 w 1305420"/>
                  <a:gd name="connsiteY271" fmla="*/ 1411865 h 1804199"/>
                  <a:gd name="connsiteX272" fmla="*/ 583076 w 1305420"/>
                  <a:gd name="connsiteY272" fmla="*/ 1418706 h 1804199"/>
                  <a:gd name="connsiteX273" fmla="*/ 585629 w 1305420"/>
                  <a:gd name="connsiteY273" fmla="*/ 1419987 h 1804199"/>
                  <a:gd name="connsiteX274" fmla="*/ 586295 w 1305420"/>
                  <a:gd name="connsiteY274" fmla="*/ 1420389 h 1804199"/>
                  <a:gd name="connsiteX275" fmla="*/ 597510 w 1305420"/>
                  <a:gd name="connsiteY275" fmla="*/ 1428144 h 1804199"/>
                  <a:gd name="connsiteX276" fmla="*/ 600175 w 1305420"/>
                  <a:gd name="connsiteY276" fmla="*/ 1415194 h 1804199"/>
                  <a:gd name="connsiteX277" fmla="*/ 677349 w 1305420"/>
                  <a:gd name="connsiteY277" fmla="*/ 1487554 h 1804199"/>
                  <a:gd name="connsiteX278" fmla="*/ 687972 w 1305420"/>
                  <a:gd name="connsiteY278" fmla="*/ 1524210 h 1804199"/>
                  <a:gd name="connsiteX279" fmla="*/ 699779 w 1305420"/>
                  <a:gd name="connsiteY279" fmla="*/ 1558926 h 1804199"/>
                  <a:gd name="connsiteX280" fmla="*/ 694782 w 1305420"/>
                  <a:gd name="connsiteY280" fmla="*/ 1594594 h 1804199"/>
                  <a:gd name="connsiteX281" fmla="*/ 690007 w 1305420"/>
                  <a:gd name="connsiteY281" fmla="*/ 1629311 h 1804199"/>
                  <a:gd name="connsiteX282" fmla="*/ 705591 w 1305420"/>
                  <a:gd name="connsiteY282" fmla="*/ 1640944 h 1804199"/>
                  <a:gd name="connsiteX283" fmla="*/ 757261 w 1305420"/>
                  <a:gd name="connsiteY283" fmla="*/ 1648626 h 1804199"/>
                  <a:gd name="connsiteX284" fmla="*/ 730982 w 1305420"/>
                  <a:gd name="connsiteY284" fmla="*/ 1683344 h 1804199"/>
                  <a:gd name="connsiteX285" fmla="*/ 729946 w 1305420"/>
                  <a:gd name="connsiteY285" fmla="*/ 1691062 h 1804199"/>
                  <a:gd name="connsiteX286" fmla="*/ 681161 w 1305420"/>
                  <a:gd name="connsiteY286" fmla="*/ 1639920 h 1804199"/>
                  <a:gd name="connsiteX287" fmla="*/ 638263 w 1305420"/>
                  <a:gd name="connsiteY287" fmla="*/ 1648626 h 1804199"/>
                  <a:gd name="connsiteX288" fmla="*/ 619681 w 1305420"/>
                  <a:gd name="connsiteY288" fmla="*/ 1695891 h 1804199"/>
                  <a:gd name="connsiteX289" fmla="*/ 585555 w 1305420"/>
                  <a:gd name="connsiteY289" fmla="*/ 1680453 h 1804199"/>
                  <a:gd name="connsiteX290" fmla="*/ 306436 w 1305420"/>
                  <a:gd name="connsiteY290" fmla="*/ 1629311 h 1804199"/>
                  <a:gd name="connsiteX291" fmla="*/ 212754 w 1305420"/>
                  <a:gd name="connsiteY291" fmla="*/ 1613873 h 1804199"/>
                  <a:gd name="connsiteX292" fmla="*/ 160084 w 1305420"/>
                  <a:gd name="connsiteY292" fmla="*/ 1611971 h 1804199"/>
                  <a:gd name="connsiteX293" fmla="*/ 95606 w 1305420"/>
                  <a:gd name="connsiteY293" fmla="*/ 1608130 h 1804199"/>
                  <a:gd name="connsiteX294" fmla="*/ 14547 w 1305420"/>
                  <a:gd name="connsiteY294" fmla="*/ 1616763 h 1804199"/>
                  <a:gd name="connsiteX295" fmla="*/ 0 w 1305420"/>
                  <a:gd name="connsiteY295" fmla="*/ 1660150 h 1804199"/>
                  <a:gd name="connsiteX296" fmla="*/ 0 w 1305420"/>
                  <a:gd name="connsiteY296" fmla="*/ 1661138 h 1804199"/>
                  <a:gd name="connsiteX297" fmla="*/ 2517 w 1305420"/>
                  <a:gd name="connsiteY297" fmla="*/ 1672698 h 1804199"/>
                  <a:gd name="connsiteX298" fmla="*/ 8698 w 1305420"/>
                  <a:gd name="connsiteY298" fmla="*/ 1683344 h 1804199"/>
                  <a:gd name="connsiteX299" fmla="*/ 42861 w 1305420"/>
                  <a:gd name="connsiteY299" fmla="*/ 1683344 h 1804199"/>
                  <a:gd name="connsiteX300" fmla="*/ 48747 w 1305420"/>
                  <a:gd name="connsiteY300" fmla="*/ 1682392 h 1804199"/>
                  <a:gd name="connsiteX301" fmla="*/ 42861 w 1305420"/>
                  <a:gd name="connsiteY301" fmla="*/ 1682392 h 1804199"/>
                  <a:gd name="connsiteX302" fmla="*/ 8550 w 1305420"/>
                  <a:gd name="connsiteY302" fmla="*/ 1670723 h 1804199"/>
                  <a:gd name="connsiteX303" fmla="*/ 2332 w 1305420"/>
                  <a:gd name="connsiteY303" fmla="*/ 1662418 h 1804199"/>
                  <a:gd name="connsiteX304" fmla="*/ 12733 w 1305420"/>
                  <a:gd name="connsiteY304" fmla="*/ 1664065 h 1804199"/>
                  <a:gd name="connsiteX305" fmla="*/ 255726 w 1305420"/>
                  <a:gd name="connsiteY305" fmla="*/ 1674636 h 1804199"/>
                  <a:gd name="connsiteX306" fmla="*/ 295701 w 1305420"/>
                  <a:gd name="connsiteY306" fmla="*/ 1681404 h 1804199"/>
                  <a:gd name="connsiteX307" fmla="*/ 428395 w 1305420"/>
                  <a:gd name="connsiteY307" fmla="*/ 1705548 h 1804199"/>
                  <a:gd name="connsiteX308" fmla="*/ 504533 w 1305420"/>
                  <a:gd name="connsiteY308" fmla="*/ 1719925 h 1804199"/>
                  <a:gd name="connsiteX309" fmla="*/ 586407 w 1305420"/>
                  <a:gd name="connsiteY309" fmla="*/ 1735437 h 1804199"/>
                  <a:gd name="connsiteX310" fmla="*/ 583594 w 1305420"/>
                  <a:gd name="connsiteY310" fmla="*/ 1745058 h 1804199"/>
                  <a:gd name="connsiteX311" fmla="*/ 528184 w 1305420"/>
                  <a:gd name="connsiteY311" fmla="*/ 1738656 h 1804199"/>
                  <a:gd name="connsiteX312" fmla="*/ 260539 w 1305420"/>
                  <a:gd name="connsiteY312" fmla="*/ 1703646 h 1804199"/>
                  <a:gd name="connsiteX313" fmla="*/ 520892 w 1305420"/>
                  <a:gd name="connsiteY313" fmla="*/ 1741802 h 1804199"/>
                  <a:gd name="connsiteX314" fmla="*/ 543656 w 1305420"/>
                  <a:gd name="connsiteY314" fmla="*/ 1745058 h 1804199"/>
                  <a:gd name="connsiteX315" fmla="*/ 575784 w 1305420"/>
                  <a:gd name="connsiteY315" fmla="*/ 1749850 h 1804199"/>
                  <a:gd name="connsiteX316" fmla="*/ 599176 w 1305420"/>
                  <a:gd name="connsiteY316" fmla="*/ 1735437 h 1804199"/>
                  <a:gd name="connsiteX317" fmla="*/ 610836 w 1305420"/>
                  <a:gd name="connsiteY317" fmla="*/ 1742204 h 1804199"/>
                  <a:gd name="connsiteX318" fmla="*/ 621644 w 1305420"/>
                  <a:gd name="connsiteY318" fmla="*/ 1720950 h 1804199"/>
                  <a:gd name="connsiteX319" fmla="*/ 626529 w 1305420"/>
                  <a:gd name="connsiteY319" fmla="*/ 1709390 h 1804199"/>
                  <a:gd name="connsiteX320" fmla="*/ 646035 w 1305420"/>
                  <a:gd name="connsiteY320" fmla="*/ 1686233 h 1804199"/>
                  <a:gd name="connsiteX321" fmla="*/ 660581 w 1305420"/>
                  <a:gd name="connsiteY321" fmla="*/ 1689818 h 1804199"/>
                  <a:gd name="connsiteX322" fmla="*/ 673759 w 1305420"/>
                  <a:gd name="connsiteY322" fmla="*/ 1693331 h 1804199"/>
                  <a:gd name="connsiteX323" fmla="*/ 684271 w 1305420"/>
                  <a:gd name="connsiteY323" fmla="*/ 1696220 h 1804199"/>
                  <a:gd name="connsiteX324" fmla="*/ 693968 w 1305420"/>
                  <a:gd name="connsiteY324" fmla="*/ 1699074 h 1804199"/>
                  <a:gd name="connsiteX325" fmla="*/ 698225 w 1305420"/>
                  <a:gd name="connsiteY325" fmla="*/ 1701049 h 1804199"/>
                  <a:gd name="connsiteX326" fmla="*/ 706960 w 1305420"/>
                  <a:gd name="connsiteY326" fmla="*/ 1704232 h 1804199"/>
                  <a:gd name="connsiteX327" fmla="*/ 718990 w 1305420"/>
                  <a:gd name="connsiteY327" fmla="*/ 1708731 h 1804199"/>
                  <a:gd name="connsiteX328" fmla="*/ 726133 w 1305420"/>
                  <a:gd name="connsiteY328" fmla="*/ 1711256 h 1804199"/>
                  <a:gd name="connsiteX329" fmla="*/ 737793 w 1305420"/>
                  <a:gd name="connsiteY329" fmla="*/ 1713267 h 1804199"/>
                  <a:gd name="connsiteX330" fmla="*/ 735868 w 1305420"/>
                  <a:gd name="connsiteY330" fmla="*/ 1730608 h 1804199"/>
                  <a:gd name="connsiteX331" fmla="*/ 720174 w 1305420"/>
                  <a:gd name="connsiteY331" fmla="*/ 1727718 h 1804199"/>
                  <a:gd name="connsiteX332" fmla="*/ 637264 w 1305420"/>
                  <a:gd name="connsiteY332" fmla="*/ 1700646 h 1804199"/>
                  <a:gd name="connsiteX333" fmla="*/ 620755 w 1305420"/>
                  <a:gd name="connsiteY333" fmla="*/ 1743156 h 1804199"/>
                  <a:gd name="connsiteX334" fmla="*/ 640114 w 1305420"/>
                  <a:gd name="connsiteY334" fmla="*/ 1708439 h 1804199"/>
                  <a:gd name="connsiteX335" fmla="*/ 708441 w 1305420"/>
                  <a:gd name="connsiteY335" fmla="*/ 1728669 h 1804199"/>
                  <a:gd name="connsiteX336" fmla="*/ 711586 w 1305420"/>
                  <a:gd name="connsiteY336" fmla="*/ 1734449 h 1804199"/>
                  <a:gd name="connsiteX337" fmla="*/ 735868 w 1305420"/>
                  <a:gd name="connsiteY337" fmla="*/ 1737375 h 1804199"/>
                  <a:gd name="connsiteX338" fmla="*/ 727021 w 1305420"/>
                  <a:gd name="connsiteY338" fmla="*/ 1774983 h 1804199"/>
                  <a:gd name="connsiteX339" fmla="*/ 730982 w 1305420"/>
                  <a:gd name="connsiteY339" fmla="*/ 1762435 h 1804199"/>
                  <a:gd name="connsiteX340" fmla="*/ 737793 w 1305420"/>
                  <a:gd name="connsiteY340" fmla="*/ 1782701 h 1804199"/>
                  <a:gd name="connsiteX341" fmla="*/ 838070 w 1305420"/>
                  <a:gd name="connsiteY341" fmla="*/ 1786036 h 1804199"/>
                  <a:gd name="connsiteX342" fmla="*/ 844345 w 1305420"/>
                  <a:gd name="connsiteY342" fmla="*/ 1776752 h 1804199"/>
                  <a:gd name="connsiteX343" fmla="*/ 850647 w 1305420"/>
                  <a:gd name="connsiteY343" fmla="*/ 1755154 h 1804199"/>
                  <a:gd name="connsiteX344" fmla="*/ 884070 w 1305420"/>
                  <a:gd name="connsiteY344" fmla="*/ 1749850 h 1804199"/>
                  <a:gd name="connsiteX345" fmla="*/ 881220 w 1305420"/>
                  <a:gd name="connsiteY345" fmla="*/ 1715207 h 1804199"/>
                  <a:gd name="connsiteX346" fmla="*/ 863638 w 1305420"/>
                  <a:gd name="connsiteY346" fmla="*/ 1704598 h 1804199"/>
                  <a:gd name="connsiteX347" fmla="*/ 858530 w 1305420"/>
                  <a:gd name="connsiteY347" fmla="*/ 1654443 h 1804199"/>
                  <a:gd name="connsiteX348" fmla="*/ 836285 w 1305420"/>
                  <a:gd name="connsiteY348" fmla="*/ 1702623 h 1804199"/>
                  <a:gd name="connsiteX349" fmla="*/ 824589 w 1305420"/>
                  <a:gd name="connsiteY349" fmla="*/ 1701635 h 1804199"/>
                  <a:gd name="connsiteX350" fmla="*/ 785577 w 1305420"/>
                  <a:gd name="connsiteY350" fmla="*/ 1715207 h 1804199"/>
                  <a:gd name="connsiteX351" fmla="*/ 776804 w 1305420"/>
                  <a:gd name="connsiteY351" fmla="*/ 1725779 h 1804199"/>
                  <a:gd name="connsiteX352" fmla="*/ 786502 w 1305420"/>
                  <a:gd name="connsiteY352" fmla="*/ 1721938 h 1804199"/>
                  <a:gd name="connsiteX353" fmla="*/ 797310 w 1305420"/>
                  <a:gd name="connsiteY353" fmla="*/ 1723804 h 1804199"/>
                  <a:gd name="connsiteX354" fmla="*/ 821702 w 1305420"/>
                  <a:gd name="connsiteY354" fmla="*/ 1724791 h 1804199"/>
                  <a:gd name="connsiteX355" fmla="*/ 813892 w 1305420"/>
                  <a:gd name="connsiteY355" fmla="*/ 1738327 h 1804199"/>
                  <a:gd name="connsiteX356" fmla="*/ 840209 w 1305420"/>
                  <a:gd name="connsiteY356" fmla="*/ 1738327 h 1804199"/>
                  <a:gd name="connsiteX357" fmla="*/ 835360 w 1305420"/>
                  <a:gd name="connsiteY357" fmla="*/ 1747912 h 1804199"/>
                  <a:gd name="connsiteX358" fmla="*/ 847056 w 1305420"/>
                  <a:gd name="connsiteY358" fmla="*/ 1750838 h 1804199"/>
                  <a:gd name="connsiteX359" fmla="*/ 847056 w 1305420"/>
                  <a:gd name="connsiteY359" fmla="*/ 1755704 h 1804199"/>
                  <a:gd name="connsiteX360" fmla="*/ 847093 w 1305420"/>
                  <a:gd name="connsiteY360" fmla="*/ 1755667 h 1804199"/>
                  <a:gd name="connsiteX361" fmla="*/ 843503 w 1305420"/>
                  <a:gd name="connsiteY361" fmla="*/ 1767886 h 1804199"/>
                  <a:gd name="connsiteX362" fmla="*/ 834183 w 1305420"/>
                  <a:gd name="connsiteY362" fmla="*/ 1791787 h 1804199"/>
                  <a:gd name="connsiteX363" fmla="*/ 835990 w 1305420"/>
                  <a:gd name="connsiteY363" fmla="*/ 1790786 h 1804199"/>
                  <a:gd name="connsiteX364" fmla="*/ 837951 w 1305420"/>
                  <a:gd name="connsiteY364" fmla="*/ 1786433 h 1804199"/>
                  <a:gd name="connsiteX365" fmla="*/ 838070 w 1305420"/>
                  <a:gd name="connsiteY365" fmla="*/ 1786036 h 1804199"/>
                  <a:gd name="connsiteX366" fmla="*/ 720174 w 1305420"/>
                  <a:gd name="connsiteY366" fmla="*/ 1802017 h 1804199"/>
                  <a:gd name="connsiteX367" fmla="*/ 722173 w 1305420"/>
                  <a:gd name="connsiteY367" fmla="*/ 1793310 h 1804199"/>
                  <a:gd name="connsiteX368" fmla="*/ 697780 w 1305420"/>
                  <a:gd name="connsiteY368" fmla="*/ 1785591 h 1804199"/>
                  <a:gd name="connsiteX369" fmla="*/ 687601 w 1305420"/>
                  <a:gd name="connsiteY369" fmla="*/ 1796164 h 1804199"/>
                  <a:gd name="connsiteX370" fmla="*/ 675942 w 1305420"/>
                  <a:gd name="connsiteY370" fmla="*/ 1794846 h 1804199"/>
                  <a:gd name="connsiteX371" fmla="*/ 670427 w 1305420"/>
                  <a:gd name="connsiteY371" fmla="*/ 1784604 h 1804199"/>
                  <a:gd name="connsiteX372" fmla="*/ 660027 w 1305420"/>
                  <a:gd name="connsiteY372" fmla="*/ 1793603 h 1804199"/>
                  <a:gd name="connsiteX373" fmla="*/ 653661 w 1305420"/>
                  <a:gd name="connsiteY373" fmla="*/ 1793201 h 1804199"/>
                  <a:gd name="connsiteX374" fmla="*/ 642075 w 1305420"/>
                  <a:gd name="connsiteY374" fmla="*/ 1778860 h 1804199"/>
                  <a:gd name="connsiteX375" fmla="*/ 624530 w 1305420"/>
                  <a:gd name="connsiteY375" fmla="*/ 1792322 h 1804199"/>
                  <a:gd name="connsiteX376" fmla="*/ 635450 w 1305420"/>
                  <a:gd name="connsiteY376" fmla="*/ 1793346 h 1804199"/>
                  <a:gd name="connsiteX377" fmla="*/ 747490 w 1305420"/>
                  <a:gd name="connsiteY377" fmla="*/ 1803919 h 1804199"/>
                  <a:gd name="connsiteX378" fmla="*/ 765700 w 1305420"/>
                  <a:gd name="connsiteY378" fmla="*/ 1800809 h 1804199"/>
                  <a:gd name="connsiteX379" fmla="*/ 778174 w 1305420"/>
                  <a:gd name="connsiteY379" fmla="*/ 1801248 h 1804199"/>
                  <a:gd name="connsiteX380" fmla="*/ 798827 w 1305420"/>
                  <a:gd name="connsiteY380" fmla="*/ 1800993 h 1804199"/>
                  <a:gd name="connsiteX381" fmla="*/ 832436 w 1305420"/>
                  <a:gd name="connsiteY381" fmla="*/ 1795212 h 1804199"/>
                  <a:gd name="connsiteX382" fmla="*/ 831992 w 1305420"/>
                  <a:gd name="connsiteY382" fmla="*/ 1795030 h 1804199"/>
                  <a:gd name="connsiteX383" fmla="*/ 834183 w 1305420"/>
                  <a:gd name="connsiteY383" fmla="*/ 1791787 h 1804199"/>
                  <a:gd name="connsiteX384" fmla="*/ 829919 w 1305420"/>
                  <a:gd name="connsiteY384" fmla="*/ 1794151 h 1804199"/>
                  <a:gd name="connsiteX385" fmla="*/ 822627 w 1305420"/>
                  <a:gd name="connsiteY385" fmla="*/ 1784604 h 1804199"/>
                  <a:gd name="connsiteX386" fmla="*/ 815854 w 1305420"/>
                  <a:gd name="connsiteY386" fmla="*/ 1794298 h 1804199"/>
                  <a:gd name="connsiteX387" fmla="*/ 795385 w 1305420"/>
                  <a:gd name="connsiteY387" fmla="*/ 1788481 h 1804199"/>
                  <a:gd name="connsiteX388" fmla="*/ 786502 w 1305420"/>
                  <a:gd name="connsiteY388" fmla="*/ 1798066 h 1804199"/>
                  <a:gd name="connsiteX389" fmla="*/ 771919 w 1305420"/>
                  <a:gd name="connsiteY389" fmla="*/ 1796164 h 1804199"/>
                  <a:gd name="connsiteX390" fmla="*/ 766589 w 1305420"/>
                  <a:gd name="connsiteY390" fmla="*/ 1799748 h 1804199"/>
                  <a:gd name="connsiteX391" fmla="*/ 764442 w 1305420"/>
                  <a:gd name="connsiteY391" fmla="*/ 1800005 h 1804199"/>
                  <a:gd name="connsiteX392" fmla="*/ 748378 w 1305420"/>
                  <a:gd name="connsiteY392" fmla="*/ 1801395 h 1804199"/>
                  <a:gd name="connsiteX393" fmla="*/ 743603 w 1305420"/>
                  <a:gd name="connsiteY393" fmla="*/ 1797151 h 1804199"/>
                  <a:gd name="connsiteX394" fmla="*/ 744380 w 1305420"/>
                  <a:gd name="connsiteY394" fmla="*/ 1801468 h 1804199"/>
                  <a:gd name="connsiteX395" fmla="*/ 747490 w 1305420"/>
                  <a:gd name="connsiteY395" fmla="*/ 1803919 h 18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</a:cxnLst>
                <a:rect l="l" t="t" r="r" b="b"/>
                <a:pathLst>
                  <a:path w="1305420" h="1804199">
                    <a:moveTo>
                      <a:pt x="518857" y="102000"/>
                    </a:moveTo>
                    <a:cubicBezTo>
                      <a:pt x="507355" y="100354"/>
                      <a:pt x="499351" y="92937"/>
                      <a:pt x="497741" y="74737"/>
                    </a:cubicBezTo>
                    <a:cubicBezTo>
                      <a:pt x="494743" y="40314"/>
                      <a:pt x="499073" y="42325"/>
                      <a:pt x="512324" y="36765"/>
                    </a:cubicBezTo>
                    <a:cubicBezTo>
                      <a:pt x="528129" y="29997"/>
                      <a:pt x="526315" y="29046"/>
                      <a:pt x="553965" y="27766"/>
                    </a:cubicBezTo>
                    <a:cubicBezTo>
                      <a:pt x="581688" y="26559"/>
                      <a:pt x="593754" y="26229"/>
                      <a:pt x="601009" y="33765"/>
                    </a:cubicBezTo>
                    <a:cubicBezTo>
                      <a:pt x="605747" y="38740"/>
                      <a:pt x="602230" y="48947"/>
                      <a:pt x="602230" y="48947"/>
                    </a:cubicBezTo>
                    <a:cubicBezTo>
                      <a:pt x="602230" y="48947"/>
                      <a:pt x="595938" y="68408"/>
                      <a:pt x="594347" y="75066"/>
                    </a:cubicBezTo>
                    <a:cubicBezTo>
                      <a:pt x="592903" y="81615"/>
                      <a:pt x="592681" y="84871"/>
                      <a:pt x="560960" y="94638"/>
                    </a:cubicBezTo>
                    <a:cubicBezTo>
                      <a:pt x="545359" y="99522"/>
                      <a:pt x="530359" y="103647"/>
                      <a:pt x="518857" y="102000"/>
                    </a:cubicBezTo>
                    <a:close/>
                    <a:moveTo>
                      <a:pt x="823312" y="201130"/>
                    </a:moveTo>
                    <a:cubicBezTo>
                      <a:pt x="818686" y="201130"/>
                      <a:pt x="808396" y="197032"/>
                      <a:pt x="799217" y="195057"/>
                    </a:cubicBezTo>
                    <a:cubicBezTo>
                      <a:pt x="789593" y="193119"/>
                      <a:pt x="787298" y="196776"/>
                      <a:pt x="783448" y="187082"/>
                    </a:cubicBezTo>
                    <a:cubicBezTo>
                      <a:pt x="783448" y="187082"/>
                      <a:pt x="787743" y="178998"/>
                      <a:pt x="795626" y="167657"/>
                    </a:cubicBezTo>
                    <a:cubicBezTo>
                      <a:pt x="802437" y="157706"/>
                      <a:pt x="802881" y="144829"/>
                      <a:pt x="819574" y="142195"/>
                    </a:cubicBezTo>
                    <a:cubicBezTo>
                      <a:pt x="830123" y="140622"/>
                      <a:pt x="828198" y="146512"/>
                      <a:pt x="829161" y="155622"/>
                    </a:cubicBezTo>
                    <a:cubicBezTo>
                      <a:pt x="830308" y="165498"/>
                      <a:pt x="831567" y="170547"/>
                      <a:pt x="828902" y="186021"/>
                    </a:cubicBezTo>
                    <a:cubicBezTo>
                      <a:pt x="825829" y="204459"/>
                      <a:pt x="828087" y="201130"/>
                      <a:pt x="823312" y="201130"/>
                    </a:cubicBezTo>
                    <a:close/>
                    <a:moveTo>
                      <a:pt x="917600" y="576740"/>
                    </a:moveTo>
                    <a:cubicBezTo>
                      <a:pt x="894841" y="577115"/>
                      <a:pt x="872652" y="571966"/>
                      <a:pt x="858771" y="558760"/>
                    </a:cubicBezTo>
                    <a:cubicBezTo>
                      <a:pt x="873354" y="563442"/>
                      <a:pt x="894489" y="564320"/>
                      <a:pt x="913403" y="565418"/>
                    </a:cubicBezTo>
                    <a:cubicBezTo>
                      <a:pt x="920214" y="566223"/>
                      <a:pt x="896119" y="568894"/>
                      <a:pt x="893934" y="566369"/>
                    </a:cubicBezTo>
                    <a:cubicBezTo>
                      <a:pt x="893934" y="567320"/>
                      <a:pt x="894600" y="567576"/>
                      <a:pt x="894933" y="568308"/>
                    </a:cubicBezTo>
                    <a:cubicBezTo>
                      <a:pt x="929393" y="575698"/>
                      <a:pt x="958708" y="563150"/>
                      <a:pt x="982619" y="554846"/>
                    </a:cubicBezTo>
                    <a:cubicBezTo>
                      <a:pt x="989429" y="552651"/>
                      <a:pt x="993612" y="548992"/>
                      <a:pt x="990280" y="556016"/>
                    </a:cubicBezTo>
                    <a:cubicBezTo>
                      <a:pt x="985876" y="558614"/>
                      <a:pt x="985062" y="558979"/>
                      <a:pt x="979843" y="561577"/>
                    </a:cubicBezTo>
                    <a:cubicBezTo>
                      <a:pt x="963687" y="570466"/>
                      <a:pt x="940359" y="576365"/>
                      <a:pt x="917600" y="576740"/>
                    </a:cubicBezTo>
                    <a:close/>
                    <a:moveTo>
                      <a:pt x="1276506" y="644144"/>
                    </a:moveTo>
                    <a:cubicBezTo>
                      <a:pt x="1266587" y="646119"/>
                      <a:pt x="1257518" y="645314"/>
                      <a:pt x="1248709" y="640924"/>
                    </a:cubicBezTo>
                    <a:cubicBezTo>
                      <a:pt x="1242454" y="637741"/>
                      <a:pt x="1235052" y="634193"/>
                      <a:pt x="1229426" y="629949"/>
                    </a:cubicBezTo>
                    <a:cubicBezTo>
                      <a:pt x="1227020" y="628083"/>
                      <a:pt x="1223466" y="626035"/>
                      <a:pt x="1220320" y="623986"/>
                    </a:cubicBezTo>
                    <a:cubicBezTo>
                      <a:pt x="1225280" y="612244"/>
                      <a:pt x="1229980" y="600647"/>
                      <a:pt x="1230647" y="587623"/>
                    </a:cubicBezTo>
                    <a:cubicBezTo>
                      <a:pt x="1231905" y="561577"/>
                      <a:pt x="1202109" y="557004"/>
                      <a:pt x="1183788" y="542298"/>
                    </a:cubicBezTo>
                    <a:cubicBezTo>
                      <a:pt x="1170944" y="531908"/>
                      <a:pt x="1162468" y="520714"/>
                      <a:pt x="1153585" y="512337"/>
                    </a:cubicBezTo>
                    <a:cubicBezTo>
                      <a:pt x="1164023" y="509996"/>
                      <a:pt x="1173609" y="514788"/>
                      <a:pt x="1181307" y="519470"/>
                    </a:cubicBezTo>
                    <a:cubicBezTo>
                      <a:pt x="1199741" y="528725"/>
                      <a:pt x="1209808" y="535055"/>
                      <a:pt x="1213065" y="537469"/>
                    </a:cubicBezTo>
                    <a:cubicBezTo>
                      <a:pt x="1222948" y="545444"/>
                      <a:pt x="1229647" y="551626"/>
                      <a:pt x="1238419" y="558760"/>
                    </a:cubicBezTo>
                    <a:cubicBezTo>
                      <a:pt x="1247673" y="566076"/>
                      <a:pt x="1252633" y="568637"/>
                      <a:pt x="1260036" y="575405"/>
                    </a:cubicBezTo>
                    <a:cubicBezTo>
                      <a:pt x="1266439" y="580856"/>
                      <a:pt x="1268622" y="582173"/>
                      <a:pt x="1272324" y="585867"/>
                    </a:cubicBezTo>
                    <a:cubicBezTo>
                      <a:pt x="1280060" y="591793"/>
                      <a:pt x="1278320" y="591793"/>
                      <a:pt x="1284317" y="598049"/>
                    </a:cubicBezTo>
                    <a:cubicBezTo>
                      <a:pt x="1287685" y="601415"/>
                      <a:pt x="1287685" y="601781"/>
                      <a:pt x="1291127" y="604964"/>
                    </a:cubicBezTo>
                    <a:cubicBezTo>
                      <a:pt x="1293422" y="608256"/>
                      <a:pt x="1294643" y="610597"/>
                      <a:pt x="1299011" y="614401"/>
                    </a:cubicBezTo>
                    <a:cubicBezTo>
                      <a:pt x="1299973" y="617109"/>
                      <a:pt x="1298530" y="620841"/>
                      <a:pt x="1296493" y="624572"/>
                    </a:cubicBezTo>
                    <a:cubicBezTo>
                      <a:pt x="1291941" y="632949"/>
                      <a:pt x="1286315" y="642168"/>
                      <a:pt x="1276506" y="644144"/>
                    </a:cubicBezTo>
                    <a:close/>
                    <a:moveTo>
                      <a:pt x="953304" y="1001920"/>
                    </a:moveTo>
                    <a:cubicBezTo>
                      <a:pt x="960226" y="997164"/>
                      <a:pt x="968813" y="993030"/>
                      <a:pt x="975994" y="987908"/>
                    </a:cubicBezTo>
                    <a:cubicBezTo>
                      <a:pt x="979473" y="985311"/>
                      <a:pt x="983248" y="979934"/>
                      <a:pt x="987542" y="976385"/>
                    </a:cubicBezTo>
                    <a:cubicBezTo>
                      <a:pt x="993057" y="971776"/>
                      <a:pt x="998386" y="970495"/>
                      <a:pt x="1000311" y="966654"/>
                    </a:cubicBezTo>
                    <a:cubicBezTo>
                      <a:pt x="1003235" y="960837"/>
                      <a:pt x="1001495" y="953083"/>
                      <a:pt x="1003235" y="947412"/>
                    </a:cubicBezTo>
                    <a:cubicBezTo>
                      <a:pt x="1010786" y="922170"/>
                      <a:pt x="1036326" y="914085"/>
                      <a:pt x="1049169" y="892428"/>
                    </a:cubicBezTo>
                    <a:cubicBezTo>
                      <a:pt x="1061383" y="883027"/>
                      <a:pt x="1071526" y="871504"/>
                      <a:pt x="1081223" y="859614"/>
                    </a:cubicBezTo>
                    <a:cubicBezTo>
                      <a:pt x="1128711" y="829580"/>
                      <a:pt x="1143516" y="767426"/>
                      <a:pt x="1174979" y="721698"/>
                    </a:cubicBezTo>
                    <a:cubicBezTo>
                      <a:pt x="1178050" y="704760"/>
                      <a:pt x="1189598" y="696237"/>
                      <a:pt x="1195484" y="682116"/>
                    </a:cubicBezTo>
                    <a:lnTo>
                      <a:pt x="1211067" y="649375"/>
                    </a:lnTo>
                    <a:cubicBezTo>
                      <a:pt x="1213176" y="641217"/>
                      <a:pt x="1216323" y="633534"/>
                      <a:pt x="1219506" y="625962"/>
                    </a:cubicBezTo>
                    <a:cubicBezTo>
                      <a:pt x="1235570" y="639241"/>
                      <a:pt x="1256852" y="652923"/>
                      <a:pt x="1277950" y="647362"/>
                    </a:cubicBezTo>
                    <a:cubicBezTo>
                      <a:pt x="1286833" y="645094"/>
                      <a:pt x="1294199" y="639095"/>
                      <a:pt x="1299381" y="631669"/>
                    </a:cubicBezTo>
                    <a:cubicBezTo>
                      <a:pt x="1301491" y="628413"/>
                      <a:pt x="1304489" y="620768"/>
                      <a:pt x="1304933" y="615462"/>
                    </a:cubicBezTo>
                    <a:cubicBezTo>
                      <a:pt x="1311226" y="601635"/>
                      <a:pt x="1255187" y="537798"/>
                      <a:pt x="1220838" y="497886"/>
                    </a:cubicBezTo>
                    <a:cubicBezTo>
                      <a:pt x="1199777" y="486802"/>
                      <a:pt x="1175126" y="482486"/>
                      <a:pt x="1154510" y="469901"/>
                    </a:cubicBezTo>
                    <a:cubicBezTo>
                      <a:pt x="1143257" y="463060"/>
                      <a:pt x="1131598" y="450183"/>
                      <a:pt x="1120309" y="440050"/>
                    </a:cubicBezTo>
                    <a:cubicBezTo>
                      <a:pt x="1042359" y="369921"/>
                      <a:pt x="960818" y="296245"/>
                      <a:pt x="888123" y="223958"/>
                    </a:cubicBezTo>
                    <a:cubicBezTo>
                      <a:pt x="876760" y="221104"/>
                      <a:pt x="867766" y="215689"/>
                      <a:pt x="855884" y="213385"/>
                    </a:cubicBezTo>
                    <a:cubicBezTo>
                      <a:pt x="839783" y="187118"/>
                      <a:pt x="847705" y="119734"/>
                      <a:pt x="831418" y="111174"/>
                    </a:cubicBezTo>
                    <a:cubicBezTo>
                      <a:pt x="816613" y="112015"/>
                      <a:pt x="804991" y="117649"/>
                      <a:pt x="794404" y="124672"/>
                    </a:cubicBezTo>
                    <a:cubicBezTo>
                      <a:pt x="785336" y="130526"/>
                      <a:pt x="778193" y="144501"/>
                      <a:pt x="770938" y="153609"/>
                    </a:cubicBezTo>
                    <a:cubicBezTo>
                      <a:pt x="762832" y="163999"/>
                      <a:pt x="754356" y="172815"/>
                      <a:pt x="747545" y="182473"/>
                    </a:cubicBezTo>
                    <a:cubicBezTo>
                      <a:pt x="698429" y="143586"/>
                      <a:pt x="666227" y="88090"/>
                      <a:pt x="626549" y="39801"/>
                    </a:cubicBezTo>
                    <a:cubicBezTo>
                      <a:pt x="623476" y="35301"/>
                      <a:pt x="626030" y="32704"/>
                      <a:pt x="626363" y="28168"/>
                    </a:cubicBezTo>
                    <a:cubicBezTo>
                      <a:pt x="626659" y="25680"/>
                      <a:pt x="628510" y="10498"/>
                      <a:pt x="620775" y="7023"/>
                    </a:cubicBezTo>
                    <a:cubicBezTo>
                      <a:pt x="590719" y="4865"/>
                      <a:pt x="568585" y="2743"/>
                      <a:pt x="539122" y="0"/>
                    </a:cubicBezTo>
                    <a:cubicBezTo>
                      <a:pt x="521504" y="0"/>
                      <a:pt x="498593" y="5999"/>
                      <a:pt x="484601" y="18035"/>
                    </a:cubicBezTo>
                    <a:cubicBezTo>
                      <a:pt x="472683" y="28351"/>
                      <a:pt x="476088" y="48032"/>
                      <a:pt x="473312" y="62007"/>
                    </a:cubicBezTo>
                    <a:cubicBezTo>
                      <a:pt x="471906" y="69469"/>
                      <a:pt x="468463" y="77188"/>
                      <a:pt x="468463" y="84103"/>
                    </a:cubicBezTo>
                    <a:cubicBezTo>
                      <a:pt x="468463" y="90321"/>
                      <a:pt x="472053" y="94675"/>
                      <a:pt x="473312" y="100455"/>
                    </a:cubicBezTo>
                    <a:cubicBezTo>
                      <a:pt x="476236" y="114356"/>
                      <a:pt x="474756" y="129611"/>
                      <a:pt x="481307" y="142635"/>
                    </a:cubicBezTo>
                    <a:cubicBezTo>
                      <a:pt x="491707" y="153207"/>
                      <a:pt x="501184" y="158877"/>
                      <a:pt x="511436" y="167109"/>
                    </a:cubicBezTo>
                    <a:cubicBezTo>
                      <a:pt x="521097" y="175010"/>
                      <a:pt x="533126" y="182217"/>
                      <a:pt x="541602" y="191179"/>
                    </a:cubicBezTo>
                    <a:cubicBezTo>
                      <a:pt x="551262" y="201313"/>
                      <a:pt x="558776" y="215689"/>
                      <a:pt x="566994" y="227871"/>
                    </a:cubicBezTo>
                    <a:cubicBezTo>
                      <a:pt x="575285" y="239944"/>
                      <a:pt x="579245" y="244443"/>
                      <a:pt x="588313" y="255967"/>
                    </a:cubicBezTo>
                    <a:cubicBezTo>
                      <a:pt x="591274" y="260028"/>
                      <a:pt x="596049" y="265479"/>
                      <a:pt x="600601" y="270015"/>
                    </a:cubicBezTo>
                    <a:cubicBezTo>
                      <a:pt x="606783" y="276087"/>
                      <a:pt x="608115" y="284208"/>
                      <a:pt x="612779" y="291013"/>
                    </a:cubicBezTo>
                    <a:cubicBezTo>
                      <a:pt x="616629" y="296683"/>
                      <a:pt x="620848" y="301805"/>
                      <a:pt x="624068" y="308023"/>
                    </a:cubicBezTo>
                    <a:cubicBezTo>
                      <a:pt x="627548" y="315047"/>
                      <a:pt x="630101" y="322474"/>
                      <a:pt x="633766" y="329461"/>
                    </a:cubicBezTo>
                    <a:cubicBezTo>
                      <a:pt x="638948" y="339557"/>
                      <a:pt x="644351" y="349545"/>
                      <a:pt x="649164" y="359715"/>
                    </a:cubicBezTo>
                    <a:cubicBezTo>
                      <a:pt x="651237" y="364031"/>
                      <a:pt x="652791" y="368860"/>
                      <a:pt x="655382" y="372738"/>
                    </a:cubicBezTo>
                    <a:cubicBezTo>
                      <a:pt x="658898" y="378042"/>
                      <a:pt x="665227" y="381225"/>
                      <a:pt x="670076" y="385176"/>
                    </a:cubicBezTo>
                    <a:cubicBezTo>
                      <a:pt x="676442" y="390261"/>
                      <a:pt x="682735" y="395419"/>
                      <a:pt x="688990" y="400541"/>
                    </a:cubicBezTo>
                    <a:cubicBezTo>
                      <a:pt x="699539" y="408918"/>
                      <a:pt x="712604" y="416710"/>
                      <a:pt x="721192" y="426551"/>
                    </a:cubicBezTo>
                    <a:cubicBezTo>
                      <a:pt x="732703" y="439720"/>
                      <a:pt x="737182" y="457499"/>
                      <a:pt x="749508" y="470889"/>
                    </a:cubicBezTo>
                    <a:cubicBezTo>
                      <a:pt x="751840" y="473449"/>
                      <a:pt x="751654" y="484204"/>
                      <a:pt x="752173" y="487753"/>
                    </a:cubicBezTo>
                    <a:cubicBezTo>
                      <a:pt x="752876" y="493460"/>
                      <a:pt x="753616" y="499167"/>
                      <a:pt x="754208" y="504947"/>
                    </a:cubicBezTo>
                    <a:cubicBezTo>
                      <a:pt x="755356" y="516178"/>
                      <a:pt x="756095" y="527518"/>
                      <a:pt x="756577" y="538896"/>
                    </a:cubicBezTo>
                    <a:cubicBezTo>
                      <a:pt x="757243" y="560918"/>
                      <a:pt x="756577" y="582905"/>
                      <a:pt x="754578" y="604854"/>
                    </a:cubicBezTo>
                    <a:cubicBezTo>
                      <a:pt x="753431" y="619377"/>
                      <a:pt x="750211" y="634559"/>
                      <a:pt x="751210" y="649192"/>
                    </a:cubicBezTo>
                    <a:cubicBezTo>
                      <a:pt x="751728" y="656325"/>
                      <a:pt x="749470" y="663276"/>
                      <a:pt x="748063" y="670081"/>
                    </a:cubicBezTo>
                    <a:cubicBezTo>
                      <a:pt x="747102" y="673849"/>
                      <a:pt x="747842" y="679299"/>
                      <a:pt x="746361" y="682738"/>
                    </a:cubicBezTo>
                    <a:cubicBezTo>
                      <a:pt x="745806" y="684055"/>
                      <a:pt x="744067" y="684530"/>
                      <a:pt x="743659" y="685957"/>
                    </a:cubicBezTo>
                    <a:cubicBezTo>
                      <a:pt x="743030" y="688079"/>
                      <a:pt x="744177" y="690383"/>
                      <a:pt x="743659" y="692578"/>
                    </a:cubicBezTo>
                    <a:cubicBezTo>
                      <a:pt x="742512" y="697298"/>
                      <a:pt x="740217" y="701431"/>
                      <a:pt x="739847" y="706406"/>
                    </a:cubicBezTo>
                    <a:cubicBezTo>
                      <a:pt x="739365" y="712443"/>
                      <a:pt x="739958" y="718442"/>
                      <a:pt x="737478" y="724185"/>
                    </a:cubicBezTo>
                    <a:cubicBezTo>
                      <a:pt x="735294" y="728905"/>
                      <a:pt x="733111" y="733149"/>
                      <a:pt x="732555" y="738453"/>
                    </a:cubicBezTo>
                    <a:cubicBezTo>
                      <a:pt x="731704" y="744891"/>
                      <a:pt x="728447" y="750781"/>
                      <a:pt x="727670" y="757403"/>
                    </a:cubicBezTo>
                    <a:cubicBezTo>
                      <a:pt x="725892" y="772548"/>
                      <a:pt x="714751" y="782974"/>
                      <a:pt x="706535" y="795046"/>
                    </a:cubicBezTo>
                    <a:cubicBezTo>
                      <a:pt x="704980" y="797241"/>
                      <a:pt x="703240" y="799546"/>
                      <a:pt x="701389" y="802033"/>
                    </a:cubicBezTo>
                    <a:cubicBezTo>
                      <a:pt x="790629" y="851895"/>
                      <a:pt x="876723" y="919170"/>
                      <a:pt x="953304" y="1001920"/>
                    </a:cubicBezTo>
                    <a:close/>
                    <a:moveTo>
                      <a:pt x="539140" y="1368076"/>
                    </a:moveTo>
                    <a:cubicBezTo>
                      <a:pt x="541287" y="1359040"/>
                      <a:pt x="542953" y="1349858"/>
                      <a:pt x="543989" y="1340676"/>
                    </a:cubicBezTo>
                    <a:cubicBezTo>
                      <a:pt x="544100" y="1339688"/>
                      <a:pt x="544211" y="1336871"/>
                      <a:pt x="544470" y="1334091"/>
                    </a:cubicBezTo>
                    <a:cubicBezTo>
                      <a:pt x="540880" y="1332773"/>
                      <a:pt x="535587" y="1330469"/>
                      <a:pt x="531145" y="1328603"/>
                    </a:cubicBezTo>
                    <a:cubicBezTo>
                      <a:pt x="527814" y="1327652"/>
                      <a:pt x="524594" y="1326628"/>
                      <a:pt x="521225" y="1325787"/>
                    </a:cubicBezTo>
                    <a:cubicBezTo>
                      <a:pt x="503274" y="1321543"/>
                      <a:pt x="484952" y="1318909"/>
                      <a:pt x="466408" y="1317409"/>
                    </a:cubicBezTo>
                    <a:cubicBezTo>
                      <a:pt x="466889" y="1318543"/>
                      <a:pt x="467333" y="1320372"/>
                      <a:pt x="468148" y="1322824"/>
                    </a:cubicBezTo>
                    <a:cubicBezTo>
                      <a:pt x="471109" y="1331384"/>
                      <a:pt x="473996" y="1339871"/>
                      <a:pt x="476883" y="1348395"/>
                    </a:cubicBezTo>
                    <a:cubicBezTo>
                      <a:pt x="477068" y="1348761"/>
                      <a:pt x="477142" y="1349089"/>
                      <a:pt x="477291" y="1349382"/>
                    </a:cubicBezTo>
                    <a:cubicBezTo>
                      <a:pt x="477919" y="1350736"/>
                      <a:pt x="478475" y="1352052"/>
                      <a:pt x="479178" y="1353443"/>
                    </a:cubicBezTo>
                    <a:cubicBezTo>
                      <a:pt x="487247" y="1354101"/>
                      <a:pt x="495686" y="1356040"/>
                      <a:pt x="504088" y="1358235"/>
                    </a:cubicBezTo>
                    <a:cubicBezTo>
                      <a:pt x="514637" y="1360576"/>
                      <a:pt x="525038" y="1363503"/>
                      <a:pt x="535365" y="1366832"/>
                    </a:cubicBezTo>
                    <a:cubicBezTo>
                      <a:pt x="536586" y="1367234"/>
                      <a:pt x="537919" y="1367636"/>
                      <a:pt x="539140" y="1368076"/>
                    </a:cubicBezTo>
                    <a:close/>
                    <a:moveTo>
                      <a:pt x="586295" y="1386074"/>
                    </a:moveTo>
                    <a:cubicBezTo>
                      <a:pt x="588442" y="1375466"/>
                      <a:pt x="589590" y="1364637"/>
                      <a:pt x="589553" y="1353735"/>
                    </a:cubicBezTo>
                    <a:cubicBezTo>
                      <a:pt x="587961" y="1353113"/>
                      <a:pt x="586074" y="1351613"/>
                      <a:pt x="583261" y="1349748"/>
                    </a:cubicBezTo>
                    <a:cubicBezTo>
                      <a:pt x="582964" y="1349675"/>
                      <a:pt x="582743" y="1349492"/>
                      <a:pt x="582557" y="1349345"/>
                    </a:cubicBezTo>
                    <a:cubicBezTo>
                      <a:pt x="572638" y="1345285"/>
                      <a:pt x="561756" y="1339615"/>
                      <a:pt x="550244" y="1336688"/>
                    </a:cubicBezTo>
                    <a:cubicBezTo>
                      <a:pt x="549096" y="1347516"/>
                      <a:pt x="547099" y="1358162"/>
                      <a:pt x="544618" y="1368551"/>
                    </a:cubicBezTo>
                    <a:cubicBezTo>
                      <a:pt x="544618" y="1368990"/>
                      <a:pt x="544544" y="1369356"/>
                      <a:pt x="544544" y="1369685"/>
                    </a:cubicBezTo>
                    <a:cubicBezTo>
                      <a:pt x="556574" y="1373526"/>
                      <a:pt x="571416" y="1378502"/>
                      <a:pt x="583594" y="1385708"/>
                    </a:cubicBezTo>
                    <a:cubicBezTo>
                      <a:pt x="584482" y="1385892"/>
                      <a:pt x="585370" y="1386074"/>
                      <a:pt x="586295" y="1386074"/>
                    </a:cubicBezTo>
                    <a:close/>
                    <a:moveTo>
                      <a:pt x="529924" y="1399720"/>
                    </a:moveTo>
                    <a:cubicBezTo>
                      <a:pt x="530035" y="1399574"/>
                      <a:pt x="530109" y="1399317"/>
                      <a:pt x="530294" y="1399170"/>
                    </a:cubicBezTo>
                    <a:cubicBezTo>
                      <a:pt x="534365" y="1392293"/>
                      <a:pt x="536143" y="1382013"/>
                      <a:pt x="537771" y="1374148"/>
                    </a:cubicBezTo>
                    <a:cubicBezTo>
                      <a:pt x="535587" y="1373417"/>
                      <a:pt x="533588" y="1372503"/>
                      <a:pt x="531367" y="1371917"/>
                    </a:cubicBezTo>
                    <a:cubicBezTo>
                      <a:pt x="519412" y="1368113"/>
                      <a:pt x="507197" y="1364820"/>
                      <a:pt x="494835" y="1362332"/>
                    </a:cubicBezTo>
                    <a:cubicBezTo>
                      <a:pt x="490097" y="1361344"/>
                      <a:pt x="485730" y="1360723"/>
                      <a:pt x="481325" y="1360101"/>
                    </a:cubicBezTo>
                    <a:cubicBezTo>
                      <a:pt x="481473" y="1360905"/>
                      <a:pt x="481584" y="1361673"/>
                      <a:pt x="481880" y="1362516"/>
                    </a:cubicBezTo>
                    <a:cubicBezTo>
                      <a:pt x="484620" y="1370819"/>
                      <a:pt x="487580" y="1379087"/>
                      <a:pt x="490430" y="1387355"/>
                    </a:cubicBezTo>
                    <a:cubicBezTo>
                      <a:pt x="495835" y="1388818"/>
                      <a:pt x="501090" y="1390537"/>
                      <a:pt x="506161" y="1392293"/>
                    </a:cubicBezTo>
                    <a:cubicBezTo>
                      <a:pt x="514082" y="1394598"/>
                      <a:pt x="522040" y="1397232"/>
                      <a:pt x="529924" y="1399720"/>
                    </a:cubicBezTo>
                    <a:close/>
                    <a:moveTo>
                      <a:pt x="573785" y="1414572"/>
                    </a:moveTo>
                    <a:cubicBezTo>
                      <a:pt x="575044" y="1415011"/>
                      <a:pt x="576265" y="1414938"/>
                      <a:pt x="577264" y="1414426"/>
                    </a:cubicBezTo>
                    <a:cubicBezTo>
                      <a:pt x="579152" y="1410621"/>
                      <a:pt x="580706" y="1406743"/>
                      <a:pt x="582039" y="1402829"/>
                    </a:cubicBezTo>
                    <a:cubicBezTo>
                      <a:pt x="582964" y="1399720"/>
                      <a:pt x="583816" y="1396573"/>
                      <a:pt x="584667" y="1393427"/>
                    </a:cubicBezTo>
                    <a:cubicBezTo>
                      <a:pt x="582113" y="1391855"/>
                      <a:pt x="579485" y="1390391"/>
                      <a:pt x="576709" y="1389110"/>
                    </a:cubicBezTo>
                    <a:cubicBezTo>
                      <a:pt x="565605" y="1384099"/>
                      <a:pt x="554242" y="1379818"/>
                      <a:pt x="542768" y="1375832"/>
                    </a:cubicBezTo>
                    <a:cubicBezTo>
                      <a:pt x="540954" y="1382416"/>
                      <a:pt x="539140" y="1389001"/>
                      <a:pt x="537289" y="1395732"/>
                    </a:cubicBezTo>
                    <a:cubicBezTo>
                      <a:pt x="537068" y="1397670"/>
                      <a:pt x="536845" y="1399574"/>
                      <a:pt x="536697" y="1401768"/>
                    </a:cubicBezTo>
                    <a:cubicBezTo>
                      <a:pt x="537438" y="1402024"/>
                      <a:pt x="538030" y="1402280"/>
                      <a:pt x="538770" y="1402573"/>
                    </a:cubicBezTo>
                    <a:cubicBezTo>
                      <a:pt x="542471" y="1403817"/>
                      <a:pt x="546395" y="1404914"/>
                      <a:pt x="550096" y="1406194"/>
                    </a:cubicBezTo>
                    <a:cubicBezTo>
                      <a:pt x="556574" y="1408500"/>
                      <a:pt x="564235" y="1410914"/>
                      <a:pt x="571823" y="1413840"/>
                    </a:cubicBezTo>
                    <a:cubicBezTo>
                      <a:pt x="572082" y="1413840"/>
                      <a:pt x="572415" y="1413913"/>
                      <a:pt x="572822" y="1414206"/>
                    </a:cubicBezTo>
                    <a:cubicBezTo>
                      <a:pt x="573119" y="1414316"/>
                      <a:pt x="573415" y="1414463"/>
                      <a:pt x="573785" y="1414572"/>
                    </a:cubicBezTo>
                    <a:close/>
                    <a:moveTo>
                      <a:pt x="737793" y="1782701"/>
                    </a:moveTo>
                    <a:cubicBezTo>
                      <a:pt x="741789" y="1776190"/>
                      <a:pt x="736534" y="1766348"/>
                      <a:pt x="741715" y="1761483"/>
                    </a:cubicBezTo>
                    <a:cubicBezTo>
                      <a:pt x="744306" y="1760056"/>
                      <a:pt x="748045" y="1760971"/>
                      <a:pt x="752709" y="1760824"/>
                    </a:cubicBezTo>
                    <a:cubicBezTo>
                      <a:pt x="754523" y="1756435"/>
                      <a:pt x="754523" y="1755154"/>
                      <a:pt x="753597" y="1752521"/>
                    </a:cubicBezTo>
                    <a:cubicBezTo>
                      <a:pt x="752153" y="1745826"/>
                      <a:pt x="749341" y="1743229"/>
                      <a:pt x="747490" y="1738327"/>
                    </a:cubicBezTo>
                    <a:cubicBezTo>
                      <a:pt x="746897" y="1720584"/>
                      <a:pt x="754337" y="1711036"/>
                      <a:pt x="756299" y="1695891"/>
                    </a:cubicBezTo>
                    <a:cubicBezTo>
                      <a:pt x="771030" y="1688502"/>
                      <a:pt x="788242" y="1683746"/>
                      <a:pt x="800197" y="1673722"/>
                    </a:cubicBezTo>
                    <a:cubicBezTo>
                      <a:pt x="794201" y="1668747"/>
                      <a:pt x="786095" y="1665820"/>
                      <a:pt x="779729" y="1661138"/>
                    </a:cubicBezTo>
                    <a:cubicBezTo>
                      <a:pt x="782875" y="1655980"/>
                      <a:pt x="795311" y="1661943"/>
                      <a:pt x="802159" y="1662125"/>
                    </a:cubicBezTo>
                    <a:cubicBezTo>
                      <a:pt x="799938" y="1649468"/>
                      <a:pt x="773177" y="1647931"/>
                      <a:pt x="776804" y="1629311"/>
                    </a:cubicBezTo>
                    <a:cubicBezTo>
                      <a:pt x="779506" y="1615593"/>
                      <a:pt x="809450" y="1612666"/>
                      <a:pt x="824589" y="1619690"/>
                    </a:cubicBezTo>
                    <a:cubicBezTo>
                      <a:pt x="830178" y="1616215"/>
                      <a:pt x="834027" y="1611057"/>
                      <a:pt x="842133" y="1610069"/>
                    </a:cubicBezTo>
                    <a:cubicBezTo>
                      <a:pt x="842430" y="1599862"/>
                      <a:pt x="837100" y="1595180"/>
                      <a:pt x="831400" y="1590790"/>
                    </a:cubicBezTo>
                    <a:cubicBezTo>
                      <a:pt x="821702" y="1555268"/>
                      <a:pt x="814152" y="1522197"/>
                      <a:pt x="805157" y="1486603"/>
                    </a:cubicBezTo>
                    <a:cubicBezTo>
                      <a:pt x="802159" y="1475043"/>
                      <a:pt x="800493" y="1462092"/>
                      <a:pt x="796310" y="1451886"/>
                    </a:cubicBezTo>
                    <a:cubicBezTo>
                      <a:pt x="790944" y="1438643"/>
                      <a:pt x="780654" y="1424559"/>
                      <a:pt x="772881" y="1411316"/>
                    </a:cubicBezTo>
                    <a:cubicBezTo>
                      <a:pt x="749859" y="1371697"/>
                      <a:pt x="729946" y="1326628"/>
                      <a:pt x="708441" y="1284997"/>
                    </a:cubicBezTo>
                    <a:cubicBezTo>
                      <a:pt x="736940" y="1260267"/>
                      <a:pt x="765997" y="1235940"/>
                      <a:pt x="793386" y="1208796"/>
                    </a:cubicBezTo>
                    <a:cubicBezTo>
                      <a:pt x="802455" y="1199797"/>
                      <a:pt x="813596" y="1191858"/>
                      <a:pt x="820703" y="1182749"/>
                    </a:cubicBezTo>
                    <a:cubicBezTo>
                      <a:pt x="828438" y="1172762"/>
                      <a:pt x="835138" y="1160032"/>
                      <a:pt x="842133" y="1149020"/>
                    </a:cubicBezTo>
                    <a:cubicBezTo>
                      <a:pt x="863268" y="1116096"/>
                      <a:pt x="882923" y="1082111"/>
                      <a:pt x="905649" y="1049662"/>
                    </a:cubicBezTo>
                    <a:cubicBezTo>
                      <a:pt x="905871" y="1045382"/>
                      <a:pt x="906759" y="1041724"/>
                      <a:pt x="907647" y="1038029"/>
                    </a:cubicBezTo>
                    <a:cubicBezTo>
                      <a:pt x="916272" y="1036785"/>
                      <a:pt x="922453" y="1032651"/>
                      <a:pt x="927857" y="1027493"/>
                    </a:cubicBezTo>
                    <a:cubicBezTo>
                      <a:pt x="923267" y="1021457"/>
                      <a:pt x="918677" y="1015567"/>
                      <a:pt x="913940" y="1009641"/>
                    </a:cubicBezTo>
                    <a:cubicBezTo>
                      <a:pt x="848722" y="929562"/>
                      <a:pt x="773288" y="863348"/>
                      <a:pt x="693487" y="812425"/>
                    </a:cubicBezTo>
                    <a:cubicBezTo>
                      <a:pt x="690859" y="816120"/>
                      <a:pt x="688823" y="819741"/>
                      <a:pt x="687972" y="822997"/>
                    </a:cubicBezTo>
                    <a:cubicBezTo>
                      <a:pt x="683123" y="843520"/>
                      <a:pt x="690230" y="861738"/>
                      <a:pt x="687972" y="880834"/>
                    </a:cubicBezTo>
                    <a:cubicBezTo>
                      <a:pt x="686824" y="891443"/>
                      <a:pt x="681532" y="904503"/>
                      <a:pt x="678126" y="916538"/>
                    </a:cubicBezTo>
                    <a:cubicBezTo>
                      <a:pt x="674906" y="928793"/>
                      <a:pt x="673129" y="942256"/>
                      <a:pt x="668428" y="952206"/>
                    </a:cubicBezTo>
                    <a:cubicBezTo>
                      <a:pt x="663172" y="963767"/>
                      <a:pt x="638003" y="981399"/>
                      <a:pt x="627566" y="990838"/>
                    </a:cubicBezTo>
                    <a:cubicBezTo>
                      <a:pt x="586147" y="1027969"/>
                      <a:pt x="547617" y="1060198"/>
                      <a:pt x="507383" y="1098793"/>
                    </a:cubicBezTo>
                    <a:cubicBezTo>
                      <a:pt x="495835" y="1110023"/>
                      <a:pt x="475514" y="1127144"/>
                      <a:pt x="460671" y="1143240"/>
                    </a:cubicBezTo>
                    <a:cubicBezTo>
                      <a:pt x="447013" y="1157910"/>
                      <a:pt x="427211" y="1168994"/>
                      <a:pt x="418624" y="1185639"/>
                    </a:cubicBezTo>
                    <a:cubicBezTo>
                      <a:pt x="410961" y="1207991"/>
                      <a:pt x="413183" y="1232282"/>
                      <a:pt x="409851" y="1255109"/>
                    </a:cubicBezTo>
                    <a:cubicBezTo>
                      <a:pt x="404041" y="1258913"/>
                      <a:pt x="399895" y="1260524"/>
                      <a:pt x="393047" y="1266596"/>
                    </a:cubicBezTo>
                    <a:cubicBezTo>
                      <a:pt x="386422" y="1278412"/>
                      <a:pt x="393824" y="1283716"/>
                      <a:pt x="386199" y="1294545"/>
                    </a:cubicBezTo>
                    <a:cubicBezTo>
                      <a:pt x="384534" y="1303105"/>
                      <a:pt x="372838" y="1316421"/>
                      <a:pt x="374689" y="1325457"/>
                    </a:cubicBezTo>
                    <a:cubicBezTo>
                      <a:pt x="386199" y="1327287"/>
                      <a:pt x="388421" y="1325860"/>
                      <a:pt x="398340" y="1330286"/>
                    </a:cubicBezTo>
                    <a:cubicBezTo>
                      <a:pt x="411628" y="1336322"/>
                      <a:pt x="418106" y="1307056"/>
                      <a:pt x="440166" y="1310787"/>
                    </a:cubicBezTo>
                    <a:cubicBezTo>
                      <a:pt x="436797" y="1315507"/>
                      <a:pt x="435723" y="1313568"/>
                      <a:pt x="431245" y="1314848"/>
                    </a:cubicBezTo>
                    <a:cubicBezTo>
                      <a:pt x="421696" y="1317702"/>
                      <a:pt x="413701" y="1330323"/>
                      <a:pt x="403078" y="1335152"/>
                    </a:cubicBezTo>
                    <a:cubicBezTo>
                      <a:pt x="400931" y="1336102"/>
                      <a:pt x="398081" y="1335188"/>
                      <a:pt x="396230" y="1336102"/>
                    </a:cubicBezTo>
                    <a:cubicBezTo>
                      <a:pt x="383646" y="1342358"/>
                      <a:pt x="373208" y="1353040"/>
                      <a:pt x="361696" y="1362698"/>
                    </a:cubicBezTo>
                    <a:cubicBezTo>
                      <a:pt x="368915" y="1362259"/>
                      <a:pt x="376317" y="1348395"/>
                      <a:pt x="385533" y="1346748"/>
                    </a:cubicBezTo>
                    <a:cubicBezTo>
                      <a:pt x="381869" y="1358601"/>
                      <a:pt x="369321" y="1361673"/>
                      <a:pt x="362029" y="1369831"/>
                    </a:cubicBezTo>
                    <a:cubicBezTo>
                      <a:pt x="361142" y="1377002"/>
                      <a:pt x="362288" y="1386257"/>
                      <a:pt x="359105" y="1391086"/>
                    </a:cubicBezTo>
                    <a:cubicBezTo>
                      <a:pt x="356145" y="1386879"/>
                      <a:pt x="359735" y="1380843"/>
                      <a:pt x="359105" y="1375685"/>
                    </a:cubicBezTo>
                    <a:cubicBezTo>
                      <a:pt x="349927" y="1413877"/>
                      <a:pt x="322574" y="1432497"/>
                      <a:pt x="322241" y="1479396"/>
                    </a:cubicBezTo>
                    <a:cubicBezTo>
                      <a:pt x="324832" y="1496005"/>
                      <a:pt x="330975" y="1509869"/>
                      <a:pt x="337601" y="1523258"/>
                    </a:cubicBezTo>
                    <a:cubicBezTo>
                      <a:pt x="340340" y="1528636"/>
                      <a:pt x="340192" y="1529551"/>
                      <a:pt x="344448" y="1537379"/>
                    </a:cubicBezTo>
                    <a:cubicBezTo>
                      <a:pt x="346817" y="1541696"/>
                      <a:pt x="349445" y="1543562"/>
                      <a:pt x="352221" y="1548280"/>
                    </a:cubicBezTo>
                    <a:cubicBezTo>
                      <a:pt x="353517" y="1550402"/>
                      <a:pt x="357625" y="1555049"/>
                      <a:pt x="359105" y="1556987"/>
                    </a:cubicBezTo>
                    <a:cubicBezTo>
                      <a:pt x="362511" y="1561414"/>
                      <a:pt x="370061" y="1566206"/>
                      <a:pt x="375614" y="1570450"/>
                    </a:cubicBezTo>
                    <a:cubicBezTo>
                      <a:pt x="388421" y="1580107"/>
                      <a:pt x="394417" y="1582888"/>
                      <a:pt x="414737" y="1586876"/>
                    </a:cubicBezTo>
                    <a:cubicBezTo>
                      <a:pt x="421844" y="1588302"/>
                      <a:pt x="429949" y="1590899"/>
                      <a:pt x="436242" y="1590790"/>
                    </a:cubicBezTo>
                    <a:cubicBezTo>
                      <a:pt x="445421" y="1590644"/>
                      <a:pt x="454452" y="1586363"/>
                      <a:pt x="463484" y="1583986"/>
                    </a:cubicBezTo>
                    <a:cubicBezTo>
                      <a:pt x="472553" y="1581644"/>
                      <a:pt x="483693" y="1578096"/>
                      <a:pt x="490541" y="1574767"/>
                    </a:cubicBezTo>
                    <a:cubicBezTo>
                      <a:pt x="498093" y="1571035"/>
                      <a:pt x="507197" y="1562109"/>
                      <a:pt x="514304" y="1553109"/>
                    </a:cubicBezTo>
                    <a:cubicBezTo>
                      <a:pt x="523483" y="1541660"/>
                      <a:pt x="521448" y="1546378"/>
                      <a:pt x="528110" y="1535879"/>
                    </a:cubicBezTo>
                    <a:cubicBezTo>
                      <a:pt x="531922" y="1528380"/>
                      <a:pt x="539103" y="1517003"/>
                      <a:pt x="541917" y="1513381"/>
                    </a:cubicBezTo>
                    <a:cubicBezTo>
                      <a:pt x="557980" y="1506467"/>
                      <a:pt x="567086" y="1498931"/>
                      <a:pt x="584519" y="1493297"/>
                    </a:cubicBezTo>
                    <a:cubicBezTo>
                      <a:pt x="584001" y="1472994"/>
                      <a:pt x="566679" y="1469262"/>
                      <a:pt x="553353" y="1461434"/>
                    </a:cubicBezTo>
                    <a:cubicBezTo>
                      <a:pt x="555833" y="1451776"/>
                      <a:pt x="561571" y="1445192"/>
                      <a:pt x="563976" y="1435497"/>
                    </a:cubicBezTo>
                    <a:cubicBezTo>
                      <a:pt x="573119" y="1436741"/>
                      <a:pt x="570269" y="1436412"/>
                      <a:pt x="581298" y="1438789"/>
                    </a:cubicBezTo>
                    <a:cubicBezTo>
                      <a:pt x="584741" y="1439448"/>
                      <a:pt x="590034" y="1442704"/>
                      <a:pt x="593476" y="1443545"/>
                    </a:cubicBezTo>
                    <a:cubicBezTo>
                      <a:pt x="595364" y="1438643"/>
                      <a:pt x="595697" y="1439960"/>
                      <a:pt x="595438" y="1433924"/>
                    </a:cubicBezTo>
                    <a:cubicBezTo>
                      <a:pt x="594919" y="1433668"/>
                      <a:pt x="594179" y="1433156"/>
                      <a:pt x="593402" y="1432497"/>
                    </a:cubicBezTo>
                    <a:cubicBezTo>
                      <a:pt x="591626" y="1431144"/>
                      <a:pt x="589627" y="1430083"/>
                      <a:pt x="587850" y="1428949"/>
                    </a:cubicBezTo>
                    <a:cubicBezTo>
                      <a:pt x="585333" y="1427668"/>
                      <a:pt x="583150" y="1426534"/>
                      <a:pt x="580336" y="1425034"/>
                    </a:cubicBezTo>
                    <a:cubicBezTo>
                      <a:pt x="580262" y="1424888"/>
                      <a:pt x="580152" y="1424888"/>
                      <a:pt x="579967" y="1424705"/>
                    </a:cubicBezTo>
                    <a:cubicBezTo>
                      <a:pt x="576190" y="1422912"/>
                      <a:pt x="572341" y="1421121"/>
                      <a:pt x="568418" y="1419583"/>
                    </a:cubicBezTo>
                    <a:cubicBezTo>
                      <a:pt x="567530" y="1419255"/>
                      <a:pt x="566753" y="1418999"/>
                      <a:pt x="564754" y="1418157"/>
                    </a:cubicBezTo>
                    <a:cubicBezTo>
                      <a:pt x="561866" y="1417060"/>
                      <a:pt x="558980" y="1415889"/>
                      <a:pt x="556167" y="1414865"/>
                    </a:cubicBezTo>
                    <a:cubicBezTo>
                      <a:pt x="531108" y="1405646"/>
                      <a:pt x="505458" y="1398220"/>
                      <a:pt x="479807" y="1391123"/>
                    </a:cubicBezTo>
                    <a:cubicBezTo>
                      <a:pt x="461152" y="1385965"/>
                      <a:pt x="442645" y="1381172"/>
                      <a:pt x="423768" y="1376673"/>
                    </a:cubicBezTo>
                    <a:cubicBezTo>
                      <a:pt x="423657" y="1376673"/>
                      <a:pt x="423509" y="1376600"/>
                      <a:pt x="423509" y="1376600"/>
                    </a:cubicBezTo>
                    <a:cubicBezTo>
                      <a:pt x="423435" y="1376600"/>
                      <a:pt x="423362" y="1376563"/>
                      <a:pt x="423213" y="1376563"/>
                    </a:cubicBezTo>
                    <a:cubicBezTo>
                      <a:pt x="420659" y="1375905"/>
                      <a:pt x="418031" y="1375209"/>
                      <a:pt x="415403" y="1374660"/>
                    </a:cubicBezTo>
                    <a:cubicBezTo>
                      <a:pt x="411887" y="1373929"/>
                      <a:pt x="407001" y="1372137"/>
                      <a:pt x="402708" y="1372137"/>
                    </a:cubicBezTo>
                    <a:cubicBezTo>
                      <a:pt x="392455" y="1374514"/>
                      <a:pt x="381869" y="1389184"/>
                      <a:pt x="382572" y="1404585"/>
                    </a:cubicBezTo>
                    <a:cubicBezTo>
                      <a:pt x="380018" y="1394671"/>
                      <a:pt x="382054" y="1387026"/>
                      <a:pt x="385940" y="1380733"/>
                    </a:cubicBezTo>
                    <a:cubicBezTo>
                      <a:pt x="386681" y="1378136"/>
                      <a:pt x="387421" y="1376087"/>
                      <a:pt x="387754" y="1375466"/>
                    </a:cubicBezTo>
                    <a:cubicBezTo>
                      <a:pt x="390937" y="1370710"/>
                      <a:pt x="394602" y="1368259"/>
                      <a:pt x="398895" y="1367125"/>
                    </a:cubicBezTo>
                    <a:cubicBezTo>
                      <a:pt x="398895" y="1367125"/>
                      <a:pt x="399043" y="1367015"/>
                      <a:pt x="399154" y="1366942"/>
                    </a:cubicBezTo>
                    <a:cubicBezTo>
                      <a:pt x="399228" y="1366942"/>
                      <a:pt x="399525" y="1367015"/>
                      <a:pt x="399672" y="1367088"/>
                    </a:cubicBezTo>
                    <a:cubicBezTo>
                      <a:pt x="402819" y="1366466"/>
                      <a:pt x="406076" y="1366429"/>
                      <a:pt x="409777" y="1367234"/>
                    </a:cubicBezTo>
                    <a:cubicBezTo>
                      <a:pt x="428173" y="1371478"/>
                      <a:pt x="446420" y="1376087"/>
                      <a:pt x="464669" y="1380843"/>
                    </a:cubicBezTo>
                    <a:cubicBezTo>
                      <a:pt x="470740" y="1382197"/>
                      <a:pt x="476883" y="1383477"/>
                      <a:pt x="483101" y="1384904"/>
                    </a:cubicBezTo>
                    <a:cubicBezTo>
                      <a:pt x="482806" y="1384208"/>
                      <a:pt x="482695" y="1383477"/>
                      <a:pt x="482324" y="1382599"/>
                    </a:cubicBezTo>
                    <a:cubicBezTo>
                      <a:pt x="479623" y="1374771"/>
                      <a:pt x="476847" y="1366868"/>
                      <a:pt x="474256" y="1359113"/>
                    </a:cubicBezTo>
                    <a:cubicBezTo>
                      <a:pt x="469925" y="1358455"/>
                      <a:pt x="465408" y="1357906"/>
                      <a:pt x="460560" y="1357028"/>
                    </a:cubicBezTo>
                    <a:cubicBezTo>
                      <a:pt x="460190" y="1357028"/>
                      <a:pt x="459783" y="1356991"/>
                      <a:pt x="459375" y="1356845"/>
                    </a:cubicBezTo>
                    <a:cubicBezTo>
                      <a:pt x="450233" y="1356040"/>
                      <a:pt x="440943" y="1355345"/>
                      <a:pt x="430986" y="1355345"/>
                    </a:cubicBezTo>
                    <a:cubicBezTo>
                      <a:pt x="429395" y="1355601"/>
                      <a:pt x="427729" y="1355711"/>
                      <a:pt x="426212" y="1356113"/>
                    </a:cubicBezTo>
                    <a:cubicBezTo>
                      <a:pt x="424657" y="1356479"/>
                      <a:pt x="422547" y="1357028"/>
                      <a:pt x="420400" y="1357723"/>
                    </a:cubicBezTo>
                    <a:cubicBezTo>
                      <a:pt x="416735" y="1360942"/>
                      <a:pt x="413442" y="1364637"/>
                      <a:pt x="406927" y="1365076"/>
                    </a:cubicBezTo>
                    <a:cubicBezTo>
                      <a:pt x="408037" y="1360686"/>
                      <a:pt x="411035" y="1357613"/>
                      <a:pt x="415292" y="1355565"/>
                    </a:cubicBezTo>
                    <a:cubicBezTo>
                      <a:pt x="429172" y="1343968"/>
                      <a:pt x="447272" y="1351358"/>
                      <a:pt x="464595" y="1352309"/>
                    </a:cubicBezTo>
                    <a:cubicBezTo>
                      <a:pt x="467112" y="1352418"/>
                      <a:pt x="469666" y="1352894"/>
                      <a:pt x="472257" y="1353113"/>
                    </a:cubicBezTo>
                    <a:cubicBezTo>
                      <a:pt x="468037" y="1341115"/>
                      <a:pt x="463891" y="1328640"/>
                      <a:pt x="459783" y="1316750"/>
                    </a:cubicBezTo>
                    <a:lnTo>
                      <a:pt x="459708" y="1316823"/>
                    </a:lnTo>
                    <a:lnTo>
                      <a:pt x="459708" y="1316750"/>
                    </a:lnTo>
                    <a:cubicBezTo>
                      <a:pt x="453306" y="1316421"/>
                      <a:pt x="449123" y="1318909"/>
                      <a:pt x="443311" y="1322274"/>
                    </a:cubicBezTo>
                    <a:cubicBezTo>
                      <a:pt x="428099" y="1331347"/>
                      <a:pt x="413811" y="1341883"/>
                      <a:pt x="399636" y="1352492"/>
                    </a:cubicBezTo>
                    <a:cubicBezTo>
                      <a:pt x="390160" y="1359516"/>
                      <a:pt x="379685" y="1365771"/>
                      <a:pt x="375984" y="1377734"/>
                    </a:cubicBezTo>
                    <a:cubicBezTo>
                      <a:pt x="375317" y="1380514"/>
                      <a:pt x="374097" y="1382709"/>
                      <a:pt x="373208" y="1384904"/>
                    </a:cubicBezTo>
                    <a:cubicBezTo>
                      <a:pt x="372838" y="1389367"/>
                      <a:pt x="372542" y="1393793"/>
                      <a:pt x="371727" y="1397854"/>
                    </a:cubicBezTo>
                    <a:cubicBezTo>
                      <a:pt x="370543" y="1392037"/>
                      <a:pt x="370432" y="1386842"/>
                      <a:pt x="371098" y="1382086"/>
                    </a:cubicBezTo>
                    <a:cubicBezTo>
                      <a:pt x="371098" y="1381977"/>
                      <a:pt x="371024" y="1381977"/>
                      <a:pt x="370987" y="1382086"/>
                    </a:cubicBezTo>
                    <a:cubicBezTo>
                      <a:pt x="371098" y="1381831"/>
                      <a:pt x="371098" y="1381721"/>
                      <a:pt x="371172" y="1381502"/>
                    </a:cubicBezTo>
                    <a:cubicBezTo>
                      <a:pt x="373467" y="1366429"/>
                      <a:pt x="384200" y="1356187"/>
                      <a:pt x="395823" y="1347919"/>
                    </a:cubicBezTo>
                    <a:cubicBezTo>
                      <a:pt x="395971" y="1347773"/>
                      <a:pt x="396082" y="1347589"/>
                      <a:pt x="396230" y="1347516"/>
                    </a:cubicBezTo>
                    <a:cubicBezTo>
                      <a:pt x="404966" y="1340895"/>
                      <a:pt x="413811" y="1334456"/>
                      <a:pt x="422769" y="1328310"/>
                    </a:cubicBezTo>
                    <a:cubicBezTo>
                      <a:pt x="433318" y="1321104"/>
                      <a:pt x="446420" y="1309946"/>
                      <a:pt x="459857" y="1310641"/>
                    </a:cubicBezTo>
                    <a:cubicBezTo>
                      <a:pt x="505605" y="1313385"/>
                      <a:pt x="558202" y="1323006"/>
                      <a:pt x="595697" y="1350516"/>
                    </a:cubicBezTo>
                    <a:cubicBezTo>
                      <a:pt x="596031" y="1363723"/>
                      <a:pt x="594919" y="1377807"/>
                      <a:pt x="591774" y="1391378"/>
                    </a:cubicBezTo>
                    <a:cubicBezTo>
                      <a:pt x="594698" y="1393684"/>
                      <a:pt x="597215" y="1396171"/>
                      <a:pt x="599473" y="1398804"/>
                    </a:cubicBezTo>
                    <a:cubicBezTo>
                      <a:pt x="602804" y="1401695"/>
                      <a:pt x="605283" y="1404805"/>
                      <a:pt x="603100" y="1410402"/>
                    </a:cubicBezTo>
                    <a:cubicBezTo>
                      <a:pt x="600916" y="1408792"/>
                      <a:pt x="599547" y="1406487"/>
                      <a:pt x="598103" y="1404219"/>
                    </a:cubicBezTo>
                    <a:cubicBezTo>
                      <a:pt x="596031" y="1402317"/>
                      <a:pt x="593994" y="1400561"/>
                      <a:pt x="591959" y="1398732"/>
                    </a:cubicBezTo>
                    <a:cubicBezTo>
                      <a:pt x="591441" y="1398329"/>
                      <a:pt x="590885" y="1397963"/>
                      <a:pt x="590219" y="1397561"/>
                    </a:cubicBezTo>
                    <a:cubicBezTo>
                      <a:pt x="588924" y="1402499"/>
                      <a:pt x="587221" y="1407182"/>
                      <a:pt x="585148" y="1411865"/>
                    </a:cubicBezTo>
                    <a:cubicBezTo>
                      <a:pt x="584667" y="1414206"/>
                      <a:pt x="584001" y="1416547"/>
                      <a:pt x="583076" y="1418706"/>
                    </a:cubicBezTo>
                    <a:cubicBezTo>
                      <a:pt x="583963" y="1419144"/>
                      <a:pt x="584778" y="1419583"/>
                      <a:pt x="585629" y="1419987"/>
                    </a:cubicBezTo>
                    <a:cubicBezTo>
                      <a:pt x="585851" y="1420169"/>
                      <a:pt x="586074" y="1420278"/>
                      <a:pt x="586295" y="1420389"/>
                    </a:cubicBezTo>
                    <a:cubicBezTo>
                      <a:pt x="590515" y="1422620"/>
                      <a:pt x="594327" y="1425181"/>
                      <a:pt x="597510" y="1428144"/>
                    </a:cubicBezTo>
                    <a:cubicBezTo>
                      <a:pt x="598473" y="1423864"/>
                      <a:pt x="599028" y="1419181"/>
                      <a:pt x="600175" y="1415194"/>
                    </a:cubicBezTo>
                    <a:cubicBezTo>
                      <a:pt x="628713" y="1436521"/>
                      <a:pt x="650996" y="1463958"/>
                      <a:pt x="677349" y="1487554"/>
                    </a:cubicBezTo>
                    <a:cubicBezTo>
                      <a:pt x="680495" y="1500285"/>
                      <a:pt x="683715" y="1511186"/>
                      <a:pt x="687972" y="1524210"/>
                    </a:cubicBezTo>
                    <a:cubicBezTo>
                      <a:pt x="691303" y="1534160"/>
                      <a:pt x="698854" y="1546964"/>
                      <a:pt x="699779" y="1558926"/>
                    </a:cubicBezTo>
                    <a:cubicBezTo>
                      <a:pt x="700409" y="1568877"/>
                      <a:pt x="696633" y="1582375"/>
                      <a:pt x="694782" y="1594594"/>
                    </a:cubicBezTo>
                    <a:cubicBezTo>
                      <a:pt x="693190" y="1605898"/>
                      <a:pt x="687824" y="1621775"/>
                      <a:pt x="690007" y="1629311"/>
                    </a:cubicBezTo>
                    <a:cubicBezTo>
                      <a:pt x="691044" y="1633188"/>
                      <a:pt x="700853" y="1638347"/>
                      <a:pt x="705591" y="1640944"/>
                    </a:cubicBezTo>
                    <a:cubicBezTo>
                      <a:pt x="718064" y="1647785"/>
                      <a:pt x="737793" y="1655614"/>
                      <a:pt x="757261" y="1648626"/>
                    </a:cubicBezTo>
                    <a:cubicBezTo>
                      <a:pt x="748378" y="1660077"/>
                      <a:pt x="750969" y="1682978"/>
                      <a:pt x="730982" y="1683344"/>
                    </a:cubicBezTo>
                    <a:cubicBezTo>
                      <a:pt x="730760" y="1686087"/>
                      <a:pt x="728724" y="1687404"/>
                      <a:pt x="729946" y="1691062"/>
                    </a:cubicBezTo>
                    <a:cubicBezTo>
                      <a:pt x="707478" y="1679612"/>
                      <a:pt x="673203" y="1676466"/>
                      <a:pt x="681161" y="1639920"/>
                    </a:cubicBezTo>
                    <a:cubicBezTo>
                      <a:pt x="663210" y="1633115"/>
                      <a:pt x="652587" y="1644309"/>
                      <a:pt x="638263" y="1648626"/>
                    </a:cubicBezTo>
                    <a:cubicBezTo>
                      <a:pt x="632415" y="1664759"/>
                      <a:pt x="626714" y="1681002"/>
                      <a:pt x="619681" y="1695891"/>
                    </a:cubicBezTo>
                    <a:cubicBezTo>
                      <a:pt x="600583" y="1702403"/>
                      <a:pt x="594179" y="1689379"/>
                      <a:pt x="585555" y="1680453"/>
                    </a:cubicBezTo>
                    <a:cubicBezTo>
                      <a:pt x="496241" y="1661759"/>
                      <a:pt x="402042" y="1644749"/>
                      <a:pt x="306436" y="1629311"/>
                    </a:cubicBezTo>
                    <a:cubicBezTo>
                      <a:pt x="275418" y="1624299"/>
                      <a:pt x="243697" y="1616361"/>
                      <a:pt x="212754" y="1613873"/>
                    </a:cubicBezTo>
                    <a:cubicBezTo>
                      <a:pt x="194951" y="1612483"/>
                      <a:pt x="177480" y="1612775"/>
                      <a:pt x="160084" y="1611971"/>
                    </a:cubicBezTo>
                    <a:cubicBezTo>
                      <a:pt x="138949" y="1611057"/>
                      <a:pt x="117296" y="1607837"/>
                      <a:pt x="95606" y="1608130"/>
                    </a:cubicBezTo>
                    <a:cubicBezTo>
                      <a:pt x="68994" y="1608459"/>
                      <a:pt x="43010" y="1616361"/>
                      <a:pt x="14547" y="1616763"/>
                    </a:cubicBezTo>
                    <a:cubicBezTo>
                      <a:pt x="5700" y="1627372"/>
                      <a:pt x="3368" y="1644200"/>
                      <a:pt x="0" y="1660150"/>
                    </a:cubicBezTo>
                    <a:lnTo>
                      <a:pt x="0" y="1661138"/>
                    </a:lnTo>
                    <a:cubicBezTo>
                      <a:pt x="37" y="1661686"/>
                      <a:pt x="2258" y="1672186"/>
                      <a:pt x="2517" y="1672698"/>
                    </a:cubicBezTo>
                    <a:cubicBezTo>
                      <a:pt x="3257" y="1677015"/>
                      <a:pt x="6774" y="1680746"/>
                      <a:pt x="8698" y="1683344"/>
                    </a:cubicBezTo>
                    <a:cubicBezTo>
                      <a:pt x="16026" y="1683124"/>
                      <a:pt x="32794" y="1683636"/>
                      <a:pt x="42861" y="1683344"/>
                    </a:cubicBezTo>
                    <a:cubicBezTo>
                      <a:pt x="45045" y="1683233"/>
                      <a:pt x="51042" y="1684404"/>
                      <a:pt x="48747" y="1682392"/>
                    </a:cubicBezTo>
                    <a:lnTo>
                      <a:pt x="42861" y="1682392"/>
                    </a:lnTo>
                    <a:cubicBezTo>
                      <a:pt x="30869" y="1680051"/>
                      <a:pt x="18617" y="1675441"/>
                      <a:pt x="8550" y="1670723"/>
                    </a:cubicBezTo>
                    <a:cubicBezTo>
                      <a:pt x="5811" y="1669185"/>
                      <a:pt x="3183" y="1665820"/>
                      <a:pt x="2332" y="1662418"/>
                    </a:cubicBezTo>
                    <a:cubicBezTo>
                      <a:pt x="3627" y="1663625"/>
                      <a:pt x="6181" y="1664979"/>
                      <a:pt x="12733" y="1664065"/>
                    </a:cubicBezTo>
                    <a:cubicBezTo>
                      <a:pt x="94607" y="1654589"/>
                      <a:pt x="177517" y="1660589"/>
                      <a:pt x="255726" y="1674636"/>
                    </a:cubicBezTo>
                    <a:cubicBezTo>
                      <a:pt x="268793" y="1677051"/>
                      <a:pt x="282487" y="1679172"/>
                      <a:pt x="295701" y="1681404"/>
                    </a:cubicBezTo>
                    <a:cubicBezTo>
                      <a:pt x="340969" y="1689014"/>
                      <a:pt x="387421" y="1697464"/>
                      <a:pt x="428395" y="1705548"/>
                    </a:cubicBezTo>
                    <a:cubicBezTo>
                      <a:pt x="437908" y="1707378"/>
                      <a:pt x="488542" y="1717657"/>
                      <a:pt x="504533" y="1719925"/>
                    </a:cubicBezTo>
                    <a:cubicBezTo>
                      <a:pt x="532293" y="1724023"/>
                      <a:pt x="559942" y="1726620"/>
                      <a:pt x="586407" y="1735437"/>
                    </a:cubicBezTo>
                    <a:cubicBezTo>
                      <a:pt x="586962" y="1740046"/>
                      <a:pt x="585333" y="1742680"/>
                      <a:pt x="583594" y="1745058"/>
                    </a:cubicBezTo>
                    <a:cubicBezTo>
                      <a:pt x="566382" y="1745460"/>
                      <a:pt x="546950" y="1740156"/>
                      <a:pt x="528184" y="1738656"/>
                    </a:cubicBezTo>
                    <a:cubicBezTo>
                      <a:pt x="485878" y="1729254"/>
                      <a:pt x="294443" y="1706573"/>
                      <a:pt x="260539" y="1703646"/>
                    </a:cubicBezTo>
                    <a:cubicBezTo>
                      <a:pt x="292925" y="1708622"/>
                      <a:pt x="469592" y="1736936"/>
                      <a:pt x="520892" y="1741802"/>
                    </a:cubicBezTo>
                    <a:cubicBezTo>
                      <a:pt x="527444" y="1743631"/>
                      <a:pt x="535476" y="1743851"/>
                      <a:pt x="543656" y="1745058"/>
                    </a:cubicBezTo>
                    <a:cubicBezTo>
                      <a:pt x="554242" y="1746631"/>
                      <a:pt x="567419" y="1751094"/>
                      <a:pt x="575784" y="1749850"/>
                    </a:cubicBezTo>
                    <a:cubicBezTo>
                      <a:pt x="586147" y="1748496"/>
                      <a:pt x="591626" y="1738436"/>
                      <a:pt x="599176" y="1735437"/>
                    </a:cubicBezTo>
                    <a:cubicBezTo>
                      <a:pt x="604062" y="1736132"/>
                      <a:pt x="608133" y="1742680"/>
                      <a:pt x="610836" y="1742204"/>
                    </a:cubicBezTo>
                    <a:cubicBezTo>
                      <a:pt x="611095" y="1731705"/>
                      <a:pt x="613538" y="1723620"/>
                      <a:pt x="621644" y="1720950"/>
                    </a:cubicBezTo>
                    <a:cubicBezTo>
                      <a:pt x="622495" y="1714109"/>
                      <a:pt x="623494" y="1706720"/>
                      <a:pt x="626529" y="1709390"/>
                    </a:cubicBezTo>
                    <a:cubicBezTo>
                      <a:pt x="634043" y="1702623"/>
                      <a:pt x="640002" y="1694391"/>
                      <a:pt x="646035" y="1686233"/>
                    </a:cubicBezTo>
                    <a:cubicBezTo>
                      <a:pt x="659138" y="1690184"/>
                      <a:pt x="646628" y="1686892"/>
                      <a:pt x="660581" y="1689818"/>
                    </a:cubicBezTo>
                    <a:cubicBezTo>
                      <a:pt x="670132" y="1692379"/>
                      <a:pt x="664617" y="1690843"/>
                      <a:pt x="673759" y="1693331"/>
                    </a:cubicBezTo>
                    <a:cubicBezTo>
                      <a:pt x="679755" y="1694903"/>
                      <a:pt x="677201" y="1694208"/>
                      <a:pt x="684271" y="1696220"/>
                    </a:cubicBezTo>
                    <a:cubicBezTo>
                      <a:pt x="688823" y="1697756"/>
                      <a:pt x="689305" y="1698269"/>
                      <a:pt x="693968" y="1699074"/>
                    </a:cubicBezTo>
                    <a:cubicBezTo>
                      <a:pt x="698928" y="1701049"/>
                      <a:pt x="693968" y="1699074"/>
                      <a:pt x="698225" y="1701049"/>
                    </a:cubicBezTo>
                    <a:cubicBezTo>
                      <a:pt x="703036" y="1701708"/>
                      <a:pt x="702148" y="1702110"/>
                      <a:pt x="706960" y="1704232"/>
                    </a:cubicBezTo>
                    <a:cubicBezTo>
                      <a:pt x="711586" y="1707122"/>
                      <a:pt x="714103" y="1707122"/>
                      <a:pt x="718990" y="1708731"/>
                    </a:cubicBezTo>
                    <a:cubicBezTo>
                      <a:pt x="723246" y="1709354"/>
                      <a:pt x="723727" y="1712536"/>
                      <a:pt x="726133" y="1711256"/>
                    </a:cubicBezTo>
                    <a:cubicBezTo>
                      <a:pt x="733277" y="1713451"/>
                      <a:pt x="726577" y="1714878"/>
                      <a:pt x="737793" y="1713267"/>
                    </a:cubicBezTo>
                    <a:cubicBezTo>
                      <a:pt x="740494" y="1718938"/>
                      <a:pt x="736534" y="1725340"/>
                      <a:pt x="735868" y="1730608"/>
                    </a:cubicBezTo>
                    <a:cubicBezTo>
                      <a:pt x="730353" y="1732985"/>
                      <a:pt x="723172" y="1730974"/>
                      <a:pt x="720174" y="1727718"/>
                    </a:cubicBezTo>
                    <a:cubicBezTo>
                      <a:pt x="689230" y="1722011"/>
                      <a:pt x="666096" y="1708475"/>
                      <a:pt x="637264" y="1700646"/>
                    </a:cubicBezTo>
                    <a:cubicBezTo>
                      <a:pt x="632859" y="1717073"/>
                      <a:pt x="624420" y="1728486"/>
                      <a:pt x="620755" y="1743156"/>
                    </a:cubicBezTo>
                    <a:cubicBezTo>
                      <a:pt x="629009" y="1733388"/>
                      <a:pt x="631267" y="1717548"/>
                      <a:pt x="640114" y="1708439"/>
                    </a:cubicBezTo>
                    <a:cubicBezTo>
                      <a:pt x="659842" y="1718353"/>
                      <a:pt x="686455" y="1721243"/>
                      <a:pt x="708441" y="1728669"/>
                    </a:cubicBezTo>
                    <a:cubicBezTo>
                      <a:pt x="710513" y="1729510"/>
                      <a:pt x="711586" y="1731522"/>
                      <a:pt x="711586" y="1734449"/>
                    </a:cubicBezTo>
                    <a:cubicBezTo>
                      <a:pt x="720951" y="1734157"/>
                      <a:pt x="724985" y="1739095"/>
                      <a:pt x="735868" y="1737375"/>
                    </a:cubicBezTo>
                    <a:cubicBezTo>
                      <a:pt x="732721" y="1749667"/>
                      <a:pt x="728057" y="1760569"/>
                      <a:pt x="727021" y="1774983"/>
                    </a:cubicBezTo>
                    <a:cubicBezTo>
                      <a:pt x="728983" y="1771434"/>
                      <a:pt x="730648" y="1767629"/>
                      <a:pt x="730982" y="1762435"/>
                    </a:cubicBezTo>
                    <a:cubicBezTo>
                      <a:pt x="735016" y="1767373"/>
                      <a:pt x="735645" y="1775787"/>
                      <a:pt x="737793" y="1782701"/>
                    </a:cubicBezTo>
                    <a:close/>
                    <a:moveTo>
                      <a:pt x="838070" y="1786036"/>
                    </a:moveTo>
                    <a:lnTo>
                      <a:pt x="844345" y="1776752"/>
                    </a:lnTo>
                    <a:cubicBezTo>
                      <a:pt x="847278" y="1768580"/>
                      <a:pt x="849203" y="1759855"/>
                      <a:pt x="850647" y="1755154"/>
                    </a:cubicBezTo>
                    <a:cubicBezTo>
                      <a:pt x="861565" y="1753143"/>
                      <a:pt x="873151" y="1751716"/>
                      <a:pt x="884070" y="1749850"/>
                    </a:cubicBezTo>
                    <a:cubicBezTo>
                      <a:pt x="882923" y="1738693"/>
                      <a:pt x="882108" y="1726767"/>
                      <a:pt x="881220" y="1715207"/>
                    </a:cubicBezTo>
                    <a:cubicBezTo>
                      <a:pt x="874853" y="1712206"/>
                      <a:pt x="870375" y="1707268"/>
                      <a:pt x="863638" y="1704598"/>
                    </a:cubicBezTo>
                    <a:cubicBezTo>
                      <a:pt x="863638" y="1698122"/>
                      <a:pt x="858530" y="1660845"/>
                      <a:pt x="858530" y="1654443"/>
                    </a:cubicBezTo>
                    <a:cubicBezTo>
                      <a:pt x="857420" y="1682502"/>
                      <a:pt x="847241" y="1700830"/>
                      <a:pt x="836285" y="1702623"/>
                    </a:cubicBezTo>
                    <a:cubicBezTo>
                      <a:pt x="832658" y="1703244"/>
                      <a:pt x="828179" y="1701415"/>
                      <a:pt x="824589" y="1701635"/>
                    </a:cubicBezTo>
                    <a:cubicBezTo>
                      <a:pt x="810524" y="1702878"/>
                      <a:pt x="800493" y="1716048"/>
                      <a:pt x="785577" y="1715207"/>
                    </a:cubicBezTo>
                    <a:cubicBezTo>
                      <a:pt x="787427" y="1720218"/>
                      <a:pt x="775916" y="1722157"/>
                      <a:pt x="776804" y="1725779"/>
                    </a:cubicBezTo>
                    <a:cubicBezTo>
                      <a:pt x="779654" y="1729254"/>
                      <a:pt x="782838" y="1722706"/>
                      <a:pt x="786502" y="1721938"/>
                    </a:cubicBezTo>
                    <a:cubicBezTo>
                      <a:pt x="790203" y="1721206"/>
                      <a:pt x="793386" y="1724023"/>
                      <a:pt x="797310" y="1723804"/>
                    </a:cubicBezTo>
                    <a:cubicBezTo>
                      <a:pt x="805860" y="1723474"/>
                      <a:pt x="816594" y="1715572"/>
                      <a:pt x="821702" y="1724791"/>
                    </a:cubicBezTo>
                    <a:cubicBezTo>
                      <a:pt x="820185" y="1730388"/>
                      <a:pt x="814152" y="1731522"/>
                      <a:pt x="813892" y="1738327"/>
                    </a:cubicBezTo>
                    <a:cubicBezTo>
                      <a:pt x="821628" y="1741472"/>
                      <a:pt x="832325" y="1732254"/>
                      <a:pt x="840209" y="1738327"/>
                    </a:cubicBezTo>
                    <a:cubicBezTo>
                      <a:pt x="839468" y="1742387"/>
                      <a:pt x="836582" y="1744326"/>
                      <a:pt x="835360" y="1747912"/>
                    </a:cubicBezTo>
                    <a:cubicBezTo>
                      <a:pt x="839691" y="1748496"/>
                      <a:pt x="843836" y="1749192"/>
                      <a:pt x="847056" y="1750838"/>
                    </a:cubicBezTo>
                    <a:lnTo>
                      <a:pt x="847056" y="1755704"/>
                    </a:lnTo>
                    <a:lnTo>
                      <a:pt x="847093" y="1755667"/>
                    </a:lnTo>
                    <a:cubicBezTo>
                      <a:pt x="845687" y="1758191"/>
                      <a:pt x="845095" y="1763532"/>
                      <a:pt x="843503" y="1767886"/>
                    </a:cubicBezTo>
                    <a:close/>
                    <a:moveTo>
                      <a:pt x="834183" y="1791787"/>
                    </a:moveTo>
                    <a:lnTo>
                      <a:pt x="835990" y="1790786"/>
                    </a:lnTo>
                    <a:cubicBezTo>
                      <a:pt x="836285" y="1790494"/>
                      <a:pt x="837951" y="1786433"/>
                      <a:pt x="837951" y="1786433"/>
                    </a:cubicBezTo>
                    <a:lnTo>
                      <a:pt x="838070" y="1786036"/>
                    </a:lnTo>
                    <a:close/>
                    <a:moveTo>
                      <a:pt x="720174" y="1802017"/>
                    </a:moveTo>
                    <a:cubicBezTo>
                      <a:pt x="720692" y="1798907"/>
                      <a:pt x="722098" y="1796785"/>
                      <a:pt x="722173" y="1793310"/>
                    </a:cubicBezTo>
                    <a:cubicBezTo>
                      <a:pt x="714733" y="1800554"/>
                      <a:pt x="697077" y="1797664"/>
                      <a:pt x="697780" y="1785591"/>
                    </a:cubicBezTo>
                    <a:cubicBezTo>
                      <a:pt x="693116" y="1787933"/>
                      <a:pt x="693598" y="1795212"/>
                      <a:pt x="687601" y="1796164"/>
                    </a:cubicBezTo>
                    <a:cubicBezTo>
                      <a:pt x="683715" y="1795688"/>
                      <a:pt x="679755" y="1795212"/>
                      <a:pt x="675942" y="1794846"/>
                    </a:cubicBezTo>
                    <a:cubicBezTo>
                      <a:pt x="673574" y="1791994"/>
                      <a:pt x="670945" y="1789396"/>
                      <a:pt x="670427" y="1784604"/>
                    </a:cubicBezTo>
                    <a:cubicBezTo>
                      <a:pt x="667614" y="1787018"/>
                      <a:pt x="665024" y="1792908"/>
                      <a:pt x="660027" y="1793603"/>
                    </a:cubicBezTo>
                    <a:cubicBezTo>
                      <a:pt x="657769" y="1793419"/>
                      <a:pt x="655733" y="1793310"/>
                      <a:pt x="653661" y="1793201"/>
                    </a:cubicBezTo>
                    <a:cubicBezTo>
                      <a:pt x="647812" y="1790310"/>
                      <a:pt x="640447" y="1789103"/>
                      <a:pt x="642075" y="1778860"/>
                    </a:cubicBezTo>
                    <a:cubicBezTo>
                      <a:pt x="636597" y="1783689"/>
                      <a:pt x="635042" y="1792469"/>
                      <a:pt x="624530" y="1792322"/>
                    </a:cubicBezTo>
                    <a:cubicBezTo>
                      <a:pt x="626344" y="1793310"/>
                      <a:pt x="630601" y="1793456"/>
                      <a:pt x="635450" y="1793346"/>
                    </a:cubicBezTo>
                    <a:close/>
                    <a:moveTo>
                      <a:pt x="747490" y="1803919"/>
                    </a:moveTo>
                    <a:cubicBezTo>
                      <a:pt x="754744" y="1804833"/>
                      <a:pt x="758890" y="1803443"/>
                      <a:pt x="765700" y="1800809"/>
                    </a:cubicBezTo>
                    <a:cubicBezTo>
                      <a:pt x="768624" y="1799712"/>
                      <a:pt x="775065" y="1801139"/>
                      <a:pt x="778174" y="1801248"/>
                    </a:cubicBezTo>
                    <a:cubicBezTo>
                      <a:pt x="784985" y="1801395"/>
                      <a:pt x="791906" y="1801358"/>
                      <a:pt x="798827" y="1800993"/>
                    </a:cubicBezTo>
                    <a:cubicBezTo>
                      <a:pt x="808710" y="1800443"/>
                      <a:pt x="823404" y="1800188"/>
                      <a:pt x="832436" y="1795212"/>
                    </a:cubicBezTo>
                    <a:cubicBezTo>
                      <a:pt x="832251" y="1795176"/>
                      <a:pt x="832140" y="1795103"/>
                      <a:pt x="831992" y="1795030"/>
                    </a:cubicBezTo>
                    <a:lnTo>
                      <a:pt x="834183" y="1791787"/>
                    </a:lnTo>
                    <a:lnTo>
                      <a:pt x="829919" y="1794151"/>
                    </a:lnTo>
                    <a:cubicBezTo>
                      <a:pt x="825847" y="1792725"/>
                      <a:pt x="821591" y="1791298"/>
                      <a:pt x="822627" y="1784604"/>
                    </a:cubicBezTo>
                    <a:cubicBezTo>
                      <a:pt x="817963" y="1786433"/>
                      <a:pt x="820332" y="1791371"/>
                      <a:pt x="815854" y="1794298"/>
                    </a:cubicBezTo>
                    <a:cubicBezTo>
                      <a:pt x="809155" y="1798614"/>
                      <a:pt x="797458" y="1796457"/>
                      <a:pt x="795385" y="1788481"/>
                    </a:cubicBezTo>
                    <a:cubicBezTo>
                      <a:pt x="792240" y="1791444"/>
                      <a:pt x="790610" y="1796017"/>
                      <a:pt x="786502" y="1798066"/>
                    </a:cubicBezTo>
                    <a:cubicBezTo>
                      <a:pt x="780950" y="1798248"/>
                      <a:pt x="775249" y="1798432"/>
                      <a:pt x="771919" y="1796164"/>
                    </a:cubicBezTo>
                    <a:cubicBezTo>
                      <a:pt x="768847" y="1796017"/>
                      <a:pt x="768624" y="1798798"/>
                      <a:pt x="766589" y="1799748"/>
                    </a:cubicBezTo>
                    <a:cubicBezTo>
                      <a:pt x="765997" y="1799822"/>
                      <a:pt x="765146" y="1799822"/>
                      <a:pt x="764442" y="1800005"/>
                    </a:cubicBezTo>
                    <a:cubicBezTo>
                      <a:pt x="758927" y="1801175"/>
                      <a:pt x="753745" y="1801577"/>
                      <a:pt x="748378" y="1801395"/>
                    </a:cubicBezTo>
                    <a:cubicBezTo>
                      <a:pt x="746268" y="1800261"/>
                      <a:pt x="744085" y="1799602"/>
                      <a:pt x="743603" y="1797151"/>
                    </a:cubicBezTo>
                    <a:cubicBezTo>
                      <a:pt x="740976" y="1797920"/>
                      <a:pt x="742900" y="1799895"/>
                      <a:pt x="744380" y="1801468"/>
                    </a:cubicBezTo>
                    <a:cubicBezTo>
                      <a:pt x="744529" y="1801943"/>
                      <a:pt x="745232" y="1802785"/>
                      <a:pt x="747490" y="1803919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25D61CC-425F-BD71-1DBE-698E9CEC42DA}"/>
                  </a:ext>
                </a:extLst>
              </p:cNvPr>
              <p:cNvSpPr/>
              <p:nvPr/>
            </p:nvSpPr>
            <p:spPr>
              <a:xfrm flipV="1">
                <a:off x="4450472" y="1434320"/>
                <a:ext cx="1159690" cy="1299667"/>
              </a:xfrm>
              <a:custGeom>
                <a:avLst/>
                <a:gdLst>
                  <a:gd name="connsiteX0" fmla="*/ 185775 w 1271150"/>
                  <a:gd name="connsiteY0" fmla="*/ 1020138 h 1424586"/>
                  <a:gd name="connsiteX1" fmla="*/ 127109 w 1271150"/>
                  <a:gd name="connsiteY1" fmla="*/ 950166 h 1424586"/>
                  <a:gd name="connsiteX2" fmla="*/ 0 w 1271150"/>
                  <a:gd name="connsiteY2" fmla="*/ 729824 h 1424586"/>
                  <a:gd name="connsiteX3" fmla="*/ 150356 w 1271150"/>
                  <a:gd name="connsiteY3" fmla="*/ 1014926 h 1424586"/>
                  <a:gd name="connsiteX4" fmla="*/ 185775 w 1271150"/>
                  <a:gd name="connsiteY4" fmla="*/ 1020138 h 1424586"/>
                  <a:gd name="connsiteX5" fmla="*/ 890752 w 1271150"/>
                  <a:gd name="connsiteY5" fmla="*/ 1422019 h 1424586"/>
                  <a:gd name="connsiteX6" fmla="*/ 1098608 w 1271150"/>
                  <a:gd name="connsiteY6" fmla="*/ 1343465 h 1424586"/>
                  <a:gd name="connsiteX7" fmla="*/ 1055927 w 1271150"/>
                  <a:gd name="connsiteY7" fmla="*/ 372516 h 1424586"/>
                  <a:gd name="connsiteX8" fmla="*/ 517590 w 1271150"/>
                  <a:gd name="connsiteY8" fmla="*/ 0 h 1424586"/>
                  <a:gd name="connsiteX9" fmla="*/ 968131 w 1271150"/>
                  <a:gd name="connsiteY9" fmla="*/ 323235 h 1424586"/>
                  <a:gd name="connsiteX10" fmla="*/ 991460 w 1271150"/>
                  <a:gd name="connsiteY10" fmla="*/ 1218357 h 1424586"/>
                  <a:gd name="connsiteX11" fmla="*/ 219596 w 1271150"/>
                  <a:gd name="connsiteY11" fmla="*/ 1055476 h 1424586"/>
                  <a:gd name="connsiteX12" fmla="*/ 178781 w 1271150"/>
                  <a:gd name="connsiteY12" fmla="*/ 1052509 h 1424586"/>
                  <a:gd name="connsiteX13" fmla="*/ 890752 w 1271150"/>
                  <a:gd name="connsiteY13" fmla="*/ 1422019 h 14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71150" h="1424586">
                    <a:moveTo>
                      <a:pt x="185775" y="1020138"/>
                    </a:moveTo>
                    <a:cubicBezTo>
                      <a:pt x="165489" y="998004"/>
                      <a:pt x="145893" y="974747"/>
                      <a:pt x="127109" y="950166"/>
                    </a:cubicBezTo>
                    <a:cubicBezTo>
                      <a:pt x="73150" y="879553"/>
                      <a:pt x="31199" y="804929"/>
                      <a:pt x="0" y="729824"/>
                    </a:cubicBezTo>
                    <a:cubicBezTo>
                      <a:pt x="33552" y="826101"/>
                      <a:pt x="83414" y="922939"/>
                      <a:pt x="150356" y="1014926"/>
                    </a:cubicBezTo>
                    <a:cubicBezTo>
                      <a:pt x="160540" y="1016169"/>
                      <a:pt x="172954" y="1018053"/>
                      <a:pt x="185775" y="1020138"/>
                    </a:cubicBezTo>
                    <a:close/>
                    <a:moveTo>
                      <a:pt x="890752" y="1422019"/>
                    </a:moveTo>
                    <a:cubicBezTo>
                      <a:pt x="967254" y="1414224"/>
                      <a:pt x="1038127" y="1388566"/>
                      <a:pt x="1098608" y="1343465"/>
                    </a:cubicBezTo>
                    <a:cubicBezTo>
                      <a:pt x="1344387" y="1160174"/>
                      <a:pt x="1325319" y="725505"/>
                      <a:pt x="1055927" y="372516"/>
                    </a:cubicBezTo>
                    <a:cubicBezTo>
                      <a:pt x="904394" y="173948"/>
                      <a:pt x="705961" y="43507"/>
                      <a:pt x="517590" y="0"/>
                    </a:cubicBezTo>
                    <a:cubicBezTo>
                      <a:pt x="678373" y="46234"/>
                      <a:pt x="842037" y="158069"/>
                      <a:pt x="968131" y="323235"/>
                    </a:cubicBezTo>
                    <a:cubicBezTo>
                      <a:pt x="1213140" y="644545"/>
                      <a:pt x="1223607" y="1045251"/>
                      <a:pt x="991460" y="1218357"/>
                    </a:cubicBezTo>
                    <a:cubicBezTo>
                      <a:pt x="786698" y="1371133"/>
                      <a:pt x="461643" y="1295627"/>
                      <a:pt x="219596" y="1055476"/>
                    </a:cubicBezTo>
                    <a:cubicBezTo>
                      <a:pt x="204950" y="1054313"/>
                      <a:pt x="190466" y="1053351"/>
                      <a:pt x="178781" y="1052509"/>
                    </a:cubicBezTo>
                    <a:cubicBezTo>
                      <a:pt x="381069" y="1308018"/>
                      <a:pt x="661245" y="1445403"/>
                      <a:pt x="890752" y="142201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E2F8E"/>
                  </a:gs>
                  <a:gs pos="53000">
                    <a:srgbClr val="F77F25"/>
                  </a:gs>
                  <a:gs pos="21000">
                    <a:srgbClr val="75D5C7"/>
                  </a:gs>
                </a:gsLst>
                <a:lin ang="18900000" scaled="1"/>
                <a:tileRect/>
              </a:gradFill>
              <a:ln w="40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6B8354-D098-143E-44EC-824E4516BB8F}"/>
                </a:ext>
              </a:extLst>
            </p:cNvPr>
            <p:cNvSpPr/>
            <p:nvPr/>
          </p:nvSpPr>
          <p:spPr>
            <a:xfrm>
              <a:off x="5106239" y="1609054"/>
              <a:ext cx="1979523" cy="1091959"/>
            </a:xfrm>
            <a:custGeom>
              <a:avLst/>
              <a:gdLst>
                <a:gd name="connsiteX0" fmla="*/ 2731310 w 2731310"/>
                <a:gd name="connsiteY0" fmla="*/ 1270860 h 1506666"/>
                <a:gd name="connsiteX1" fmla="*/ 2731310 w 2731310"/>
                <a:gd name="connsiteY1" fmla="*/ 1270992 h 1506666"/>
                <a:gd name="connsiteX2" fmla="*/ 2731302 w 2731310"/>
                <a:gd name="connsiteY2" fmla="*/ 1270994 h 1506666"/>
                <a:gd name="connsiteX3" fmla="*/ 1070655 w 2731310"/>
                <a:gd name="connsiteY3" fmla="*/ 178047 h 1506666"/>
                <a:gd name="connsiteX4" fmla="*/ 1047312 w 2731310"/>
                <a:gd name="connsiteY4" fmla="*/ 201784 h 1506666"/>
                <a:gd name="connsiteX5" fmla="*/ 1047247 w 2731310"/>
                <a:gd name="connsiteY5" fmla="*/ 454604 h 1506666"/>
                <a:gd name="connsiteX6" fmla="*/ 1047247 w 2731310"/>
                <a:gd name="connsiteY6" fmla="*/ 687698 h 1506666"/>
                <a:gd name="connsiteX7" fmla="*/ 1093602 w 2731310"/>
                <a:gd name="connsiteY7" fmla="*/ 730832 h 1506666"/>
                <a:gd name="connsiteX8" fmla="*/ 1263113 w 2731310"/>
                <a:gd name="connsiteY8" fmla="*/ 615370 h 1506666"/>
                <a:gd name="connsiteX9" fmla="*/ 1292176 w 2731310"/>
                <a:gd name="connsiteY9" fmla="*/ 505562 h 1506666"/>
                <a:gd name="connsiteX10" fmla="*/ 1289546 w 2731310"/>
                <a:gd name="connsiteY10" fmla="*/ 306594 h 1506666"/>
                <a:gd name="connsiteX11" fmla="*/ 1184144 w 2731310"/>
                <a:gd name="connsiteY11" fmla="*/ 190014 h 1506666"/>
                <a:gd name="connsiteX12" fmla="*/ 1070655 w 2731310"/>
                <a:gd name="connsiteY12" fmla="*/ 178047 h 1506666"/>
                <a:gd name="connsiteX13" fmla="*/ 1798802 w 2731310"/>
                <a:gd name="connsiteY13" fmla="*/ 2224 h 1506666"/>
                <a:gd name="connsiteX14" fmla="*/ 2269067 w 2731310"/>
                <a:gd name="connsiteY14" fmla="*/ 2224 h 1506666"/>
                <a:gd name="connsiteX15" fmla="*/ 2260848 w 2731310"/>
                <a:gd name="connsiteY15" fmla="*/ 116437 h 1506666"/>
                <a:gd name="connsiteX16" fmla="*/ 2249078 w 2731310"/>
                <a:gd name="connsiteY16" fmla="*/ 286605 h 1506666"/>
                <a:gd name="connsiteX17" fmla="*/ 2236782 w 2731310"/>
                <a:gd name="connsiteY17" fmla="*/ 726426 h 1506666"/>
                <a:gd name="connsiteX18" fmla="*/ 2238360 w 2731310"/>
                <a:gd name="connsiteY18" fmla="*/ 1091158 h 1506666"/>
                <a:gd name="connsiteX19" fmla="*/ 2250327 w 2731310"/>
                <a:gd name="connsiteY19" fmla="*/ 1284208 h 1506666"/>
                <a:gd name="connsiteX20" fmla="*/ 2267686 w 2731310"/>
                <a:gd name="connsiteY20" fmla="*/ 1303737 h 1506666"/>
                <a:gd name="connsiteX21" fmla="*/ 2348496 w 2731310"/>
                <a:gd name="connsiteY21" fmla="*/ 1315243 h 1506666"/>
                <a:gd name="connsiteX22" fmla="*/ 2612560 w 2731310"/>
                <a:gd name="connsiteY22" fmla="*/ 1294334 h 1506666"/>
                <a:gd name="connsiteX23" fmla="*/ 2731302 w 2731310"/>
                <a:gd name="connsiteY23" fmla="*/ 1270994 h 1506666"/>
                <a:gd name="connsiteX24" fmla="*/ 2717173 w 2731310"/>
                <a:gd name="connsiteY24" fmla="*/ 1493828 h 1506666"/>
                <a:gd name="connsiteX25" fmla="*/ 2702773 w 2731310"/>
                <a:gd name="connsiteY25" fmla="*/ 1506321 h 1506666"/>
                <a:gd name="connsiteX26" fmla="*/ 2646949 w 2731310"/>
                <a:gd name="connsiteY26" fmla="*/ 1505992 h 1506666"/>
                <a:gd name="connsiteX27" fmla="*/ 2091863 w 2731310"/>
                <a:gd name="connsiteY27" fmla="*/ 1499746 h 1506666"/>
                <a:gd name="connsiteX28" fmla="*/ 1835755 w 2731310"/>
                <a:gd name="connsiteY28" fmla="*/ 1506255 h 1506666"/>
                <a:gd name="connsiteX29" fmla="*/ 1799460 w 2731310"/>
                <a:gd name="connsiteY29" fmla="*/ 1506255 h 1506666"/>
                <a:gd name="connsiteX30" fmla="*/ 1835821 w 2731310"/>
                <a:gd name="connsiteY30" fmla="*/ 754240 h 1506666"/>
                <a:gd name="connsiteX31" fmla="*/ 1798802 w 2731310"/>
                <a:gd name="connsiteY31" fmla="*/ 2224 h 1506666"/>
                <a:gd name="connsiteX32" fmla="*/ 0 w 2731310"/>
                <a:gd name="connsiteY32" fmla="*/ 2093 h 1506666"/>
                <a:gd name="connsiteX33" fmla="*/ 471909 w 2731310"/>
                <a:gd name="connsiteY33" fmla="*/ 2093 h 1506666"/>
                <a:gd name="connsiteX34" fmla="*/ 435153 w 2731310"/>
                <a:gd name="connsiteY34" fmla="*/ 752202 h 1506666"/>
                <a:gd name="connsiteX35" fmla="*/ 471514 w 2731310"/>
                <a:gd name="connsiteY35" fmla="*/ 1504546 h 1506666"/>
                <a:gd name="connsiteX36" fmla="*/ 2433 w 2731310"/>
                <a:gd name="connsiteY36" fmla="*/ 1504546 h 1506666"/>
                <a:gd name="connsiteX37" fmla="*/ 8022 w 2731310"/>
                <a:gd name="connsiteY37" fmla="*/ 1432876 h 1506666"/>
                <a:gd name="connsiteX38" fmla="*/ 34192 w 2731310"/>
                <a:gd name="connsiteY38" fmla="*/ 635622 h 1506666"/>
                <a:gd name="connsiteX39" fmla="*/ 26104 w 2731310"/>
                <a:gd name="connsiteY39" fmla="*/ 320271 h 1506666"/>
                <a:gd name="connsiteX40" fmla="*/ 3090 w 2731310"/>
                <a:gd name="connsiteY40" fmla="*/ 52328 h 1506666"/>
                <a:gd name="connsiteX41" fmla="*/ 0 w 2731310"/>
                <a:gd name="connsiteY41" fmla="*/ 2093 h 1506666"/>
                <a:gd name="connsiteX42" fmla="*/ 627628 w 2731310"/>
                <a:gd name="connsiteY42" fmla="*/ 62 h 1506666"/>
                <a:gd name="connsiteX43" fmla="*/ 642406 w 2731310"/>
                <a:gd name="connsiteY43" fmla="*/ 580 h 1506666"/>
                <a:gd name="connsiteX44" fmla="*/ 1266861 w 2731310"/>
                <a:gd name="connsiteY44" fmla="*/ 1238 h 1506666"/>
                <a:gd name="connsiteX45" fmla="*/ 1508372 w 2731310"/>
                <a:gd name="connsiteY45" fmla="*/ 38585 h 1506666"/>
                <a:gd name="connsiteX46" fmla="*/ 1724830 w 2731310"/>
                <a:gd name="connsiteY46" fmla="*/ 304359 h 1506666"/>
                <a:gd name="connsiteX47" fmla="*/ 1724830 w 2731310"/>
                <a:gd name="connsiteY47" fmla="*/ 304293 h 1506666"/>
                <a:gd name="connsiteX48" fmla="*/ 1679198 w 2731310"/>
                <a:gd name="connsiteY48" fmla="*/ 600181 h 1506666"/>
                <a:gd name="connsiteX49" fmla="*/ 1425129 w 2731310"/>
                <a:gd name="connsiteY49" fmla="*/ 808486 h 1506666"/>
                <a:gd name="connsiteX50" fmla="*/ 1153043 w 2731310"/>
                <a:gd name="connsiteY50" fmla="*/ 834853 h 1506666"/>
                <a:gd name="connsiteX51" fmla="*/ 1048167 w 2731310"/>
                <a:gd name="connsiteY51" fmla="*/ 815850 h 1506666"/>
                <a:gd name="connsiteX52" fmla="*/ 1083937 w 2731310"/>
                <a:gd name="connsiteY52" fmla="*/ 1504677 h 1506666"/>
                <a:gd name="connsiteX53" fmla="*/ 613014 w 2731310"/>
                <a:gd name="connsiteY53" fmla="*/ 1504677 h 1506666"/>
                <a:gd name="connsiteX54" fmla="*/ 620247 w 2731310"/>
                <a:gd name="connsiteY54" fmla="*/ 1422486 h 1506666"/>
                <a:gd name="connsiteX55" fmla="*/ 643458 w 2731310"/>
                <a:gd name="connsiteY55" fmla="*/ 1092012 h 1506666"/>
                <a:gd name="connsiteX56" fmla="*/ 645628 w 2731310"/>
                <a:gd name="connsiteY56" fmla="*/ 996736 h 1506666"/>
                <a:gd name="connsiteX57" fmla="*/ 644904 w 2731310"/>
                <a:gd name="connsiteY57" fmla="*/ 487283 h 1506666"/>
                <a:gd name="connsiteX58" fmla="*/ 628203 w 2731310"/>
                <a:gd name="connsiteY58" fmla="*/ 172656 h 1506666"/>
                <a:gd name="connsiteX59" fmla="*/ 611765 w 2731310"/>
                <a:gd name="connsiteY59" fmla="*/ 4525 h 1506666"/>
                <a:gd name="connsiteX60" fmla="*/ 627628 w 2731310"/>
                <a:gd name="connsiteY60" fmla="*/ 62 h 150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731310" h="1506666">
                  <a:moveTo>
                    <a:pt x="2731310" y="1270860"/>
                  </a:moveTo>
                  <a:lnTo>
                    <a:pt x="2731310" y="1270992"/>
                  </a:lnTo>
                  <a:lnTo>
                    <a:pt x="2731302" y="1270994"/>
                  </a:lnTo>
                  <a:close/>
                  <a:moveTo>
                    <a:pt x="1070655" y="178047"/>
                  </a:moveTo>
                  <a:cubicBezTo>
                    <a:pt x="1047838" y="178376"/>
                    <a:pt x="1047312" y="178639"/>
                    <a:pt x="1047312" y="201784"/>
                  </a:cubicBezTo>
                  <a:cubicBezTo>
                    <a:pt x="1047115" y="286079"/>
                    <a:pt x="1047247" y="370309"/>
                    <a:pt x="1047247" y="454604"/>
                  </a:cubicBezTo>
                  <a:cubicBezTo>
                    <a:pt x="1047247" y="532324"/>
                    <a:pt x="1047247" y="609978"/>
                    <a:pt x="1047247" y="687698"/>
                  </a:cubicBezTo>
                  <a:cubicBezTo>
                    <a:pt x="1047247" y="733988"/>
                    <a:pt x="1047312" y="734645"/>
                    <a:pt x="1093602" y="730832"/>
                  </a:cubicBezTo>
                  <a:cubicBezTo>
                    <a:pt x="1171717" y="724454"/>
                    <a:pt x="1228988" y="686449"/>
                    <a:pt x="1263113" y="615370"/>
                  </a:cubicBezTo>
                  <a:cubicBezTo>
                    <a:pt x="1279749" y="580718"/>
                    <a:pt x="1287574" y="543896"/>
                    <a:pt x="1292176" y="505562"/>
                  </a:cubicBezTo>
                  <a:cubicBezTo>
                    <a:pt x="1300198" y="438889"/>
                    <a:pt x="1302697" y="372479"/>
                    <a:pt x="1289546" y="306594"/>
                  </a:cubicBezTo>
                  <a:cubicBezTo>
                    <a:pt x="1277776" y="247614"/>
                    <a:pt x="1245229" y="206584"/>
                    <a:pt x="1184144" y="190014"/>
                  </a:cubicBezTo>
                  <a:cubicBezTo>
                    <a:pt x="1146533" y="179823"/>
                    <a:pt x="1108923" y="177455"/>
                    <a:pt x="1070655" y="178047"/>
                  </a:cubicBezTo>
                  <a:close/>
                  <a:moveTo>
                    <a:pt x="1798802" y="2224"/>
                  </a:moveTo>
                  <a:lnTo>
                    <a:pt x="2269067" y="2224"/>
                  </a:lnTo>
                  <a:cubicBezTo>
                    <a:pt x="2274590" y="41478"/>
                    <a:pt x="2263018" y="78695"/>
                    <a:pt x="2260848" y="116437"/>
                  </a:cubicBezTo>
                  <a:cubicBezTo>
                    <a:pt x="2257626" y="173182"/>
                    <a:pt x="2252694" y="229860"/>
                    <a:pt x="2249078" y="286605"/>
                  </a:cubicBezTo>
                  <a:cubicBezTo>
                    <a:pt x="2239675" y="433103"/>
                    <a:pt x="2236782" y="579732"/>
                    <a:pt x="2236782" y="726426"/>
                  </a:cubicBezTo>
                  <a:cubicBezTo>
                    <a:pt x="2236782" y="848003"/>
                    <a:pt x="2237308" y="969580"/>
                    <a:pt x="2238360" y="1091158"/>
                  </a:cubicBezTo>
                  <a:cubicBezTo>
                    <a:pt x="2238952" y="1155661"/>
                    <a:pt x="2242766" y="1220033"/>
                    <a:pt x="2250327" y="1284208"/>
                  </a:cubicBezTo>
                  <a:cubicBezTo>
                    <a:pt x="2251708" y="1295781"/>
                    <a:pt x="2256179" y="1300646"/>
                    <a:pt x="2267686" y="1303737"/>
                  </a:cubicBezTo>
                  <a:cubicBezTo>
                    <a:pt x="2294250" y="1310838"/>
                    <a:pt x="2321472" y="1313600"/>
                    <a:pt x="2348496" y="1315243"/>
                  </a:cubicBezTo>
                  <a:cubicBezTo>
                    <a:pt x="2437394" y="1320504"/>
                    <a:pt x="2525306" y="1310509"/>
                    <a:pt x="2612560" y="1294334"/>
                  </a:cubicBezTo>
                  <a:lnTo>
                    <a:pt x="2731302" y="1270994"/>
                  </a:lnTo>
                  <a:lnTo>
                    <a:pt x="2717173" y="1493828"/>
                  </a:lnTo>
                  <a:cubicBezTo>
                    <a:pt x="2716581" y="1504151"/>
                    <a:pt x="2711847" y="1506518"/>
                    <a:pt x="2702773" y="1506321"/>
                  </a:cubicBezTo>
                  <a:cubicBezTo>
                    <a:pt x="2684165" y="1505927"/>
                    <a:pt x="2665491" y="1507045"/>
                    <a:pt x="2646949" y="1505992"/>
                  </a:cubicBezTo>
                  <a:cubicBezTo>
                    <a:pt x="2461986" y="1495669"/>
                    <a:pt x="2276891" y="1501324"/>
                    <a:pt x="2091863" y="1499746"/>
                  </a:cubicBezTo>
                  <a:cubicBezTo>
                    <a:pt x="2006384" y="1499023"/>
                    <a:pt x="1921234" y="1508754"/>
                    <a:pt x="1835755" y="1506255"/>
                  </a:cubicBezTo>
                  <a:cubicBezTo>
                    <a:pt x="1824972" y="1505927"/>
                    <a:pt x="1814188" y="1506255"/>
                    <a:pt x="1799460" y="1506255"/>
                  </a:cubicBezTo>
                  <a:cubicBezTo>
                    <a:pt x="1830100" y="1254488"/>
                    <a:pt x="1835952" y="1004495"/>
                    <a:pt x="1835821" y="754240"/>
                  </a:cubicBezTo>
                  <a:cubicBezTo>
                    <a:pt x="1835624" y="503590"/>
                    <a:pt x="1830692" y="253071"/>
                    <a:pt x="1798802" y="2224"/>
                  </a:cubicBezTo>
                  <a:close/>
                  <a:moveTo>
                    <a:pt x="0" y="2093"/>
                  </a:moveTo>
                  <a:lnTo>
                    <a:pt x="471909" y="2093"/>
                  </a:lnTo>
                  <a:cubicBezTo>
                    <a:pt x="444358" y="251954"/>
                    <a:pt x="435153" y="501881"/>
                    <a:pt x="435153" y="752202"/>
                  </a:cubicBezTo>
                  <a:cubicBezTo>
                    <a:pt x="435153" y="1002983"/>
                    <a:pt x="441005" y="1253502"/>
                    <a:pt x="471514" y="1504546"/>
                  </a:cubicBezTo>
                  <a:lnTo>
                    <a:pt x="2433" y="1504546"/>
                  </a:lnTo>
                  <a:cubicBezTo>
                    <a:pt x="-2104" y="1479626"/>
                    <a:pt x="5260" y="1456284"/>
                    <a:pt x="8022" y="1432876"/>
                  </a:cubicBezTo>
                  <a:cubicBezTo>
                    <a:pt x="39123" y="1167826"/>
                    <a:pt x="33337" y="901658"/>
                    <a:pt x="34192" y="635622"/>
                  </a:cubicBezTo>
                  <a:cubicBezTo>
                    <a:pt x="34520" y="530417"/>
                    <a:pt x="31496" y="425279"/>
                    <a:pt x="26104" y="320271"/>
                  </a:cubicBezTo>
                  <a:cubicBezTo>
                    <a:pt x="21501" y="230782"/>
                    <a:pt x="16372" y="141226"/>
                    <a:pt x="3090" y="52328"/>
                  </a:cubicBezTo>
                  <a:cubicBezTo>
                    <a:pt x="658" y="36350"/>
                    <a:pt x="986" y="19978"/>
                    <a:pt x="0" y="2093"/>
                  </a:cubicBezTo>
                  <a:close/>
                  <a:moveTo>
                    <a:pt x="627628" y="62"/>
                  </a:moveTo>
                  <a:cubicBezTo>
                    <a:pt x="632724" y="-94"/>
                    <a:pt x="637639" y="580"/>
                    <a:pt x="642406" y="580"/>
                  </a:cubicBezTo>
                  <a:cubicBezTo>
                    <a:pt x="850514" y="449"/>
                    <a:pt x="1058753" y="-998"/>
                    <a:pt x="1266861" y="1238"/>
                  </a:cubicBezTo>
                  <a:cubicBezTo>
                    <a:pt x="1348592" y="2093"/>
                    <a:pt x="1430257" y="10312"/>
                    <a:pt x="1508372" y="38585"/>
                  </a:cubicBezTo>
                  <a:cubicBezTo>
                    <a:pt x="1633894" y="83889"/>
                    <a:pt x="1706617" y="170617"/>
                    <a:pt x="1724830" y="304359"/>
                  </a:cubicBezTo>
                  <a:lnTo>
                    <a:pt x="1724830" y="304293"/>
                  </a:lnTo>
                  <a:cubicBezTo>
                    <a:pt x="1738967" y="408117"/>
                    <a:pt x="1726540" y="506746"/>
                    <a:pt x="1679198" y="600181"/>
                  </a:cubicBezTo>
                  <a:cubicBezTo>
                    <a:pt x="1625280" y="706700"/>
                    <a:pt x="1536119" y="771007"/>
                    <a:pt x="1425129" y="808486"/>
                  </a:cubicBezTo>
                  <a:cubicBezTo>
                    <a:pt x="1336428" y="838404"/>
                    <a:pt x="1244966" y="841034"/>
                    <a:pt x="1153043" y="834853"/>
                  </a:cubicBezTo>
                  <a:cubicBezTo>
                    <a:pt x="1118654" y="832486"/>
                    <a:pt x="1084726" y="822689"/>
                    <a:pt x="1048167" y="815850"/>
                  </a:cubicBezTo>
                  <a:cubicBezTo>
                    <a:pt x="1043301" y="1046972"/>
                    <a:pt x="1055137" y="1275660"/>
                    <a:pt x="1083937" y="1504677"/>
                  </a:cubicBezTo>
                  <a:lnTo>
                    <a:pt x="613014" y="1504677"/>
                  </a:lnTo>
                  <a:cubicBezTo>
                    <a:pt x="610581" y="1475943"/>
                    <a:pt x="616894" y="1448985"/>
                    <a:pt x="620247" y="1422486"/>
                  </a:cubicBezTo>
                  <a:cubicBezTo>
                    <a:pt x="634121" y="1312679"/>
                    <a:pt x="636685" y="1202214"/>
                    <a:pt x="643458" y="1092012"/>
                  </a:cubicBezTo>
                  <a:cubicBezTo>
                    <a:pt x="645431" y="1060319"/>
                    <a:pt x="645628" y="1028495"/>
                    <a:pt x="645628" y="996736"/>
                  </a:cubicBezTo>
                  <a:cubicBezTo>
                    <a:pt x="645759" y="826897"/>
                    <a:pt x="647600" y="657057"/>
                    <a:pt x="644904" y="487283"/>
                  </a:cubicBezTo>
                  <a:cubicBezTo>
                    <a:pt x="643195" y="382341"/>
                    <a:pt x="638066" y="277400"/>
                    <a:pt x="628203" y="172656"/>
                  </a:cubicBezTo>
                  <a:cubicBezTo>
                    <a:pt x="622877" y="116437"/>
                    <a:pt x="615513" y="60218"/>
                    <a:pt x="611765" y="4525"/>
                  </a:cubicBezTo>
                  <a:cubicBezTo>
                    <a:pt x="617255" y="1204"/>
                    <a:pt x="622532" y="218"/>
                    <a:pt x="627628" y="62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latin typeface="Sintony" panose="0200050305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49238D-3016-D07C-CF08-8959C1500C62}"/>
              </a:ext>
            </a:extLst>
          </p:cNvPr>
          <p:cNvSpPr txBox="1"/>
          <p:nvPr/>
        </p:nvSpPr>
        <p:spPr>
          <a:xfrm>
            <a:off x="2600632" y="287930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ED5F6-2A9C-15C4-FF8A-5BAB11D9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59" y="388912"/>
            <a:ext cx="520751" cy="520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7FAA67-4B9F-ABF8-0B3B-E74D4AEE9A18}"/>
              </a:ext>
            </a:extLst>
          </p:cNvPr>
          <p:cNvSpPr txBox="1"/>
          <p:nvPr/>
        </p:nvSpPr>
        <p:spPr>
          <a:xfrm>
            <a:off x="265472" y="1425677"/>
            <a:ext cx="10530348" cy="2376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800" kern="100" dirty="0">
                <a:solidFill>
                  <a:srgbClr val="F77F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Basics</a:t>
            </a:r>
            <a:r>
              <a:rPr lang="en-IN" sz="28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is a sports blog company that entered space recently.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wanted to get more traffic to their website by releasing a special edition magazine on IPL 2024.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magazine aims to provide interesting insights and facts for fans, analysts, and teams based on the last 3 years’ IPL data.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7915EA-2E2E-6391-85DE-86CF0003E21E}"/>
              </a:ext>
            </a:extLst>
          </p:cNvPr>
          <p:cNvSpPr txBox="1"/>
          <p:nvPr/>
        </p:nvSpPr>
        <p:spPr>
          <a:xfrm>
            <a:off x="2035278" y="4322519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BCB1AB-6659-4CF8-F730-5C628D6FB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94" y="4471266"/>
            <a:ext cx="517925" cy="517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DEA43B-80EB-954C-09ED-49AFD07B2773}"/>
              </a:ext>
            </a:extLst>
          </p:cNvPr>
          <p:cNvSpPr txBox="1"/>
          <p:nvPr/>
        </p:nvSpPr>
        <p:spPr>
          <a:xfrm>
            <a:off x="335180" y="5091960"/>
            <a:ext cx="101656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kern="1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 dashboard with your metrics and analysis. The dashboard presents a concise summary of players and team performance over the past three years.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76804-D569-3846-F150-4F18DD790998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88604"/>
      </p:ext>
    </p:extLst>
  </p:cSld>
  <p:clrMapOvr>
    <a:masterClrMapping/>
  </p:clrMapOvr>
  <p:transition spd="slow" advClick="0"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4A38006-8488-75D4-C63E-4407559E2671}"/>
              </a:ext>
            </a:extLst>
          </p:cNvPr>
          <p:cNvSpPr txBox="1"/>
          <p:nvPr/>
        </p:nvSpPr>
        <p:spPr>
          <a:xfrm>
            <a:off x="2600632" y="110951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63AAA49-5BE5-9309-F5D6-458257B3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55" y="263727"/>
            <a:ext cx="481981" cy="4819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92800B1-54F9-761E-D756-D966B81FA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57" y="1057369"/>
            <a:ext cx="4373179" cy="5589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B8881FA-BD9D-7B73-902D-899A1C6F4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2" y="1057369"/>
            <a:ext cx="4373179" cy="55892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1D8E685-BB5B-F868-E6A7-22E9B35A2B5D}"/>
              </a:ext>
            </a:extLst>
          </p:cNvPr>
          <p:cNvSpPr txBox="1"/>
          <p:nvPr/>
        </p:nvSpPr>
        <p:spPr>
          <a:xfrm>
            <a:off x="9743728" y="6550223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F88F5FD-37DF-51E4-BDC7-A7D8243D624D}"/>
              </a:ext>
            </a:extLst>
          </p:cNvPr>
          <p:cNvGrpSpPr/>
          <p:nvPr/>
        </p:nvGrpSpPr>
        <p:grpSpPr>
          <a:xfrm>
            <a:off x="10634815" y="44624"/>
            <a:ext cx="1455173" cy="688258"/>
            <a:chOff x="3519794" y="659721"/>
            <a:chExt cx="3565968" cy="2041292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E58EF255-1BF7-314A-9AF0-FA926770E854}"/>
                </a:ext>
              </a:extLst>
            </p:cNvPr>
            <p:cNvGrpSpPr/>
            <p:nvPr/>
          </p:nvGrpSpPr>
          <p:grpSpPr>
            <a:xfrm>
              <a:off x="3519794" y="659721"/>
              <a:ext cx="1305420" cy="2041275"/>
              <a:chOff x="4374616" y="1434320"/>
              <a:chExt cx="1305420" cy="2041275"/>
            </a:xfrm>
          </p:grpSpPr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1FEA2966-1E93-8ABF-06EB-273780085F2A}"/>
                  </a:ext>
                </a:extLst>
              </p:cNvPr>
              <p:cNvSpPr/>
              <p:nvPr/>
            </p:nvSpPr>
            <p:spPr>
              <a:xfrm flipV="1">
                <a:off x="4374616" y="1671396"/>
                <a:ext cx="1305420" cy="1804199"/>
              </a:xfrm>
              <a:custGeom>
                <a:avLst/>
                <a:gdLst>
                  <a:gd name="connsiteX0" fmla="*/ 518857 w 1305420"/>
                  <a:gd name="connsiteY0" fmla="*/ 102000 h 1804199"/>
                  <a:gd name="connsiteX1" fmla="*/ 497741 w 1305420"/>
                  <a:gd name="connsiteY1" fmla="*/ 74737 h 1804199"/>
                  <a:gd name="connsiteX2" fmla="*/ 512324 w 1305420"/>
                  <a:gd name="connsiteY2" fmla="*/ 36765 h 1804199"/>
                  <a:gd name="connsiteX3" fmla="*/ 553965 w 1305420"/>
                  <a:gd name="connsiteY3" fmla="*/ 27766 h 1804199"/>
                  <a:gd name="connsiteX4" fmla="*/ 601009 w 1305420"/>
                  <a:gd name="connsiteY4" fmla="*/ 33765 h 1804199"/>
                  <a:gd name="connsiteX5" fmla="*/ 602230 w 1305420"/>
                  <a:gd name="connsiteY5" fmla="*/ 48947 h 1804199"/>
                  <a:gd name="connsiteX6" fmla="*/ 594347 w 1305420"/>
                  <a:gd name="connsiteY6" fmla="*/ 75066 h 1804199"/>
                  <a:gd name="connsiteX7" fmla="*/ 560960 w 1305420"/>
                  <a:gd name="connsiteY7" fmla="*/ 94638 h 1804199"/>
                  <a:gd name="connsiteX8" fmla="*/ 518857 w 1305420"/>
                  <a:gd name="connsiteY8" fmla="*/ 102000 h 1804199"/>
                  <a:gd name="connsiteX9" fmla="*/ 823312 w 1305420"/>
                  <a:gd name="connsiteY9" fmla="*/ 201130 h 1804199"/>
                  <a:gd name="connsiteX10" fmla="*/ 799217 w 1305420"/>
                  <a:gd name="connsiteY10" fmla="*/ 195057 h 1804199"/>
                  <a:gd name="connsiteX11" fmla="*/ 783448 w 1305420"/>
                  <a:gd name="connsiteY11" fmla="*/ 187082 h 1804199"/>
                  <a:gd name="connsiteX12" fmla="*/ 795626 w 1305420"/>
                  <a:gd name="connsiteY12" fmla="*/ 167657 h 1804199"/>
                  <a:gd name="connsiteX13" fmla="*/ 819574 w 1305420"/>
                  <a:gd name="connsiteY13" fmla="*/ 142195 h 1804199"/>
                  <a:gd name="connsiteX14" fmla="*/ 829161 w 1305420"/>
                  <a:gd name="connsiteY14" fmla="*/ 155622 h 1804199"/>
                  <a:gd name="connsiteX15" fmla="*/ 828902 w 1305420"/>
                  <a:gd name="connsiteY15" fmla="*/ 186021 h 1804199"/>
                  <a:gd name="connsiteX16" fmla="*/ 823312 w 1305420"/>
                  <a:gd name="connsiteY16" fmla="*/ 201130 h 1804199"/>
                  <a:gd name="connsiteX17" fmla="*/ 917600 w 1305420"/>
                  <a:gd name="connsiteY17" fmla="*/ 576740 h 1804199"/>
                  <a:gd name="connsiteX18" fmla="*/ 858771 w 1305420"/>
                  <a:gd name="connsiteY18" fmla="*/ 558760 h 1804199"/>
                  <a:gd name="connsiteX19" fmla="*/ 913403 w 1305420"/>
                  <a:gd name="connsiteY19" fmla="*/ 565418 h 1804199"/>
                  <a:gd name="connsiteX20" fmla="*/ 893934 w 1305420"/>
                  <a:gd name="connsiteY20" fmla="*/ 566369 h 1804199"/>
                  <a:gd name="connsiteX21" fmla="*/ 894933 w 1305420"/>
                  <a:gd name="connsiteY21" fmla="*/ 568308 h 1804199"/>
                  <a:gd name="connsiteX22" fmla="*/ 982619 w 1305420"/>
                  <a:gd name="connsiteY22" fmla="*/ 554846 h 1804199"/>
                  <a:gd name="connsiteX23" fmla="*/ 990280 w 1305420"/>
                  <a:gd name="connsiteY23" fmla="*/ 556016 h 1804199"/>
                  <a:gd name="connsiteX24" fmla="*/ 979843 w 1305420"/>
                  <a:gd name="connsiteY24" fmla="*/ 561577 h 1804199"/>
                  <a:gd name="connsiteX25" fmla="*/ 917600 w 1305420"/>
                  <a:gd name="connsiteY25" fmla="*/ 576740 h 1804199"/>
                  <a:gd name="connsiteX26" fmla="*/ 1276506 w 1305420"/>
                  <a:gd name="connsiteY26" fmla="*/ 644144 h 1804199"/>
                  <a:gd name="connsiteX27" fmla="*/ 1248709 w 1305420"/>
                  <a:gd name="connsiteY27" fmla="*/ 640924 h 1804199"/>
                  <a:gd name="connsiteX28" fmla="*/ 1229426 w 1305420"/>
                  <a:gd name="connsiteY28" fmla="*/ 629949 h 1804199"/>
                  <a:gd name="connsiteX29" fmla="*/ 1220320 w 1305420"/>
                  <a:gd name="connsiteY29" fmla="*/ 623986 h 1804199"/>
                  <a:gd name="connsiteX30" fmla="*/ 1230647 w 1305420"/>
                  <a:gd name="connsiteY30" fmla="*/ 587623 h 1804199"/>
                  <a:gd name="connsiteX31" fmla="*/ 1183788 w 1305420"/>
                  <a:gd name="connsiteY31" fmla="*/ 542298 h 1804199"/>
                  <a:gd name="connsiteX32" fmla="*/ 1153585 w 1305420"/>
                  <a:gd name="connsiteY32" fmla="*/ 512337 h 1804199"/>
                  <a:gd name="connsiteX33" fmla="*/ 1181307 w 1305420"/>
                  <a:gd name="connsiteY33" fmla="*/ 519470 h 1804199"/>
                  <a:gd name="connsiteX34" fmla="*/ 1213065 w 1305420"/>
                  <a:gd name="connsiteY34" fmla="*/ 537469 h 1804199"/>
                  <a:gd name="connsiteX35" fmla="*/ 1238419 w 1305420"/>
                  <a:gd name="connsiteY35" fmla="*/ 558760 h 1804199"/>
                  <a:gd name="connsiteX36" fmla="*/ 1260036 w 1305420"/>
                  <a:gd name="connsiteY36" fmla="*/ 575405 h 1804199"/>
                  <a:gd name="connsiteX37" fmla="*/ 1272324 w 1305420"/>
                  <a:gd name="connsiteY37" fmla="*/ 585867 h 1804199"/>
                  <a:gd name="connsiteX38" fmla="*/ 1284317 w 1305420"/>
                  <a:gd name="connsiteY38" fmla="*/ 598049 h 1804199"/>
                  <a:gd name="connsiteX39" fmla="*/ 1291127 w 1305420"/>
                  <a:gd name="connsiteY39" fmla="*/ 604964 h 1804199"/>
                  <a:gd name="connsiteX40" fmla="*/ 1299011 w 1305420"/>
                  <a:gd name="connsiteY40" fmla="*/ 614401 h 1804199"/>
                  <a:gd name="connsiteX41" fmla="*/ 1296493 w 1305420"/>
                  <a:gd name="connsiteY41" fmla="*/ 624572 h 1804199"/>
                  <a:gd name="connsiteX42" fmla="*/ 1276506 w 1305420"/>
                  <a:gd name="connsiteY42" fmla="*/ 644144 h 1804199"/>
                  <a:gd name="connsiteX43" fmla="*/ 953304 w 1305420"/>
                  <a:gd name="connsiteY43" fmla="*/ 1001920 h 1804199"/>
                  <a:gd name="connsiteX44" fmla="*/ 975994 w 1305420"/>
                  <a:gd name="connsiteY44" fmla="*/ 987908 h 1804199"/>
                  <a:gd name="connsiteX45" fmla="*/ 987542 w 1305420"/>
                  <a:gd name="connsiteY45" fmla="*/ 976385 h 1804199"/>
                  <a:gd name="connsiteX46" fmla="*/ 1000311 w 1305420"/>
                  <a:gd name="connsiteY46" fmla="*/ 966654 h 1804199"/>
                  <a:gd name="connsiteX47" fmla="*/ 1003235 w 1305420"/>
                  <a:gd name="connsiteY47" fmla="*/ 947412 h 1804199"/>
                  <a:gd name="connsiteX48" fmla="*/ 1049169 w 1305420"/>
                  <a:gd name="connsiteY48" fmla="*/ 892428 h 1804199"/>
                  <a:gd name="connsiteX49" fmla="*/ 1081223 w 1305420"/>
                  <a:gd name="connsiteY49" fmla="*/ 859614 h 1804199"/>
                  <a:gd name="connsiteX50" fmla="*/ 1174979 w 1305420"/>
                  <a:gd name="connsiteY50" fmla="*/ 721698 h 1804199"/>
                  <a:gd name="connsiteX51" fmla="*/ 1195484 w 1305420"/>
                  <a:gd name="connsiteY51" fmla="*/ 682116 h 1804199"/>
                  <a:gd name="connsiteX52" fmla="*/ 1211067 w 1305420"/>
                  <a:gd name="connsiteY52" fmla="*/ 649375 h 1804199"/>
                  <a:gd name="connsiteX53" fmla="*/ 1219506 w 1305420"/>
                  <a:gd name="connsiteY53" fmla="*/ 625962 h 1804199"/>
                  <a:gd name="connsiteX54" fmla="*/ 1277950 w 1305420"/>
                  <a:gd name="connsiteY54" fmla="*/ 647362 h 1804199"/>
                  <a:gd name="connsiteX55" fmla="*/ 1299381 w 1305420"/>
                  <a:gd name="connsiteY55" fmla="*/ 631669 h 1804199"/>
                  <a:gd name="connsiteX56" fmla="*/ 1304933 w 1305420"/>
                  <a:gd name="connsiteY56" fmla="*/ 615462 h 1804199"/>
                  <a:gd name="connsiteX57" fmla="*/ 1220838 w 1305420"/>
                  <a:gd name="connsiteY57" fmla="*/ 497886 h 1804199"/>
                  <a:gd name="connsiteX58" fmla="*/ 1154510 w 1305420"/>
                  <a:gd name="connsiteY58" fmla="*/ 469901 h 1804199"/>
                  <a:gd name="connsiteX59" fmla="*/ 1120309 w 1305420"/>
                  <a:gd name="connsiteY59" fmla="*/ 440050 h 1804199"/>
                  <a:gd name="connsiteX60" fmla="*/ 888123 w 1305420"/>
                  <a:gd name="connsiteY60" fmla="*/ 223958 h 1804199"/>
                  <a:gd name="connsiteX61" fmla="*/ 855884 w 1305420"/>
                  <a:gd name="connsiteY61" fmla="*/ 213385 h 1804199"/>
                  <a:gd name="connsiteX62" fmla="*/ 831418 w 1305420"/>
                  <a:gd name="connsiteY62" fmla="*/ 111174 h 1804199"/>
                  <a:gd name="connsiteX63" fmla="*/ 794404 w 1305420"/>
                  <a:gd name="connsiteY63" fmla="*/ 124672 h 1804199"/>
                  <a:gd name="connsiteX64" fmla="*/ 770938 w 1305420"/>
                  <a:gd name="connsiteY64" fmla="*/ 153609 h 1804199"/>
                  <a:gd name="connsiteX65" fmla="*/ 747545 w 1305420"/>
                  <a:gd name="connsiteY65" fmla="*/ 182473 h 1804199"/>
                  <a:gd name="connsiteX66" fmla="*/ 626549 w 1305420"/>
                  <a:gd name="connsiteY66" fmla="*/ 39801 h 1804199"/>
                  <a:gd name="connsiteX67" fmla="*/ 626363 w 1305420"/>
                  <a:gd name="connsiteY67" fmla="*/ 28168 h 1804199"/>
                  <a:gd name="connsiteX68" fmla="*/ 620775 w 1305420"/>
                  <a:gd name="connsiteY68" fmla="*/ 7023 h 1804199"/>
                  <a:gd name="connsiteX69" fmla="*/ 539122 w 1305420"/>
                  <a:gd name="connsiteY69" fmla="*/ 0 h 1804199"/>
                  <a:gd name="connsiteX70" fmla="*/ 484601 w 1305420"/>
                  <a:gd name="connsiteY70" fmla="*/ 18035 h 1804199"/>
                  <a:gd name="connsiteX71" fmla="*/ 473312 w 1305420"/>
                  <a:gd name="connsiteY71" fmla="*/ 62007 h 1804199"/>
                  <a:gd name="connsiteX72" fmla="*/ 468463 w 1305420"/>
                  <a:gd name="connsiteY72" fmla="*/ 84103 h 1804199"/>
                  <a:gd name="connsiteX73" fmla="*/ 473312 w 1305420"/>
                  <a:gd name="connsiteY73" fmla="*/ 100455 h 1804199"/>
                  <a:gd name="connsiteX74" fmla="*/ 481307 w 1305420"/>
                  <a:gd name="connsiteY74" fmla="*/ 142635 h 1804199"/>
                  <a:gd name="connsiteX75" fmla="*/ 511436 w 1305420"/>
                  <a:gd name="connsiteY75" fmla="*/ 167109 h 1804199"/>
                  <a:gd name="connsiteX76" fmla="*/ 541602 w 1305420"/>
                  <a:gd name="connsiteY76" fmla="*/ 191179 h 1804199"/>
                  <a:gd name="connsiteX77" fmla="*/ 566994 w 1305420"/>
                  <a:gd name="connsiteY77" fmla="*/ 227871 h 1804199"/>
                  <a:gd name="connsiteX78" fmla="*/ 588313 w 1305420"/>
                  <a:gd name="connsiteY78" fmla="*/ 255967 h 1804199"/>
                  <a:gd name="connsiteX79" fmla="*/ 600601 w 1305420"/>
                  <a:gd name="connsiteY79" fmla="*/ 270015 h 1804199"/>
                  <a:gd name="connsiteX80" fmla="*/ 612779 w 1305420"/>
                  <a:gd name="connsiteY80" fmla="*/ 291013 h 1804199"/>
                  <a:gd name="connsiteX81" fmla="*/ 624068 w 1305420"/>
                  <a:gd name="connsiteY81" fmla="*/ 308023 h 1804199"/>
                  <a:gd name="connsiteX82" fmla="*/ 633766 w 1305420"/>
                  <a:gd name="connsiteY82" fmla="*/ 329461 h 1804199"/>
                  <a:gd name="connsiteX83" fmla="*/ 649164 w 1305420"/>
                  <a:gd name="connsiteY83" fmla="*/ 359715 h 1804199"/>
                  <a:gd name="connsiteX84" fmla="*/ 655382 w 1305420"/>
                  <a:gd name="connsiteY84" fmla="*/ 372738 h 1804199"/>
                  <a:gd name="connsiteX85" fmla="*/ 670076 w 1305420"/>
                  <a:gd name="connsiteY85" fmla="*/ 385176 h 1804199"/>
                  <a:gd name="connsiteX86" fmla="*/ 688990 w 1305420"/>
                  <a:gd name="connsiteY86" fmla="*/ 400541 h 1804199"/>
                  <a:gd name="connsiteX87" fmla="*/ 721192 w 1305420"/>
                  <a:gd name="connsiteY87" fmla="*/ 426551 h 1804199"/>
                  <a:gd name="connsiteX88" fmla="*/ 749508 w 1305420"/>
                  <a:gd name="connsiteY88" fmla="*/ 470889 h 1804199"/>
                  <a:gd name="connsiteX89" fmla="*/ 752173 w 1305420"/>
                  <a:gd name="connsiteY89" fmla="*/ 487753 h 1804199"/>
                  <a:gd name="connsiteX90" fmla="*/ 754208 w 1305420"/>
                  <a:gd name="connsiteY90" fmla="*/ 504947 h 1804199"/>
                  <a:gd name="connsiteX91" fmla="*/ 756577 w 1305420"/>
                  <a:gd name="connsiteY91" fmla="*/ 538896 h 1804199"/>
                  <a:gd name="connsiteX92" fmla="*/ 754578 w 1305420"/>
                  <a:gd name="connsiteY92" fmla="*/ 604854 h 1804199"/>
                  <a:gd name="connsiteX93" fmla="*/ 751210 w 1305420"/>
                  <a:gd name="connsiteY93" fmla="*/ 649192 h 1804199"/>
                  <a:gd name="connsiteX94" fmla="*/ 748063 w 1305420"/>
                  <a:gd name="connsiteY94" fmla="*/ 670081 h 1804199"/>
                  <a:gd name="connsiteX95" fmla="*/ 746361 w 1305420"/>
                  <a:gd name="connsiteY95" fmla="*/ 682738 h 1804199"/>
                  <a:gd name="connsiteX96" fmla="*/ 743659 w 1305420"/>
                  <a:gd name="connsiteY96" fmla="*/ 685957 h 1804199"/>
                  <a:gd name="connsiteX97" fmla="*/ 743659 w 1305420"/>
                  <a:gd name="connsiteY97" fmla="*/ 692578 h 1804199"/>
                  <a:gd name="connsiteX98" fmla="*/ 739847 w 1305420"/>
                  <a:gd name="connsiteY98" fmla="*/ 706406 h 1804199"/>
                  <a:gd name="connsiteX99" fmla="*/ 737478 w 1305420"/>
                  <a:gd name="connsiteY99" fmla="*/ 724185 h 1804199"/>
                  <a:gd name="connsiteX100" fmla="*/ 732555 w 1305420"/>
                  <a:gd name="connsiteY100" fmla="*/ 738453 h 1804199"/>
                  <a:gd name="connsiteX101" fmla="*/ 727670 w 1305420"/>
                  <a:gd name="connsiteY101" fmla="*/ 757403 h 1804199"/>
                  <a:gd name="connsiteX102" fmla="*/ 706535 w 1305420"/>
                  <a:gd name="connsiteY102" fmla="*/ 795046 h 1804199"/>
                  <a:gd name="connsiteX103" fmla="*/ 701389 w 1305420"/>
                  <a:gd name="connsiteY103" fmla="*/ 802033 h 1804199"/>
                  <a:gd name="connsiteX104" fmla="*/ 953304 w 1305420"/>
                  <a:gd name="connsiteY104" fmla="*/ 1001920 h 1804199"/>
                  <a:gd name="connsiteX105" fmla="*/ 539140 w 1305420"/>
                  <a:gd name="connsiteY105" fmla="*/ 1368076 h 1804199"/>
                  <a:gd name="connsiteX106" fmla="*/ 543989 w 1305420"/>
                  <a:gd name="connsiteY106" fmla="*/ 1340676 h 1804199"/>
                  <a:gd name="connsiteX107" fmla="*/ 544470 w 1305420"/>
                  <a:gd name="connsiteY107" fmla="*/ 1334091 h 1804199"/>
                  <a:gd name="connsiteX108" fmla="*/ 531145 w 1305420"/>
                  <a:gd name="connsiteY108" fmla="*/ 1328603 h 1804199"/>
                  <a:gd name="connsiteX109" fmla="*/ 521225 w 1305420"/>
                  <a:gd name="connsiteY109" fmla="*/ 1325787 h 1804199"/>
                  <a:gd name="connsiteX110" fmla="*/ 466408 w 1305420"/>
                  <a:gd name="connsiteY110" fmla="*/ 1317409 h 1804199"/>
                  <a:gd name="connsiteX111" fmla="*/ 468148 w 1305420"/>
                  <a:gd name="connsiteY111" fmla="*/ 1322824 h 1804199"/>
                  <a:gd name="connsiteX112" fmla="*/ 476883 w 1305420"/>
                  <a:gd name="connsiteY112" fmla="*/ 1348395 h 1804199"/>
                  <a:gd name="connsiteX113" fmla="*/ 477291 w 1305420"/>
                  <a:gd name="connsiteY113" fmla="*/ 1349382 h 1804199"/>
                  <a:gd name="connsiteX114" fmla="*/ 479178 w 1305420"/>
                  <a:gd name="connsiteY114" fmla="*/ 1353443 h 1804199"/>
                  <a:gd name="connsiteX115" fmla="*/ 504088 w 1305420"/>
                  <a:gd name="connsiteY115" fmla="*/ 1358235 h 1804199"/>
                  <a:gd name="connsiteX116" fmla="*/ 535365 w 1305420"/>
                  <a:gd name="connsiteY116" fmla="*/ 1366832 h 1804199"/>
                  <a:gd name="connsiteX117" fmla="*/ 539140 w 1305420"/>
                  <a:gd name="connsiteY117" fmla="*/ 1368076 h 1804199"/>
                  <a:gd name="connsiteX118" fmla="*/ 586295 w 1305420"/>
                  <a:gd name="connsiteY118" fmla="*/ 1386074 h 1804199"/>
                  <a:gd name="connsiteX119" fmla="*/ 589553 w 1305420"/>
                  <a:gd name="connsiteY119" fmla="*/ 1353735 h 1804199"/>
                  <a:gd name="connsiteX120" fmla="*/ 583261 w 1305420"/>
                  <a:gd name="connsiteY120" fmla="*/ 1349748 h 1804199"/>
                  <a:gd name="connsiteX121" fmla="*/ 582557 w 1305420"/>
                  <a:gd name="connsiteY121" fmla="*/ 1349345 h 1804199"/>
                  <a:gd name="connsiteX122" fmla="*/ 550244 w 1305420"/>
                  <a:gd name="connsiteY122" fmla="*/ 1336688 h 1804199"/>
                  <a:gd name="connsiteX123" fmla="*/ 544618 w 1305420"/>
                  <a:gd name="connsiteY123" fmla="*/ 1368551 h 1804199"/>
                  <a:gd name="connsiteX124" fmla="*/ 544544 w 1305420"/>
                  <a:gd name="connsiteY124" fmla="*/ 1369685 h 1804199"/>
                  <a:gd name="connsiteX125" fmla="*/ 583594 w 1305420"/>
                  <a:gd name="connsiteY125" fmla="*/ 1385708 h 1804199"/>
                  <a:gd name="connsiteX126" fmla="*/ 586295 w 1305420"/>
                  <a:gd name="connsiteY126" fmla="*/ 1386074 h 1804199"/>
                  <a:gd name="connsiteX127" fmla="*/ 529924 w 1305420"/>
                  <a:gd name="connsiteY127" fmla="*/ 1399720 h 1804199"/>
                  <a:gd name="connsiteX128" fmla="*/ 530294 w 1305420"/>
                  <a:gd name="connsiteY128" fmla="*/ 1399170 h 1804199"/>
                  <a:gd name="connsiteX129" fmla="*/ 537771 w 1305420"/>
                  <a:gd name="connsiteY129" fmla="*/ 1374148 h 1804199"/>
                  <a:gd name="connsiteX130" fmla="*/ 531367 w 1305420"/>
                  <a:gd name="connsiteY130" fmla="*/ 1371917 h 1804199"/>
                  <a:gd name="connsiteX131" fmla="*/ 494835 w 1305420"/>
                  <a:gd name="connsiteY131" fmla="*/ 1362332 h 1804199"/>
                  <a:gd name="connsiteX132" fmla="*/ 481325 w 1305420"/>
                  <a:gd name="connsiteY132" fmla="*/ 1360101 h 1804199"/>
                  <a:gd name="connsiteX133" fmla="*/ 481880 w 1305420"/>
                  <a:gd name="connsiteY133" fmla="*/ 1362516 h 1804199"/>
                  <a:gd name="connsiteX134" fmla="*/ 490430 w 1305420"/>
                  <a:gd name="connsiteY134" fmla="*/ 1387355 h 1804199"/>
                  <a:gd name="connsiteX135" fmla="*/ 506161 w 1305420"/>
                  <a:gd name="connsiteY135" fmla="*/ 1392293 h 1804199"/>
                  <a:gd name="connsiteX136" fmla="*/ 529924 w 1305420"/>
                  <a:gd name="connsiteY136" fmla="*/ 1399720 h 1804199"/>
                  <a:gd name="connsiteX137" fmla="*/ 573785 w 1305420"/>
                  <a:gd name="connsiteY137" fmla="*/ 1414572 h 1804199"/>
                  <a:gd name="connsiteX138" fmla="*/ 577264 w 1305420"/>
                  <a:gd name="connsiteY138" fmla="*/ 1414426 h 1804199"/>
                  <a:gd name="connsiteX139" fmla="*/ 582039 w 1305420"/>
                  <a:gd name="connsiteY139" fmla="*/ 1402829 h 1804199"/>
                  <a:gd name="connsiteX140" fmla="*/ 584667 w 1305420"/>
                  <a:gd name="connsiteY140" fmla="*/ 1393427 h 1804199"/>
                  <a:gd name="connsiteX141" fmla="*/ 576709 w 1305420"/>
                  <a:gd name="connsiteY141" fmla="*/ 1389110 h 1804199"/>
                  <a:gd name="connsiteX142" fmla="*/ 542768 w 1305420"/>
                  <a:gd name="connsiteY142" fmla="*/ 1375832 h 1804199"/>
                  <a:gd name="connsiteX143" fmla="*/ 537289 w 1305420"/>
                  <a:gd name="connsiteY143" fmla="*/ 1395732 h 1804199"/>
                  <a:gd name="connsiteX144" fmla="*/ 536697 w 1305420"/>
                  <a:gd name="connsiteY144" fmla="*/ 1401768 h 1804199"/>
                  <a:gd name="connsiteX145" fmla="*/ 538770 w 1305420"/>
                  <a:gd name="connsiteY145" fmla="*/ 1402573 h 1804199"/>
                  <a:gd name="connsiteX146" fmla="*/ 550096 w 1305420"/>
                  <a:gd name="connsiteY146" fmla="*/ 1406194 h 1804199"/>
                  <a:gd name="connsiteX147" fmla="*/ 571823 w 1305420"/>
                  <a:gd name="connsiteY147" fmla="*/ 1413840 h 1804199"/>
                  <a:gd name="connsiteX148" fmla="*/ 572822 w 1305420"/>
                  <a:gd name="connsiteY148" fmla="*/ 1414206 h 1804199"/>
                  <a:gd name="connsiteX149" fmla="*/ 573785 w 1305420"/>
                  <a:gd name="connsiteY149" fmla="*/ 1414572 h 1804199"/>
                  <a:gd name="connsiteX150" fmla="*/ 737793 w 1305420"/>
                  <a:gd name="connsiteY150" fmla="*/ 1782701 h 1804199"/>
                  <a:gd name="connsiteX151" fmla="*/ 741715 w 1305420"/>
                  <a:gd name="connsiteY151" fmla="*/ 1761483 h 1804199"/>
                  <a:gd name="connsiteX152" fmla="*/ 752709 w 1305420"/>
                  <a:gd name="connsiteY152" fmla="*/ 1760824 h 1804199"/>
                  <a:gd name="connsiteX153" fmla="*/ 753597 w 1305420"/>
                  <a:gd name="connsiteY153" fmla="*/ 1752521 h 1804199"/>
                  <a:gd name="connsiteX154" fmla="*/ 747490 w 1305420"/>
                  <a:gd name="connsiteY154" fmla="*/ 1738327 h 1804199"/>
                  <a:gd name="connsiteX155" fmla="*/ 756299 w 1305420"/>
                  <a:gd name="connsiteY155" fmla="*/ 1695891 h 1804199"/>
                  <a:gd name="connsiteX156" fmla="*/ 800197 w 1305420"/>
                  <a:gd name="connsiteY156" fmla="*/ 1673722 h 1804199"/>
                  <a:gd name="connsiteX157" fmla="*/ 779729 w 1305420"/>
                  <a:gd name="connsiteY157" fmla="*/ 1661138 h 1804199"/>
                  <a:gd name="connsiteX158" fmla="*/ 802159 w 1305420"/>
                  <a:gd name="connsiteY158" fmla="*/ 1662125 h 1804199"/>
                  <a:gd name="connsiteX159" fmla="*/ 776804 w 1305420"/>
                  <a:gd name="connsiteY159" fmla="*/ 1629311 h 1804199"/>
                  <a:gd name="connsiteX160" fmla="*/ 824589 w 1305420"/>
                  <a:gd name="connsiteY160" fmla="*/ 1619690 h 1804199"/>
                  <a:gd name="connsiteX161" fmla="*/ 842133 w 1305420"/>
                  <a:gd name="connsiteY161" fmla="*/ 1610069 h 1804199"/>
                  <a:gd name="connsiteX162" fmla="*/ 831400 w 1305420"/>
                  <a:gd name="connsiteY162" fmla="*/ 1590790 h 1804199"/>
                  <a:gd name="connsiteX163" fmla="*/ 805157 w 1305420"/>
                  <a:gd name="connsiteY163" fmla="*/ 1486603 h 1804199"/>
                  <a:gd name="connsiteX164" fmla="*/ 796310 w 1305420"/>
                  <a:gd name="connsiteY164" fmla="*/ 1451886 h 1804199"/>
                  <a:gd name="connsiteX165" fmla="*/ 772881 w 1305420"/>
                  <a:gd name="connsiteY165" fmla="*/ 1411316 h 1804199"/>
                  <a:gd name="connsiteX166" fmla="*/ 708441 w 1305420"/>
                  <a:gd name="connsiteY166" fmla="*/ 1284997 h 1804199"/>
                  <a:gd name="connsiteX167" fmla="*/ 793386 w 1305420"/>
                  <a:gd name="connsiteY167" fmla="*/ 1208796 h 1804199"/>
                  <a:gd name="connsiteX168" fmla="*/ 820703 w 1305420"/>
                  <a:gd name="connsiteY168" fmla="*/ 1182749 h 1804199"/>
                  <a:gd name="connsiteX169" fmla="*/ 842133 w 1305420"/>
                  <a:gd name="connsiteY169" fmla="*/ 1149020 h 1804199"/>
                  <a:gd name="connsiteX170" fmla="*/ 905649 w 1305420"/>
                  <a:gd name="connsiteY170" fmla="*/ 1049662 h 1804199"/>
                  <a:gd name="connsiteX171" fmla="*/ 907647 w 1305420"/>
                  <a:gd name="connsiteY171" fmla="*/ 1038029 h 1804199"/>
                  <a:gd name="connsiteX172" fmla="*/ 927857 w 1305420"/>
                  <a:gd name="connsiteY172" fmla="*/ 1027493 h 1804199"/>
                  <a:gd name="connsiteX173" fmla="*/ 913940 w 1305420"/>
                  <a:gd name="connsiteY173" fmla="*/ 1009641 h 1804199"/>
                  <a:gd name="connsiteX174" fmla="*/ 693487 w 1305420"/>
                  <a:gd name="connsiteY174" fmla="*/ 812425 h 1804199"/>
                  <a:gd name="connsiteX175" fmla="*/ 687972 w 1305420"/>
                  <a:gd name="connsiteY175" fmla="*/ 822997 h 1804199"/>
                  <a:gd name="connsiteX176" fmla="*/ 687972 w 1305420"/>
                  <a:gd name="connsiteY176" fmla="*/ 880834 h 1804199"/>
                  <a:gd name="connsiteX177" fmla="*/ 678126 w 1305420"/>
                  <a:gd name="connsiteY177" fmla="*/ 916538 h 1804199"/>
                  <a:gd name="connsiteX178" fmla="*/ 668428 w 1305420"/>
                  <a:gd name="connsiteY178" fmla="*/ 952206 h 1804199"/>
                  <a:gd name="connsiteX179" fmla="*/ 627566 w 1305420"/>
                  <a:gd name="connsiteY179" fmla="*/ 990838 h 1804199"/>
                  <a:gd name="connsiteX180" fmla="*/ 507383 w 1305420"/>
                  <a:gd name="connsiteY180" fmla="*/ 1098793 h 1804199"/>
                  <a:gd name="connsiteX181" fmla="*/ 460671 w 1305420"/>
                  <a:gd name="connsiteY181" fmla="*/ 1143240 h 1804199"/>
                  <a:gd name="connsiteX182" fmla="*/ 418624 w 1305420"/>
                  <a:gd name="connsiteY182" fmla="*/ 1185639 h 1804199"/>
                  <a:gd name="connsiteX183" fmla="*/ 409851 w 1305420"/>
                  <a:gd name="connsiteY183" fmla="*/ 1255109 h 1804199"/>
                  <a:gd name="connsiteX184" fmla="*/ 393047 w 1305420"/>
                  <a:gd name="connsiteY184" fmla="*/ 1266596 h 1804199"/>
                  <a:gd name="connsiteX185" fmla="*/ 386199 w 1305420"/>
                  <a:gd name="connsiteY185" fmla="*/ 1294545 h 1804199"/>
                  <a:gd name="connsiteX186" fmla="*/ 374689 w 1305420"/>
                  <a:gd name="connsiteY186" fmla="*/ 1325457 h 1804199"/>
                  <a:gd name="connsiteX187" fmla="*/ 398340 w 1305420"/>
                  <a:gd name="connsiteY187" fmla="*/ 1330286 h 1804199"/>
                  <a:gd name="connsiteX188" fmla="*/ 440166 w 1305420"/>
                  <a:gd name="connsiteY188" fmla="*/ 1310787 h 1804199"/>
                  <a:gd name="connsiteX189" fmla="*/ 431245 w 1305420"/>
                  <a:gd name="connsiteY189" fmla="*/ 1314848 h 1804199"/>
                  <a:gd name="connsiteX190" fmla="*/ 403078 w 1305420"/>
                  <a:gd name="connsiteY190" fmla="*/ 1335152 h 1804199"/>
                  <a:gd name="connsiteX191" fmla="*/ 396230 w 1305420"/>
                  <a:gd name="connsiteY191" fmla="*/ 1336102 h 1804199"/>
                  <a:gd name="connsiteX192" fmla="*/ 361696 w 1305420"/>
                  <a:gd name="connsiteY192" fmla="*/ 1362698 h 1804199"/>
                  <a:gd name="connsiteX193" fmla="*/ 385533 w 1305420"/>
                  <a:gd name="connsiteY193" fmla="*/ 1346748 h 1804199"/>
                  <a:gd name="connsiteX194" fmla="*/ 362029 w 1305420"/>
                  <a:gd name="connsiteY194" fmla="*/ 1369831 h 1804199"/>
                  <a:gd name="connsiteX195" fmla="*/ 359105 w 1305420"/>
                  <a:gd name="connsiteY195" fmla="*/ 1391086 h 1804199"/>
                  <a:gd name="connsiteX196" fmla="*/ 359105 w 1305420"/>
                  <a:gd name="connsiteY196" fmla="*/ 1375685 h 1804199"/>
                  <a:gd name="connsiteX197" fmla="*/ 322241 w 1305420"/>
                  <a:gd name="connsiteY197" fmla="*/ 1479396 h 1804199"/>
                  <a:gd name="connsiteX198" fmla="*/ 337601 w 1305420"/>
                  <a:gd name="connsiteY198" fmla="*/ 1523258 h 1804199"/>
                  <a:gd name="connsiteX199" fmla="*/ 344448 w 1305420"/>
                  <a:gd name="connsiteY199" fmla="*/ 1537379 h 1804199"/>
                  <a:gd name="connsiteX200" fmla="*/ 352221 w 1305420"/>
                  <a:gd name="connsiteY200" fmla="*/ 1548280 h 1804199"/>
                  <a:gd name="connsiteX201" fmla="*/ 359105 w 1305420"/>
                  <a:gd name="connsiteY201" fmla="*/ 1556987 h 1804199"/>
                  <a:gd name="connsiteX202" fmla="*/ 375614 w 1305420"/>
                  <a:gd name="connsiteY202" fmla="*/ 1570450 h 1804199"/>
                  <a:gd name="connsiteX203" fmla="*/ 414737 w 1305420"/>
                  <a:gd name="connsiteY203" fmla="*/ 1586876 h 1804199"/>
                  <a:gd name="connsiteX204" fmla="*/ 436242 w 1305420"/>
                  <a:gd name="connsiteY204" fmla="*/ 1590790 h 1804199"/>
                  <a:gd name="connsiteX205" fmla="*/ 463484 w 1305420"/>
                  <a:gd name="connsiteY205" fmla="*/ 1583986 h 1804199"/>
                  <a:gd name="connsiteX206" fmla="*/ 490541 w 1305420"/>
                  <a:gd name="connsiteY206" fmla="*/ 1574767 h 1804199"/>
                  <a:gd name="connsiteX207" fmla="*/ 514304 w 1305420"/>
                  <a:gd name="connsiteY207" fmla="*/ 1553109 h 1804199"/>
                  <a:gd name="connsiteX208" fmla="*/ 528110 w 1305420"/>
                  <a:gd name="connsiteY208" fmla="*/ 1535879 h 1804199"/>
                  <a:gd name="connsiteX209" fmla="*/ 541917 w 1305420"/>
                  <a:gd name="connsiteY209" fmla="*/ 1513381 h 1804199"/>
                  <a:gd name="connsiteX210" fmla="*/ 584519 w 1305420"/>
                  <a:gd name="connsiteY210" fmla="*/ 1493297 h 1804199"/>
                  <a:gd name="connsiteX211" fmla="*/ 553353 w 1305420"/>
                  <a:gd name="connsiteY211" fmla="*/ 1461434 h 1804199"/>
                  <a:gd name="connsiteX212" fmla="*/ 563976 w 1305420"/>
                  <a:gd name="connsiteY212" fmla="*/ 1435497 h 1804199"/>
                  <a:gd name="connsiteX213" fmla="*/ 581298 w 1305420"/>
                  <a:gd name="connsiteY213" fmla="*/ 1438789 h 1804199"/>
                  <a:gd name="connsiteX214" fmla="*/ 593476 w 1305420"/>
                  <a:gd name="connsiteY214" fmla="*/ 1443545 h 1804199"/>
                  <a:gd name="connsiteX215" fmla="*/ 595438 w 1305420"/>
                  <a:gd name="connsiteY215" fmla="*/ 1433924 h 1804199"/>
                  <a:gd name="connsiteX216" fmla="*/ 593402 w 1305420"/>
                  <a:gd name="connsiteY216" fmla="*/ 1432497 h 1804199"/>
                  <a:gd name="connsiteX217" fmla="*/ 587850 w 1305420"/>
                  <a:gd name="connsiteY217" fmla="*/ 1428949 h 1804199"/>
                  <a:gd name="connsiteX218" fmla="*/ 580336 w 1305420"/>
                  <a:gd name="connsiteY218" fmla="*/ 1425034 h 1804199"/>
                  <a:gd name="connsiteX219" fmla="*/ 579967 w 1305420"/>
                  <a:gd name="connsiteY219" fmla="*/ 1424705 h 1804199"/>
                  <a:gd name="connsiteX220" fmla="*/ 568418 w 1305420"/>
                  <a:gd name="connsiteY220" fmla="*/ 1419583 h 1804199"/>
                  <a:gd name="connsiteX221" fmla="*/ 564754 w 1305420"/>
                  <a:gd name="connsiteY221" fmla="*/ 1418157 h 1804199"/>
                  <a:gd name="connsiteX222" fmla="*/ 556167 w 1305420"/>
                  <a:gd name="connsiteY222" fmla="*/ 1414865 h 1804199"/>
                  <a:gd name="connsiteX223" fmla="*/ 479807 w 1305420"/>
                  <a:gd name="connsiteY223" fmla="*/ 1391123 h 1804199"/>
                  <a:gd name="connsiteX224" fmla="*/ 423768 w 1305420"/>
                  <a:gd name="connsiteY224" fmla="*/ 1376673 h 1804199"/>
                  <a:gd name="connsiteX225" fmla="*/ 423509 w 1305420"/>
                  <a:gd name="connsiteY225" fmla="*/ 1376600 h 1804199"/>
                  <a:gd name="connsiteX226" fmla="*/ 423213 w 1305420"/>
                  <a:gd name="connsiteY226" fmla="*/ 1376563 h 1804199"/>
                  <a:gd name="connsiteX227" fmla="*/ 415403 w 1305420"/>
                  <a:gd name="connsiteY227" fmla="*/ 1374660 h 1804199"/>
                  <a:gd name="connsiteX228" fmla="*/ 402708 w 1305420"/>
                  <a:gd name="connsiteY228" fmla="*/ 1372137 h 1804199"/>
                  <a:gd name="connsiteX229" fmla="*/ 382572 w 1305420"/>
                  <a:gd name="connsiteY229" fmla="*/ 1404585 h 1804199"/>
                  <a:gd name="connsiteX230" fmla="*/ 385940 w 1305420"/>
                  <a:gd name="connsiteY230" fmla="*/ 1380733 h 1804199"/>
                  <a:gd name="connsiteX231" fmla="*/ 387754 w 1305420"/>
                  <a:gd name="connsiteY231" fmla="*/ 1375466 h 1804199"/>
                  <a:gd name="connsiteX232" fmla="*/ 398895 w 1305420"/>
                  <a:gd name="connsiteY232" fmla="*/ 1367125 h 1804199"/>
                  <a:gd name="connsiteX233" fmla="*/ 399154 w 1305420"/>
                  <a:gd name="connsiteY233" fmla="*/ 1366942 h 1804199"/>
                  <a:gd name="connsiteX234" fmla="*/ 399672 w 1305420"/>
                  <a:gd name="connsiteY234" fmla="*/ 1367088 h 1804199"/>
                  <a:gd name="connsiteX235" fmla="*/ 409777 w 1305420"/>
                  <a:gd name="connsiteY235" fmla="*/ 1367234 h 1804199"/>
                  <a:gd name="connsiteX236" fmla="*/ 464669 w 1305420"/>
                  <a:gd name="connsiteY236" fmla="*/ 1380843 h 1804199"/>
                  <a:gd name="connsiteX237" fmla="*/ 483101 w 1305420"/>
                  <a:gd name="connsiteY237" fmla="*/ 1384904 h 1804199"/>
                  <a:gd name="connsiteX238" fmla="*/ 482324 w 1305420"/>
                  <a:gd name="connsiteY238" fmla="*/ 1382599 h 1804199"/>
                  <a:gd name="connsiteX239" fmla="*/ 474256 w 1305420"/>
                  <a:gd name="connsiteY239" fmla="*/ 1359113 h 1804199"/>
                  <a:gd name="connsiteX240" fmla="*/ 460560 w 1305420"/>
                  <a:gd name="connsiteY240" fmla="*/ 1357028 h 1804199"/>
                  <a:gd name="connsiteX241" fmla="*/ 459375 w 1305420"/>
                  <a:gd name="connsiteY241" fmla="*/ 1356845 h 1804199"/>
                  <a:gd name="connsiteX242" fmla="*/ 430986 w 1305420"/>
                  <a:gd name="connsiteY242" fmla="*/ 1355345 h 1804199"/>
                  <a:gd name="connsiteX243" fmla="*/ 426212 w 1305420"/>
                  <a:gd name="connsiteY243" fmla="*/ 1356113 h 1804199"/>
                  <a:gd name="connsiteX244" fmla="*/ 420400 w 1305420"/>
                  <a:gd name="connsiteY244" fmla="*/ 1357723 h 1804199"/>
                  <a:gd name="connsiteX245" fmla="*/ 406927 w 1305420"/>
                  <a:gd name="connsiteY245" fmla="*/ 1365076 h 1804199"/>
                  <a:gd name="connsiteX246" fmla="*/ 415292 w 1305420"/>
                  <a:gd name="connsiteY246" fmla="*/ 1355565 h 1804199"/>
                  <a:gd name="connsiteX247" fmla="*/ 464595 w 1305420"/>
                  <a:gd name="connsiteY247" fmla="*/ 1352309 h 1804199"/>
                  <a:gd name="connsiteX248" fmla="*/ 472257 w 1305420"/>
                  <a:gd name="connsiteY248" fmla="*/ 1353113 h 1804199"/>
                  <a:gd name="connsiteX249" fmla="*/ 459783 w 1305420"/>
                  <a:gd name="connsiteY249" fmla="*/ 1316750 h 1804199"/>
                  <a:gd name="connsiteX250" fmla="*/ 459708 w 1305420"/>
                  <a:gd name="connsiteY250" fmla="*/ 1316823 h 1804199"/>
                  <a:gd name="connsiteX251" fmla="*/ 459708 w 1305420"/>
                  <a:gd name="connsiteY251" fmla="*/ 1316750 h 1804199"/>
                  <a:gd name="connsiteX252" fmla="*/ 443311 w 1305420"/>
                  <a:gd name="connsiteY252" fmla="*/ 1322274 h 1804199"/>
                  <a:gd name="connsiteX253" fmla="*/ 399636 w 1305420"/>
                  <a:gd name="connsiteY253" fmla="*/ 1352492 h 1804199"/>
                  <a:gd name="connsiteX254" fmla="*/ 375984 w 1305420"/>
                  <a:gd name="connsiteY254" fmla="*/ 1377734 h 1804199"/>
                  <a:gd name="connsiteX255" fmla="*/ 373208 w 1305420"/>
                  <a:gd name="connsiteY255" fmla="*/ 1384904 h 1804199"/>
                  <a:gd name="connsiteX256" fmla="*/ 371727 w 1305420"/>
                  <a:gd name="connsiteY256" fmla="*/ 1397854 h 1804199"/>
                  <a:gd name="connsiteX257" fmla="*/ 371098 w 1305420"/>
                  <a:gd name="connsiteY257" fmla="*/ 1382086 h 1804199"/>
                  <a:gd name="connsiteX258" fmla="*/ 370987 w 1305420"/>
                  <a:gd name="connsiteY258" fmla="*/ 1382086 h 1804199"/>
                  <a:gd name="connsiteX259" fmla="*/ 371172 w 1305420"/>
                  <a:gd name="connsiteY259" fmla="*/ 1381502 h 1804199"/>
                  <a:gd name="connsiteX260" fmla="*/ 395823 w 1305420"/>
                  <a:gd name="connsiteY260" fmla="*/ 1347919 h 1804199"/>
                  <a:gd name="connsiteX261" fmla="*/ 396230 w 1305420"/>
                  <a:gd name="connsiteY261" fmla="*/ 1347516 h 1804199"/>
                  <a:gd name="connsiteX262" fmla="*/ 422769 w 1305420"/>
                  <a:gd name="connsiteY262" fmla="*/ 1328310 h 1804199"/>
                  <a:gd name="connsiteX263" fmla="*/ 459857 w 1305420"/>
                  <a:gd name="connsiteY263" fmla="*/ 1310641 h 1804199"/>
                  <a:gd name="connsiteX264" fmla="*/ 595697 w 1305420"/>
                  <a:gd name="connsiteY264" fmla="*/ 1350516 h 1804199"/>
                  <a:gd name="connsiteX265" fmla="*/ 591774 w 1305420"/>
                  <a:gd name="connsiteY265" fmla="*/ 1391378 h 1804199"/>
                  <a:gd name="connsiteX266" fmla="*/ 599473 w 1305420"/>
                  <a:gd name="connsiteY266" fmla="*/ 1398804 h 1804199"/>
                  <a:gd name="connsiteX267" fmla="*/ 603100 w 1305420"/>
                  <a:gd name="connsiteY267" fmla="*/ 1410402 h 1804199"/>
                  <a:gd name="connsiteX268" fmla="*/ 598103 w 1305420"/>
                  <a:gd name="connsiteY268" fmla="*/ 1404219 h 1804199"/>
                  <a:gd name="connsiteX269" fmla="*/ 591959 w 1305420"/>
                  <a:gd name="connsiteY269" fmla="*/ 1398732 h 1804199"/>
                  <a:gd name="connsiteX270" fmla="*/ 590219 w 1305420"/>
                  <a:gd name="connsiteY270" fmla="*/ 1397561 h 1804199"/>
                  <a:gd name="connsiteX271" fmla="*/ 585148 w 1305420"/>
                  <a:gd name="connsiteY271" fmla="*/ 1411865 h 1804199"/>
                  <a:gd name="connsiteX272" fmla="*/ 583076 w 1305420"/>
                  <a:gd name="connsiteY272" fmla="*/ 1418706 h 1804199"/>
                  <a:gd name="connsiteX273" fmla="*/ 585629 w 1305420"/>
                  <a:gd name="connsiteY273" fmla="*/ 1419987 h 1804199"/>
                  <a:gd name="connsiteX274" fmla="*/ 586295 w 1305420"/>
                  <a:gd name="connsiteY274" fmla="*/ 1420389 h 1804199"/>
                  <a:gd name="connsiteX275" fmla="*/ 597510 w 1305420"/>
                  <a:gd name="connsiteY275" fmla="*/ 1428144 h 1804199"/>
                  <a:gd name="connsiteX276" fmla="*/ 600175 w 1305420"/>
                  <a:gd name="connsiteY276" fmla="*/ 1415194 h 1804199"/>
                  <a:gd name="connsiteX277" fmla="*/ 677349 w 1305420"/>
                  <a:gd name="connsiteY277" fmla="*/ 1487554 h 1804199"/>
                  <a:gd name="connsiteX278" fmla="*/ 687972 w 1305420"/>
                  <a:gd name="connsiteY278" fmla="*/ 1524210 h 1804199"/>
                  <a:gd name="connsiteX279" fmla="*/ 699779 w 1305420"/>
                  <a:gd name="connsiteY279" fmla="*/ 1558926 h 1804199"/>
                  <a:gd name="connsiteX280" fmla="*/ 694782 w 1305420"/>
                  <a:gd name="connsiteY280" fmla="*/ 1594594 h 1804199"/>
                  <a:gd name="connsiteX281" fmla="*/ 690007 w 1305420"/>
                  <a:gd name="connsiteY281" fmla="*/ 1629311 h 1804199"/>
                  <a:gd name="connsiteX282" fmla="*/ 705591 w 1305420"/>
                  <a:gd name="connsiteY282" fmla="*/ 1640944 h 1804199"/>
                  <a:gd name="connsiteX283" fmla="*/ 757261 w 1305420"/>
                  <a:gd name="connsiteY283" fmla="*/ 1648626 h 1804199"/>
                  <a:gd name="connsiteX284" fmla="*/ 730982 w 1305420"/>
                  <a:gd name="connsiteY284" fmla="*/ 1683344 h 1804199"/>
                  <a:gd name="connsiteX285" fmla="*/ 729946 w 1305420"/>
                  <a:gd name="connsiteY285" fmla="*/ 1691062 h 1804199"/>
                  <a:gd name="connsiteX286" fmla="*/ 681161 w 1305420"/>
                  <a:gd name="connsiteY286" fmla="*/ 1639920 h 1804199"/>
                  <a:gd name="connsiteX287" fmla="*/ 638263 w 1305420"/>
                  <a:gd name="connsiteY287" fmla="*/ 1648626 h 1804199"/>
                  <a:gd name="connsiteX288" fmla="*/ 619681 w 1305420"/>
                  <a:gd name="connsiteY288" fmla="*/ 1695891 h 1804199"/>
                  <a:gd name="connsiteX289" fmla="*/ 585555 w 1305420"/>
                  <a:gd name="connsiteY289" fmla="*/ 1680453 h 1804199"/>
                  <a:gd name="connsiteX290" fmla="*/ 306436 w 1305420"/>
                  <a:gd name="connsiteY290" fmla="*/ 1629311 h 1804199"/>
                  <a:gd name="connsiteX291" fmla="*/ 212754 w 1305420"/>
                  <a:gd name="connsiteY291" fmla="*/ 1613873 h 1804199"/>
                  <a:gd name="connsiteX292" fmla="*/ 160084 w 1305420"/>
                  <a:gd name="connsiteY292" fmla="*/ 1611971 h 1804199"/>
                  <a:gd name="connsiteX293" fmla="*/ 95606 w 1305420"/>
                  <a:gd name="connsiteY293" fmla="*/ 1608130 h 1804199"/>
                  <a:gd name="connsiteX294" fmla="*/ 14547 w 1305420"/>
                  <a:gd name="connsiteY294" fmla="*/ 1616763 h 1804199"/>
                  <a:gd name="connsiteX295" fmla="*/ 0 w 1305420"/>
                  <a:gd name="connsiteY295" fmla="*/ 1660150 h 1804199"/>
                  <a:gd name="connsiteX296" fmla="*/ 0 w 1305420"/>
                  <a:gd name="connsiteY296" fmla="*/ 1661138 h 1804199"/>
                  <a:gd name="connsiteX297" fmla="*/ 2517 w 1305420"/>
                  <a:gd name="connsiteY297" fmla="*/ 1672698 h 1804199"/>
                  <a:gd name="connsiteX298" fmla="*/ 8698 w 1305420"/>
                  <a:gd name="connsiteY298" fmla="*/ 1683344 h 1804199"/>
                  <a:gd name="connsiteX299" fmla="*/ 42861 w 1305420"/>
                  <a:gd name="connsiteY299" fmla="*/ 1683344 h 1804199"/>
                  <a:gd name="connsiteX300" fmla="*/ 48747 w 1305420"/>
                  <a:gd name="connsiteY300" fmla="*/ 1682392 h 1804199"/>
                  <a:gd name="connsiteX301" fmla="*/ 42861 w 1305420"/>
                  <a:gd name="connsiteY301" fmla="*/ 1682392 h 1804199"/>
                  <a:gd name="connsiteX302" fmla="*/ 8550 w 1305420"/>
                  <a:gd name="connsiteY302" fmla="*/ 1670723 h 1804199"/>
                  <a:gd name="connsiteX303" fmla="*/ 2332 w 1305420"/>
                  <a:gd name="connsiteY303" fmla="*/ 1662418 h 1804199"/>
                  <a:gd name="connsiteX304" fmla="*/ 12733 w 1305420"/>
                  <a:gd name="connsiteY304" fmla="*/ 1664065 h 1804199"/>
                  <a:gd name="connsiteX305" fmla="*/ 255726 w 1305420"/>
                  <a:gd name="connsiteY305" fmla="*/ 1674636 h 1804199"/>
                  <a:gd name="connsiteX306" fmla="*/ 295701 w 1305420"/>
                  <a:gd name="connsiteY306" fmla="*/ 1681404 h 1804199"/>
                  <a:gd name="connsiteX307" fmla="*/ 428395 w 1305420"/>
                  <a:gd name="connsiteY307" fmla="*/ 1705548 h 1804199"/>
                  <a:gd name="connsiteX308" fmla="*/ 504533 w 1305420"/>
                  <a:gd name="connsiteY308" fmla="*/ 1719925 h 1804199"/>
                  <a:gd name="connsiteX309" fmla="*/ 586407 w 1305420"/>
                  <a:gd name="connsiteY309" fmla="*/ 1735437 h 1804199"/>
                  <a:gd name="connsiteX310" fmla="*/ 583594 w 1305420"/>
                  <a:gd name="connsiteY310" fmla="*/ 1745058 h 1804199"/>
                  <a:gd name="connsiteX311" fmla="*/ 528184 w 1305420"/>
                  <a:gd name="connsiteY311" fmla="*/ 1738656 h 1804199"/>
                  <a:gd name="connsiteX312" fmla="*/ 260539 w 1305420"/>
                  <a:gd name="connsiteY312" fmla="*/ 1703646 h 1804199"/>
                  <a:gd name="connsiteX313" fmla="*/ 520892 w 1305420"/>
                  <a:gd name="connsiteY313" fmla="*/ 1741802 h 1804199"/>
                  <a:gd name="connsiteX314" fmla="*/ 543656 w 1305420"/>
                  <a:gd name="connsiteY314" fmla="*/ 1745058 h 1804199"/>
                  <a:gd name="connsiteX315" fmla="*/ 575784 w 1305420"/>
                  <a:gd name="connsiteY315" fmla="*/ 1749850 h 1804199"/>
                  <a:gd name="connsiteX316" fmla="*/ 599176 w 1305420"/>
                  <a:gd name="connsiteY316" fmla="*/ 1735437 h 1804199"/>
                  <a:gd name="connsiteX317" fmla="*/ 610836 w 1305420"/>
                  <a:gd name="connsiteY317" fmla="*/ 1742204 h 1804199"/>
                  <a:gd name="connsiteX318" fmla="*/ 621644 w 1305420"/>
                  <a:gd name="connsiteY318" fmla="*/ 1720950 h 1804199"/>
                  <a:gd name="connsiteX319" fmla="*/ 626529 w 1305420"/>
                  <a:gd name="connsiteY319" fmla="*/ 1709390 h 1804199"/>
                  <a:gd name="connsiteX320" fmla="*/ 646035 w 1305420"/>
                  <a:gd name="connsiteY320" fmla="*/ 1686233 h 1804199"/>
                  <a:gd name="connsiteX321" fmla="*/ 660581 w 1305420"/>
                  <a:gd name="connsiteY321" fmla="*/ 1689818 h 1804199"/>
                  <a:gd name="connsiteX322" fmla="*/ 673759 w 1305420"/>
                  <a:gd name="connsiteY322" fmla="*/ 1693331 h 1804199"/>
                  <a:gd name="connsiteX323" fmla="*/ 684271 w 1305420"/>
                  <a:gd name="connsiteY323" fmla="*/ 1696220 h 1804199"/>
                  <a:gd name="connsiteX324" fmla="*/ 693968 w 1305420"/>
                  <a:gd name="connsiteY324" fmla="*/ 1699074 h 1804199"/>
                  <a:gd name="connsiteX325" fmla="*/ 698225 w 1305420"/>
                  <a:gd name="connsiteY325" fmla="*/ 1701049 h 1804199"/>
                  <a:gd name="connsiteX326" fmla="*/ 706960 w 1305420"/>
                  <a:gd name="connsiteY326" fmla="*/ 1704232 h 1804199"/>
                  <a:gd name="connsiteX327" fmla="*/ 718990 w 1305420"/>
                  <a:gd name="connsiteY327" fmla="*/ 1708731 h 1804199"/>
                  <a:gd name="connsiteX328" fmla="*/ 726133 w 1305420"/>
                  <a:gd name="connsiteY328" fmla="*/ 1711256 h 1804199"/>
                  <a:gd name="connsiteX329" fmla="*/ 737793 w 1305420"/>
                  <a:gd name="connsiteY329" fmla="*/ 1713267 h 1804199"/>
                  <a:gd name="connsiteX330" fmla="*/ 735868 w 1305420"/>
                  <a:gd name="connsiteY330" fmla="*/ 1730608 h 1804199"/>
                  <a:gd name="connsiteX331" fmla="*/ 720174 w 1305420"/>
                  <a:gd name="connsiteY331" fmla="*/ 1727718 h 1804199"/>
                  <a:gd name="connsiteX332" fmla="*/ 637264 w 1305420"/>
                  <a:gd name="connsiteY332" fmla="*/ 1700646 h 1804199"/>
                  <a:gd name="connsiteX333" fmla="*/ 620755 w 1305420"/>
                  <a:gd name="connsiteY333" fmla="*/ 1743156 h 1804199"/>
                  <a:gd name="connsiteX334" fmla="*/ 640114 w 1305420"/>
                  <a:gd name="connsiteY334" fmla="*/ 1708439 h 1804199"/>
                  <a:gd name="connsiteX335" fmla="*/ 708441 w 1305420"/>
                  <a:gd name="connsiteY335" fmla="*/ 1728669 h 1804199"/>
                  <a:gd name="connsiteX336" fmla="*/ 711586 w 1305420"/>
                  <a:gd name="connsiteY336" fmla="*/ 1734449 h 1804199"/>
                  <a:gd name="connsiteX337" fmla="*/ 735868 w 1305420"/>
                  <a:gd name="connsiteY337" fmla="*/ 1737375 h 1804199"/>
                  <a:gd name="connsiteX338" fmla="*/ 727021 w 1305420"/>
                  <a:gd name="connsiteY338" fmla="*/ 1774983 h 1804199"/>
                  <a:gd name="connsiteX339" fmla="*/ 730982 w 1305420"/>
                  <a:gd name="connsiteY339" fmla="*/ 1762435 h 1804199"/>
                  <a:gd name="connsiteX340" fmla="*/ 737793 w 1305420"/>
                  <a:gd name="connsiteY340" fmla="*/ 1782701 h 1804199"/>
                  <a:gd name="connsiteX341" fmla="*/ 838070 w 1305420"/>
                  <a:gd name="connsiteY341" fmla="*/ 1786036 h 1804199"/>
                  <a:gd name="connsiteX342" fmla="*/ 844345 w 1305420"/>
                  <a:gd name="connsiteY342" fmla="*/ 1776752 h 1804199"/>
                  <a:gd name="connsiteX343" fmla="*/ 850647 w 1305420"/>
                  <a:gd name="connsiteY343" fmla="*/ 1755154 h 1804199"/>
                  <a:gd name="connsiteX344" fmla="*/ 884070 w 1305420"/>
                  <a:gd name="connsiteY344" fmla="*/ 1749850 h 1804199"/>
                  <a:gd name="connsiteX345" fmla="*/ 881220 w 1305420"/>
                  <a:gd name="connsiteY345" fmla="*/ 1715207 h 1804199"/>
                  <a:gd name="connsiteX346" fmla="*/ 863638 w 1305420"/>
                  <a:gd name="connsiteY346" fmla="*/ 1704598 h 1804199"/>
                  <a:gd name="connsiteX347" fmla="*/ 858530 w 1305420"/>
                  <a:gd name="connsiteY347" fmla="*/ 1654443 h 1804199"/>
                  <a:gd name="connsiteX348" fmla="*/ 836285 w 1305420"/>
                  <a:gd name="connsiteY348" fmla="*/ 1702623 h 1804199"/>
                  <a:gd name="connsiteX349" fmla="*/ 824589 w 1305420"/>
                  <a:gd name="connsiteY349" fmla="*/ 1701635 h 1804199"/>
                  <a:gd name="connsiteX350" fmla="*/ 785577 w 1305420"/>
                  <a:gd name="connsiteY350" fmla="*/ 1715207 h 1804199"/>
                  <a:gd name="connsiteX351" fmla="*/ 776804 w 1305420"/>
                  <a:gd name="connsiteY351" fmla="*/ 1725779 h 1804199"/>
                  <a:gd name="connsiteX352" fmla="*/ 786502 w 1305420"/>
                  <a:gd name="connsiteY352" fmla="*/ 1721938 h 1804199"/>
                  <a:gd name="connsiteX353" fmla="*/ 797310 w 1305420"/>
                  <a:gd name="connsiteY353" fmla="*/ 1723804 h 1804199"/>
                  <a:gd name="connsiteX354" fmla="*/ 821702 w 1305420"/>
                  <a:gd name="connsiteY354" fmla="*/ 1724791 h 1804199"/>
                  <a:gd name="connsiteX355" fmla="*/ 813892 w 1305420"/>
                  <a:gd name="connsiteY355" fmla="*/ 1738327 h 1804199"/>
                  <a:gd name="connsiteX356" fmla="*/ 840209 w 1305420"/>
                  <a:gd name="connsiteY356" fmla="*/ 1738327 h 1804199"/>
                  <a:gd name="connsiteX357" fmla="*/ 835360 w 1305420"/>
                  <a:gd name="connsiteY357" fmla="*/ 1747912 h 1804199"/>
                  <a:gd name="connsiteX358" fmla="*/ 847056 w 1305420"/>
                  <a:gd name="connsiteY358" fmla="*/ 1750838 h 1804199"/>
                  <a:gd name="connsiteX359" fmla="*/ 847056 w 1305420"/>
                  <a:gd name="connsiteY359" fmla="*/ 1755704 h 1804199"/>
                  <a:gd name="connsiteX360" fmla="*/ 847093 w 1305420"/>
                  <a:gd name="connsiteY360" fmla="*/ 1755667 h 1804199"/>
                  <a:gd name="connsiteX361" fmla="*/ 843503 w 1305420"/>
                  <a:gd name="connsiteY361" fmla="*/ 1767886 h 1804199"/>
                  <a:gd name="connsiteX362" fmla="*/ 834183 w 1305420"/>
                  <a:gd name="connsiteY362" fmla="*/ 1791787 h 1804199"/>
                  <a:gd name="connsiteX363" fmla="*/ 835990 w 1305420"/>
                  <a:gd name="connsiteY363" fmla="*/ 1790786 h 1804199"/>
                  <a:gd name="connsiteX364" fmla="*/ 837951 w 1305420"/>
                  <a:gd name="connsiteY364" fmla="*/ 1786433 h 1804199"/>
                  <a:gd name="connsiteX365" fmla="*/ 838070 w 1305420"/>
                  <a:gd name="connsiteY365" fmla="*/ 1786036 h 1804199"/>
                  <a:gd name="connsiteX366" fmla="*/ 720174 w 1305420"/>
                  <a:gd name="connsiteY366" fmla="*/ 1802017 h 1804199"/>
                  <a:gd name="connsiteX367" fmla="*/ 722173 w 1305420"/>
                  <a:gd name="connsiteY367" fmla="*/ 1793310 h 1804199"/>
                  <a:gd name="connsiteX368" fmla="*/ 697780 w 1305420"/>
                  <a:gd name="connsiteY368" fmla="*/ 1785591 h 1804199"/>
                  <a:gd name="connsiteX369" fmla="*/ 687601 w 1305420"/>
                  <a:gd name="connsiteY369" fmla="*/ 1796164 h 1804199"/>
                  <a:gd name="connsiteX370" fmla="*/ 675942 w 1305420"/>
                  <a:gd name="connsiteY370" fmla="*/ 1794846 h 1804199"/>
                  <a:gd name="connsiteX371" fmla="*/ 670427 w 1305420"/>
                  <a:gd name="connsiteY371" fmla="*/ 1784604 h 1804199"/>
                  <a:gd name="connsiteX372" fmla="*/ 660027 w 1305420"/>
                  <a:gd name="connsiteY372" fmla="*/ 1793603 h 1804199"/>
                  <a:gd name="connsiteX373" fmla="*/ 653661 w 1305420"/>
                  <a:gd name="connsiteY373" fmla="*/ 1793201 h 1804199"/>
                  <a:gd name="connsiteX374" fmla="*/ 642075 w 1305420"/>
                  <a:gd name="connsiteY374" fmla="*/ 1778860 h 1804199"/>
                  <a:gd name="connsiteX375" fmla="*/ 624530 w 1305420"/>
                  <a:gd name="connsiteY375" fmla="*/ 1792322 h 1804199"/>
                  <a:gd name="connsiteX376" fmla="*/ 635450 w 1305420"/>
                  <a:gd name="connsiteY376" fmla="*/ 1793346 h 1804199"/>
                  <a:gd name="connsiteX377" fmla="*/ 747490 w 1305420"/>
                  <a:gd name="connsiteY377" fmla="*/ 1803919 h 1804199"/>
                  <a:gd name="connsiteX378" fmla="*/ 765700 w 1305420"/>
                  <a:gd name="connsiteY378" fmla="*/ 1800809 h 1804199"/>
                  <a:gd name="connsiteX379" fmla="*/ 778174 w 1305420"/>
                  <a:gd name="connsiteY379" fmla="*/ 1801248 h 1804199"/>
                  <a:gd name="connsiteX380" fmla="*/ 798827 w 1305420"/>
                  <a:gd name="connsiteY380" fmla="*/ 1800993 h 1804199"/>
                  <a:gd name="connsiteX381" fmla="*/ 832436 w 1305420"/>
                  <a:gd name="connsiteY381" fmla="*/ 1795212 h 1804199"/>
                  <a:gd name="connsiteX382" fmla="*/ 831992 w 1305420"/>
                  <a:gd name="connsiteY382" fmla="*/ 1795030 h 1804199"/>
                  <a:gd name="connsiteX383" fmla="*/ 834183 w 1305420"/>
                  <a:gd name="connsiteY383" fmla="*/ 1791787 h 1804199"/>
                  <a:gd name="connsiteX384" fmla="*/ 829919 w 1305420"/>
                  <a:gd name="connsiteY384" fmla="*/ 1794151 h 1804199"/>
                  <a:gd name="connsiteX385" fmla="*/ 822627 w 1305420"/>
                  <a:gd name="connsiteY385" fmla="*/ 1784604 h 1804199"/>
                  <a:gd name="connsiteX386" fmla="*/ 815854 w 1305420"/>
                  <a:gd name="connsiteY386" fmla="*/ 1794298 h 1804199"/>
                  <a:gd name="connsiteX387" fmla="*/ 795385 w 1305420"/>
                  <a:gd name="connsiteY387" fmla="*/ 1788481 h 1804199"/>
                  <a:gd name="connsiteX388" fmla="*/ 786502 w 1305420"/>
                  <a:gd name="connsiteY388" fmla="*/ 1798066 h 1804199"/>
                  <a:gd name="connsiteX389" fmla="*/ 771919 w 1305420"/>
                  <a:gd name="connsiteY389" fmla="*/ 1796164 h 1804199"/>
                  <a:gd name="connsiteX390" fmla="*/ 766589 w 1305420"/>
                  <a:gd name="connsiteY390" fmla="*/ 1799748 h 1804199"/>
                  <a:gd name="connsiteX391" fmla="*/ 764442 w 1305420"/>
                  <a:gd name="connsiteY391" fmla="*/ 1800005 h 1804199"/>
                  <a:gd name="connsiteX392" fmla="*/ 748378 w 1305420"/>
                  <a:gd name="connsiteY392" fmla="*/ 1801395 h 1804199"/>
                  <a:gd name="connsiteX393" fmla="*/ 743603 w 1305420"/>
                  <a:gd name="connsiteY393" fmla="*/ 1797151 h 1804199"/>
                  <a:gd name="connsiteX394" fmla="*/ 744380 w 1305420"/>
                  <a:gd name="connsiteY394" fmla="*/ 1801468 h 1804199"/>
                  <a:gd name="connsiteX395" fmla="*/ 747490 w 1305420"/>
                  <a:gd name="connsiteY395" fmla="*/ 1803919 h 18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</a:cxnLst>
                <a:rect l="l" t="t" r="r" b="b"/>
                <a:pathLst>
                  <a:path w="1305420" h="1804199">
                    <a:moveTo>
                      <a:pt x="518857" y="102000"/>
                    </a:moveTo>
                    <a:cubicBezTo>
                      <a:pt x="507355" y="100354"/>
                      <a:pt x="499351" y="92937"/>
                      <a:pt x="497741" y="74737"/>
                    </a:cubicBezTo>
                    <a:cubicBezTo>
                      <a:pt x="494743" y="40314"/>
                      <a:pt x="499073" y="42325"/>
                      <a:pt x="512324" y="36765"/>
                    </a:cubicBezTo>
                    <a:cubicBezTo>
                      <a:pt x="528129" y="29997"/>
                      <a:pt x="526315" y="29046"/>
                      <a:pt x="553965" y="27766"/>
                    </a:cubicBezTo>
                    <a:cubicBezTo>
                      <a:pt x="581688" y="26559"/>
                      <a:pt x="593754" y="26229"/>
                      <a:pt x="601009" y="33765"/>
                    </a:cubicBezTo>
                    <a:cubicBezTo>
                      <a:pt x="605747" y="38740"/>
                      <a:pt x="602230" y="48947"/>
                      <a:pt x="602230" y="48947"/>
                    </a:cubicBezTo>
                    <a:cubicBezTo>
                      <a:pt x="602230" y="48947"/>
                      <a:pt x="595938" y="68408"/>
                      <a:pt x="594347" y="75066"/>
                    </a:cubicBezTo>
                    <a:cubicBezTo>
                      <a:pt x="592903" y="81615"/>
                      <a:pt x="592681" y="84871"/>
                      <a:pt x="560960" y="94638"/>
                    </a:cubicBezTo>
                    <a:cubicBezTo>
                      <a:pt x="545359" y="99522"/>
                      <a:pt x="530359" y="103647"/>
                      <a:pt x="518857" y="102000"/>
                    </a:cubicBezTo>
                    <a:close/>
                    <a:moveTo>
                      <a:pt x="823312" y="201130"/>
                    </a:moveTo>
                    <a:cubicBezTo>
                      <a:pt x="818686" y="201130"/>
                      <a:pt x="808396" y="197032"/>
                      <a:pt x="799217" y="195057"/>
                    </a:cubicBezTo>
                    <a:cubicBezTo>
                      <a:pt x="789593" y="193119"/>
                      <a:pt x="787298" y="196776"/>
                      <a:pt x="783448" y="187082"/>
                    </a:cubicBezTo>
                    <a:cubicBezTo>
                      <a:pt x="783448" y="187082"/>
                      <a:pt x="787743" y="178998"/>
                      <a:pt x="795626" y="167657"/>
                    </a:cubicBezTo>
                    <a:cubicBezTo>
                      <a:pt x="802437" y="157706"/>
                      <a:pt x="802881" y="144829"/>
                      <a:pt x="819574" y="142195"/>
                    </a:cubicBezTo>
                    <a:cubicBezTo>
                      <a:pt x="830123" y="140622"/>
                      <a:pt x="828198" y="146512"/>
                      <a:pt x="829161" y="155622"/>
                    </a:cubicBezTo>
                    <a:cubicBezTo>
                      <a:pt x="830308" y="165498"/>
                      <a:pt x="831567" y="170547"/>
                      <a:pt x="828902" y="186021"/>
                    </a:cubicBezTo>
                    <a:cubicBezTo>
                      <a:pt x="825829" y="204459"/>
                      <a:pt x="828087" y="201130"/>
                      <a:pt x="823312" y="201130"/>
                    </a:cubicBezTo>
                    <a:close/>
                    <a:moveTo>
                      <a:pt x="917600" y="576740"/>
                    </a:moveTo>
                    <a:cubicBezTo>
                      <a:pt x="894841" y="577115"/>
                      <a:pt x="872652" y="571966"/>
                      <a:pt x="858771" y="558760"/>
                    </a:cubicBezTo>
                    <a:cubicBezTo>
                      <a:pt x="873354" y="563442"/>
                      <a:pt x="894489" y="564320"/>
                      <a:pt x="913403" y="565418"/>
                    </a:cubicBezTo>
                    <a:cubicBezTo>
                      <a:pt x="920214" y="566223"/>
                      <a:pt x="896119" y="568894"/>
                      <a:pt x="893934" y="566369"/>
                    </a:cubicBezTo>
                    <a:cubicBezTo>
                      <a:pt x="893934" y="567320"/>
                      <a:pt x="894600" y="567576"/>
                      <a:pt x="894933" y="568308"/>
                    </a:cubicBezTo>
                    <a:cubicBezTo>
                      <a:pt x="929393" y="575698"/>
                      <a:pt x="958708" y="563150"/>
                      <a:pt x="982619" y="554846"/>
                    </a:cubicBezTo>
                    <a:cubicBezTo>
                      <a:pt x="989429" y="552651"/>
                      <a:pt x="993612" y="548992"/>
                      <a:pt x="990280" y="556016"/>
                    </a:cubicBezTo>
                    <a:cubicBezTo>
                      <a:pt x="985876" y="558614"/>
                      <a:pt x="985062" y="558979"/>
                      <a:pt x="979843" y="561577"/>
                    </a:cubicBezTo>
                    <a:cubicBezTo>
                      <a:pt x="963687" y="570466"/>
                      <a:pt x="940359" y="576365"/>
                      <a:pt x="917600" y="576740"/>
                    </a:cubicBezTo>
                    <a:close/>
                    <a:moveTo>
                      <a:pt x="1276506" y="644144"/>
                    </a:moveTo>
                    <a:cubicBezTo>
                      <a:pt x="1266587" y="646119"/>
                      <a:pt x="1257518" y="645314"/>
                      <a:pt x="1248709" y="640924"/>
                    </a:cubicBezTo>
                    <a:cubicBezTo>
                      <a:pt x="1242454" y="637741"/>
                      <a:pt x="1235052" y="634193"/>
                      <a:pt x="1229426" y="629949"/>
                    </a:cubicBezTo>
                    <a:cubicBezTo>
                      <a:pt x="1227020" y="628083"/>
                      <a:pt x="1223466" y="626035"/>
                      <a:pt x="1220320" y="623986"/>
                    </a:cubicBezTo>
                    <a:cubicBezTo>
                      <a:pt x="1225280" y="612244"/>
                      <a:pt x="1229980" y="600647"/>
                      <a:pt x="1230647" y="587623"/>
                    </a:cubicBezTo>
                    <a:cubicBezTo>
                      <a:pt x="1231905" y="561577"/>
                      <a:pt x="1202109" y="557004"/>
                      <a:pt x="1183788" y="542298"/>
                    </a:cubicBezTo>
                    <a:cubicBezTo>
                      <a:pt x="1170944" y="531908"/>
                      <a:pt x="1162468" y="520714"/>
                      <a:pt x="1153585" y="512337"/>
                    </a:cubicBezTo>
                    <a:cubicBezTo>
                      <a:pt x="1164023" y="509996"/>
                      <a:pt x="1173609" y="514788"/>
                      <a:pt x="1181307" y="519470"/>
                    </a:cubicBezTo>
                    <a:cubicBezTo>
                      <a:pt x="1199741" y="528725"/>
                      <a:pt x="1209808" y="535055"/>
                      <a:pt x="1213065" y="537469"/>
                    </a:cubicBezTo>
                    <a:cubicBezTo>
                      <a:pt x="1222948" y="545444"/>
                      <a:pt x="1229647" y="551626"/>
                      <a:pt x="1238419" y="558760"/>
                    </a:cubicBezTo>
                    <a:cubicBezTo>
                      <a:pt x="1247673" y="566076"/>
                      <a:pt x="1252633" y="568637"/>
                      <a:pt x="1260036" y="575405"/>
                    </a:cubicBezTo>
                    <a:cubicBezTo>
                      <a:pt x="1266439" y="580856"/>
                      <a:pt x="1268622" y="582173"/>
                      <a:pt x="1272324" y="585867"/>
                    </a:cubicBezTo>
                    <a:cubicBezTo>
                      <a:pt x="1280060" y="591793"/>
                      <a:pt x="1278320" y="591793"/>
                      <a:pt x="1284317" y="598049"/>
                    </a:cubicBezTo>
                    <a:cubicBezTo>
                      <a:pt x="1287685" y="601415"/>
                      <a:pt x="1287685" y="601781"/>
                      <a:pt x="1291127" y="604964"/>
                    </a:cubicBezTo>
                    <a:cubicBezTo>
                      <a:pt x="1293422" y="608256"/>
                      <a:pt x="1294643" y="610597"/>
                      <a:pt x="1299011" y="614401"/>
                    </a:cubicBezTo>
                    <a:cubicBezTo>
                      <a:pt x="1299973" y="617109"/>
                      <a:pt x="1298530" y="620841"/>
                      <a:pt x="1296493" y="624572"/>
                    </a:cubicBezTo>
                    <a:cubicBezTo>
                      <a:pt x="1291941" y="632949"/>
                      <a:pt x="1286315" y="642168"/>
                      <a:pt x="1276506" y="644144"/>
                    </a:cubicBezTo>
                    <a:close/>
                    <a:moveTo>
                      <a:pt x="953304" y="1001920"/>
                    </a:moveTo>
                    <a:cubicBezTo>
                      <a:pt x="960226" y="997164"/>
                      <a:pt x="968813" y="993030"/>
                      <a:pt x="975994" y="987908"/>
                    </a:cubicBezTo>
                    <a:cubicBezTo>
                      <a:pt x="979473" y="985311"/>
                      <a:pt x="983248" y="979934"/>
                      <a:pt x="987542" y="976385"/>
                    </a:cubicBezTo>
                    <a:cubicBezTo>
                      <a:pt x="993057" y="971776"/>
                      <a:pt x="998386" y="970495"/>
                      <a:pt x="1000311" y="966654"/>
                    </a:cubicBezTo>
                    <a:cubicBezTo>
                      <a:pt x="1003235" y="960837"/>
                      <a:pt x="1001495" y="953083"/>
                      <a:pt x="1003235" y="947412"/>
                    </a:cubicBezTo>
                    <a:cubicBezTo>
                      <a:pt x="1010786" y="922170"/>
                      <a:pt x="1036326" y="914085"/>
                      <a:pt x="1049169" y="892428"/>
                    </a:cubicBezTo>
                    <a:cubicBezTo>
                      <a:pt x="1061383" y="883027"/>
                      <a:pt x="1071526" y="871504"/>
                      <a:pt x="1081223" y="859614"/>
                    </a:cubicBezTo>
                    <a:cubicBezTo>
                      <a:pt x="1128711" y="829580"/>
                      <a:pt x="1143516" y="767426"/>
                      <a:pt x="1174979" y="721698"/>
                    </a:cubicBezTo>
                    <a:cubicBezTo>
                      <a:pt x="1178050" y="704760"/>
                      <a:pt x="1189598" y="696237"/>
                      <a:pt x="1195484" y="682116"/>
                    </a:cubicBezTo>
                    <a:lnTo>
                      <a:pt x="1211067" y="649375"/>
                    </a:lnTo>
                    <a:cubicBezTo>
                      <a:pt x="1213176" y="641217"/>
                      <a:pt x="1216323" y="633534"/>
                      <a:pt x="1219506" y="625962"/>
                    </a:cubicBezTo>
                    <a:cubicBezTo>
                      <a:pt x="1235570" y="639241"/>
                      <a:pt x="1256852" y="652923"/>
                      <a:pt x="1277950" y="647362"/>
                    </a:cubicBezTo>
                    <a:cubicBezTo>
                      <a:pt x="1286833" y="645094"/>
                      <a:pt x="1294199" y="639095"/>
                      <a:pt x="1299381" y="631669"/>
                    </a:cubicBezTo>
                    <a:cubicBezTo>
                      <a:pt x="1301491" y="628413"/>
                      <a:pt x="1304489" y="620768"/>
                      <a:pt x="1304933" y="615462"/>
                    </a:cubicBezTo>
                    <a:cubicBezTo>
                      <a:pt x="1311226" y="601635"/>
                      <a:pt x="1255187" y="537798"/>
                      <a:pt x="1220838" y="497886"/>
                    </a:cubicBezTo>
                    <a:cubicBezTo>
                      <a:pt x="1199777" y="486802"/>
                      <a:pt x="1175126" y="482486"/>
                      <a:pt x="1154510" y="469901"/>
                    </a:cubicBezTo>
                    <a:cubicBezTo>
                      <a:pt x="1143257" y="463060"/>
                      <a:pt x="1131598" y="450183"/>
                      <a:pt x="1120309" y="440050"/>
                    </a:cubicBezTo>
                    <a:cubicBezTo>
                      <a:pt x="1042359" y="369921"/>
                      <a:pt x="960818" y="296245"/>
                      <a:pt x="888123" y="223958"/>
                    </a:cubicBezTo>
                    <a:cubicBezTo>
                      <a:pt x="876760" y="221104"/>
                      <a:pt x="867766" y="215689"/>
                      <a:pt x="855884" y="213385"/>
                    </a:cubicBezTo>
                    <a:cubicBezTo>
                      <a:pt x="839783" y="187118"/>
                      <a:pt x="847705" y="119734"/>
                      <a:pt x="831418" y="111174"/>
                    </a:cubicBezTo>
                    <a:cubicBezTo>
                      <a:pt x="816613" y="112015"/>
                      <a:pt x="804991" y="117649"/>
                      <a:pt x="794404" y="124672"/>
                    </a:cubicBezTo>
                    <a:cubicBezTo>
                      <a:pt x="785336" y="130526"/>
                      <a:pt x="778193" y="144501"/>
                      <a:pt x="770938" y="153609"/>
                    </a:cubicBezTo>
                    <a:cubicBezTo>
                      <a:pt x="762832" y="163999"/>
                      <a:pt x="754356" y="172815"/>
                      <a:pt x="747545" y="182473"/>
                    </a:cubicBezTo>
                    <a:cubicBezTo>
                      <a:pt x="698429" y="143586"/>
                      <a:pt x="666227" y="88090"/>
                      <a:pt x="626549" y="39801"/>
                    </a:cubicBezTo>
                    <a:cubicBezTo>
                      <a:pt x="623476" y="35301"/>
                      <a:pt x="626030" y="32704"/>
                      <a:pt x="626363" y="28168"/>
                    </a:cubicBezTo>
                    <a:cubicBezTo>
                      <a:pt x="626659" y="25680"/>
                      <a:pt x="628510" y="10498"/>
                      <a:pt x="620775" y="7023"/>
                    </a:cubicBezTo>
                    <a:cubicBezTo>
                      <a:pt x="590719" y="4865"/>
                      <a:pt x="568585" y="2743"/>
                      <a:pt x="539122" y="0"/>
                    </a:cubicBezTo>
                    <a:cubicBezTo>
                      <a:pt x="521504" y="0"/>
                      <a:pt x="498593" y="5999"/>
                      <a:pt x="484601" y="18035"/>
                    </a:cubicBezTo>
                    <a:cubicBezTo>
                      <a:pt x="472683" y="28351"/>
                      <a:pt x="476088" y="48032"/>
                      <a:pt x="473312" y="62007"/>
                    </a:cubicBezTo>
                    <a:cubicBezTo>
                      <a:pt x="471906" y="69469"/>
                      <a:pt x="468463" y="77188"/>
                      <a:pt x="468463" y="84103"/>
                    </a:cubicBezTo>
                    <a:cubicBezTo>
                      <a:pt x="468463" y="90321"/>
                      <a:pt x="472053" y="94675"/>
                      <a:pt x="473312" y="100455"/>
                    </a:cubicBezTo>
                    <a:cubicBezTo>
                      <a:pt x="476236" y="114356"/>
                      <a:pt x="474756" y="129611"/>
                      <a:pt x="481307" y="142635"/>
                    </a:cubicBezTo>
                    <a:cubicBezTo>
                      <a:pt x="491707" y="153207"/>
                      <a:pt x="501184" y="158877"/>
                      <a:pt x="511436" y="167109"/>
                    </a:cubicBezTo>
                    <a:cubicBezTo>
                      <a:pt x="521097" y="175010"/>
                      <a:pt x="533126" y="182217"/>
                      <a:pt x="541602" y="191179"/>
                    </a:cubicBezTo>
                    <a:cubicBezTo>
                      <a:pt x="551262" y="201313"/>
                      <a:pt x="558776" y="215689"/>
                      <a:pt x="566994" y="227871"/>
                    </a:cubicBezTo>
                    <a:cubicBezTo>
                      <a:pt x="575285" y="239944"/>
                      <a:pt x="579245" y="244443"/>
                      <a:pt x="588313" y="255967"/>
                    </a:cubicBezTo>
                    <a:cubicBezTo>
                      <a:pt x="591274" y="260028"/>
                      <a:pt x="596049" y="265479"/>
                      <a:pt x="600601" y="270015"/>
                    </a:cubicBezTo>
                    <a:cubicBezTo>
                      <a:pt x="606783" y="276087"/>
                      <a:pt x="608115" y="284208"/>
                      <a:pt x="612779" y="291013"/>
                    </a:cubicBezTo>
                    <a:cubicBezTo>
                      <a:pt x="616629" y="296683"/>
                      <a:pt x="620848" y="301805"/>
                      <a:pt x="624068" y="308023"/>
                    </a:cubicBezTo>
                    <a:cubicBezTo>
                      <a:pt x="627548" y="315047"/>
                      <a:pt x="630101" y="322474"/>
                      <a:pt x="633766" y="329461"/>
                    </a:cubicBezTo>
                    <a:cubicBezTo>
                      <a:pt x="638948" y="339557"/>
                      <a:pt x="644351" y="349545"/>
                      <a:pt x="649164" y="359715"/>
                    </a:cubicBezTo>
                    <a:cubicBezTo>
                      <a:pt x="651237" y="364031"/>
                      <a:pt x="652791" y="368860"/>
                      <a:pt x="655382" y="372738"/>
                    </a:cubicBezTo>
                    <a:cubicBezTo>
                      <a:pt x="658898" y="378042"/>
                      <a:pt x="665227" y="381225"/>
                      <a:pt x="670076" y="385176"/>
                    </a:cubicBezTo>
                    <a:cubicBezTo>
                      <a:pt x="676442" y="390261"/>
                      <a:pt x="682735" y="395419"/>
                      <a:pt x="688990" y="400541"/>
                    </a:cubicBezTo>
                    <a:cubicBezTo>
                      <a:pt x="699539" y="408918"/>
                      <a:pt x="712604" y="416710"/>
                      <a:pt x="721192" y="426551"/>
                    </a:cubicBezTo>
                    <a:cubicBezTo>
                      <a:pt x="732703" y="439720"/>
                      <a:pt x="737182" y="457499"/>
                      <a:pt x="749508" y="470889"/>
                    </a:cubicBezTo>
                    <a:cubicBezTo>
                      <a:pt x="751840" y="473449"/>
                      <a:pt x="751654" y="484204"/>
                      <a:pt x="752173" y="487753"/>
                    </a:cubicBezTo>
                    <a:cubicBezTo>
                      <a:pt x="752876" y="493460"/>
                      <a:pt x="753616" y="499167"/>
                      <a:pt x="754208" y="504947"/>
                    </a:cubicBezTo>
                    <a:cubicBezTo>
                      <a:pt x="755356" y="516178"/>
                      <a:pt x="756095" y="527518"/>
                      <a:pt x="756577" y="538896"/>
                    </a:cubicBezTo>
                    <a:cubicBezTo>
                      <a:pt x="757243" y="560918"/>
                      <a:pt x="756577" y="582905"/>
                      <a:pt x="754578" y="604854"/>
                    </a:cubicBezTo>
                    <a:cubicBezTo>
                      <a:pt x="753431" y="619377"/>
                      <a:pt x="750211" y="634559"/>
                      <a:pt x="751210" y="649192"/>
                    </a:cubicBezTo>
                    <a:cubicBezTo>
                      <a:pt x="751728" y="656325"/>
                      <a:pt x="749470" y="663276"/>
                      <a:pt x="748063" y="670081"/>
                    </a:cubicBezTo>
                    <a:cubicBezTo>
                      <a:pt x="747102" y="673849"/>
                      <a:pt x="747842" y="679299"/>
                      <a:pt x="746361" y="682738"/>
                    </a:cubicBezTo>
                    <a:cubicBezTo>
                      <a:pt x="745806" y="684055"/>
                      <a:pt x="744067" y="684530"/>
                      <a:pt x="743659" y="685957"/>
                    </a:cubicBezTo>
                    <a:cubicBezTo>
                      <a:pt x="743030" y="688079"/>
                      <a:pt x="744177" y="690383"/>
                      <a:pt x="743659" y="692578"/>
                    </a:cubicBezTo>
                    <a:cubicBezTo>
                      <a:pt x="742512" y="697298"/>
                      <a:pt x="740217" y="701431"/>
                      <a:pt x="739847" y="706406"/>
                    </a:cubicBezTo>
                    <a:cubicBezTo>
                      <a:pt x="739365" y="712443"/>
                      <a:pt x="739958" y="718442"/>
                      <a:pt x="737478" y="724185"/>
                    </a:cubicBezTo>
                    <a:cubicBezTo>
                      <a:pt x="735294" y="728905"/>
                      <a:pt x="733111" y="733149"/>
                      <a:pt x="732555" y="738453"/>
                    </a:cubicBezTo>
                    <a:cubicBezTo>
                      <a:pt x="731704" y="744891"/>
                      <a:pt x="728447" y="750781"/>
                      <a:pt x="727670" y="757403"/>
                    </a:cubicBezTo>
                    <a:cubicBezTo>
                      <a:pt x="725892" y="772548"/>
                      <a:pt x="714751" y="782974"/>
                      <a:pt x="706535" y="795046"/>
                    </a:cubicBezTo>
                    <a:cubicBezTo>
                      <a:pt x="704980" y="797241"/>
                      <a:pt x="703240" y="799546"/>
                      <a:pt x="701389" y="802033"/>
                    </a:cubicBezTo>
                    <a:cubicBezTo>
                      <a:pt x="790629" y="851895"/>
                      <a:pt x="876723" y="919170"/>
                      <a:pt x="953304" y="1001920"/>
                    </a:cubicBezTo>
                    <a:close/>
                    <a:moveTo>
                      <a:pt x="539140" y="1368076"/>
                    </a:moveTo>
                    <a:cubicBezTo>
                      <a:pt x="541287" y="1359040"/>
                      <a:pt x="542953" y="1349858"/>
                      <a:pt x="543989" y="1340676"/>
                    </a:cubicBezTo>
                    <a:cubicBezTo>
                      <a:pt x="544100" y="1339688"/>
                      <a:pt x="544211" y="1336871"/>
                      <a:pt x="544470" y="1334091"/>
                    </a:cubicBezTo>
                    <a:cubicBezTo>
                      <a:pt x="540880" y="1332773"/>
                      <a:pt x="535587" y="1330469"/>
                      <a:pt x="531145" y="1328603"/>
                    </a:cubicBezTo>
                    <a:cubicBezTo>
                      <a:pt x="527814" y="1327652"/>
                      <a:pt x="524594" y="1326628"/>
                      <a:pt x="521225" y="1325787"/>
                    </a:cubicBezTo>
                    <a:cubicBezTo>
                      <a:pt x="503274" y="1321543"/>
                      <a:pt x="484952" y="1318909"/>
                      <a:pt x="466408" y="1317409"/>
                    </a:cubicBezTo>
                    <a:cubicBezTo>
                      <a:pt x="466889" y="1318543"/>
                      <a:pt x="467333" y="1320372"/>
                      <a:pt x="468148" y="1322824"/>
                    </a:cubicBezTo>
                    <a:cubicBezTo>
                      <a:pt x="471109" y="1331384"/>
                      <a:pt x="473996" y="1339871"/>
                      <a:pt x="476883" y="1348395"/>
                    </a:cubicBezTo>
                    <a:cubicBezTo>
                      <a:pt x="477068" y="1348761"/>
                      <a:pt x="477142" y="1349089"/>
                      <a:pt x="477291" y="1349382"/>
                    </a:cubicBezTo>
                    <a:cubicBezTo>
                      <a:pt x="477919" y="1350736"/>
                      <a:pt x="478475" y="1352052"/>
                      <a:pt x="479178" y="1353443"/>
                    </a:cubicBezTo>
                    <a:cubicBezTo>
                      <a:pt x="487247" y="1354101"/>
                      <a:pt x="495686" y="1356040"/>
                      <a:pt x="504088" y="1358235"/>
                    </a:cubicBezTo>
                    <a:cubicBezTo>
                      <a:pt x="514637" y="1360576"/>
                      <a:pt x="525038" y="1363503"/>
                      <a:pt x="535365" y="1366832"/>
                    </a:cubicBezTo>
                    <a:cubicBezTo>
                      <a:pt x="536586" y="1367234"/>
                      <a:pt x="537919" y="1367636"/>
                      <a:pt x="539140" y="1368076"/>
                    </a:cubicBezTo>
                    <a:close/>
                    <a:moveTo>
                      <a:pt x="586295" y="1386074"/>
                    </a:moveTo>
                    <a:cubicBezTo>
                      <a:pt x="588442" y="1375466"/>
                      <a:pt x="589590" y="1364637"/>
                      <a:pt x="589553" y="1353735"/>
                    </a:cubicBezTo>
                    <a:cubicBezTo>
                      <a:pt x="587961" y="1353113"/>
                      <a:pt x="586074" y="1351613"/>
                      <a:pt x="583261" y="1349748"/>
                    </a:cubicBezTo>
                    <a:cubicBezTo>
                      <a:pt x="582964" y="1349675"/>
                      <a:pt x="582743" y="1349492"/>
                      <a:pt x="582557" y="1349345"/>
                    </a:cubicBezTo>
                    <a:cubicBezTo>
                      <a:pt x="572638" y="1345285"/>
                      <a:pt x="561756" y="1339615"/>
                      <a:pt x="550244" y="1336688"/>
                    </a:cubicBezTo>
                    <a:cubicBezTo>
                      <a:pt x="549096" y="1347516"/>
                      <a:pt x="547099" y="1358162"/>
                      <a:pt x="544618" y="1368551"/>
                    </a:cubicBezTo>
                    <a:cubicBezTo>
                      <a:pt x="544618" y="1368990"/>
                      <a:pt x="544544" y="1369356"/>
                      <a:pt x="544544" y="1369685"/>
                    </a:cubicBezTo>
                    <a:cubicBezTo>
                      <a:pt x="556574" y="1373526"/>
                      <a:pt x="571416" y="1378502"/>
                      <a:pt x="583594" y="1385708"/>
                    </a:cubicBezTo>
                    <a:cubicBezTo>
                      <a:pt x="584482" y="1385892"/>
                      <a:pt x="585370" y="1386074"/>
                      <a:pt x="586295" y="1386074"/>
                    </a:cubicBezTo>
                    <a:close/>
                    <a:moveTo>
                      <a:pt x="529924" y="1399720"/>
                    </a:moveTo>
                    <a:cubicBezTo>
                      <a:pt x="530035" y="1399574"/>
                      <a:pt x="530109" y="1399317"/>
                      <a:pt x="530294" y="1399170"/>
                    </a:cubicBezTo>
                    <a:cubicBezTo>
                      <a:pt x="534365" y="1392293"/>
                      <a:pt x="536143" y="1382013"/>
                      <a:pt x="537771" y="1374148"/>
                    </a:cubicBezTo>
                    <a:cubicBezTo>
                      <a:pt x="535587" y="1373417"/>
                      <a:pt x="533588" y="1372503"/>
                      <a:pt x="531367" y="1371917"/>
                    </a:cubicBezTo>
                    <a:cubicBezTo>
                      <a:pt x="519412" y="1368113"/>
                      <a:pt x="507197" y="1364820"/>
                      <a:pt x="494835" y="1362332"/>
                    </a:cubicBezTo>
                    <a:cubicBezTo>
                      <a:pt x="490097" y="1361344"/>
                      <a:pt x="485730" y="1360723"/>
                      <a:pt x="481325" y="1360101"/>
                    </a:cubicBezTo>
                    <a:cubicBezTo>
                      <a:pt x="481473" y="1360905"/>
                      <a:pt x="481584" y="1361673"/>
                      <a:pt x="481880" y="1362516"/>
                    </a:cubicBezTo>
                    <a:cubicBezTo>
                      <a:pt x="484620" y="1370819"/>
                      <a:pt x="487580" y="1379087"/>
                      <a:pt x="490430" y="1387355"/>
                    </a:cubicBezTo>
                    <a:cubicBezTo>
                      <a:pt x="495835" y="1388818"/>
                      <a:pt x="501090" y="1390537"/>
                      <a:pt x="506161" y="1392293"/>
                    </a:cubicBezTo>
                    <a:cubicBezTo>
                      <a:pt x="514082" y="1394598"/>
                      <a:pt x="522040" y="1397232"/>
                      <a:pt x="529924" y="1399720"/>
                    </a:cubicBezTo>
                    <a:close/>
                    <a:moveTo>
                      <a:pt x="573785" y="1414572"/>
                    </a:moveTo>
                    <a:cubicBezTo>
                      <a:pt x="575044" y="1415011"/>
                      <a:pt x="576265" y="1414938"/>
                      <a:pt x="577264" y="1414426"/>
                    </a:cubicBezTo>
                    <a:cubicBezTo>
                      <a:pt x="579152" y="1410621"/>
                      <a:pt x="580706" y="1406743"/>
                      <a:pt x="582039" y="1402829"/>
                    </a:cubicBezTo>
                    <a:cubicBezTo>
                      <a:pt x="582964" y="1399720"/>
                      <a:pt x="583816" y="1396573"/>
                      <a:pt x="584667" y="1393427"/>
                    </a:cubicBezTo>
                    <a:cubicBezTo>
                      <a:pt x="582113" y="1391855"/>
                      <a:pt x="579485" y="1390391"/>
                      <a:pt x="576709" y="1389110"/>
                    </a:cubicBezTo>
                    <a:cubicBezTo>
                      <a:pt x="565605" y="1384099"/>
                      <a:pt x="554242" y="1379818"/>
                      <a:pt x="542768" y="1375832"/>
                    </a:cubicBezTo>
                    <a:cubicBezTo>
                      <a:pt x="540954" y="1382416"/>
                      <a:pt x="539140" y="1389001"/>
                      <a:pt x="537289" y="1395732"/>
                    </a:cubicBezTo>
                    <a:cubicBezTo>
                      <a:pt x="537068" y="1397670"/>
                      <a:pt x="536845" y="1399574"/>
                      <a:pt x="536697" y="1401768"/>
                    </a:cubicBezTo>
                    <a:cubicBezTo>
                      <a:pt x="537438" y="1402024"/>
                      <a:pt x="538030" y="1402280"/>
                      <a:pt x="538770" y="1402573"/>
                    </a:cubicBezTo>
                    <a:cubicBezTo>
                      <a:pt x="542471" y="1403817"/>
                      <a:pt x="546395" y="1404914"/>
                      <a:pt x="550096" y="1406194"/>
                    </a:cubicBezTo>
                    <a:cubicBezTo>
                      <a:pt x="556574" y="1408500"/>
                      <a:pt x="564235" y="1410914"/>
                      <a:pt x="571823" y="1413840"/>
                    </a:cubicBezTo>
                    <a:cubicBezTo>
                      <a:pt x="572082" y="1413840"/>
                      <a:pt x="572415" y="1413913"/>
                      <a:pt x="572822" y="1414206"/>
                    </a:cubicBezTo>
                    <a:cubicBezTo>
                      <a:pt x="573119" y="1414316"/>
                      <a:pt x="573415" y="1414463"/>
                      <a:pt x="573785" y="1414572"/>
                    </a:cubicBezTo>
                    <a:close/>
                    <a:moveTo>
                      <a:pt x="737793" y="1782701"/>
                    </a:moveTo>
                    <a:cubicBezTo>
                      <a:pt x="741789" y="1776190"/>
                      <a:pt x="736534" y="1766348"/>
                      <a:pt x="741715" y="1761483"/>
                    </a:cubicBezTo>
                    <a:cubicBezTo>
                      <a:pt x="744306" y="1760056"/>
                      <a:pt x="748045" y="1760971"/>
                      <a:pt x="752709" y="1760824"/>
                    </a:cubicBezTo>
                    <a:cubicBezTo>
                      <a:pt x="754523" y="1756435"/>
                      <a:pt x="754523" y="1755154"/>
                      <a:pt x="753597" y="1752521"/>
                    </a:cubicBezTo>
                    <a:cubicBezTo>
                      <a:pt x="752153" y="1745826"/>
                      <a:pt x="749341" y="1743229"/>
                      <a:pt x="747490" y="1738327"/>
                    </a:cubicBezTo>
                    <a:cubicBezTo>
                      <a:pt x="746897" y="1720584"/>
                      <a:pt x="754337" y="1711036"/>
                      <a:pt x="756299" y="1695891"/>
                    </a:cubicBezTo>
                    <a:cubicBezTo>
                      <a:pt x="771030" y="1688502"/>
                      <a:pt x="788242" y="1683746"/>
                      <a:pt x="800197" y="1673722"/>
                    </a:cubicBezTo>
                    <a:cubicBezTo>
                      <a:pt x="794201" y="1668747"/>
                      <a:pt x="786095" y="1665820"/>
                      <a:pt x="779729" y="1661138"/>
                    </a:cubicBezTo>
                    <a:cubicBezTo>
                      <a:pt x="782875" y="1655980"/>
                      <a:pt x="795311" y="1661943"/>
                      <a:pt x="802159" y="1662125"/>
                    </a:cubicBezTo>
                    <a:cubicBezTo>
                      <a:pt x="799938" y="1649468"/>
                      <a:pt x="773177" y="1647931"/>
                      <a:pt x="776804" y="1629311"/>
                    </a:cubicBezTo>
                    <a:cubicBezTo>
                      <a:pt x="779506" y="1615593"/>
                      <a:pt x="809450" y="1612666"/>
                      <a:pt x="824589" y="1619690"/>
                    </a:cubicBezTo>
                    <a:cubicBezTo>
                      <a:pt x="830178" y="1616215"/>
                      <a:pt x="834027" y="1611057"/>
                      <a:pt x="842133" y="1610069"/>
                    </a:cubicBezTo>
                    <a:cubicBezTo>
                      <a:pt x="842430" y="1599862"/>
                      <a:pt x="837100" y="1595180"/>
                      <a:pt x="831400" y="1590790"/>
                    </a:cubicBezTo>
                    <a:cubicBezTo>
                      <a:pt x="821702" y="1555268"/>
                      <a:pt x="814152" y="1522197"/>
                      <a:pt x="805157" y="1486603"/>
                    </a:cubicBezTo>
                    <a:cubicBezTo>
                      <a:pt x="802159" y="1475043"/>
                      <a:pt x="800493" y="1462092"/>
                      <a:pt x="796310" y="1451886"/>
                    </a:cubicBezTo>
                    <a:cubicBezTo>
                      <a:pt x="790944" y="1438643"/>
                      <a:pt x="780654" y="1424559"/>
                      <a:pt x="772881" y="1411316"/>
                    </a:cubicBezTo>
                    <a:cubicBezTo>
                      <a:pt x="749859" y="1371697"/>
                      <a:pt x="729946" y="1326628"/>
                      <a:pt x="708441" y="1284997"/>
                    </a:cubicBezTo>
                    <a:cubicBezTo>
                      <a:pt x="736940" y="1260267"/>
                      <a:pt x="765997" y="1235940"/>
                      <a:pt x="793386" y="1208796"/>
                    </a:cubicBezTo>
                    <a:cubicBezTo>
                      <a:pt x="802455" y="1199797"/>
                      <a:pt x="813596" y="1191858"/>
                      <a:pt x="820703" y="1182749"/>
                    </a:cubicBezTo>
                    <a:cubicBezTo>
                      <a:pt x="828438" y="1172762"/>
                      <a:pt x="835138" y="1160032"/>
                      <a:pt x="842133" y="1149020"/>
                    </a:cubicBezTo>
                    <a:cubicBezTo>
                      <a:pt x="863268" y="1116096"/>
                      <a:pt x="882923" y="1082111"/>
                      <a:pt x="905649" y="1049662"/>
                    </a:cubicBezTo>
                    <a:cubicBezTo>
                      <a:pt x="905871" y="1045382"/>
                      <a:pt x="906759" y="1041724"/>
                      <a:pt x="907647" y="1038029"/>
                    </a:cubicBezTo>
                    <a:cubicBezTo>
                      <a:pt x="916272" y="1036785"/>
                      <a:pt x="922453" y="1032651"/>
                      <a:pt x="927857" y="1027493"/>
                    </a:cubicBezTo>
                    <a:cubicBezTo>
                      <a:pt x="923267" y="1021457"/>
                      <a:pt x="918677" y="1015567"/>
                      <a:pt x="913940" y="1009641"/>
                    </a:cubicBezTo>
                    <a:cubicBezTo>
                      <a:pt x="848722" y="929562"/>
                      <a:pt x="773288" y="863348"/>
                      <a:pt x="693487" y="812425"/>
                    </a:cubicBezTo>
                    <a:cubicBezTo>
                      <a:pt x="690859" y="816120"/>
                      <a:pt x="688823" y="819741"/>
                      <a:pt x="687972" y="822997"/>
                    </a:cubicBezTo>
                    <a:cubicBezTo>
                      <a:pt x="683123" y="843520"/>
                      <a:pt x="690230" y="861738"/>
                      <a:pt x="687972" y="880834"/>
                    </a:cubicBezTo>
                    <a:cubicBezTo>
                      <a:pt x="686824" y="891443"/>
                      <a:pt x="681532" y="904503"/>
                      <a:pt x="678126" y="916538"/>
                    </a:cubicBezTo>
                    <a:cubicBezTo>
                      <a:pt x="674906" y="928793"/>
                      <a:pt x="673129" y="942256"/>
                      <a:pt x="668428" y="952206"/>
                    </a:cubicBezTo>
                    <a:cubicBezTo>
                      <a:pt x="663172" y="963767"/>
                      <a:pt x="638003" y="981399"/>
                      <a:pt x="627566" y="990838"/>
                    </a:cubicBezTo>
                    <a:cubicBezTo>
                      <a:pt x="586147" y="1027969"/>
                      <a:pt x="547617" y="1060198"/>
                      <a:pt x="507383" y="1098793"/>
                    </a:cubicBezTo>
                    <a:cubicBezTo>
                      <a:pt x="495835" y="1110023"/>
                      <a:pt x="475514" y="1127144"/>
                      <a:pt x="460671" y="1143240"/>
                    </a:cubicBezTo>
                    <a:cubicBezTo>
                      <a:pt x="447013" y="1157910"/>
                      <a:pt x="427211" y="1168994"/>
                      <a:pt x="418624" y="1185639"/>
                    </a:cubicBezTo>
                    <a:cubicBezTo>
                      <a:pt x="410961" y="1207991"/>
                      <a:pt x="413183" y="1232282"/>
                      <a:pt x="409851" y="1255109"/>
                    </a:cubicBezTo>
                    <a:cubicBezTo>
                      <a:pt x="404041" y="1258913"/>
                      <a:pt x="399895" y="1260524"/>
                      <a:pt x="393047" y="1266596"/>
                    </a:cubicBezTo>
                    <a:cubicBezTo>
                      <a:pt x="386422" y="1278412"/>
                      <a:pt x="393824" y="1283716"/>
                      <a:pt x="386199" y="1294545"/>
                    </a:cubicBezTo>
                    <a:cubicBezTo>
                      <a:pt x="384534" y="1303105"/>
                      <a:pt x="372838" y="1316421"/>
                      <a:pt x="374689" y="1325457"/>
                    </a:cubicBezTo>
                    <a:cubicBezTo>
                      <a:pt x="386199" y="1327287"/>
                      <a:pt x="388421" y="1325860"/>
                      <a:pt x="398340" y="1330286"/>
                    </a:cubicBezTo>
                    <a:cubicBezTo>
                      <a:pt x="411628" y="1336322"/>
                      <a:pt x="418106" y="1307056"/>
                      <a:pt x="440166" y="1310787"/>
                    </a:cubicBezTo>
                    <a:cubicBezTo>
                      <a:pt x="436797" y="1315507"/>
                      <a:pt x="435723" y="1313568"/>
                      <a:pt x="431245" y="1314848"/>
                    </a:cubicBezTo>
                    <a:cubicBezTo>
                      <a:pt x="421696" y="1317702"/>
                      <a:pt x="413701" y="1330323"/>
                      <a:pt x="403078" y="1335152"/>
                    </a:cubicBezTo>
                    <a:cubicBezTo>
                      <a:pt x="400931" y="1336102"/>
                      <a:pt x="398081" y="1335188"/>
                      <a:pt x="396230" y="1336102"/>
                    </a:cubicBezTo>
                    <a:cubicBezTo>
                      <a:pt x="383646" y="1342358"/>
                      <a:pt x="373208" y="1353040"/>
                      <a:pt x="361696" y="1362698"/>
                    </a:cubicBezTo>
                    <a:cubicBezTo>
                      <a:pt x="368915" y="1362259"/>
                      <a:pt x="376317" y="1348395"/>
                      <a:pt x="385533" y="1346748"/>
                    </a:cubicBezTo>
                    <a:cubicBezTo>
                      <a:pt x="381869" y="1358601"/>
                      <a:pt x="369321" y="1361673"/>
                      <a:pt x="362029" y="1369831"/>
                    </a:cubicBezTo>
                    <a:cubicBezTo>
                      <a:pt x="361142" y="1377002"/>
                      <a:pt x="362288" y="1386257"/>
                      <a:pt x="359105" y="1391086"/>
                    </a:cubicBezTo>
                    <a:cubicBezTo>
                      <a:pt x="356145" y="1386879"/>
                      <a:pt x="359735" y="1380843"/>
                      <a:pt x="359105" y="1375685"/>
                    </a:cubicBezTo>
                    <a:cubicBezTo>
                      <a:pt x="349927" y="1413877"/>
                      <a:pt x="322574" y="1432497"/>
                      <a:pt x="322241" y="1479396"/>
                    </a:cubicBezTo>
                    <a:cubicBezTo>
                      <a:pt x="324832" y="1496005"/>
                      <a:pt x="330975" y="1509869"/>
                      <a:pt x="337601" y="1523258"/>
                    </a:cubicBezTo>
                    <a:cubicBezTo>
                      <a:pt x="340340" y="1528636"/>
                      <a:pt x="340192" y="1529551"/>
                      <a:pt x="344448" y="1537379"/>
                    </a:cubicBezTo>
                    <a:cubicBezTo>
                      <a:pt x="346817" y="1541696"/>
                      <a:pt x="349445" y="1543562"/>
                      <a:pt x="352221" y="1548280"/>
                    </a:cubicBezTo>
                    <a:cubicBezTo>
                      <a:pt x="353517" y="1550402"/>
                      <a:pt x="357625" y="1555049"/>
                      <a:pt x="359105" y="1556987"/>
                    </a:cubicBezTo>
                    <a:cubicBezTo>
                      <a:pt x="362511" y="1561414"/>
                      <a:pt x="370061" y="1566206"/>
                      <a:pt x="375614" y="1570450"/>
                    </a:cubicBezTo>
                    <a:cubicBezTo>
                      <a:pt x="388421" y="1580107"/>
                      <a:pt x="394417" y="1582888"/>
                      <a:pt x="414737" y="1586876"/>
                    </a:cubicBezTo>
                    <a:cubicBezTo>
                      <a:pt x="421844" y="1588302"/>
                      <a:pt x="429949" y="1590899"/>
                      <a:pt x="436242" y="1590790"/>
                    </a:cubicBezTo>
                    <a:cubicBezTo>
                      <a:pt x="445421" y="1590644"/>
                      <a:pt x="454452" y="1586363"/>
                      <a:pt x="463484" y="1583986"/>
                    </a:cubicBezTo>
                    <a:cubicBezTo>
                      <a:pt x="472553" y="1581644"/>
                      <a:pt x="483693" y="1578096"/>
                      <a:pt x="490541" y="1574767"/>
                    </a:cubicBezTo>
                    <a:cubicBezTo>
                      <a:pt x="498093" y="1571035"/>
                      <a:pt x="507197" y="1562109"/>
                      <a:pt x="514304" y="1553109"/>
                    </a:cubicBezTo>
                    <a:cubicBezTo>
                      <a:pt x="523483" y="1541660"/>
                      <a:pt x="521448" y="1546378"/>
                      <a:pt x="528110" y="1535879"/>
                    </a:cubicBezTo>
                    <a:cubicBezTo>
                      <a:pt x="531922" y="1528380"/>
                      <a:pt x="539103" y="1517003"/>
                      <a:pt x="541917" y="1513381"/>
                    </a:cubicBezTo>
                    <a:cubicBezTo>
                      <a:pt x="557980" y="1506467"/>
                      <a:pt x="567086" y="1498931"/>
                      <a:pt x="584519" y="1493297"/>
                    </a:cubicBezTo>
                    <a:cubicBezTo>
                      <a:pt x="584001" y="1472994"/>
                      <a:pt x="566679" y="1469262"/>
                      <a:pt x="553353" y="1461434"/>
                    </a:cubicBezTo>
                    <a:cubicBezTo>
                      <a:pt x="555833" y="1451776"/>
                      <a:pt x="561571" y="1445192"/>
                      <a:pt x="563976" y="1435497"/>
                    </a:cubicBezTo>
                    <a:cubicBezTo>
                      <a:pt x="573119" y="1436741"/>
                      <a:pt x="570269" y="1436412"/>
                      <a:pt x="581298" y="1438789"/>
                    </a:cubicBezTo>
                    <a:cubicBezTo>
                      <a:pt x="584741" y="1439448"/>
                      <a:pt x="590034" y="1442704"/>
                      <a:pt x="593476" y="1443545"/>
                    </a:cubicBezTo>
                    <a:cubicBezTo>
                      <a:pt x="595364" y="1438643"/>
                      <a:pt x="595697" y="1439960"/>
                      <a:pt x="595438" y="1433924"/>
                    </a:cubicBezTo>
                    <a:cubicBezTo>
                      <a:pt x="594919" y="1433668"/>
                      <a:pt x="594179" y="1433156"/>
                      <a:pt x="593402" y="1432497"/>
                    </a:cubicBezTo>
                    <a:cubicBezTo>
                      <a:pt x="591626" y="1431144"/>
                      <a:pt x="589627" y="1430083"/>
                      <a:pt x="587850" y="1428949"/>
                    </a:cubicBezTo>
                    <a:cubicBezTo>
                      <a:pt x="585333" y="1427668"/>
                      <a:pt x="583150" y="1426534"/>
                      <a:pt x="580336" y="1425034"/>
                    </a:cubicBezTo>
                    <a:cubicBezTo>
                      <a:pt x="580262" y="1424888"/>
                      <a:pt x="580152" y="1424888"/>
                      <a:pt x="579967" y="1424705"/>
                    </a:cubicBezTo>
                    <a:cubicBezTo>
                      <a:pt x="576190" y="1422912"/>
                      <a:pt x="572341" y="1421121"/>
                      <a:pt x="568418" y="1419583"/>
                    </a:cubicBezTo>
                    <a:cubicBezTo>
                      <a:pt x="567530" y="1419255"/>
                      <a:pt x="566753" y="1418999"/>
                      <a:pt x="564754" y="1418157"/>
                    </a:cubicBezTo>
                    <a:cubicBezTo>
                      <a:pt x="561866" y="1417060"/>
                      <a:pt x="558980" y="1415889"/>
                      <a:pt x="556167" y="1414865"/>
                    </a:cubicBezTo>
                    <a:cubicBezTo>
                      <a:pt x="531108" y="1405646"/>
                      <a:pt x="505458" y="1398220"/>
                      <a:pt x="479807" y="1391123"/>
                    </a:cubicBezTo>
                    <a:cubicBezTo>
                      <a:pt x="461152" y="1385965"/>
                      <a:pt x="442645" y="1381172"/>
                      <a:pt x="423768" y="1376673"/>
                    </a:cubicBezTo>
                    <a:cubicBezTo>
                      <a:pt x="423657" y="1376673"/>
                      <a:pt x="423509" y="1376600"/>
                      <a:pt x="423509" y="1376600"/>
                    </a:cubicBezTo>
                    <a:cubicBezTo>
                      <a:pt x="423435" y="1376600"/>
                      <a:pt x="423362" y="1376563"/>
                      <a:pt x="423213" y="1376563"/>
                    </a:cubicBezTo>
                    <a:cubicBezTo>
                      <a:pt x="420659" y="1375905"/>
                      <a:pt x="418031" y="1375209"/>
                      <a:pt x="415403" y="1374660"/>
                    </a:cubicBezTo>
                    <a:cubicBezTo>
                      <a:pt x="411887" y="1373929"/>
                      <a:pt x="407001" y="1372137"/>
                      <a:pt x="402708" y="1372137"/>
                    </a:cubicBezTo>
                    <a:cubicBezTo>
                      <a:pt x="392455" y="1374514"/>
                      <a:pt x="381869" y="1389184"/>
                      <a:pt x="382572" y="1404585"/>
                    </a:cubicBezTo>
                    <a:cubicBezTo>
                      <a:pt x="380018" y="1394671"/>
                      <a:pt x="382054" y="1387026"/>
                      <a:pt x="385940" y="1380733"/>
                    </a:cubicBezTo>
                    <a:cubicBezTo>
                      <a:pt x="386681" y="1378136"/>
                      <a:pt x="387421" y="1376087"/>
                      <a:pt x="387754" y="1375466"/>
                    </a:cubicBezTo>
                    <a:cubicBezTo>
                      <a:pt x="390937" y="1370710"/>
                      <a:pt x="394602" y="1368259"/>
                      <a:pt x="398895" y="1367125"/>
                    </a:cubicBezTo>
                    <a:cubicBezTo>
                      <a:pt x="398895" y="1367125"/>
                      <a:pt x="399043" y="1367015"/>
                      <a:pt x="399154" y="1366942"/>
                    </a:cubicBezTo>
                    <a:cubicBezTo>
                      <a:pt x="399228" y="1366942"/>
                      <a:pt x="399525" y="1367015"/>
                      <a:pt x="399672" y="1367088"/>
                    </a:cubicBezTo>
                    <a:cubicBezTo>
                      <a:pt x="402819" y="1366466"/>
                      <a:pt x="406076" y="1366429"/>
                      <a:pt x="409777" y="1367234"/>
                    </a:cubicBezTo>
                    <a:cubicBezTo>
                      <a:pt x="428173" y="1371478"/>
                      <a:pt x="446420" y="1376087"/>
                      <a:pt x="464669" y="1380843"/>
                    </a:cubicBezTo>
                    <a:cubicBezTo>
                      <a:pt x="470740" y="1382197"/>
                      <a:pt x="476883" y="1383477"/>
                      <a:pt x="483101" y="1384904"/>
                    </a:cubicBezTo>
                    <a:cubicBezTo>
                      <a:pt x="482806" y="1384208"/>
                      <a:pt x="482695" y="1383477"/>
                      <a:pt x="482324" y="1382599"/>
                    </a:cubicBezTo>
                    <a:cubicBezTo>
                      <a:pt x="479623" y="1374771"/>
                      <a:pt x="476847" y="1366868"/>
                      <a:pt x="474256" y="1359113"/>
                    </a:cubicBezTo>
                    <a:cubicBezTo>
                      <a:pt x="469925" y="1358455"/>
                      <a:pt x="465408" y="1357906"/>
                      <a:pt x="460560" y="1357028"/>
                    </a:cubicBezTo>
                    <a:cubicBezTo>
                      <a:pt x="460190" y="1357028"/>
                      <a:pt x="459783" y="1356991"/>
                      <a:pt x="459375" y="1356845"/>
                    </a:cubicBezTo>
                    <a:cubicBezTo>
                      <a:pt x="450233" y="1356040"/>
                      <a:pt x="440943" y="1355345"/>
                      <a:pt x="430986" y="1355345"/>
                    </a:cubicBezTo>
                    <a:cubicBezTo>
                      <a:pt x="429395" y="1355601"/>
                      <a:pt x="427729" y="1355711"/>
                      <a:pt x="426212" y="1356113"/>
                    </a:cubicBezTo>
                    <a:cubicBezTo>
                      <a:pt x="424657" y="1356479"/>
                      <a:pt x="422547" y="1357028"/>
                      <a:pt x="420400" y="1357723"/>
                    </a:cubicBezTo>
                    <a:cubicBezTo>
                      <a:pt x="416735" y="1360942"/>
                      <a:pt x="413442" y="1364637"/>
                      <a:pt x="406927" y="1365076"/>
                    </a:cubicBezTo>
                    <a:cubicBezTo>
                      <a:pt x="408037" y="1360686"/>
                      <a:pt x="411035" y="1357613"/>
                      <a:pt x="415292" y="1355565"/>
                    </a:cubicBezTo>
                    <a:cubicBezTo>
                      <a:pt x="429172" y="1343968"/>
                      <a:pt x="447272" y="1351358"/>
                      <a:pt x="464595" y="1352309"/>
                    </a:cubicBezTo>
                    <a:cubicBezTo>
                      <a:pt x="467112" y="1352418"/>
                      <a:pt x="469666" y="1352894"/>
                      <a:pt x="472257" y="1353113"/>
                    </a:cubicBezTo>
                    <a:cubicBezTo>
                      <a:pt x="468037" y="1341115"/>
                      <a:pt x="463891" y="1328640"/>
                      <a:pt x="459783" y="1316750"/>
                    </a:cubicBezTo>
                    <a:lnTo>
                      <a:pt x="459708" y="1316823"/>
                    </a:lnTo>
                    <a:lnTo>
                      <a:pt x="459708" y="1316750"/>
                    </a:lnTo>
                    <a:cubicBezTo>
                      <a:pt x="453306" y="1316421"/>
                      <a:pt x="449123" y="1318909"/>
                      <a:pt x="443311" y="1322274"/>
                    </a:cubicBezTo>
                    <a:cubicBezTo>
                      <a:pt x="428099" y="1331347"/>
                      <a:pt x="413811" y="1341883"/>
                      <a:pt x="399636" y="1352492"/>
                    </a:cubicBezTo>
                    <a:cubicBezTo>
                      <a:pt x="390160" y="1359516"/>
                      <a:pt x="379685" y="1365771"/>
                      <a:pt x="375984" y="1377734"/>
                    </a:cubicBezTo>
                    <a:cubicBezTo>
                      <a:pt x="375317" y="1380514"/>
                      <a:pt x="374097" y="1382709"/>
                      <a:pt x="373208" y="1384904"/>
                    </a:cubicBezTo>
                    <a:cubicBezTo>
                      <a:pt x="372838" y="1389367"/>
                      <a:pt x="372542" y="1393793"/>
                      <a:pt x="371727" y="1397854"/>
                    </a:cubicBezTo>
                    <a:cubicBezTo>
                      <a:pt x="370543" y="1392037"/>
                      <a:pt x="370432" y="1386842"/>
                      <a:pt x="371098" y="1382086"/>
                    </a:cubicBezTo>
                    <a:cubicBezTo>
                      <a:pt x="371098" y="1381977"/>
                      <a:pt x="371024" y="1381977"/>
                      <a:pt x="370987" y="1382086"/>
                    </a:cubicBezTo>
                    <a:cubicBezTo>
                      <a:pt x="371098" y="1381831"/>
                      <a:pt x="371098" y="1381721"/>
                      <a:pt x="371172" y="1381502"/>
                    </a:cubicBezTo>
                    <a:cubicBezTo>
                      <a:pt x="373467" y="1366429"/>
                      <a:pt x="384200" y="1356187"/>
                      <a:pt x="395823" y="1347919"/>
                    </a:cubicBezTo>
                    <a:cubicBezTo>
                      <a:pt x="395971" y="1347773"/>
                      <a:pt x="396082" y="1347589"/>
                      <a:pt x="396230" y="1347516"/>
                    </a:cubicBezTo>
                    <a:cubicBezTo>
                      <a:pt x="404966" y="1340895"/>
                      <a:pt x="413811" y="1334456"/>
                      <a:pt x="422769" y="1328310"/>
                    </a:cubicBezTo>
                    <a:cubicBezTo>
                      <a:pt x="433318" y="1321104"/>
                      <a:pt x="446420" y="1309946"/>
                      <a:pt x="459857" y="1310641"/>
                    </a:cubicBezTo>
                    <a:cubicBezTo>
                      <a:pt x="505605" y="1313385"/>
                      <a:pt x="558202" y="1323006"/>
                      <a:pt x="595697" y="1350516"/>
                    </a:cubicBezTo>
                    <a:cubicBezTo>
                      <a:pt x="596031" y="1363723"/>
                      <a:pt x="594919" y="1377807"/>
                      <a:pt x="591774" y="1391378"/>
                    </a:cubicBezTo>
                    <a:cubicBezTo>
                      <a:pt x="594698" y="1393684"/>
                      <a:pt x="597215" y="1396171"/>
                      <a:pt x="599473" y="1398804"/>
                    </a:cubicBezTo>
                    <a:cubicBezTo>
                      <a:pt x="602804" y="1401695"/>
                      <a:pt x="605283" y="1404805"/>
                      <a:pt x="603100" y="1410402"/>
                    </a:cubicBezTo>
                    <a:cubicBezTo>
                      <a:pt x="600916" y="1408792"/>
                      <a:pt x="599547" y="1406487"/>
                      <a:pt x="598103" y="1404219"/>
                    </a:cubicBezTo>
                    <a:cubicBezTo>
                      <a:pt x="596031" y="1402317"/>
                      <a:pt x="593994" y="1400561"/>
                      <a:pt x="591959" y="1398732"/>
                    </a:cubicBezTo>
                    <a:cubicBezTo>
                      <a:pt x="591441" y="1398329"/>
                      <a:pt x="590885" y="1397963"/>
                      <a:pt x="590219" y="1397561"/>
                    </a:cubicBezTo>
                    <a:cubicBezTo>
                      <a:pt x="588924" y="1402499"/>
                      <a:pt x="587221" y="1407182"/>
                      <a:pt x="585148" y="1411865"/>
                    </a:cubicBezTo>
                    <a:cubicBezTo>
                      <a:pt x="584667" y="1414206"/>
                      <a:pt x="584001" y="1416547"/>
                      <a:pt x="583076" y="1418706"/>
                    </a:cubicBezTo>
                    <a:cubicBezTo>
                      <a:pt x="583963" y="1419144"/>
                      <a:pt x="584778" y="1419583"/>
                      <a:pt x="585629" y="1419987"/>
                    </a:cubicBezTo>
                    <a:cubicBezTo>
                      <a:pt x="585851" y="1420169"/>
                      <a:pt x="586074" y="1420278"/>
                      <a:pt x="586295" y="1420389"/>
                    </a:cubicBezTo>
                    <a:cubicBezTo>
                      <a:pt x="590515" y="1422620"/>
                      <a:pt x="594327" y="1425181"/>
                      <a:pt x="597510" y="1428144"/>
                    </a:cubicBezTo>
                    <a:cubicBezTo>
                      <a:pt x="598473" y="1423864"/>
                      <a:pt x="599028" y="1419181"/>
                      <a:pt x="600175" y="1415194"/>
                    </a:cubicBezTo>
                    <a:cubicBezTo>
                      <a:pt x="628713" y="1436521"/>
                      <a:pt x="650996" y="1463958"/>
                      <a:pt x="677349" y="1487554"/>
                    </a:cubicBezTo>
                    <a:cubicBezTo>
                      <a:pt x="680495" y="1500285"/>
                      <a:pt x="683715" y="1511186"/>
                      <a:pt x="687972" y="1524210"/>
                    </a:cubicBezTo>
                    <a:cubicBezTo>
                      <a:pt x="691303" y="1534160"/>
                      <a:pt x="698854" y="1546964"/>
                      <a:pt x="699779" y="1558926"/>
                    </a:cubicBezTo>
                    <a:cubicBezTo>
                      <a:pt x="700409" y="1568877"/>
                      <a:pt x="696633" y="1582375"/>
                      <a:pt x="694782" y="1594594"/>
                    </a:cubicBezTo>
                    <a:cubicBezTo>
                      <a:pt x="693190" y="1605898"/>
                      <a:pt x="687824" y="1621775"/>
                      <a:pt x="690007" y="1629311"/>
                    </a:cubicBezTo>
                    <a:cubicBezTo>
                      <a:pt x="691044" y="1633188"/>
                      <a:pt x="700853" y="1638347"/>
                      <a:pt x="705591" y="1640944"/>
                    </a:cubicBezTo>
                    <a:cubicBezTo>
                      <a:pt x="718064" y="1647785"/>
                      <a:pt x="737793" y="1655614"/>
                      <a:pt x="757261" y="1648626"/>
                    </a:cubicBezTo>
                    <a:cubicBezTo>
                      <a:pt x="748378" y="1660077"/>
                      <a:pt x="750969" y="1682978"/>
                      <a:pt x="730982" y="1683344"/>
                    </a:cubicBezTo>
                    <a:cubicBezTo>
                      <a:pt x="730760" y="1686087"/>
                      <a:pt x="728724" y="1687404"/>
                      <a:pt x="729946" y="1691062"/>
                    </a:cubicBezTo>
                    <a:cubicBezTo>
                      <a:pt x="707478" y="1679612"/>
                      <a:pt x="673203" y="1676466"/>
                      <a:pt x="681161" y="1639920"/>
                    </a:cubicBezTo>
                    <a:cubicBezTo>
                      <a:pt x="663210" y="1633115"/>
                      <a:pt x="652587" y="1644309"/>
                      <a:pt x="638263" y="1648626"/>
                    </a:cubicBezTo>
                    <a:cubicBezTo>
                      <a:pt x="632415" y="1664759"/>
                      <a:pt x="626714" y="1681002"/>
                      <a:pt x="619681" y="1695891"/>
                    </a:cubicBezTo>
                    <a:cubicBezTo>
                      <a:pt x="600583" y="1702403"/>
                      <a:pt x="594179" y="1689379"/>
                      <a:pt x="585555" y="1680453"/>
                    </a:cubicBezTo>
                    <a:cubicBezTo>
                      <a:pt x="496241" y="1661759"/>
                      <a:pt x="402042" y="1644749"/>
                      <a:pt x="306436" y="1629311"/>
                    </a:cubicBezTo>
                    <a:cubicBezTo>
                      <a:pt x="275418" y="1624299"/>
                      <a:pt x="243697" y="1616361"/>
                      <a:pt x="212754" y="1613873"/>
                    </a:cubicBezTo>
                    <a:cubicBezTo>
                      <a:pt x="194951" y="1612483"/>
                      <a:pt x="177480" y="1612775"/>
                      <a:pt x="160084" y="1611971"/>
                    </a:cubicBezTo>
                    <a:cubicBezTo>
                      <a:pt x="138949" y="1611057"/>
                      <a:pt x="117296" y="1607837"/>
                      <a:pt x="95606" y="1608130"/>
                    </a:cubicBezTo>
                    <a:cubicBezTo>
                      <a:pt x="68994" y="1608459"/>
                      <a:pt x="43010" y="1616361"/>
                      <a:pt x="14547" y="1616763"/>
                    </a:cubicBezTo>
                    <a:cubicBezTo>
                      <a:pt x="5700" y="1627372"/>
                      <a:pt x="3368" y="1644200"/>
                      <a:pt x="0" y="1660150"/>
                    </a:cubicBezTo>
                    <a:lnTo>
                      <a:pt x="0" y="1661138"/>
                    </a:lnTo>
                    <a:cubicBezTo>
                      <a:pt x="37" y="1661686"/>
                      <a:pt x="2258" y="1672186"/>
                      <a:pt x="2517" y="1672698"/>
                    </a:cubicBezTo>
                    <a:cubicBezTo>
                      <a:pt x="3257" y="1677015"/>
                      <a:pt x="6774" y="1680746"/>
                      <a:pt x="8698" y="1683344"/>
                    </a:cubicBezTo>
                    <a:cubicBezTo>
                      <a:pt x="16026" y="1683124"/>
                      <a:pt x="32794" y="1683636"/>
                      <a:pt x="42861" y="1683344"/>
                    </a:cubicBezTo>
                    <a:cubicBezTo>
                      <a:pt x="45045" y="1683233"/>
                      <a:pt x="51042" y="1684404"/>
                      <a:pt x="48747" y="1682392"/>
                    </a:cubicBezTo>
                    <a:lnTo>
                      <a:pt x="42861" y="1682392"/>
                    </a:lnTo>
                    <a:cubicBezTo>
                      <a:pt x="30869" y="1680051"/>
                      <a:pt x="18617" y="1675441"/>
                      <a:pt x="8550" y="1670723"/>
                    </a:cubicBezTo>
                    <a:cubicBezTo>
                      <a:pt x="5811" y="1669185"/>
                      <a:pt x="3183" y="1665820"/>
                      <a:pt x="2332" y="1662418"/>
                    </a:cubicBezTo>
                    <a:cubicBezTo>
                      <a:pt x="3627" y="1663625"/>
                      <a:pt x="6181" y="1664979"/>
                      <a:pt x="12733" y="1664065"/>
                    </a:cubicBezTo>
                    <a:cubicBezTo>
                      <a:pt x="94607" y="1654589"/>
                      <a:pt x="177517" y="1660589"/>
                      <a:pt x="255726" y="1674636"/>
                    </a:cubicBezTo>
                    <a:cubicBezTo>
                      <a:pt x="268793" y="1677051"/>
                      <a:pt x="282487" y="1679172"/>
                      <a:pt x="295701" y="1681404"/>
                    </a:cubicBezTo>
                    <a:cubicBezTo>
                      <a:pt x="340969" y="1689014"/>
                      <a:pt x="387421" y="1697464"/>
                      <a:pt x="428395" y="1705548"/>
                    </a:cubicBezTo>
                    <a:cubicBezTo>
                      <a:pt x="437908" y="1707378"/>
                      <a:pt x="488542" y="1717657"/>
                      <a:pt x="504533" y="1719925"/>
                    </a:cubicBezTo>
                    <a:cubicBezTo>
                      <a:pt x="532293" y="1724023"/>
                      <a:pt x="559942" y="1726620"/>
                      <a:pt x="586407" y="1735437"/>
                    </a:cubicBezTo>
                    <a:cubicBezTo>
                      <a:pt x="586962" y="1740046"/>
                      <a:pt x="585333" y="1742680"/>
                      <a:pt x="583594" y="1745058"/>
                    </a:cubicBezTo>
                    <a:cubicBezTo>
                      <a:pt x="566382" y="1745460"/>
                      <a:pt x="546950" y="1740156"/>
                      <a:pt x="528184" y="1738656"/>
                    </a:cubicBezTo>
                    <a:cubicBezTo>
                      <a:pt x="485878" y="1729254"/>
                      <a:pt x="294443" y="1706573"/>
                      <a:pt x="260539" y="1703646"/>
                    </a:cubicBezTo>
                    <a:cubicBezTo>
                      <a:pt x="292925" y="1708622"/>
                      <a:pt x="469592" y="1736936"/>
                      <a:pt x="520892" y="1741802"/>
                    </a:cubicBezTo>
                    <a:cubicBezTo>
                      <a:pt x="527444" y="1743631"/>
                      <a:pt x="535476" y="1743851"/>
                      <a:pt x="543656" y="1745058"/>
                    </a:cubicBezTo>
                    <a:cubicBezTo>
                      <a:pt x="554242" y="1746631"/>
                      <a:pt x="567419" y="1751094"/>
                      <a:pt x="575784" y="1749850"/>
                    </a:cubicBezTo>
                    <a:cubicBezTo>
                      <a:pt x="586147" y="1748496"/>
                      <a:pt x="591626" y="1738436"/>
                      <a:pt x="599176" y="1735437"/>
                    </a:cubicBezTo>
                    <a:cubicBezTo>
                      <a:pt x="604062" y="1736132"/>
                      <a:pt x="608133" y="1742680"/>
                      <a:pt x="610836" y="1742204"/>
                    </a:cubicBezTo>
                    <a:cubicBezTo>
                      <a:pt x="611095" y="1731705"/>
                      <a:pt x="613538" y="1723620"/>
                      <a:pt x="621644" y="1720950"/>
                    </a:cubicBezTo>
                    <a:cubicBezTo>
                      <a:pt x="622495" y="1714109"/>
                      <a:pt x="623494" y="1706720"/>
                      <a:pt x="626529" y="1709390"/>
                    </a:cubicBezTo>
                    <a:cubicBezTo>
                      <a:pt x="634043" y="1702623"/>
                      <a:pt x="640002" y="1694391"/>
                      <a:pt x="646035" y="1686233"/>
                    </a:cubicBezTo>
                    <a:cubicBezTo>
                      <a:pt x="659138" y="1690184"/>
                      <a:pt x="646628" y="1686892"/>
                      <a:pt x="660581" y="1689818"/>
                    </a:cubicBezTo>
                    <a:cubicBezTo>
                      <a:pt x="670132" y="1692379"/>
                      <a:pt x="664617" y="1690843"/>
                      <a:pt x="673759" y="1693331"/>
                    </a:cubicBezTo>
                    <a:cubicBezTo>
                      <a:pt x="679755" y="1694903"/>
                      <a:pt x="677201" y="1694208"/>
                      <a:pt x="684271" y="1696220"/>
                    </a:cubicBezTo>
                    <a:cubicBezTo>
                      <a:pt x="688823" y="1697756"/>
                      <a:pt x="689305" y="1698269"/>
                      <a:pt x="693968" y="1699074"/>
                    </a:cubicBezTo>
                    <a:cubicBezTo>
                      <a:pt x="698928" y="1701049"/>
                      <a:pt x="693968" y="1699074"/>
                      <a:pt x="698225" y="1701049"/>
                    </a:cubicBezTo>
                    <a:cubicBezTo>
                      <a:pt x="703036" y="1701708"/>
                      <a:pt x="702148" y="1702110"/>
                      <a:pt x="706960" y="1704232"/>
                    </a:cubicBezTo>
                    <a:cubicBezTo>
                      <a:pt x="711586" y="1707122"/>
                      <a:pt x="714103" y="1707122"/>
                      <a:pt x="718990" y="1708731"/>
                    </a:cubicBezTo>
                    <a:cubicBezTo>
                      <a:pt x="723246" y="1709354"/>
                      <a:pt x="723727" y="1712536"/>
                      <a:pt x="726133" y="1711256"/>
                    </a:cubicBezTo>
                    <a:cubicBezTo>
                      <a:pt x="733277" y="1713451"/>
                      <a:pt x="726577" y="1714878"/>
                      <a:pt x="737793" y="1713267"/>
                    </a:cubicBezTo>
                    <a:cubicBezTo>
                      <a:pt x="740494" y="1718938"/>
                      <a:pt x="736534" y="1725340"/>
                      <a:pt x="735868" y="1730608"/>
                    </a:cubicBezTo>
                    <a:cubicBezTo>
                      <a:pt x="730353" y="1732985"/>
                      <a:pt x="723172" y="1730974"/>
                      <a:pt x="720174" y="1727718"/>
                    </a:cubicBezTo>
                    <a:cubicBezTo>
                      <a:pt x="689230" y="1722011"/>
                      <a:pt x="666096" y="1708475"/>
                      <a:pt x="637264" y="1700646"/>
                    </a:cubicBezTo>
                    <a:cubicBezTo>
                      <a:pt x="632859" y="1717073"/>
                      <a:pt x="624420" y="1728486"/>
                      <a:pt x="620755" y="1743156"/>
                    </a:cubicBezTo>
                    <a:cubicBezTo>
                      <a:pt x="629009" y="1733388"/>
                      <a:pt x="631267" y="1717548"/>
                      <a:pt x="640114" y="1708439"/>
                    </a:cubicBezTo>
                    <a:cubicBezTo>
                      <a:pt x="659842" y="1718353"/>
                      <a:pt x="686455" y="1721243"/>
                      <a:pt x="708441" y="1728669"/>
                    </a:cubicBezTo>
                    <a:cubicBezTo>
                      <a:pt x="710513" y="1729510"/>
                      <a:pt x="711586" y="1731522"/>
                      <a:pt x="711586" y="1734449"/>
                    </a:cubicBezTo>
                    <a:cubicBezTo>
                      <a:pt x="720951" y="1734157"/>
                      <a:pt x="724985" y="1739095"/>
                      <a:pt x="735868" y="1737375"/>
                    </a:cubicBezTo>
                    <a:cubicBezTo>
                      <a:pt x="732721" y="1749667"/>
                      <a:pt x="728057" y="1760569"/>
                      <a:pt x="727021" y="1774983"/>
                    </a:cubicBezTo>
                    <a:cubicBezTo>
                      <a:pt x="728983" y="1771434"/>
                      <a:pt x="730648" y="1767629"/>
                      <a:pt x="730982" y="1762435"/>
                    </a:cubicBezTo>
                    <a:cubicBezTo>
                      <a:pt x="735016" y="1767373"/>
                      <a:pt x="735645" y="1775787"/>
                      <a:pt x="737793" y="1782701"/>
                    </a:cubicBezTo>
                    <a:close/>
                    <a:moveTo>
                      <a:pt x="838070" y="1786036"/>
                    </a:moveTo>
                    <a:lnTo>
                      <a:pt x="844345" y="1776752"/>
                    </a:lnTo>
                    <a:cubicBezTo>
                      <a:pt x="847278" y="1768580"/>
                      <a:pt x="849203" y="1759855"/>
                      <a:pt x="850647" y="1755154"/>
                    </a:cubicBezTo>
                    <a:cubicBezTo>
                      <a:pt x="861565" y="1753143"/>
                      <a:pt x="873151" y="1751716"/>
                      <a:pt x="884070" y="1749850"/>
                    </a:cubicBezTo>
                    <a:cubicBezTo>
                      <a:pt x="882923" y="1738693"/>
                      <a:pt x="882108" y="1726767"/>
                      <a:pt x="881220" y="1715207"/>
                    </a:cubicBezTo>
                    <a:cubicBezTo>
                      <a:pt x="874853" y="1712206"/>
                      <a:pt x="870375" y="1707268"/>
                      <a:pt x="863638" y="1704598"/>
                    </a:cubicBezTo>
                    <a:cubicBezTo>
                      <a:pt x="863638" y="1698122"/>
                      <a:pt x="858530" y="1660845"/>
                      <a:pt x="858530" y="1654443"/>
                    </a:cubicBezTo>
                    <a:cubicBezTo>
                      <a:pt x="857420" y="1682502"/>
                      <a:pt x="847241" y="1700830"/>
                      <a:pt x="836285" y="1702623"/>
                    </a:cubicBezTo>
                    <a:cubicBezTo>
                      <a:pt x="832658" y="1703244"/>
                      <a:pt x="828179" y="1701415"/>
                      <a:pt x="824589" y="1701635"/>
                    </a:cubicBezTo>
                    <a:cubicBezTo>
                      <a:pt x="810524" y="1702878"/>
                      <a:pt x="800493" y="1716048"/>
                      <a:pt x="785577" y="1715207"/>
                    </a:cubicBezTo>
                    <a:cubicBezTo>
                      <a:pt x="787427" y="1720218"/>
                      <a:pt x="775916" y="1722157"/>
                      <a:pt x="776804" y="1725779"/>
                    </a:cubicBezTo>
                    <a:cubicBezTo>
                      <a:pt x="779654" y="1729254"/>
                      <a:pt x="782838" y="1722706"/>
                      <a:pt x="786502" y="1721938"/>
                    </a:cubicBezTo>
                    <a:cubicBezTo>
                      <a:pt x="790203" y="1721206"/>
                      <a:pt x="793386" y="1724023"/>
                      <a:pt x="797310" y="1723804"/>
                    </a:cubicBezTo>
                    <a:cubicBezTo>
                      <a:pt x="805860" y="1723474"/>
                      <a:pt x="816594" y="1715572"/>
                      <a:pt x="821702" y="1724791"/>
                    </a:cubicBezTo>
                    <a:cubicBezTo>
                      <a:pt x="820185" y="1730388"/>
                      <a:pt x="814152" y="1731522"/>
                      <a:pt x="813892" y="1738327"/>
                    </a:cubicBezTo>
                    <a:cubicBezTo>
                      <a:pt x="821628" y="1741472"/>
                      <a:pt x="832325" y="1732254"/>
                      <a:pt x="840209" y="1738327"/>
                    </a:cubicBezTo>
                    <a:cubicBezTo>
                      <a:pt x="839468" y="1742387"/>
                      <a:pt x="836582" y="1744326"/>
                      <a:pt x="835360" y="1747912"/>
                    </a:cubicBezTo>
                    <a:cubicBezTo>
                      <a:pt x="839691" y="1748496"/>
                      <a:pt x="843836" y="1749192"/>
                      <a:pt x="847056" y="1750838"/>
                    </a:cubicBezTo>
                    <a:lnTo>
                      <a:pt x="847056" y="1755704"/>
                    </a:lnTo>
                    <a:lnTo>
                      <a:pt x="847093" y="1755667"/>
                    </a:lnTo>
                    <a:cubicBezTo>
                      <a:pt x="845687" y="1758191"/>
                      <a:pt x="845095" y="1763532"/>
                      <a:pt x="843503" y="1767886"/>
                    </a:cubicBezTo>
                    <a:close/>
                    <a:moveTo>
                      <a:pt x="834183" y="1791787"/>
                    </a:moveTo>
                    <a:lnTo>
                      <a:pt x="835990" y="1790786"/>
                    </a:lnTo>
                    <a:cubicBezTo>
                      <a:pt x="836285" y="1790494"/>
                      <a:pt x="837951" y="1786433"/>
                      <a:pt x="837951" y="1786433"/>
                    </a:cubicBezTo>
                    <a:lnTo>
                      <a:pt x="838070" y="1786036"/>
                    </a:lnTo>
                    <a:close/>
                    <a:moveTo>
                      <a:pt x="720174" y="1802017"/>
                    </a:moveTo>
                    <a:cubicBezTo>
                      <a:pt x="720692" y="1798907"/>
                      <a:pt x="722098" y="1796785"/>
                      <a:pt x="722173" y="1793310"/>
                    </a:cubicBezTo>
                    <a:cubicBezTo>
                      <a:pt x="714733" y="1800554"/>
                      <a:pt x="697077" y="1797664"/>
                      <a:pt x="697780" y="1785591"/>
                    </a:cubicBezTo>
                    <a:cubicBezTo>
                      <a:pt x="693116" y="1787933"/>
                      <a:pt x="693598" y="1795212"/>
                      <a:pt x="687601" y="1796164"/>
                    </a:cubicBezTo>
                    <a:cubicBezTo>
                      <a:pt x="683715" y="1795688"/>
                      <a:pt x="679755" y="1795212"/>
                      <a:pt x="675942" y="1794846"/>
                    </a:cubicBezTo>
                    <a:cubicBezTo>
                      <a:pt x="673574" y="1791994"/>
                      <a:pt x="670945" y="1789396"/>
                      <a:pt x="670427" y="1784604"/>
                    </a:cubicBezTo>
                    <a:cubicBezTo>
                      <a:pt x="667614" y="1787018"/>
                      <a:pt x="665024" y="1792908"/>
                      <a:pt x="660027" y="1793603"/>
                    </a:cubicBezTo>
                    <a:cubicBezTo>
                      <a:pt x="657769" y="1793419"/>
                      <a:pt x="655733" y="1793310"/>
                      <a:pt x="653661" y="1793201"/>
                    </a:cubicBezTo>
                    <a:cubicBezTo>
                      <a:pt x="647812" y="1790310"/>
                      <a:pt x="640447" y="1789103"/>
                      <a:pt x="642075" y="1778860"/>
                    </a:cubicBezTo>
                    <a:cubicBezTo>
                      <a:pt x="636597" y="1783689"/>
                      <a:pt x="635042" y="1792469"/>
                      <a:pt x="624530" y="1792322"/>
                    </a:cubicBezTo>
                    <a:cubicBezTo>
                      <a:pt x="626344" y="1793310"/>
                      <a:pt x="630601" y="1793456"/>
                      <a:pt x="635450" y="1793346"/>
                    </a:cubicBezTo>
                    <a:close/>
                    <a:moveTo>
                      <a:pt x="747490" y="1803919"/>
                    </a:moveTo>
                    <a:cubicBezTo>
                      <a:pt x="754744" y="1804833"/>
                      <a:pt x="758890" y="1803443"/>
                      <a:pt x="765700" y="1800809"/>
                    </a:cubicBezTo>
                    <a:cubicBezTo>
                      <a:pt x="768624" y="1799712"/>
                      <a:pt x="775065" y="1801139"/>
                      <a:pt x="778174" y="1801248"/>
                    </a:cubicBezTo>
                    <a:cubicBezTo>
                      <a:pt x="784985" y="1801395"/>
                      <a:pt x="791906" y="1801358"/>
                      <a:pt x="798827" y="1800993"/>
                    </a:cubicBezTo>
                    <a:cubicBezTo>
                      <a:pt x="808710" y="1800443"/>
                      <a:pt x="823404" y="1800188"/>
                      <a:pt x="832436" y="1795212"/>
                    </a:cubicBezTo>
                    <a:cubicBezTo>
                      <a:pt x="832251" y="1795176"/>
                      <a:pt x="832140" y="1795103"/>
                      <a:pt x="831992" y="1795030"/>
                    </a:cubicBezTo>
                    <a:lnTo>
                      <a:pt x="834183" y="1791787"/>
                    </a:lnTo>
                    <a:lnTo>
                      <a:pt x="829919" y="1794151"/>
                    </a:lnTo>
                    <a:cubicBezTo>
                      <a:pt x="825847" y="1792725"/>
                      <a:pt x="821591" y="1791298"/>
                      <a:pt x="822627" y="1784604"/>
                    </a:cubicBezTo>
                    <a:cubicBezTo>
                      <a:pt x="817963" y="1786433"/>
                      <a:pt x="820332" y="1791371"/>
                      <a:pt x="815854" y="1794298"/>
                    </a:cubicBezTo>
                    <a:cubicBezTo>
                      <a:pt x="809155" y="1798614"/>
                      <a:pt x="797458" y="1796457"/>
                      <a:pt x="795385" y="1788481"/>
                    </a:cubicBezTo>
                    <a:cubicBezTo>
                      <a:pt x="792240" y="1791444"/>
                      <a:pt x="790610" y="1796017"/>
                      <a:pt x="786502" y="1798066"/>
                    </a:cubicBezTo>
                    <a:cubicBezTo>
                      <a:pt x="780950" y="1798248"/>
                      <a:pt x="775249" y="1798432"/>
                      <a:pt x="771919" y="1796164"/>
                    </a:cubicBezTo>
                    <a:cubicBezTo>
                      <a:pt x="768847" y="1796017"/>
                      <a:pt x="768624" y="1798798"/>
                      <a:pt x="766589" y="1799748"/>
                    </a:cubicBezTo>
                    <a:cubicBezTo>
                      <a:pt x="765997" y="1799822"/>
                      <a:pt x="765146" y="1799822"/>
                      <a:pt x="764442" y="1800005"/>
                    </a:cubicBezTo>
                    <a:cubicBezTo>
                      <a:pt x="758927" y="1801175"/>
                      <a:pt x="753745" y="1801577"/>
                      <a:pt x="748378" y="1801395"/>
                    </a:cubicBezTo>
                    <a:cubicBezTo>
                      <a:pt x="746268" y="1800261"/>
                      <a:pt x="744085" y="1799602"/>
                      <a:pt x="743603" y="1797151"/>
                    </a:cubicBezTo>
                    <a:cubicBezTo>
                      <a:pt x="740976" y="1797920"/>
                      <a:pt x="742900" y="1799895"/>
                      <a:pt x="744380" y="1801468"/>
                    </a:cubicBezTo>
                    <a:cubicBezTo>
                      <a:pt x="744529" y="1801943"/>
                      <a:pt x="745232" y="1802785"/>
                      <a:pt x="747490" y="1803919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94F7005-F6D4-5A37-FD6B-4F01E2A07128}"/>
                  </a:ext>
                </a:extLst>
              </p:cNvPr>
              <p:cNvSpPr/>
              <p:nvPr/>
            </p:nvSpPr>
            <p:spPr>
              <a:xfrm flipV="1">
                <a:off x="4450472" y="1434320"/>
                <a:ext cx="1159690" cy="1299667"/>
              </a:xfrm>
              <a:custGeom>
                <a:avLst/>
                <a:gdLst>
                  <a:gd name="connsiteX0" fmla="*/ 185775 w 1271150"/>
                  <a:gd name="connsiteY0" fmla="*/ 1020138 h 1424586"/>
                  <a:gd name="connsiteX1" fmla="*/ 127109 w 1271150"/>
                  <a:gd name="connsiteY1" fmla="*/ 950166 h 1424586"/>
                  <a:gd name="connsiteX2" fmla="*/ 0 w 1271150"/>
                  <a:gd name="connsiteY2" fmla="*/ 729824 h 1424586"/>
                  <a:gd name="connsiteX3" fmla="*/ 150356 w 1271150"/>
                  <a:gd name="connsiteY3" fmla="*/ 1014926 h 1424586"/>
                  <a:gd name="connsiteX4" fmla="*/ 185775 w 1271150"/>
                  <a:gd name="connsiteY4" fmla="*/ 1020138 h 1424586"/>
                  <a:gd name="connsiteX5" fmla="*/ 890752 w 1271150"/>
                  <a:gd name="connsiteY5" fmla="*/ 1422019 h 1424586"/>
                  <a:gd name="connsiteX6" fmla="*/ 1098608 w 1271150"/>
                  <a:gd name="connsiteY6" fmla="*/ 1343465 h 1424586"/>
                  <a:gd name="connsiteX7" fmla="*/ 1055927 w 1271150"/>
                  <a:gd name="connsiteY7" fmla="*/ 372516 h 1424586"/>
                  <a:gd name="connsiteX8" fmla="*/ 517590 w 1271150"/>
                  <a:gd name="connsiteY8" fmla="*/ 0 h 1424586"/>
                  <a:gd name="connsiteX9" fmla="*/ 968131 w 1271150"/>
                  <a:gd name="connsiteY9" fmla="*/ 323235 h 1424586"/>
                  <a:gd name="connsiteX10" fmla="*/ 991460 w 1271150"/>
                  <a:gd name="connsiteY10" fmla="*/ 1218357 h 1424586"/>
                  <a:gd name="connsiteX11" fmla="*/ 219596 w 1271150"/>
                  <a:gd name="connsiteY11" fmla="*/ 1055476 h 1424586"/>
                  <a:gd name="connsiteX12" fmla="*/ 178781 w 1271150"/>
                  <a:gd name="connsiteY12" fmla="*/ 1052509 h 1424586"/>
                  <a:gd name="connsiteX13" fmla="*/ 890752 w 1271150"/>
                  <a:gd name="connsiteY13" fmla="*/ 1422019 h 14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71150" h="1424586">
                    <a:moveTo>
                      <a:pt x="185775" y="1020138"/>
                    </a:moveTo>
                    <a:cubicBezTo>
                      <a:pt x="165489" y="998004"/>
                      <a:pt x="145893" y="974747"/>
                      <a:pt x="127109" y="950166"/>
                    </a:cubicBezTo>
                    <a:cubicBezTo>
                      <a:pt x="73150" y="879553"/>
                      <a:pt x="31199" y="804929"/>
                      <a:pt x="0" y="729824"/>
                    </a:cubicBezTo>
                    <a:cubicBezTo>
                      <a:pt x="33552" y="826101"/>
                      <a:pt x="83414" y="922939"/>
                      <a:pt x="150356" y="1014926"/>
                    </a:cubicBezTo>
                    <a:cubicBezTo>
                      <a:pt x="160540" y="1016169"/>
                      <a:pt x="172954" y="1018053"/>
                      <a:pt x="185775" y="1020138"/>
                    </a:cubicBezTo>
                    <a:close/>
                    <a:moveTo>
                      <a:pt x="890752" y="1422019"/>
                    </a:moveTo>
                    <a:cubicBezTo>
                      <a:pt x="967254" y="1414224"/>
                      <a:pt x="1038127" y="1388566"/>
                      <a:pt x="1098608" y="1343465"/>
                    </a:cubicBezTo>
                    <a:cubicBezTo>
                      <a:pt x="1344387" y="1160174"/>
                      <a:pt x="1325319" y="725505"/>
                      <a:pt x="1055927" y="372516"/>
                    </a:cubicBezTo>
                    <a:cubicBezTo>
                      <a:pt x="904394" y="173948"/>
                      <a:pt x="705961" y="43507"/>
                      <a:pt x="517590" y="0"/>
                    </a:cubicBezTo>
                    <a:cubicBezTo>
                      <a:pt x="678373" y="46234"/>
                      <a:pt x="842037" y="158069"/>
                      <a:pt x="968131" y="323235"/>
                    </a:cubicBezTo>
                    <a:cubicBezTo>
                      <a:pt x="1213140" y="644545"/>
                      <a:pt x="1223607" y="1045251"/>
                      <a:pt x="991460" y="1218357"/>
                    </a:cubicBezTo>
                    <a:cubicBezTo>
                      <a:pt x="786698" y="1371133"/>
                      <a:pt x="461643" y="1295627"/>
                      <a:pt x="219596" y="1055476"/>
                    </a:cubicBezTo>
                    <a:cubicBezTo>
                      <a:pt x="204950" y="1054313"/>
                      <a:pt x="190466" y="1053351"/>
                      <a:pt x="178781" y="1052509"/>
                    </a:cubicBezTo>
                    <a:cubicBezTo>
                      <a:pt x="381069" y="1308018"/>
                      <a:pt x="661245" y="1445403"/>
                      <a:pt x="890752" y="142201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E2F8E"/>
                  </a:gs>
                  <a:gs pos="53000">
                    <a:srgbClr val="F77F25"/>
                  </a:gs>
                  <a:gs pos="21000">
                    <a:srgbClr val="75D5C7"/>
                  </a:gs>
                </a:gsLst>
                <a:lin ang="18900000" scaled="1"/>
                <a:tileRect/>
              </a:gradFill>
              <a:ln w="40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32BD064-5DEE-8EC7-8271-5B145203D105}"/>
                </a:ext>
              </a:extLst>
            </p:cNvPr>
            <p:cNvSpPr/>
            <p:nvPr/>
          </p:nvSpPr>
          <p:spPr>
            <a:xfrm>
              <a:off x="5106239" y="1609054"/>
              <a:ext cx="1979523" cy="1091959"/>
            </a:xfrm>
            <a:custGeom>
              <a:avLst/>
              <a:gdLst>
                <a:gd name="connsiteX0" fmla="*/ 2731310 w 2731310"/>
                <a:gd name="connsiteY0" fmla="*/ 1270860 h 1506666"/>
                <a:gd name="connsiteX1" fmla="*/ 2731310 w 2731310"/>
                <a:gd name="connsiteY1" fmla="*/ 1270992 h 1506666"/>
                <a:gd name="connsiteX2" fmla="*/ 2731302 w 2731310"/>
                <a:gd name="connsiteY2" fmla="*/ 1270994 h 1506666"/>
                <a:gd name="connsiteX3" fmla="*/ 1070655 w 2731310"/>
                <a:gd name="connsiteY3" fmla="*/ 178047 h 1506666"/>
                <a:gd name="connsiteX4" fmla="*/ 1047312 w 2731310"/>
                <a:gd name="connsiteY4" fmla="*/ 201784 h 1506666"/>
                <a:gd name="connsiteX5" fmla="*/ 1047247 w 2731310"/>
                <a:gd name="connsiteY5" fmla="*/ 454604 h 1506666"/>
                <a:gd name="connsiteX6" fmla="*/ 1047247 w 2731310"/>
                <a:gd name="connsiteY6" fmla="*/ 687698 h 1506666"/>
                <a:gd name="connsiteX7" fmla="*/ 1093602 w 2731310"/>
                <a:gd name="connsiteY7" fmla="*/ 730832 h 1506666"/>
                <a:gd name="connsiteX8" fmla="*/ 1263113 w 2731310"/>
                <a:gd name="connsiteY8" fmla="*/ 615370 h 1506666"/>
                <a:gd name="connsiteX9" fmla="*/ 1292176 w 2731310"/>
                <a:gd name="connsiteY9" fmla="*/ 505562 h 1506666"/>
                <a:gd name="connsiteX10" fmla="*/ 1289546 w 2731310"/>
                <a:gd name="connsiteY10" fmla="*/ 306594 h 1506666"/>
                <a:gd name="connsiteX11" fmla="*/ 1184144 w 2731310"/>
                <a:gd name="connsiteY11" fmla="*/ 190014 h 1506666"/>
                <a:gd name="connsiteX12" fmla="*/ 1070655 w 2731310"/>
                <a:gd name="connsiteY12" fmla="*/ 178047 h 1506666"/>
                <a:gd name="connsiteX13" fmla="*/ 1798802 w 2731310"/>
                <a:gd name="connsiteY13" fmla="*/ 2224 h 1506666"/>
                <a:gd name="connsiteX14" fmla="*/ 2269067 w 2731310"/>
                <a:gd name="connsiteY14" fmla="*/ 2224 h 1506666"/>
                <a:gd name="connsiteX15" fmla="*/ 2260848 w 2731310"/>
                <a:gd name="connsiteY15" fmla="*/ 116437 h 1506666"/>
                <a:gd name="connsiteX16" fmla="*/ 2249078 w 2731310"/>
                <a:gd name="connsiteY16" fmla="*/ 286605 h 1506666"/>
                <a:gd name="connsiteX17" fmla="*/ 2236782 w 2731310"/>
                <a:gd name="connsiteY17" fmla="*/ 726426 h 1506666"/>
                <a:gd name="connsiteX18" fmla="*/ 2238360 w 2731310"/>
                <a:gd name="connsiteY18" fmla="*/ 1091158 h 1506666"/>
                <a:gd name="connsiteX19" fmla="*/ 2250327 w 2731310"/>
                <a:gd name="connsiteY19" fmla="*/ 1284208 h 1506666"/>
                <a:gd name="connsiteX20" fmla="*/ 2267686 w 2731310"/>
                <a:gd name="connsiteY20" fmla="*/ 1303737 h 1506666"/>
                <a:gd name="connsiteX21" fmla="*/ 2348496 w 2731310"/>
                <a:gd name="connsiteY21" fmla="*/ 1315243 h 1506666"/>
                <a:gd name="connsiteX22" fmla="*/ 2612560 w 2731310"/>
                <a:gd name="connsiteY22" fmla="*/ 1294334 h 1506666"/>
                <a:gd name="connsiteX23" fmla="*/ 2731302 w 2731310"/>
                <a:gd name="connsiteY23" fmla="*/ 1270994 h 1506666"/>
                <a:gd name="connsiteX24" fmla="*/ 2717173 w 2731310"/>
                <a:gd name="connsiteY24" fmla="*/ 1493828 h 1506666"/>
                <a:gd name="connsiteX25" fmla="*/ 2702773 w 2731310"/>
                <a:gd name="connsiteY25" fmla="*/ 1506321 h 1506666"/>
                <a:gd name="connsiteX26" fmla="*/ 2646949 w 2731310"/>
                <a:gd name="connsiteY26" fmla="*/ 1505992 h 1506666"/>
                <a:gd name="connsiteX27" fmla="*/ 2091863 w 2731310"/>
                <a:gd name="connsiteY27" fmla="*/ 1499746 h 1506666"/>
                <a:gd name="connsiteX28" fmla="*/ 1835755 w 2731310"/>
                <a:gd name="connsiteY28" fmla="*/ 1506255 h 1506666"/>
                <a:gd name="connsiteX29" fmla="*/ 1799460 w 2731310"/>
                <a:gd name="connsiteY29" fmla="*/ 1506255 h 1506666"/>
                <a:gd name="connsiteX30" fmla="*/ 1835821 w 2731310"/>
                <a:gd name="connsiteY30" fmla="*/ 754240 h 1506666"/>
                <a:gd name="connsiteX31" fmla="*/ 1798802 w 2731310"/>
                <a:gd name="connsiteY31" fmla="*/ 2224 h 1506666"/>
                <a:gd name="connsiteX32" fmla="*/ 0 w 2731310"/>
                <a:gd name="connsiteY32" fmla="*/ 2093 h 1506666"/>
                <a:gd name="connsiteX33" fmla="*/ 471909 w 2731310"/>
                <a:gd name="connsiteY33" fmla="*/ 2093 h 1506666"/>
                <a:gd name="connsiteX34" fmla="*/ 435153 w 2731310"/>
                <a:gd name="connsiteY34" fmla="*/ 752202 h 1506666"/>
                <a:gd name="connsiteX35" fmla="*/ 471514 w 2731310"/>
                <a:gd name="connsiteY35" fmla="*/ 1504546 h 1506666"/>
                <a:gd name="connsiteX36" fmla="*/ 2433 w 2731310"/>
                <a:gd name="connsiteY36" fmla="*/ 1504546 h 1506666"/>
                <a:gd name="connsiteX37" fmla="*/ 8022 w 2731310"/>
                <a:gd name="connsiteY37" fmla="*/ 1432876 h 1506666"/>
                <a:gd name="connsiteX38" fmla="*/ 34192 w 2731310"/>
                <a:gd name="connsiteY38" fmla="*/ 635622 h 1506666"/>
                <a:gd name="connsiteX39" fmla="*/ 26104 w 2731310"/>
                <a:gd name="connsiteY39" fmla="*/ 320271 h 1506666"/>
                <a:gd name="connsiteX40" fmla="*/ 3090 w 2731310"/>
                <a:gd name="connsiteY40" fmla="*/ 52328 h 1506666"/>
                <a:gd name="connsiteX41" fmla="*/ 0 w 2731310"/>
                <a:gd name="connsiteY41" fmla="*/ 2093 h 1506666"/>
                <a:gd name="connsiteX42" fmla="*/ 627628 w 2731310"/>
                <a:gd name="connsiteY42" fmla="*/ 62 h 1506666"/>
                <a:gd name="connsiteX43" fmla="*/ 642406 w 2731310"/>
                <a:gd name="connsiteY43" fmla="*/ 580 h 1506666"/>
                <a:gd name="connsiteX44" fmla="*/ 1266861 w 2731310"/>
                <a:gd name="connsiteY44" fmla="*/ 1238 h 1506666"/>
                <a:gd name="connsiteX45" fmla="*/ 1508372 w 2731310"/>
                <a:gd name="connsiteY45" fmla="*/ 38585 h 1506666"/>
                <a:gd name="connsiteX46" fmla="*/ 1724830 w 2731310"/>
                <a:gd name="connsiteY46" fmla="*/ 304359 h 1506666"/>
                <a:gd name="connsiteX47" fmla="*/ 1724830 w 2731310"/>
                <a:gd name="connsiteY47" fmla="*/ 304293 h 1506666"/>
                <a:gd name="connsiteX48" fmla="*/ 1679198 w 2731310"/>
                <a:gd name="connsiteY48" fmla="*/ 600181 h 1506666"/>
                <a:gd name="connsiteX49" fmla="*/ 1425129 w 2731310"/>
                <a:gd name="connsiteY49" fmla="*/ 808486 h 1506666"/>
                <a:gd name="connsiteX50" fmla="*/ 1153043 w 2731310"/>
                <a:gd name="connsiteY50" fmla="*/ 834853 h 1506666"/>
                <a:gd name="connsiteX51" fmla="*/ 1048167 w 2731310"/>
                <a:gd name="connsiteY51" fmla="*/ 815850 h 1506666"/>
                <a:gd name="connsiteX52" fmla="*/ 1083937 w 2731310"/>
                <a:gd name="connsiteY52" fmla="*/ 1504677 h 1506666"/>
                <a:gd name="connsiteX53" fmla="*/ 613014 w 2731310"/>
                <a:gd name="connsiteY53" fmla="*/ 1504677 h 1506666"/>
                <a:gd name="connsiteX54" fmla="*/ 620247 w 2731310"/>
                <a:gd name="connsiteY54" fmla="*/ 1422486 h 1506666"/>
                <a:gd name="connsiteX55" fmla="*/ 643458 w 2731310"/>
                <a:gd name="connsiteY55" fmla="*/ 1092012 h 1506666"/>
                <a:gd name="connsiteX56" fmla="*/ 645628 w 2731310"/>
                <a:gd name="connsiteY56" fmla="*/ 996736 h 1506666"/>
                <a:gd name="connsiteX57" fmla="*/ 644904 w 2731310"/>
                <a:gd name="connsiteY57" fmla="*/ 487283 h 1506666"/>
                <a:gd name="connsiteX58" fmla="*/ 628203 w 2731310"/>
                <a:gd name="connsiteY58" fmla="*/ 172656 h 1506666"/>
                <a:gd name="connsiteX59" fmla="*/ 611765 w 2731310"/>
                <a:gd name="connsiteY59" fmla="*/ 4525 h 1506666"/>
                <a:gd name="connsiteX60" fmla="*/ 627628 w 2731310"/>
                <a:gd name="connsiteY60" fmla="*/ 62 h 150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731310" h="1506666">
                  <a:moveTo>
                    <a:pt x="2731310" y="1270860"/>
                  </a:moveTo>
                  <a:lnTo>
                    <a:pt x="2731310" y="1270992"/>
                  </a:lnTo>
                  <a:lnTo>
                    <a:pt x="2731302" y="1270994"/>
                  </a:lnTo>
                  <a:close/>
                  <a:moveTo>
                    <a:pt x="1070655" y="178047"/>
                  </a:moveTo>
                  <a:cubicBezTo>
                    <a:pt x="1047838" y="178376"/>
                    <a:pt x="1047312" y="178639"/>
                    <a:pt x="1047312" y="201784"/>
                  </a:cubicBezTo>
                  <a:cubicBezTo>
                    <a:pt x="1047115" y="286079"/>
                    <a:pt x="1047247" y="370309"/>
                    <a:pt x="1047247" y="454604"/>
                  </a:cubicBezTo>
                  <a:cubicBezTo>
                    <a:pt x="1047247" y="532324"/>
                    <a:pt x="1047247" y="609978"/>
                    <a:pt x="1047247" y="687698"/>
                  </a:cubicBezTo>
                  <a:cubicBezTo>
                    <a:pt x="1047247" y="733988"/>
                    <a:pt x="1047312" y="734645"/>
                    <a:pt x="1093602" y="730832"/>
                  </a:cubicBezTo>
                  <a:cubicBezTo>
                    <a:pt x="1171717" y="724454"/>
                    <a:pt x="1228988" y="686449"/>
                    <a:pt x="1263113" y="615370"/>
                  </a:cubicBezTo>
                  <a:cubicBezTo>
                    <a:pt x="1279749" y="580718"/>
                    <a:pt x="1287574" y="543896"/>
                    <a:pt x="1292176" y="505562"/>
                  </a:cubicBezTo>
                  <a:cubicBezTo>
                    <a:pt x="1300198" y="438889"/>
                    <a:pt x="1302697" y="372479"/>
                    <a:pt x="1289546" y="306594"/>
                  </a:cubicBezTo>
                  <a:cubicBezTo>
                    <a:pt x="1277776" y="247614"/>
                    <a:pt x="1245229" y="206584"/>
                    <a:pt x="1184144" y="190014"/>
                  </a:cubicBezTo>
                  <a:cubicBezTo>
                    <a:pt x="1146533" y="179823"/>
                    <a:pt x="1108923" y="177455"/>
                    <a:pt x="1070655" y="178047"/>
                  </a:cubicBezTo>
                  <a:close/>
                  <a:moveTo>
                    <a:pt x="1798802" y="2224"/>
                  </a:moveTo>
                  <a:lnTo>
                    <a:pt x="2269067" y="2224"/>
                  </a:lnTo>
                  <a:cubicBezTo>
                    <a:pt x="2274590" y="41478"/>
                    <a:pt x="2263018" y="78695"/>
                    <a:pt x="2260848" y="116437"/>
                  </a:cubicBezTo>
                  <a:cubicBezTo>
                    <a:pt x="2257626" y="173182"/>
                    <a:pt x="2252694" y="229860"/>
                    <a:pt x="2249078" y="286605"/>
                  </a:cubicBezTo>
                  <a:cubicBezTo>
                    <a:pt x="2239675" y="433103"/>
                    <a:pt x="2236782" y="579732"/>
                    <a:pt x="2236782" y="726426"/>
                  </a:cubicBezTo>
                  <a:cubicBezTo>
                    <a:pt x="2236782" y="848003"/>
                    <a:pt x="2237308" y="969580"/>
                    <a:pt x="2238360" y="1091158"/>
                  </a:cubicBezTo>
                  <a:cubicBezTo>
                    <a:pt x="2238952" y="1155661"/>
                    <a:pt x="2242766" y="1220033"/>
                    <a:pt x="2250327" y="1284208"/>
                  </a:cubicBezTo>
                  <a:cubicBezTo>
                    <a:pt x="2251708" y="1295781"/>
                    <a:pt x="2256179" y="1300646"/>
                    <a:pt x="2267686" y="1303737"/>
                  </a:cubicBezTo>
                  <a:cubicBezTo>
                    <a:pt x="2294250" y="1310838"/>
                    <a:pt x="2321472" y="1313600"/>
                    <a:pt x="2348496" y="1315243"/>
                  </a:cubicBezTo>
                  <a:cubicBezTo>
                    <a:pt x="2437394" y="1320504"/>
                    <a:pt x="2525306" y="1310509"/>
                    <a:pt x="2612560" y="1294334"/>
                  </a:cubicBezTo>
                  <a:lnTo>
                    <a:pt x="2731302" y="1270994"/>
                  </a:lnTo>
                  <a:lnTo>
                    <a:pt x="2717173" y="1493828"/>
                  </a:lnTo>
                  <a:cubicBezTo>
                    <a:pt x="2716581" y="1504151"/>
                    <a:pt x="2711847" y="1506518"/>
                    <a:pt x="2702773" y="1506321"/>
                  </a:cubicBezTo>
                  <a:cubicBezTo>
                    <a:pt x="2684165" y="1505927"/>
                    <a:pt x="2665491" y="1507045"/>
                    <a:pt x="2646949" y="1505992"/>
                  </a:cubicBezTo>
                  <a:cubicBezTo>
                    <a:pt x="2461986" y="1495669"/>
                    <a:pt x="2276891" y="1501324"/>
                    <a:pt x="2091863" y="1499746"/>
                  </a:cubicBezTo>
                  <a:cubicBezTo>
                    <a:pt x="2006384" y="1499023"/>
                    <a:pt x="1921234" y="1508754"/>
                    <a:pt x="1835755" y="1506255"/>
                  </a:cubicBezTo>
                  <a:cubicBezTo>
                    <a:pt x="1824972" y="1505927"/>
                    <a:pt x="1814188" y="1506255"/>
                    <a:pt x="1799460" y="1506255"/>
                  </a:cubicBezTo>
                  <a:cubicBezTo>
                    <a:pt x="1830100" y="1254488"/>
                    <a:pt x="1835952" y="1004495"/>
                    <a:pt x="1835821" y="754240"/>
                  </a:cubicBezTo>
                  <a:cubicBezTo>
                    <a:pt x="1835624" y="503590"/>
                    <a:pt x="1830692" y="253071"/>
                    <a:pt x="1798802" y="2224"/>
                  </a:cubicBezTo>
                  <a:close/>
                  <a:moveTo>
                    <a:pt x="0" y="2093"/>
                  </a:moveTo>
                  <a:lnTo>
                    <a:pt x="471909" y="2093"/>
                  </a:lnTo>
                  <a:cubicBezTo>
                    <a:pt x="444358" y="251954"/>
                    <a:pt x="435153" y="501881"/>
                    <a:pt x="435153" y="752202"/>
                  </a:cubicBezTo>
                  <a:cubicBezTo>
                    <a:pt x="435153" y="1002983"/>
                    <a:pt x="441005" y="1253502"/>
                    <a:pt x="471514" y="1504546"/>
                  </a:cubicBezTo>
                  <a:lnTo>
                    <a:pt x="2433" y="1504546"/>
                  </a:lnTo>
                  <a:cubicBezTo>
                    <a:pt x="-2104" y="1479626"/>
                    <a:pt x="5260" y="1456284"/>
                    <a:pt x="8022" y="1432876"/>
                  </a:cubicBezTo>
                  <a:cubicBezTo>
                    <a:pt x="39123" y="1167826"/>
                    <a:pt x="33337" y="901658"/>
                    <a:pt x="34192" y="635622"/>
                  </a:cubicBezTo>
                  <a:cubicBezTo>
                    <a:pt x="34520" y="530417"/>
                    <a:pt x="31496" y="425279"/>
                    <a:pt x="26104" y="320271"/>
                  </a:cubicBezTo>
                  <a:cubicBezTo>
                    <a:pt x="21501" y="230782"/>
                    <a:pt x="16372" y="141226"/>
                    <a:pt x="3090" y="52328"/>
                  </a:cubicBezTo>
                  <a:cubicBezTo>
                    <a:pt x="658" y="36350"/>
                    <a:pt x="986" y="19978"/>
                    <a:pt x="0" y="2093"/>
                  </a:cubicBezTo>
                  <a:close/>
                  <a:moveTo>
                    <a:pt x="627628" y="62"/>
                  </a:moveTo>
                  <a:cubicBezTo>
                    <a:pt x="632724" y="-94"/>
                    <a:pt x="637639" y="580"/>
                    <a:pt x="642406" y="580"/>
                  </a:cubicBezTo>
                  <a:cubicBezTo>
                    <a:pt x="850514" y="449"/>
                    <a:pt x="1058753" y="-998"/>
                    <a:pt x="1266861" y="1238"/>
                  </a:cubicBezTo>
                  <a:cubicBezTo>
                    <a:pt x="1348592" y="2093"/>
                    <a:pt x="1430257" y="10312"/>
                    <a:pt x="1508372" y="38585"/>
                  </a:cubicBezTo>
                  <a:cubicBezTo>
                    <a:pt x="1633894" y="83889"/>
                    <a:pt x="1706617" y="170617"/>
                    <a:pt x="1724830" y="304359"/>
                  </a:cubicBezTo>
                  <a:lnTo>
                    <a:pt x="1724830" y="304293"/>
                  </a:lnTo>
                  <a:cubicBezTo>
                    <a:pt x="1738967" y="408117"/>
                    <a:pt x="1726540" y="506746"/>
                    <a:pt x="1679198" y="600181"/>
                  </a:cubicBezTo>
                  <a:cubicBezTo>
                    <a:pt x="1625280" y="706700"/>
                    <a:pt x="1536119" y="771007"/>
                    <a:pt x="1425129" y="808486"/>
                  </a:cubicBezTo>
                  <a:cubicBezTo>
                    <a:pt x="1336428" y="838404"/>
                    <a:pt x="1244966" y="841034"/>
                    <a:pt x="1153043" y="834853"/>
                  </a:cubicBezTo>
                  <a:cubicBezTo>
                    <a:pt x="1118654" y="832486"/>
                    <a:pt x="1084726" y="822689"/>
                    <a:pt x="1048167" y="815850"/>
                  </a:cubicBezTo>
                  <a:cubicBezTo>
                    <a:pt x="1043301" y="1046972"/>
                    <a:pt x="1055137" y="1275660"/>
                    <a:pt x="1083937" y="1504677"/>
                  </a:cubicBezTo>
                  <a:lnTo>
                    <a:pt x="613014" y="1504677"/>
                  </a:lnTo>
                  <a:cubicBezTo>
                    <a:pt x="610581" y="1475943"/>
                    <a:pt x="616894" y="1448985"/>
                    <a:pt x="620247" y="1422486"/>
                  </a:cubicBezTo>
                  <a:cubicBezTo>
                    <a:pt x="634121" y="1312679"/>
                    <a:pt x="636685" y="1202214"/>
                    <a:pt x="643458" y="1092012"/>
                  </a:cubicBezTo>
                  <a:cubicBezTo>
                    <a:pt x="645431" y="1060319"/>
                    <a:pt x="645628" y="1028495"/>
                    <a:pt x="645628" y="996736"/>
                  </a:cubicBezTo>
                  <a:cubicBezTo>
                    <a:pt x="645759" y="826897"/>
                    <a:pt x="647600" y="657057"/>
                    <a:pt x="644904" y="487283"/>
                  </a:cubicBezTo>
                  <a:cubicBezTo>
                    <a:pt x="643195" y="382341"/>
                    <a:pt x="638066" y="277400"/>
                    <a:pt x="628203" y="172656"/>
                  </a:cubicBezTo>
                  <a:cubicBezTo>
                    <a:pt x="622877" y="116437"/>
                    <a:pt x="615513" y="60218"/>
                    <a:pt x="611765" y="4525"/>
                  </a:cubicBezTo>
                  <a:cubicBezTo>
                    <a:pt x="617255" y="1204"/>
                    <a:pt x="622532" y="218"/>
                    <a:pt x="627628" y="62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latin typeface="Sintony" panose="02000503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679612"/>
      </p:ext>
    </p:extLst>
  </p:cSld>
  <p:clrMapOvr>
    <a:masterClrMapping/>
  </p:clrMapOvr>
  <p:transition spd="slow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mputer Icons Microsoft PowerPoint Microsoft Word Microsoft ...">
            <a:extLst>
              <a:ext uri="{FF2B5EF4-FFF2-40B4-BE49-F238E27FC236}">
                <a16:creationId xmlns:a16="http://schemas.microsoft.com/office/drawing/2014/main" id="{303D087C-7D40-2871-3AA7-721739FA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19" y="3943752"/>
            <a:ext cx="1072330" cy="63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OBS Studio - OBS Studio 28.1 Beta is live! - Steam News">
            <a:extLst>
              <a:ext uri="{FF2B5EF4-FFF2-40B4-BE49-F238E27FC236}">
                <a16:creationId xmlns:a16="http://schemas.microsoft.com/office/drawing/2014/main" id="{ACCB32BC-396E-93D9-62C5-7CC7621F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15" y="4830152"/>
            <a:ext cx="1439194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7A95D-2623-49BD-0731-0B44C7AB2D72}"/>
              </a:ext>
            </a:extLst>
          </p:cNvPr>
          <p:cNvSpPr txBox="1"/>
          <p:nvPr/>
        </p:nvSpPr>
        <p:spPr>
          <a:xfrm>
            <a:off x="2600631" y="71625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&amp; Tools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74DF4-42AA-D512-08D0-6E366914C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62" y="205997"/>
            <a:ext cx="501846" cy="5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FA2FF-B88A-B0D7-F280-AC86C403B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067001"/>
            <a:ext cx="10255045" cy="4743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5CE8E1-9465-CE3F-53D5-FCA725E76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46" y="1730522"/>
            <a:ext cx="1109202" cy="717509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DFB4C56-DC86-4A7E-6C40-0285F285C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18" y="2825132"/>
            <a:ext cx="1072331" cy="75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3B624-172A-5CC3-B53C-C942C6BBFE82}"/>
              </a:ext>
            </a:extLst>
          </p:cNvPr>
          <p:cNvSpPr txBox="1"/>
          <p:nvPr/>
        </p:nvSpPr>
        <p:spPr>
          <a:xfrm>
            <a:off x="10838218" y="1237581"/>
            <a:ext cx="1032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  <a:endParaRPr lang="en-IN" sz="2000" b="1" i="1" u="sn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C50E1-75CD-F9C5-4CA3-99254FB6308F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20DA67-F60C-190A-024D-CA3481DE164A}"/>
              </a:ext>
            </a:extLst>
          </p:cNvPr>
          <p:cNvGrpSpPr/>
          <p:nvPr/>
        </p:nvGrpSpPr>
        <p:grpSpPr>
          <a:xfrm>
            <a:off x="10634815" y="44624"/>
            <a:ext cx="1455173" cy="688258"/>
            <a:chOff x="3519794" y="659721"/>
            <a:chExt cx="3565968" cy="20412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9EC9F-6688-D4BD-4B55-B712B994C7A4}"/>
                </a:ext>
              </a:extLst>
            </p:cNvPr>
            <p:cNvGrpSpPr/>
            <p:nvPr/>
          </p:nvGrpSpPr>
          <p:grpSpPr>
            <a:xfrm>
              <a:off x="3519794" y="659721"/>
              <a:ext cx="1305420" cy="2041275"/>
              <a:chOff x="4374616" y="1434320"/>
              <a:chExt cx="1305420" cy="20412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6D79A43-9867-F634-DED8-A9CABBA2EA6E}"/>
                  </a:ext>
                </a:extLst>
              </p:cNvPr>
              <p:cNvSpPr/>
              <p:nvPr/>
            </p:nvSpPr>
            <p:spPr>
              <a:xfrm flipV="1">
                <a:off x="4374616" y="1671396"/>
                <a:ext cx="1305420" cy="1804199"/>
              </a:xfrm>
              <a:custGeom>
                <a:avLst/>
                <a:gdLst>
                  <a:gd name="connsiteX0" fmla="*/ 518857 w 1305420"/>
                  <a:gd name="connsiteY0" fmla="*/ 102000 h 1804199"/>
                  <a:gd name="connsiteX1" fmla="*/ 497741 w 1305420"/>
                  <a:gd name="connsiteY1" fmla="*/ 74737 h 1804199"/>
                  <a:gd name="connsiteX2" fmla="*/ 512324 w 1305420"/>
                  <a:gd name="connsiteY2" fmla="*/ 36765 h 1804199"/>
                  <a:gd name="connsiteX3" fmla="*/ 553965 w 1305420"/>
                  <a:gd name="connsiteY3" fmla="*/ 27766 h 1804199"/>
                  <a:gd name="connsiteX4" fmla="*/ 601009 w 1305420"/>
                  <a:gd name="connsiteY4" fmla="*/ 33765 h 1804199"/>
                  <a:gd name="connsiteX5" fmla="*/ 602230 w 1305420"/>
                  <a:gd name="connsiteY5" fmla="*/ 48947 h 1804199"/>
                  <a:gd name="connsiteX6" fmla="*/ 594347 w 1305420"/>
                  <a:gd name="connsiteY6" fmla="*/ 75066 h 1804199"/>
                  <a:gd name="connsiteX7" fmla="*/ 560960 w 1305420"/>
                  <a:gd name="connsiteY7" fmla="*/ 94638 h 1804199"/>
                  <a:gd name="connsiteX8" fmla="*/ 518857 w 1305420"/>
                  <a:gd name="connsiteY8" fmla="*/ 102000 h 1804199"/>
                  <a:gd name="connsiteX9" fmla="*/ 823312 w 1305420"/>
                  <a:gd name="connsiteY9" fmla="*/ 201130 h 1804199"/>
                  <a:gd name="connsiteX10" fmla="*/ 799217 w 1305420"/>
                  <a:gd name="connsiteY10" fmla="*/ 195057 h 1804199"/>
                  <a:gd name="connsiteX11" fmla="*/ 783448 w 1305420"/>
                  <a:gd name="connsiteY11" fmla="*/ 187082 h 1804199"/>
                  <a:gd name="connsiteX12" fmla="*/ 795626 w 1305420"/>
                  <a:gd name="connsiteY12" fmla="*/ 167657 h 1804199"/>
                  <a:gd name="connsiteX13" fmla="*/ 819574 w 1305420"/>
                  <a:gd name="connsiteY13" fmla="*/ 142195 h 1804199"/>
                  <a:gd name="connsiteX14" fmla="*/ 829161 w 1305420"/>
                  <a:gd name="connsiteY14" fmla="*/ 155622 h 1804199"/>
                  <a:gd name="connsiteX15" fmla="*/ 828902 w 1305420"/>
                  <a:gd name="connsiteY15" fmla="*/ 186021 h 1804199"/>
                  <a:gd name="connsiteX16" fmla="*/ 823312 w 1305420"/>
                  <a:gd name="connsiteY16" fmla="*/ 201130 h 1804199"/>
                  <a:gd name="connsiteX17" fmla="*/ 917600 w 1305420"/>
                  <a:gd name="connsiteY17" fmla="*/ 576740 h 1804199"/>
                  <a:gd name="connsiteX18" fmla="*/ 858771 w 1305420"/>
                  <a:gd name="connsiteY18" fmla="*/ 558760 h 1804199"/>
                  <a:gd name="connsiteX19" fmla="*/ 913403 w 1305420"/>
                  <a:gd name="connsiteY19" fmla="*/ 565418 h 1804199"/>
                  <a:gd name="connsiteX20" fmla="*/ 893934 w 1305420"/>
                  <a:gd name="connsiteY20" fmla="*/ 566369 h 1804199"/>
                  <a:gd name="connsiteX21" fmla="*/ 894933 w 1305420"/>
                  <a:gd name="connsiteY21" fmla="*/ 568308 h 1804199"/>
                  <a:gd name="connsiteX22" fmla="*/ 982619 w 1305420"/>
                  <a:gd name="connsiteY22" fmla="*/ 554846 h 1804199"/>
                  <a:gd name="connsiteX23" fmla="*/ 990280 w 1305420"/>
                  <a:gd name="connsiteY23" fmla="*/ 556016 h 1804199"/>
                  <a:gd name="connsiteX24" fmla="*/ 979843 w 1305420"/>
                  <a:gd name="connsiteY24" fmla="*/ 561577 h 1804199"/>
                  <a:gd name="connsiteX25" fmla="*/ 917600 w 1305420"/>
                  <a:gd name="connsiteY25" fmla="*/ 576740 h 1804199"/>
                  <a:gd name="connsiteX26" fmla="*/ 1276506 w 1305420"/>
                  <a:gd name="connsiteY26" fmla="*/ 644144 h 1804199"/>
                  <a:gd name="connsiteX27" fmla="*/ 1248709 w 1305420"/>
                  <a:gd name="connsiteY27" fmla="*/ 640924 h 1804199"/>
                  <a:gd name="connsiteX28" fmla="*/ 1229426 w 1305420"/>
                  <a:gd name="connsiteY28" fmla="*/ 629949 h 1804199"/>
                  <a:gd name="connsiteX29" fmla="*/ 1220320 w 1305420"/>
                  <a:gd name="connsiteY29" fmla="*/ 623986 h 1804199"/>
                  <a:gd name="connsiteX30" fmla="*/ 1230647 w 1305420"/>
                  <a:gd name="connsiteY30" fmla="*/ 587623 h 1804199"/>
                  <a:gd name="connsiteX31" fmla="*/ 1183788 w 1305420"/>
                  <a:gd name="connsiteY31" fmla="*/ 542298 h 1804199"/>
                  <a:gd name="connsiteX32" fmla="*/ 1153585 w 1305420"/>
                  <a:gd name="connsiteY32" fmla="*/ 512337 h 1804199"/>
                  <a:gd name="connsiteX33" fmla="*/ 1181307 w 1305420"/>
                  <a:gd name="connsiteY33" fmla="*/ 519470 h 1804199"/>
                  <a:gd name="connsiteX34" fmla="*/ 1213065 w 1305420"/>
                  <a:gd name="connsiteY34" fmla="*/ 537469 h 1804199"/>
                  <a:gd name="connsiteX35" fmla="*/ 1238419 w 1305420"/>
                  <a:gd name="connsiteY35" fmla="*/ 558760 h 1804199"/>
                  <a:gd name="connsiteX36" fmla="*/ 1260036 w 1305420"/>
                  <a:gd name="connsiteY36" fmla="*/ 575405 h 1804199"/>
                  <a:gd name="connsiteX37" fmla="*/ 1272324 w 1305420"/>
                  <a:gd name="connsiteY37" fmla="*/ 585867 h 1804199"/>
                  <a:gd name="connsiteX38" fmla="*/ 1284317 w 1305420"/>
                  <a:gd name="connsiteY38" fmla="*/ 598049 h 1804199"/>
                  <a:gd name="connsiteX39" fmla="*/ 1291127 w 1305420"/>
                  <a:gd name="connsiteY39" fmla="*/ 604964 h 1804199"/>
                  <a:gd name="connsiteX40" fmla="*/ 1299011 w 1305420"/>
                  <a:gd name="connsiteY40" fmla="*/ 614401 h 1804199"/>
                  <a:gd name="connsiteX41" fmla="*/ 1296493 w 1305420"/>
                  <a:gd name="connsiteY41" fmla="*/ 624572 h 1804199"/>
                  <a:gd name="connsiteX42" fmla="*/ 1276506 w 1305420"/>
                  <a:gd name="connsiteY42" fmla="*/ 644144 h 1804199"/>
                  <a:gd name="connsiteX43" fmla="*/ 953304 w 1305420"/>
                  <a:gd name="connsiteY43" fmla="*/ 1001920 h 1804199"/>
                  <a:gd name="connsiteX44" fmla="*/ 975994 w 1305420"/>
                  <a:gd name="connsiteY44" fmla="*/ 987908 h 1804199"/>
                  <a:gd name="connsiteX45" fmla="*/ 987542 w 1305420"/>
                  <a:gd name="connsiteY45" fmla="*/ 976385 h 1804199"/>
                  <a:gd name="connsiteX46" fmla="*/ 1000311 w 1305420"/>
                  <a:gd name="connsiteY46" fmla="*/ 966654 h 1804199"/>
                  <a:gd name="connsiteX47" fmla="*/ 1003235 w 1305420"/>
                  <a:gd name="connsiteY47" fmla="*/ 947412 h 1804199"/>
                  <a:gd name="connsiteX48" fmla="*/ 1049169 w 1305420"/>
                  <a:gd name="connsiteY48" fmla="*/ 892428 h 1804199"/>
                  <a:gd name="connsiteX49" fmla="*/ 1081223 w 1305420"/>
                  <a:gd name="connsiteY49" fmla="*/ 859614 h 1804199"/>
                  <a:gd name="connsiteX50" fmla="*/ 1174979 w 1305420"/>
                  <a:gd name="connsiteY50" fmla="*/ 721698 h 1804199"/>
                  <a:gd name="connsiteX51" fmla="*/ 1195484 w 1305420"/>
                  <a:gd name="connsiteY51" fmla="*/ 682116 h 1804199"/>
                  <a:gd name="connsiteX52" fmla="*/ 1211067 w 1305420"/>
                  <a:gd name="connsiteY52" fmla="*/ 649375 h 1804199"/>
                  <a:gd name="connsiteX53" fmla="*/ 1219506 w 1305420"/>
                  <a:gd name="connsiteY53" fmla="*/ 625962 h 1804199"/>
                  <a:gd name="connsiteX54" fmla="*/ 1277950 w 1305420"/>
                  <a:gd name="connsiteY54" fmla="*/ 647362 h 1804199"/>
                  <a:gd name="connsiteX55" fmla="*/ 1299381 w 1305420"/>
                  <a:gd name="connsiteY55" fmla="*/ 631669 h 1804199"/>
                  <a:gd name="connsiteX56" fmla="*/ 1304933 w 1305420"/>
                  <a:gd name="connsiteY56" fmla="*/ 615462 h 1804199"/>
                  <a:gd name="connsiteX57" fmla="*/ 1220838 w 1305420"/>
                  <a:gd name="connsiteY57" fmla="*/ 497886 h 1804199"/>
                  <a:gd name="connsiteX58" fmla="*/ 1154510 w 1305420"/>
                  <a:gd name="connsiteY58" fmla="*/ 469901 h 1804199"/>
                  <a:gd name="connsiteX59" fmla="*/ 1120309 w 1305420"/>
                  <a:gd name="connsiteY59" fmla="*/ 440050 h 1804199"/>
                  <a:gd name="connsiteX60" fmla="*/ 888123 w 1305420"/>
                  <a:gd name="connsiteY60" fmla="*/ 223958 h 1804199"/>
                  <a:gd name="connsiteX61" fmla="*/ 855884 w 1305420"/>
                  <a:gd name="connsiteY61" fmla="*/ 213385 h 1804199"/>
                  <a:gd name="connsiteX62" fmla="*/ 831418 w 1305420"/>
                  <a:gd name="connsiteY62" fmla="*/ 111174 h 1804199"/>
                  <a:gd name="connsiteX63" fmla="*/ 794404 w 1305420"/>
                  <a:gd name="connsiteY63" fmla="*/ 124672 h 1804199"/>
                  <a:gd name="connsiteX64" fmla="*/ 770938 w 1305420"/>
                  <a:gd name="connsiteY64" fmla="*/ 153609 h 1804199"/>
                  <a:gd name="connsiteX65" fmla="*/ 747545 w 1305420"/>
                  <a:gd name="connsiteY65" fmla="*/ 182473 h 1804199"/>
                  <a:gd name="connsiteX66" fmla="*/ 626549 w 1305420"/>
                  <a:gd name="connsiteY66" fmla="*/ 39801 h 1804199"/>
                  <a:gd name="connsiteX67" fmla="*/ 626363 w 1305420"/>
                  <a:gd name="connsiteY67" fmla="*/ 28168 h 1804199"/>
                  <a:gd name="connsiteX68" fmla="*/ 620775 w 1305420"/>
                  <a:gd name="connsiteY68" fmla="*/ 7023 h 1804199"/>
                  <a:gd name="connsiteX69" fmla="*/ 539122 w 1305420"/>
                  <a:gd name="connsiteY69" fmla="*/ 0 h 1804199"/>
                  <a:gd name="connsiteX70" fmla="*/ 484601 w 1305420"/>
                  <a:gd name="connsiteY70" fmla="*/ 18035 h 1804199"/>
                  <a:gd name="connsiteX71" fmla="*/ 473312 w 1305420"/>
                  <a:gd name="connsiteY71" fmla="*/ 62007 h 1804199"/>
                  <a:gd name="connsiteX72" fmla="*/ 468463 w 1305420"/>
                  <a:gd name="connsiteY72" fmla="*/ 84103 h 1804199"/>
                  <a:gd name="connsiteX73" fmla="*/ 473312 w 1305420"/>
                  <a:gd name="connsiteY73" fmla="*/ 100455 h 1804199"/>
                  <a:gd name="connsiteX74" fmla="*/ 481307 w 1305420"/>
                  <a:gd name="connsiteY74" fmla="*/ 142635 h 1804199"/>
                  <a:gd name="connsiteX75" fmla="*/ 511436 w 1305420"/>
                  <a:gd name="connsiteY75" fmla="*/ 167109 h 1804199"/>
                  <a:gd name="connsiteX76" fmla="*/ 541602 w 1305420"/>
                  <a:gd name="connsiteY76" fmla="*/ 191179 h 1804199"/>
                  <a:gd name="connsiteX77" fmla="*/ 566994 w 1305420"/>
                  <a:gd name="connsiteY77" fmla="*/ 227871 h 1804199"/>
                  <a:gd name="connsiteX78" fmla="*/ 588313 w 1305420"/>
                  <a:gd name="connsiteY78" fmla="*/ 255967 h 1804199"/>
                  <a:gd name="connsiteX79" fmla="*/ 600601 w 1305420"/>
                  <a:gd name="connsiteY79" fmla="*/ 270015 h 1804199"/>
                  <a:gd name="connsiteX80" fmla="*/ 612779 w 1305420"/>
                  <a:gd name="connsiteY80" fmla="*/ 291013 h 1804199"/>
                  <a:gd name="connsiteX81" fmla="*/ 624068 w 1305420"/>
                  <a:gd name="connsiteY81" fmla="*/ 308023 h 1804199"/>
                  <a:gd name="connsiteX82" fmla="*/ 633766 w 1305420"/>
                  <a:gd name="connsiteY82" fmla="*/ 329461 h 1804199"/>
                  <a:gd name="connsiteX83" fmla="*/ 649164 w 1305420"/>
                  <a:gd name="connsiteY83" fmla="*/ 359715 h 1804199"/>
                  <a:gd name="connsiteX84" fmla="*/ 655382 w 1305420"/>
                  <a:gd name="connsiteY84" fmla="*/ 372738 h 1804199"/>
                  <a:gd name="connsiteX85" fmla="*/ 670076 w 1305420"/>
                  <a:gd name="connsiteY85" fmla="*/ 385176 h 1804199"/>
                  <a:gd name="connsiteX86" fmla="*/ 688990 w 1305420"/>
                  <a:gd name="connsiteY86" fmla="*/ 400541 h 1804199"/>
                  <a:gd name="connsiteX87" fmla="*/ 721192 w 1305420"/>
                  <a:gd name="connsiteY87" fmla="*/ 426551 h 1804199"/>
                  <a:gd name="connsiteX88" fmla="*/ 749508 w 1305420"/>
                  <a:gd name="connsiteY88" fmla="*/ 470889 h 1804199"/>
                  <a:gd name="connsiteX89" fmla="*/ 752173 w 1305420"/>
                  <a:gd name="connsiteY89" fmla="*/ 487753 h 1804199"/>
                  <a:gd name="connsiteX90" fmla="*/ 754208 w 1305420"/>
                  <a:gd name="connsiteY90" fmla="*/ 504947 h 1804199"/>
                  <a:gd name="connsiteX91" fmla="*/ 756577 w 1305420"/>
                  <a:gd name="connsiteY91" fmla="*/ 538896 h 1804199"/>
                  <a:gd name="connsiteX92" fmla="*/ 754578 w 1305420"/>
                  <a:gd name="connsiteY92" fmla="*/ 604854 h 1804199"/>
                  <a:gd name="connsiteX93" fmla="*/ 751210 w 1305420"/>
                  <a:gd name="connsiteY93" fmla="*/ 649192 h 1804199"/>
                  <a:gd name="connsiteX94" fmla="*/ 748063 w 1305420"/>
                  <a:gd name="connsiteY94" fmla="*/ 670081 h 1804199"/>
                  <a:gd name="connsiteX95" fmla="*/ 746361 w 1305420"/>
                  <a:gd name="connsiteY95" fmla="*/ 682738 h 1804199"/>
                  <a:gd name="connsiteX96" fmla="*/ 743659 w 1305420"/>
                  <a:gd name="connsiteY96" fmla="*/ 685957 h 1804199"/>
                  <a:gd name="connsiteX97" fmla="*/ 743659 w 1305420"/>
                  <a:gd name="connsiteY97" fmla="*/ 692578 h 1804199"/>
                  <a:gd name="connsiteX98" fmla="*/ 739847 w 1305420"/>
                  <a:gd name="connsiteY98" fmla="*/ 706406 h 1804199"/>
                  <a:gd name="connsiteX99" fmla="*/ 737478 w 1305420"/>
                  <a:gd name="connsiteY99" fmla="*/ 724185 h 1804199"/>
                  <a:gd name="connsiteX100" fmla="*/ 732555 w 1305420"/>
                  <a:gd name="connsiteY100" fmla="*/ 738453 h 1804199"/>
                  <a:gd name="connsiteX101" fmla="*/ 727670 w 1305420"/>
                  <a:gd name="connsiteY101" fmla="*/ 757403 h 1804199"/>
                  <a:gd name="connsiteX102" fmla="*/ 706535 w 1305420"/>
                  <a:gd name="connsiteY102" fmla="*/ 795046 h 1804199"/>
                  <a:gd name="connsiteX103" fmla="*/ 701389 w 1305420"/>
                  <a:gd name="connsiteY103" fmla="*/ 802033 h 1804199"/>
                  <a:gd name="connsiteX104" fmla="*/ 953304 w 1305420"/>
                  <a:gd name="connsiteY104" fmla="*/ 1001920 h 1804199"/>
                  <a:gd name="connsiteX105" fmla="*/ 539140 w 1305420"/>
                  <a:gd name="connsiteY105" fmla="*/ 1368076 h 1804199"/>
                  <a:gd name="connsiteX106" fmla="*/ 543989 w 1305420"/>
                  <a:gd name="connsiteY106" fmla="*/ 1340676 h 1804199"/>
                  <a:gd name="connsiteX107" fmla="*/ 544470 w 1305420"/>
                  <a:gd name="connsiteY107" fmla="*/ 1334091 h 1804199"/>
                  <a:gd name="connsiteX108" fmla="*/ 531145 w 1305420"/>
                  <a:gd name="connsiteY108" fmla="*/ 1328603 h 1804199"/>
                  <a:gd name="connsiteX109" fmla="*/ 521225 w 1305420"/>
                  <a:gd name="connsiteY109" fmla="*/ 1325787 h 1804199"/>
                  <a:gd name="connsiteX110" fmla="*/ 466408 w 1305420"/>
                  <a:gd name="connsiteY110" fmla="*/ 1317409 h 1804199"/>
                  <a:gd name="connsiteX111" fmla="*/ 468148 w 1305420"/>
                  <a:gd name="connsiteY111" fmla="*/ 1322824 h 1804199"/>
                  <a:gd name="connsiteX112" fmla="*/ 476883 w 1305420"/>
                  <a:gd name="connsiteY112" fmla="*/ 1348395 h 1804199"/>
                  <a:gd name="connsiteX113" fmla="*/ 477291 w 1305420"/>
                  <a:gd name="connsiteY113" fmla="*/ 1349382 h 1804199"/>
                  <a:gd name="connsiteX114" fmla="*/ 479178 w 1305420"/>
                  <a:gd name="connsiteY114" fmla="*/ 1353443 h 1804199"/>
                  <a:gd name="connsiteX115" fmla="*/ 504088 w 1305420"/>
                  <a:gd name="connsiteY115" fmla="*/ 1358235 h 1804199"/>
                  <a:gd name="connsiteX116" fmla="*/ 535365 w 1305420"/>
                  <a:gd name="connsiteY116" fmla="*/ 1366832 h 1804199"/>
                  <a:gd name="connsiteX117" fmla="*/ 539140 w 1305420"/>
                  <a:gd name="connsiteY117" fmla="*/ 1368076 h 1804199"/>
                  <a:gd name="connsiteX118" fmla="*/ 586295 w 1305420"/>
                  <a:gd name="connsiteY118" fmla="*/ 1386074 h 1804199"/>
                  <a:gd name="connsiteX119" fmla="*/ 589553 w 1305420"/>
                  <a:gd name="connsiteY119" fmla="*/ 1353735 h 1804199"/>
                  <a:gd name="connsiteX120" fmla="*/ 583261 w 1305420"/>
                  <a:gd name="connsiteY120" fmla="*/ 1349748 h 1804199"/>
                  <a:gd name="connsiteX121" fmla="*/ 582557 w 1305420"/>
                  <a:gd name="connsiteY121" fmla="*/ 1349345 h 1804199"/>
                  <a:gd name="connsiteX122" fmla="*/ 550244 w 1305420"/>
                  <a:gd name="connsiteY122" fmla="*/ 1336688 h 1804199"/>
                  <a:gd name="connsiteX123" fmla="*/ 544618 w 1305420"/>
                  <a:gd name="connsiteY123" fmla="*/ 1368551 h 1804199"/>
                  <a:gd name="connsiteX124" fmla="*/ 544544 w 1305420"/>
                  <a:gd name="connsiteY124" fmla="*/ 1369685 h 1804199"/>
                  <a:gd name="connsiteX125" fmla="*/ 583594 w 1305420"/>
                  <a:gd name="connsiteY125" fmla="*/ 1385708 h 1804199"/>
                  <a:gd name="connsiteX126" fmla="*/ 586295 w 1305420"/>
                  <a:gd name="connsiteY126" fmla="*/ 1386074 h 1804199"/>
                  <a:gd name="connsiteX127" fmla="*/ 529924 w 1305420"/>
                  <a:gd name="connsiteY127" fmla="*/ 1399720 h 1804199"/>
                  <a:gd name="connsiteX128" fmla="*/ 530294 w 1305420"/>
                  <a:gd name="connsiteY128" fmla="*/ 1399170 h 1804199"/>
                  <a:gd name="connsiteX129" fmla="*/ 537771 w 1305420"/>
                  <a:gd name="connsiteY129" fmla="*/ 1374148 h 1804199"/>
                  <a:gd name="connsiteX130" fmla="*/ 531367 w 1305420"/>
                  <a:gd name="connsiteY130" fmla="*/ 1371917 h 1804199"/>
                  <a:gd name="connsiteX131" fmla="*/ 494835 w 1305420"/>
                  <a:gd name="connsiteY131" fmla="*/ 1362332 h 1804199"/>
                  <a:gd name="connsiteX132" fmla="*/ 481325 w 1305420"/>
                  <a:gd name="connsiteY132" fmla="*/ 1360101 h 1804199"/>
                  <a:gd name="connsiteX133" fmla="*/ 481880 w 1305420"/>
                  <a:gd name="connsiteY133" fmla="*/ 1362516 h 1804199"/>
                  <a:gd name="connsiteX134" fmla="*/ 490430 w 1305420"/>
                  <a:gd name="connsiteY134" fmla="*/ 1387355 h 1804199"/>
                  <a:gd name="connsiteX135" fmla="*/ 506161 w 1305420"/>
                  <a:gd name="connsiteY135" fmla="*/ 1392293 h 1804199"/>
                  <a:gd name="connsiteX136" fmla="*/ 529924 w 1305420"/>
                  <a:gd name="connsiteY136" fmla="*/ 1399720 h 1804199"/>
                  <a:gd name="connsiteX137" fmla="*/ 573785 w 1305420"/>
                  <a:gd name="connsiteY137" fmla="*/ 1414572 h 1804199"/>
                  <a:gd name="connsiteX138" fmla="*/ 577264 w 1305420"/>
                  <a:gd name="connsiteY138" fmla="*/ 1414426 h 1804199"/>
                  <a:gd name="connsiteX139" fmla="*/ 582039 w 1305420"/>
                  <a:gd name="connsiteY139" fmla="*/ 1402829 h 1804199"/>
                  <a:gd name="connsiteX140" fmla="*/ 584667 w 1305420"/>
                  <a:gd name="connsiteY140" fmla="*/ 1393427 h 1804199"/>
                  <a:gd name="connsiteX141" fmla="*/ 576709 w 1305420"/>
                  <a:gd name="connsiteY141" fmla="*/ 1389110 h 1804199"/>
                  <a:gd name="connsiteX142" fmla="*/ 542768 w 1305420"/>
                  <a:gd name="connsiteY142" fmla="*/ 1375832 h 1804199"/>
                  <a:gd name="connsiteX143" fmla="*/ 537289 w 1305420"/>
                  <a:gd name="connsiteY143" fmla="*/ 1395732 h 1804199"/>
                  <a:gd name="connsiteX144" fmla="*/ 536697 w 1305420"/>
                  <a:gd name="connsiteY144" fmla="*/ 1401768 h 1804199"/>
                  <a:gd name="connsiteX145" fmla="*/ 538770 w 1305420"/>
                  <a:gd name="connsiteY145" fmla="*/ 1402573 h 1804199"/>
                  <a:gd name="connsiteX146" fmla="*/ 550096 w 1305420"/>
                  <a:gd name="connsiteY146" fmla="*/ 1406194 h 1804199"/>
                  <a:gd name="connsiteX147" fmla="*/ 571823 w 1305420"/>
                  <a:gd name="connsiteY147" fmla="*/ 1413840 h 1804199"/>
                  <a:gd name="connsiteX148" fmla="*/ 572822 w 1305420"/>
                  <a:gd name="connsiteY148" fmla="*/ 1414206 h 1804199"/>
                  <a:gd name="connsiteX149" fmla="*/ 573785 w 1305420"/>
                  <a:gd name="connsiteY149" fmla="*/ 1414572 h 1804199"/>
                  <a:gd name="connsiteX150" fmla="*/ 737793 w 1305420"/>
                  <a:gd name="connsiteY150" fmla="*/ 1782701 h 1804199"/>
                  <a:gd name="connsiteX151" fmla="*/ 741715 w 1305420"/>
                  <a:gd name="connsiteY151" fmla="*/ 1761483 h 1804199"/>
                  <a:gd name="connsiteX152" fmla="*/ 752709 w 1305420"/>
                  <a:gd name="connsiteY152" fmla="*/ 1760824 h 1804199"/>
                  <a:gd name="connsiteX153" fmla="*/ 753597 w 1305420"/>
                  <a:gd name="connsiteY153" fmla="*/ 1752521 h 1804199"/>
                  <a:gd name="connsiteX154" fmla="*/ 747490 w 1305420"/>
                  <a:gd name="connsiteY154" fmla="*/ 1738327 h 1804199"/>
                  <a:gd name="connsiteX155" fmla="*/ 756299 w 1305420"/>
                  <a:gd name="connsiteY155" fmla="*/ 1695891 h 1804199"/>
                  <a:gd name="connsiteX156" fmla="*/ 800197 w 1305420"/>
                  <a:gd name="connsiteY156" fmla="*/ 1673722 h 1804199"/>
                  <a:gd name="connsiteX157" fmla="*/ 779729 w 1305420"/>
                  <a:gd name="connsiteY157" fmla="*/ 1661138 h 1804199"/>
                  <a:gd name="connsiteX158" fmla="*/ 802159 w 1305420"/>
                  <a:gd name="connsiteY158" fmla="*/ 1662125 h 1804199"/>
                  <a:gd name="connsiteX159" fmla="*/ 776804 w 1305420"/>
                  <a:gd name="connsiteY159" fmla="*/ 1629311 h 1804199"/>
                  <a:gd name="connsiteX160" fmla="*/ 824589 w 1305420"/>
                  <a:gd name="connsiteY160" fmla="*/ 1619690 h 1804199"/>
                  <a:gd name="connsiteX161" fmla="*/ 842133 w 1305420"/>
                  <a:gd name="connsiteY161" fmla="*/ 1610069 h 1804199"/>
                  <a:gd name="connsiteX162" fmla="*/ 831400 w 1305420"/>
                  <a:gd name="connsiteY162" fmla="*/ 1590790 h 1804199"/>
                  <a:gd name="connsiteX163" fmla="*/ 805157 w 1305420"/>
                  <a:gd name="connsiteY163" fmla="*/ 1486603 h 1804199"/>
                  <a:gd name="connsiteX164" fmla="*/ 796310 w 1305420"/>
                  <a:gd name="connsiteY164" fmla="*/ 1451886 h 1804199"/>
                  <a:gd name="connsiteX165" fmla="*/ 772881 w 1305420"/>
                  <a:gd name="connsiteY165" fmla="*/ 1411316 h 1804199"/>
                  <a:gd name="connsiteX166" fmla="*/ 708441 w 1305420"/>
                  <a:gd name="connsiteY166" fmla="*/ 1284997 h 1804199"/>
                  <a:gd name="connsiteX167" fmla="*/ 793386 w 1305420"/>
                  <a:gd name="connsiteY167" fmla="*/ 1208796 h 1804199"/>
                  <a:gd name="connsiteX168" fmla="*/ 820703 w 1305420"/>
                  <a:gd name="connsiteY168" fmla="*/ 1182749 h 1804199"/>
                  <a:gd name="connsiteX169" fmla="*/ 842133 w 1305420"/>
                  <a:gd name="connsiteY169" fmla="*/ 1149020 h 1804199"/>
                  <a:gd name="connsiteX170" fmla="*/ 905649 w 1305420"/>
                  <a:gd name="connsiteY170" fmla="*/ 1049662 h 1804199"/>
                  <a:gd name="connsiteX171" fmla="*/ 907647 w 1305420"/>
                  <a:gd name="connsiteY171" fmla="*/ 1038029 h 1804199"/>
                  <a:gd name="connsiteX172" fmla="*/ 927857 w 1305420"/>
                  <a:gd name="connsiteY172" fmla="*/ 1027493 h 1804199"/>
                  <a:gd name="connsiteX173" fmla="*/ 913940 w 1305420"/>
                  <a:gd name="connsiteY173" fmla="*/ 1009641 h 1804199"/>
                  <a:gd name="connsiteX174" fmla="*/ 693487 w 1305420"/>
                  <a:gd name="connsiteY174" fmla="*/ 812425 h 1804199"/>
                  <a:gd name="connsiteX175" fmla="*/ 687972 w 1305420"/>
                  <a:gd name="connsiteY175" fmla="*/ 822997 h 1804199"/>
                  <a:gd name="connsiteX176" fmla="*/ 687972 w 1305420"/>
                  <a:gd name="connsiteY176" fmla="*/ 880834 h 1804199"/>
                  <a:gd name="connsiteX177" fmla="*/ 678126 w 1305420"/>
                  <a:gd name="connsiteY177" fmla="*/ 916538 h 1804199"/>
                  <a:gd name="connsiteX178" fmla="*/ 668428 w 1305420"/>
                  <a:gd name="connsiteY178" fmla="*/ 952206 h 1804199"/>
                  <a:gd name="connsiteX179" fmla="*/ 627566 w 1305420"/>
                  <a:gd name="connsiteY179" fmla="*/ 990838 h 1804199"/>
                  <a:gd name="connsiteX180" fmla="*/ 507383 w 1305420"/>
                  <a:gd name="connsiteY180" fmla="*/ 1098793 h 1804199"/>
                  <a:gd name="connsiteX181" fmla="*/ 460671 w 1305420"/>
                  <a:gd name="connsiteY181" fmla="*/ 1143240 h 1804199"/>
                  <a:gd name="connsiteX182" fmla="*/ 418624 w 1305420"/>
                  <a:gd name="connsiteY182" fmla="*/ 1185639 h 1804199"/>
                  <a:gd name="connsiteX183" fmla="*/ 409851 w 1305420"/>
                  <a:gd name="connsiteY183" fmla="*/ 1255109 h 1804199"/>
                  <a:gd name="connsiteX184" fmla="*/ 393047 w 1305420"/>
                  <a:gd name="connsiteY184" fmla="*/ 1266596 h 1804199"/>
                  <a:gd name="connsiteX185" fmla="*/ 386199 w 1305420"/>
                  <a:gd name="connsiteY185" fmla="*/ 1294545 h 1804199"/>
                  <a:gd name="connsiteX186" fmla="*/ 374689 w 1305420"/>
                  <a:gd name="connsiteY186" fmla="*/ 1325457 h 1804199"/>
                  <a:gd name="connsiteX187" fmla="*/ 398340 w 1305420"/>
                  <a:gd name="connsiteY187" fmla="*/ 1330286 h 1804199"/>
                  <a:gd name="connsiteX188" fmla="*/ 440166 w 1305420"/>
                  <a:gd name="connsiteY188" fmla="*/ 1310787 h 1804199"/>
                  <a:gd name="connsiteX189" fmla="*/ 431245 w 1305420"/>
                  <a:gd name="connsiteY189" fmla="*/ 1314848 h 1804199"/>
                  <a:gd name="connsiteX190" fmla="*/ 403078 w 1305420"/>
                  <a:gd name="connsiteY190" fmla="*/ 1335152 h 1804199"/>
                  <a:gd name="connsiteX191" fmla="*/ 396230 w 1305420"/>
                  <a:gd name="connsiteY191" fmla="*/ 1336102 h 1804199"/>
                  <a:gd name="connsiteX192" fmla="*/ 361696 w 1305420"/>
                  <a:gd name="connsiteY192" fmla="*/ 1362698 h 1804199"/>
                  <a:gd name="connsiteX193" fmla="*/ 385533 w 1305420"/>
                  <a:gd name="connsiteY193" fmla="*/ 1346748 h 1804199"/>
                  <a:gd name="connsiteX194" fmla="*/ 362029 w 1305420"/>
                  <a:gd name="connsiteY194" fmla="*/ 1369831 h 1804199"/>
                  <a:gd name="connsiteX195" fmla="*/ 359105 w 1305420"/>
                  <a:gd name="connsiteY195" fmla="*/ 1391086 h 1804199"/>
                  <a:gd name="connsiteX196" fmla="*/ 359105 w 1305420"/>
                  <a:gd name="connsiteY196" fmla="*/ 1375685 h 1804199"/>
                  <a:gd name="connsiteX197" fmla="*/ 322241 w 1305420"/>
                  <a:gd name="connsiteY197" fmla="*/ 1479396 h 1804199"/>
                  <a:gd name="connsiteX198" fmla="*/ 337601 w 1305420"/>
                  <a:gd name="connsiteY198" fmla="*/ 1523258 h 1804199"/>
                  <a:gd name="connsiteX199" fmla="*/ 344448 w 1305420"/>
                  <a:gd name="connsiteY199" fmla="*/ 1537379 h 1804199"/>
                  <a:gd name="connsiteX200" fmla="*/ 352221 w 1305420"/>
                  <a:gd name="connsiteY200" fmla="*/ 1548280 h 1804199"/>
                  <a:gd name="connsiteX201" fmla="*/ 359105 w 1305420"/>
                  <a:gd name="connsiteY201" fmla="*/ 1556987 h 1804199"/>
                  <a:gd name="connsiteX202" fmla="*/ 375614 w 1305420"/>
                  <a:gd name="connsiteY202" fmla="*/ 1570450 h 1804199"/>
                  <a:gd name="connsiteX203" fmla="*/ 414737 w 1305420"/>
                  <a:gd name="connsiteY203" fmla="*/ 1586876 h 1804199"/>
                  <a:gd name="connsiteX204" fmla="*/ 436242 w 1305420"/>
                  <a:gd name="connsiteY204" fmla="*/ 1590790 h 1804199"/>
                  <a:gd name="connsiteX205" fmla="*/ 463484 w 1305420"/>
                  <a:gd name="connsiteY205" fmla="*/ 1583986 h 1804199"/>
                  <a:gd name="connsiteX206" fmla="*/ 490541 w 1305420"/>
                  <a:gd name="connsiteY206" fmla="*/ 1574767 h 1804199"/>
                  <a:gd name="connsiteX207" fmla="*/ 514304 w 1305420"/>
                  <a:gd name="connsiteY207" fmla="*/ 1553109 h 1804199"/>
                  <a:gd name="connsiteX208" fmla="*/ 528110 w 1305420"/>
                  <a:gd name="connsiteY208" fmla="*/ 1535879 h 1804199"/>
                  <a:gd name="connsiteX209" fmla="*/ 541917 w 1305420"/>
                  <a:gd name="connsiteY209" fmla="*/ 1513381 h 1804199"/>
                  <a:gd name="connsiteX210" fmla="*/ 584519 w 1305420"/>
                  <a:gd name="connsiteY210" fmla="*/ 1493297 h 1804199"/>
                  <a:gd name="connsiteX211" fmla="*/ 553353 w 1305420"/>
                  <a:gd name="connsiteY211" fmla="*/ 1461434 h 1804199"/>
                  <a:gd name="connsiteX212" fmla="*/ 563976 w 1305420"/>
                  <a:gd name="connsiteY212" fmla="*/ 1435497 h 1804199"/>
                  <a:gd name="connsiteX213" fmla="*/ 581298 w 1305420"/>
                  <a:gd name="connsiteY213" fmla="*/ 1438789 h 1804199"/>
                  <a:gd name="connsiteX214" fmla="*/ 593476 w 1305420"/>
                  <a:gd name="connsiteY214" fmla="*/ 1443545 h 1804199"/>
                  <a:gd name="connsiteX215" fmla="*/ 595438 w 1305420"/>
                  <a:gd name="connsiteY215" fmla="*/ 1433924 h 1804199"/>
                  <a:gd name="connsiteX216" fmla="*/ 593402 w 1305420"/>
                  <a:gd name="connsiteY216" fmla="*/ 1432497 h 1804199"/>
                  <a:gd name="connsiteX217" fmla="*/ 587850 w 1305420"/>
                  <a:gd name="connsiteY217" fmla="*/ 1428949 h 1804199"/>
                  <a:gd name="connsiteX218" fmla="*/ 580336 w 1305420"/>
                  <a:gd name="connsiteY218" fmla="*/ 1425034 h 1804199"/>
                  <a:gd name="connsiteX219" fmla="*/ 579967 w 1305420"/>
                  <a:gd name="connsiteY219" fmla="*/ 1424705 h 1804199"/>
                  <a:gd name="connsiteX220" fmla="*/ 568418 w 1305420"/>
                  <a:gd name="connsiteY220" fmla="*/ 1419583 h 1804199"/>
                  <a:gd name="connsiteX221" fmla="*/ 564754 w 1305420"/>
                  <a:gd name="connsiteY221" fmla="*/ 1418157 h 1804199"/>
                  <a:gd name="connsiteX222" fmla="*/ 556167 w 1305420"/>
                  <a:gd name="connsiteY222" fmla="*/ 1414865 h 1804199"/>
                  <a:gd name="connsiteX223" fmla="*/ 479807 w 1305420"/>
                  <a:gd name="connsiteY223" fmla="*/ 1391123 h 1804199"/>
                  <a:gd name="connsiteX224" fmla="*/ 423768 w 1305420"/>
                  <a:gd name="connsiteY224" fmla="*/ 1376673 h 1804199"/>
                  <a:gd name="connsiteX225" fmla="*/ 423509 w 1305420"/>
                  <a:gd name="connsiteY225" fmla="*/ 1376600 h 1804199"/>
                  <a:gd name="connsiteX226" fmla="*/ 423213 w 1305420"/>
                  <a:gd name="connsiteY226" fmla="*/ 1376563 h 1804199"/>
                  <a:gd name="connsiteX227" fmla="*/ 415403 w 1305420"/>
                  <a:gd name="connsiteY227" fmla="*/ 1374660 h 1804199"/>
                  <a:gd name="connsiteX228" fmla="*/ 402708 w 1305420"/>
                  <a:gd name="connsiteY228" fmla="*/ 1372137 h 1804199"/>
                  <a:gd name="connsiteX229" fmla="*/ 382572 w 1305420"/>
                  <a:gd name="connsiteY229" fmla="*/ 1404585 h 1804199"/>
                  <a:gd name="connsiteX230" fmla="*/ 385940 w 1305420"/>
                  <a:gd name="connsiteY230" fmla="*/ 1380733 h 1804199"/>
                  <a:gd name="connsiteX231" fmla="*/ 387754 w 1305420"/>
                  <a:gd name="connsiteY231" fmla="*/ 1375466 h 1804199"/>
                  <a:gd name="connsiteX232" fmla="*/ 398895 w 1305420"/>
                  <a:gd name="connsiteY232" fmla="*/ 1367125 h 1804199"/>
                  <a:gd name="connsiteX233" fmla="*/ 399154 w 1305420"/>
                  <a:gd name="connsiteY233" fmla="*/ 1366942 h 1804199"/>
                  <a:gd name="connsiteX234" fmla="*/ 399672 w 1305420"/>
                  <a:gd name="connsiteY234" fmla="*/ 1367088 h 1804199"/>
                  <a:gd name="connsiteX235" fmla="*/ 409777 w 1305420"/>
                  <a:gd name="connsiteY235" fmla="*/ 1367234 h 1804199"/>
                  <a:gd name="connsiteX236" fmla="*/ 464669 w 1305420"/>
                  <a:gd name="connsiteY236" fmla="*/ 1380843 h 1804199"/>
                  <a:gd name="connsiteX237" fmla="*/ 483101 w 1305420"/>
                  <a:gd name="connsiteY237" fmla="*/ 1384904 h 1804199"/>
                  <a:gd name="connsiteX238" fmla="*/ 482324 w 1305420"/>
                  <a:gd name="connsiteY238" fmla="*/ 1382599 h 1804199"/>
                  <a:gd name="connsiteX239" fmla="*/ 474256 w 1305420"/>
                  <a:gd name="connsiteY239" fmla="*/ 1359113 h 1804199"/>
                  <a:gd name="connsiteX240" fmla="*/ 460560 w 1305420"/>
                  <a:gd name="connsiteY240" fmla="*/ 1357028 h 1804199"/>
                  <a:gd name="connsiteX241" fmla="*/ 459375 w 1305420"/>
                  <a:gd name="connsiteY241" fmla="*/ 1356845 h 1804199"/>
                  <a:gd name="connsiteX242" fmla="*/ 430986 w 1305420"/>
                  <a:gd name="connsiteY242" fmla="*/ 1355345 h 1804199"/>
                  <a:gd name="connsiteX243" fmla="*/ 426212 w 1305420"/>
                  <a:gd name="connsiteY243" fmla="*/ 1356113 h 1804199"/>
                  <a:gd name="connsiteX244" fmla="*/ 420400 w 1305420"/>
                  <a:gd name="connsiteY244" fmla="*/ 1357723 h 1804199"/>
                  <a:gd name="connsiteX245" fmla="*/ 406927 w 1305420"/>
                  <a:gd name="connsiteY245" fmla="*/ 1365076 h 1804199"/>
                  <a:gd name="connsiteX246" fmla="*/ 415292 w 1305420"/>
                  <a:gd name="connsiteY246" fmla="*/ 1355565 h 1804199"/>
                  <a:gd name="connsiteX247" fmla="*/ 464595 w 1305420"/>
                  <a:gd name="connsiteY247" fmla="*/ 1352309 h 1804199"/>
                  <a:gd name="connsiteX248" fmla="*/ 472257 w 1305420"/>
                  <a:gd name="connsiteY248" fmla="*/ 1353113 h 1804199"/>
                  <a:gd name="connsiteX249" fmla="*/ 459783 w 1305420"/>
                  <a:gd name="connsiteY249" fmla="*/ 1316750 h 1804199"/>
                  <a:gd name="connsiteX250" fmla="*/ 459708 w 1305420"/>
                  <a:gd name="connsiteY250" fmla="*/ 1316823 h 1804199"/>
                  <a:gd name="connsiteX251" fmla="*/ 459708 w 1305420"/>
                  <a:gd name="connsiteY251" fmla="*/ 1316750 h 1804199"/>
                  <a:gd name="connsiteX252" fmla="*/ 443311 w 1305420"/>
                  <a:gd name="connsiteY252" fmla="*/ 1322274 h 1804199"/>
                  <a:gd name="connsiteX253" fmla="*/ 399636 w 1305420"/>
                  <a:gd name="connsiteY253" fmla="*/ 1352492 h 1804199"/>
                  <a:gd name="connsiteX254" fmla="*/ 375984 w 1305420"/>
                  <a:gd name="connsiteY254" fmla="*/ 1377734 h 1804199"/>
                  <a:gd name="connsiteX255" fmla="*/ 373208 w 1305420"/>
                  <a:gd name="connsiteY255" fmla="*/ 1384904 h 1804199"/>
                  <a:gd name="connsiteX256" fmla="*/ 371727 w 1305420"/>
                  <a:gd name="connsiteY256" fmla="*/ 1397854 h 1804199"/>
                  <a:gd name="connsiteX257" fmla="*/ 371098 w 1305420"/>
                  <a:gd name="connsiteY257" fmla="*/ 1382086 h 1804199"/>
                  <a:gd name="connsiteX258" fmla="*/ 370987 w 1305420"/>
                  <a:gd name="connsiteY258" fmla="*/ 1382086 h 1804199"/>
                  <a:gd name="connsiteX259" fmla="*/ 371172 w 1305420"/>
                  <a:gd name="connsiteY259" fmla="*/ 1381502 h 1804199"/>
                  <a:gd name="connsiteX260" fmla="*/ 395823 w 1305420"/>
                  <a:gd name="connsiteY260" fmla="*/ 1347919 h 1804199"/>
                  <a:gd name="connsiteX261" fmla="*/ 396230 w 1305420"/>
                  <a:gd name="connsiteY261" fmla="*/ 1347516 h 1804199"/>
                  <a:gd name="connsiteX262" fmla="*/ 422769 w 1305420"/>
                  <a:gd name="connsiteY262" fmla="*/ 1328310 h 1804199"/>
                  <a:gd name="connsiteX263" fmla="*/ 459857 w 1305420"/>
                  <a:gd name="connsiteY263" fmla="*/ 1310641 h 1804199"/>
                  <a:gd name="connsiteX264" fmla="*/ 595697 w 1305420"/>
                  <a:gd name="connsiteY264" fmla="*/ 1350516 h 1804199"/>
                  <a:gd name="connsiteX265" fmla="*/ 591774 w 1305420"/>
                  <a:gd name="connsiteY265" fmla="*/ 1391378 h 1804199"/>
                  <a:gd name="connsiteX266" fmla="*/ 599473 w 1305420"/>
                  <a:gd name="connsiteY266" fmla="*/ 1398804 h 1804199"/>
                  <a:gd name="connsiteX267" fmla="*/ 603100 w 1305420"/>
                  <a:gd name="connsiteY267" fmla="*/ 1410402 h 1804199"/>
                  <a:gd name="connsiteX268" fmla="*/ 598103 w 1305420"/>
                  <a:gd name="connsiteY268" fmla="*/ 1404219 h 1804199"/>
                  <a:gd name="connsiteX269" fmla="*/ 591959 w 1305420"/>
                  <a:gd name="connsiteY269" fmla="*/ 1398732 h 1804199"/>
                  <a:gd name="connsiteX270" fmla="*/ 590219 w 1305420"/>
                  <a:gd name="connsiteY270" fmla="*/ 1397561 h 1804199"/>
                  <a:gd name="connsiteX271" fmla="*/ 585148 w 1305420"/>
                  <a:gd name="connsiteY271" fmla="*/ 1411865 h 1804199"/>
                  <a:gd name="connsiteX272" fmla="*/ 583076 w 1305420"/>
                  <a:gd name="connsiteY272" fmla="*/ 1418706 h 1804199"/>
                  <a:gd name="connsiteX273" fmla="*/ 585629 w 1305420"/>
                  <a:gd name="connsiteY273" fmla="*/ 1419987 h 1804199"/>
                  <a:gd name="connsiteX274" fmla="*/ 586295 w 1305420"/>
                  <a:gd name="connsiteY274" fmla="*/ 1420389 h 1804199"/>
                  <a:gd name="connsiteX275" fmla="*/ 597510 w 1305420"/>
                  <a:gd name="connsiteY275" fmla="*/ 1428144 h 1804199"/>
                  <a:gd name="connsiteX276" fmla="*/ 600175 w 1305420"/>
                  <a:gd name="connsiteY276" fmla="*/ 1415194 h 1804199"/>
                  <a:gd name="connsiteX277" fmla="*/ 677349 w 1305420"/>
                  <a:gd name="connsiteY277" fmla="*/ 1487554 h 1804199"/>
                  <a:gd name="connsiteX278" fmla="*/ 687972 w 1305420"/>
                  <a:gd name="connsiteY278" fmla="*/ 1524210 h 1804199"/>
                  <a:gd name="connsiteX279" fmla="*/ 699779 w 1305420"/>
                  <a:gd name="connsiteY279" fmla="*/ 1558926 h 1804199"/>
                  <a:gd name="connsiteX280" fmla="*/ 694782 w 1305420"/>
                  <a:gd name="connsiteY280" fmla="*/ 1594594 h 1804199"/>
                  <a:gd name="connsiteX281" fmla="*/ 690007 w 1305420"/>
                  <a:gd name="connsiteY281" fmla="*/ 1629311 h 1804199"/>
                  <a:gd name="connsiteX282" fmla="*/ 705591 w 1305420"/>
                  <a:gd name="connsiteY282" fmla="*/ 1640944 h 1804199"/>
                  <a:gd name="connsiteX283" fmla="*/ 757261 w 1305420"/>
                  <a:gd name="connsiteY283" fmla="*/ 1648626 h 1804199"/>
                  <a:gd name="connsiteX284" fmla="*/ 730982 w 1305420"/>
                  <a:gd name="connsiteY284" fmla="*/ 1683344 h 1804199"/>
                  <a:gd name="connsiteX285" fmla="*/ 729946 w 1305420"/>
                  <a:gd name="connsiteY285" fmla="*/ 1691062 h 1804199"/>
                  <a:gd name="connsiteX286" fmla="*/ 681161 w 1305420"/>
                  <a:gd name="connsiteY286" fmla="*/ 1639920 h 1804199"/>
                  <a:gd name="connsiteX287" fmla="*/ 638263 w 1305420"/>
                  <a:gd name="connsiteY287" fmla="*/ 1648626 h 1804199"/>
                  <a:gd name="connsiteX288" fmla="*/ 619681 w 1305420"/>
                  <a:gd name="connsiteY288" fmla="*/ 1695891 h 1804199"/>
                  <a:gd name="connsiteX289" fmla="*/ 585555 w 1305420"/>
                  <a:gd name="connsiteY289" fmla="*/ 1680453 h 1804199"/>
                  <a:gd name="connsiteX290" fmla="*/ 306436 w 1305420"/>
                  <a:gd name="connsiteY290" fmla="*/ 1629311 h 1804199"/>
                  <a:gd name="connsiteX291" fmla="*/ 212754 w 1305420"/>
                  <a:gd name="connsiteY291" fmla="*/ 1613873 h 1804199"/>
                  <a:gd name="connsiteX292" fmla="*/ 160084 w 1305420"/>
                  <a:gd name="connsiteY292" fmla="*/ 1611971 h 1804199"/>
                  <a:gd name="connsiteX293" fmla="*/ 95606 w 1305420"/>
                  <a:gd name="connsiteY293" fmla="*/ 1608130 h 1804199"/>
                  <a:gd name="connsiteX294" fmla="*/ 14547 w 1305420"/>
                  <a:gd name="connsiteY294" fmla="*/ 1616763 h 1804199"/>
                  <a:gd name="connsiteX295" fmla="*/ 0 w 1305420"/>
                  <a:gd name="connsiteY295" fmla="*/ 1660150 h 1804199"/>
                  <a:gd name="connsiteX296" fmla="*/ 0 w 1305420"/>
                  <a:gd name="connsiteY296" fmla="*/ 1661138 h 1804199"/>
                  <a:gd name="connsiteX297" fmla="*/ 2517 w 1305420"/>
                  <a:gd name="connsiteY297" fmla="*/ 1672698 h 1804199"/>
                  <a:gd name="connsiteX298" fmla="*/ 8698 w 1305420"/>
                  <a:gd name="connsiteY298" fmla="*/ 1683344 h 1804199"/>
                  <a:gd name="connsiteX299" fmla="*/ 42861 w 1305420"/>
                  <a:gd name="connsiteY299" fmla="*/ 1683344 h 1804199"/>
                  <a:gd name="connsiteX300" fmla="*/ 48747 w 1305420"/>
                  <a:gd name="connsiteY300" fmla="*/ 1682392 h 1804199"/>
                  <a:gd name="connsiteX301" fmla="*/ 42861 w 1305420"/>
                  <a:gd name="connsiteY301" fmla="*/ 1682392 h 1804199"/>
                  <a:gd name="connsiteX302" fmla="*/ 8550 w 1305420"/>
                  <a:gd name="connsiteY302" fmla="*/ 1670723 h 1804199"/>
                  <a:gd name="connsiteX303" fmla="*/ 2332 w 1305420"/>
                  <a:gd name="connsiteY303" fmla="*/ 1662418 h 1804199"/>
                  <a:gd name="connsiteX304" fmla="*/ 12733 w 1305420"/>
                  <a:gd name="connsiteY304" fmla="*/ 1664065 h 1804199"/>
                  <a:gd name="connsiteX305" fmla="*/ 255726 w 1305420"/>
                  <a:gd name="connsiteY305" fmla="*/ 1674636 h 1804199"/>
                  <a:gd name="connsiteX306" fmla="*/ 295701 w 1305420"/>
                  <a:gd name="connsiteY306" fmla="*/ 1681404 h 1804199"/>
                  <a:gd name="connsiteX307" fmla="*/ 428395 w 1305420"/>
                  <a:gd name="connsiteY307" fmla="*/ 1705548 h 1804199"/>
                  <a:gd name="connsiteX308" fmla="*/ 504533 w 1305420"/>
                  <a:gd name="connsiteY308" fmla="*/ 1719925 h 1804199"/>
                  <a:gd name="connsiteX309" fmla="*/ 586407 w 1305420"/>
                  <a:gd name="connsiteY309" fmla="*/ 1735437 h 1804199"/>
                  <a:gd name="connsiteX310" fmla="*/ 583594 w 1305420"/>
                  <a:gd name="connsiteY310" fmla="*/ 1745058 h 1804199"/>
                  <a:gd name="connsiteX311" fmla="*/ 528184 w 1305420"/>
                  <a:gd name="connsiteY311" fmla="*/ 1738656 h 1804199"/>
                  <a:gd name="connsiteX312" fmla="*/ 260539 w 1305420"/>
                  <a:gd name="connsiteY312" fmla="*/ 1703646 h 1804199"/>
                  <a:gd name="connsiteX313" fmla="*/ 520892 w 1305420"/>
                  <a:gd name="connsiteY313" fmla="*/ 1741802 h 1804199"/>
                  <a:gd name="connsiteX314" fmla="*/ 543656 w 1305420"/>
                  <a:gd name="connsiteY314" fmla="*/ 1745058 h 1804199"/>
                  <a:gd name="connsiteX315" fmla="*/ 575784 w 1305420"/>
                  <a:gd name="connsiteY315" fmla="*/ 1749850 h 1804199"/>
                  <a:gd name="connsiteX316" fmla="*/ 599176 w 1305420"/>
                  <a:gd name="connsiteY316" fmla="*/ 1735437 h 1804199"/>
                  <a:gd name="connsiteX317" fmla="*/ 610836 w 1305420"/>
                  <a:gd name="connsiteY317" fmla="*/ 1742204 h 1804199"/>
                  <a:gd name="connsiteX318" fmla="*/ 621644 w 1305420"/>
                  <a:gd name="connsiteY318" fmla="*/ 1720950 h 1804199"/>
                  <a:gd name="connsiteX319" fmla="*/ 626529 w 1305420"/>
                  <a:gd name="connsiteY319" fmla="*/ 1709390 h 1804199"/>
                  <a:gd name="connsiteX320" fmla="*/ 646035 w 1305420"/>
                  <a:gd name="connsiteY320" fmla="*/ 1686233 h 1804199"/>
                  <a:gd name="connsiteX321" fmla="*/ 660581 w 1305420"/>
                  <a:gd name="connsiteY321" fmla="*/ 1689818 h 1804199"/>
                  <a:gd name="connsiteX322" fmla="*/ 673759 w 1305420"/>
                  <a:gd name="connsiteY322" fmla="*/ 1693331 h 1804199"/>
                  <a:gd name="connsiteX323" fmla="*/ 684271 w 1305420"/>
                  <a:gd name="connsiteY323" fmla="*/ 1696220 h 1804199"/>
                  <a:gd name="connsiteX324" fmla="*/ 693968 w 1305420"/>
                  <a:gd name="connsiteY324" fmla="*/ 1699074 h 1804199"/>
                  <a:gd name="connsiteX325" fmla="*/ 698225 w 1305420"/>
                  <a:gd name="connsiteY325" fmla="*/ 1701049 h 1804199"/>
                  <a:gd name="connsiteX326" fmla="*/ 706960 w 1305420"/>
                  <a:gd name="connsiteY326" fmla="*/ 1704232 h 1804199"/>
                  <a:gd name="connsiteX327" fmla="*/ 718990 w 1305420"/>
                  <a:gd name="connsiteY327" fmla="*/ 1708731 h 1804199"/>
                  <a:gd name="connsiteX328" fmla="*/ 726133 w 1305420"/>
                  <a:gd name="connsiteY328" fmla="*/ 1711256 h 1804199"/>
                  <a:gd name="connsiteX329" fmla="*/ 737793 w 1305420"/>
                  <a:gd name="connsiteY329" fmla="*/ 1713267 h 1804199"/>
                  <a:gd name="connsiteX330" fmla="*/ 735868 w 1305420"/>
                  <a:gd name="connsiteY330" fmla="*/ 1730608 h 1804199"/>
                  <a:gd name="connsiteX331" fmla="*/ 720174 w 1305420"/>
                  <a:gd name="connsiteY331" fmla="*/ 1727718 h 1804199"/>
                  <a:gd name="connsiteX332" fmla="*/ 637264 w 1305420"/>
                  <a:gd name="connsiteY332" fmla="*/ 1700646 h 1804199"/>
                  <a:gd name="connsiteX333" fmla="*/ 620755 w 1305420"/>
                  <a:gd name="connsiteY333" fmla="*/ 1743156 h 1804199"/>
                  <a:gd name="connsiteX334" fmla="*/ 640114 w 1305420"/>
                  <a:gd name="connsiteY334" fmla="*/ 1708439 h 1804199"/>
                  <a:gd name="connsiteX335" fmla="*/ 708441 w 1305420"/>
                  <a:gd name="connsiteY335" fmla="*/ 1728669 h 1804199"/>
                  <a:gd name="connsiteX336" fmla="*/ 711586 w 1305420"/>
                  <a:gd name="connsiteY336" fmla="*/ 1734449 h 1804199"/>
                  <a:gd name="connsiteX337" fmla="*/ 735868 w 1305420"/>
                  <a:gd name="connsiteY337" fmla="*/ 1737375 h 1804199"/>
                  <a:gd name="connsiteX338" fmla="*/ 727021 w 1305420"/>
                  <a:gd name="connsiteY338" fmla="*/ 1774983 h 1804199"/>
                  <a:gd name="connsiteX339" fmla="*/ 730982 w 1305420"/>
                  <a:gd name="connsiteY339" fmla="*/ 1762435 h 1804199"/>
                  <a:gd name="connsiteX340" fmla="*/ 737793 w 1305420"/>
                  <a:gd name="connsiteY340" fmla="*/ 1782701 h 1804199"/>
                  <a:gd name="connsiteX341" fmla="*/ 838070 w 1305420"/>
                  <a:gd name="connsiteY341" fmla="*/ 1786036 h 1804199"/>
                  <a:gd name="connsiteX342" fmla="*/ 844345 w 1305420"/>
                  <a:gd name="connsiteY342" fmla="*/ 1776752 h 1804199"/>
                  <a:gd name="connsiteX343" fmla="*/ 850647 w 1305420"/>
                  <a:gd name="connsiteY343" fmla="*/ 1755154 h 1804199"/>
                  <a:gd name="connsiteX344" fmla="*/ 884070 w 1305420"/>
                  <a:gd name="connsiteY344" fmla="*/ 1749850 h 1804199"/>
                  <a:gd name="connsiteX345" fmla="*/ 881220 w 1305420"/>
                  <a:gd name="connsiteY345" fmla="*/ 1715207 h 1804199"/>
                  <a:gd name="connsiteX346" fmla="*/ 863638 w 1305420"/>
                  <a:gd name="connsiteY346" fmla="*/ 1704598 h 1804199"/>
                  <a:gd name="connsiteX347" fmla="*/ 858530 w 1305420"/>
                  <a:gd name="connsiteY347" fmla="*/ 1654443 h 1804199"/>
                  <a:gd name="connsiteX348" fmla="*/ 836285 w 1305420"/>
                  <a:gd name="connsiteY348" fmla="*/ 1702623 h 1804199"/>
                  <a:gd name="connsiteX349" fmla="*/ 824589 w 1305420"/>
                  <a:gd name="connsiteY349" fmla="*/ 1701635 h 1804199"/>
                  <a:gd name="connsiteX350" fmla="*/ 785577 w 1305420"/>
                  <a:gd name="connsiteY350" fmla="*/ 1715207 h 1804199"/>
                  <a:gd name="connsiteX351" fmla="*/ 776804 w 1305420"/>
                  <a:gd name="connsiteY351" fmla="*/ 1725779 h 1804199"/>
                  <a:gd name="connsiteX352" fmla="*/ 786502 w 1305420"/>
                  <a:gd name="connsiteY352" fmla="*/ 1721938 h 1804199"/>
                  <a:gd name="connsiteX353" fmla="*/ 797310 w 1305420"/>
                  <a:gd name="connsiteY353" fmla="*/ 1723804 h 1804199"/>
                  <a:gd name="connsiteX354" fmla="*/ 821702 w 1305420"/>
                  <a:gd name="connsiteY354" fmla="*/ 1724791 h 1804199"/>
                  <a:gd name="connsiteX355" fmla="*/ 813892 w 1305420"/>
                  <a:gd name="connsiteY355" fmla="*/ 1738327 h 1804199"/>
                  <a:gd name="connsiteX356" fmla="*/ 840209 w 1305420"/>
                  <a:gd name="connsiteY356" fmla="*/ 1738327 h 1804199"/>
                  <a:gd name="connsiteX357" fmla="*/ 835360 w 1305420"/>
                  <a:gd name="connsiteY357" fmla="*/ 1747912 h 1804199"/>
                  <a:gd name="connsiteX358" fmla="*/ 847056 w 1305420"/>
                  <a:gd name="connsiteY358" fmla="*/ 1750838 h 1804199"/>
                  <a:gd name="connsiteX359" fmla="*/ 847056 w 1305420"/>
                  <a:gd name="connsiteY359" fmla="*/ 1755704 h 1804199"/>
                  <a:gd name="connsiteX360" fmla="*/ 847093 w 1305420"/>
                  <a:gd name="connsiteY360" fmla="*/ 1755667 h 1804199"/>
                  <a:gd name="connsiteX361" fmla="*/ 843503 w 1305420"/>
                  <a:gd name="connsiteY361" fmla="*/ 1767886 h 1804199"/>
                  <a:gd name="connsiteX362" fmla="*/ 834183 w 1305420"/>
                  <a:gd name="connsiteY362" fmla="*/ 1791787 h 1804199"/>
                  <a:gd name="connsiteX363" fmla="*/ 835990 w 1305420"/>
                  <a:gd name="connsiteY363" fmla="*/ 1790786 h 1804199"/>
                  <a:gd name="connsiteX364" fmla="*/ 837951 w 1305420"/>
                  <a:gd name="connsiteY364" fmla="*/ 1786433 h 1804199"/>
                  <a:gd name="connsiteX365" fmla="*/ 838070 w 1305420"/>
                  <a:gd name="connsiteY365" fmla="*/ 1786036 h 1804199"/>
                  <a:gd name="connsiteX366" fmla="*/ 720174 w 1305420"/>
                  <a:gd name="connsiteY366" fmla="*/ 1802017 h 1804199"/>
                  <a:gd name="connsiteX367" fmla="*/ 722173 w 1305420"/>
                  <a:gd name="connsiteY367" fmla="*/ 1793310 h 1804199"/>
                  <a:gd name="connsiteX368" fmla="*/ 697780 w 1305420"/>
                  <a:gd name="connsiteY368" fmla="*/ 1785591 h 1804199"/>
                  <a:gd name="connsiteX369" fmla="*/ 687601 w 1305420"/>
                  <a:gd name="connsiteY369" fmla="*/ 1796164 h 1804199"/>
                  <a:gd name="connsiteX370" fmla="*/ 675942 w 1305420"/>
                  <a:gd name="connsiteY370" fmla="*/ 1794846 h 1804199"/>
                  <a:gd name="connsiteX371" fmla="*/ 670427 w 1305420"/>
                  <a:gd name="connsiteY371" fmla="*/ 1784604 h 1804199"/>
                  <a:gd name="connsiteX372" fmla="*/ 660027 w 1305420"/>
                  <a:gd name="connsiteY372" fmla="*/ 1793603 h 1804199"/>
                  <a:gd name="connsiteX373" fmla="*/ 653661 w 1305420"/>
                  <a:gd name="connsiteY373" fmla="*/ 1793201 h 1804199"/>
                  <a:gd name="connsiteX374" fmla="*/ 642075 w 1305420"/>
                  <a:gd name="connsiteY374" fmla="*/ 1778860 h 1804199"/>
                  <a:gd name="connsiteX375" fmla="*/ 624530 w 1305420"/>
                  <a:gd name="connsiteY375" fmla="*/ 1792322 h 1804199"/>
                  <a:gd name="connsiteX376" fmla="*/ 635450 w 1305420"/>
                  <a:gd name="connsiteY376" fmla="*/ 1793346 h 1804199"/>
                  <a:gd name="connsiteX377" fmla="*/ 747490 w 1305420"/>
                  <a:gd name="connsiteY377" fmla="*/ 1803919 h 1804199"/>
                  <a:gd name="connsiteX378" fmla="*/ 765700 w 1305420"/>
                  <a:gd name="connsiteY378" fmla="*/ 1800809 h 1804199"/>
                  <a:gd name="connsiteX379" fmla="*/ 778174 w 1305420"/>
                  <a:gd name="connsiteY379" fmla="*/ 1801248 h 1804199"/>
                  <a:gd name="connsiteX380" fmla="*/ 798827 w 1305420"/>
                  <a:gd name="connsiteY380" fmla="*/ 1800993 h 1804199"/>
                  <a:gd name="connsiteX381" fmla="*/ 832436 w 1305420"/>
                  <a:gd name="connsiteY381" fmla="*/ 1795212 h 1804199"/>
                  <a:gd name="connsiteX382" fmla="*/ 831992 w 1305420"/>
                  <a:gd name="connsiteY382" fmla="*/ 1795030 h 1804199"/>
                  <a:gd name="connsiteX383" fmla="*/ 834183 w 1305420"/>
                  <a:gd name="connsiteY383" fmla="*/ 1791787 h 1804199"/>
                  <a:gd name="connsiteX384" fmla="*/ 829919 w 1305420"/>
                  <a:gd name="connsiteY384" fmla="*/ 1794151 h 1804199"/>
                  <a:gd name="connsiteX385" fmla="*/ 822627 w 1305420"/>
                  <a:gd name="connsiteY385" fmla="*/ 1784604 h 1804199"/>
                  <a:gd name="connsiteX386" fmla="*/ 815854 w 1305420"/>
                  <a:gd name="connsiteY386" fmla="*/ 1794298 h 1804199"/>
                  <a:gd name="connsiteX387" fmla="*/ 795385 w 1305420"/>
                  <a:gd name="connsiteY387" fmla="*/ 1788481 h 1804199"/>
                  <a:gd name="connsiteX388" fmla="*/ 786502 w 1305420"/>
                  <a:gd name="connsiteY388" fmla="*/ 1798066 h 1804199"/>
                  <a:gd name="connsiteX389" fmla="*/ 771919 w 1305420"/>
                  <a:gd name="connsiteY389" fmla="*/ 1796164 h 1804199"/>
                  <a:gd name="connsiteX390" fmla="*/ 766589 w 1305420"/>
                  <a:gd name="connsiteY390" fmla="*/ 1799748 h 1804199"/>
                  <a:gd name="connsiteX391" fmla="*/ 764442 w 1305420"/>
                  <a:gd name="connsiteY391" fmla="*/ 1800005 h 1804199"/>
                  <a:gd name="connsiteX392" fmla="*/ 748378 w 1305420"/>
                  <a:gd name="connsiteY392" fmla="*/ 1801395 h 1804199"/>
                  <a:gd name="connsiteX393" fmla="*/ 743603 w 1305420"/>
                  <a:gd name="connsiteY393" fmla="*/ 1797151 h 1804199"/>
                  <a:gd name="connsiteX394" fmla="*/ 744380 w 1305420"/>
                  <a:gd name="connsiteY394" fmla="*/ 1801468 h 1804199"/>
                  <a:gd name="connsiteX395" fmla="*/ 747490 w 1305420"/>
                  <a:gd name="connsiteY395" fmla="*/ 1803919 h 18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</a:cxnLst>
                <a:rect l="l" t="t" r="r" b="b"/>
                <a:pathLst>
                  <a:path w="1305420" h="1804199">
                    <a:moveTo>
                      <a:pt x="518857" y="102000"/>
                    </a:moveTo>
                    <a:cubicBezTo>
                      <a:pt x="507355" y="100354"/>
                      <a:pt x="499351" y="92937"/>
                      <a:pt x="497741" y="74737"/>
                    </a:cubicBezTo>
                    <a:cubicBezTo>
                      <a:pt x="494743" y="40314"/>
                      <a:pt x="499073" y="42325"/>
                      <a:pt x="512324" y="36765"/>
                    </a:cubicBezTo>
                    <a:cubicBezTo>
                      <a:pt x="528129" y="29997"/>
                      <a:pt x="526315" y="29046"/>
                      <a:pt x="553965" y="27766"/>
                    </a:cubicBezTo>
                    <a:cubicBezTo>
                      <a:pt x="581688" y="26559"/>
                      <a:pt x="593754" y="26229"/>
                      <a:pt x="601009" y="33765"/>
                    </a:cubicBezTo>
                    <a:cubicBezTo>
                      <a:pt x="605747" y="38740"/>
                      <a:pt x="602230" y="48947"/>
                      <a:pt x="602230" y="48947"/>
                    </a:cubicBezTo>
                    <a:cubicBezTo>
                      <a:pt x="602230" y="48947"/>
                      <a:pt x="595938" y="68408"/>
                      <a:pt x="594347" y="75066"/>
                    </a:cubicBezTo>
                    <a:cubicBezTo>
                      <a:pt x="592903" y="81615"/>
                      <a:pt x="592681" y="84871"/>
                      <a:pt x="560960" y="94638"/>
                    </a:cubicBezTo>
                    <a:cubicBezTo>
                      <a:pt x="545359" y="99522"/>
                      <a:pt x="530359" y="103647"/>
                      <a:pt x="518857" y="102000"/>
                    </a:cubicBezTo>
                    <a:close/>
                    <a:moveTo>
                      <a:pt x="823312" y="201130"/>
                    </a:moveTo>
                    <a:cubicBezTo>
                      <a:pt x="818686" y="201130"/>
                      <a:pt x="808396" y="197032"/>
                      <a:pt x="799217" y="195057"/>
                    </a:cubicBezTo>
                    <a:cubicBezTo>
                      <a:pt x="789593" y="193119"/>
                      <a:pt x="787298" y="196776"/>
                      <a:pt x="783448" y="187082"/>
                    </a:cubicBezTo>
                    <a:cubicBezTo>
                      <a:pt x="783448" y="187082"/>
                      <a:pt x="787743" y="178998"/>
                      <a:pt x="795626" y="167657"/>
                    </a:cubicBezTo>
                    <a:cubicBezTo>
                      <a:pt x="802437" y="157706"/>
                      <a:pt x="802881" y="144829"/>
                      <a:pt x="819574" y="142195"/>
                    </a:cubicBezTo>
                    <a:cubicBezTo>
                      <a:pt x="830123" y="140622"/>
                      <a:pt x="828198" y="146512"/>
                      <a:pt x="829161" y="155622"/>
                    </a:cubicBezTo>
                    <a:cubicBezTo>
                      <a:pt x="830308" y="165498"/>
                      <a:pt x="831567" y="170547"/>
                      <a:pt x="828902" y="186021"/>
                    </a:cubicBezTo>
                    <a:cubicBezTo>
                      <a:pt x="825829" y="204459"/>
                      <a:pt x="828087" y="201130"/>
                      <a:pt x="823312" y="201130"/>
                    </a:cubicBezTo>
                    <a:close/>
                    <a:moveTo>
                      <a:pt x="917600" y="576740"/>
                    </a:moveTo>
                    <a:cubicBezTo>
                      <a:pt x="894841" y="577115"/>
                      <a:pt x="872652" y="571966"/>
                      <a:pt x="858771" y="558760"/>
                    </a:cubicBezTo>
                    <a:cubicBezTo>
                      <a:pt x="873354" y="563442"/>
                      <a:pt x="894489" y="564320"/>
                      <a:pt x="913403" y="565418"/>
                    </a:cubicBezTo>
                    <a:cubicBezTo>
                      <a:pt x="920214" y="566223"/>
                      <a:pt x="896119" y="568894"/>
                      <a:pt x="893934" y="566369"/>
                    </a:cubicBezTo>
                    <a:cubicBezTo>
                      <a:pt x="893934" y="567320"/>
                      <a:pt x="894600" y="567576"/>
                      <a:pt x="894933" y="568308"/>
                    </a:cubicBezTo>
                    <a:cubicBezTo>
                      <a:pt x="929393" y="575698"/>
                      <a:pt x="958708" y="563150"/>
                      <a:pt x="982619" y="554846"/>
                    </a:cubicBezTo>
                    <a:cubicBezTo>
                      <a:pt x="989429" y="552651"/>
                      <a:pt x="993612" y="548992"/>
                      <a:pt x="990280" y="556016"/>
                    </a:cubicBezTo>
                    <a:cubicBezTo>
                      <a:pt x="985876" y="558614"/>
                      <a:pt x="985062" y="558979"/>
                      <a:pt x="979843" y="561577"/>
                    </a:cubicBezTo>
                    <a:cubicBezTo>
                      <a:pt x="963687" y="570466"/>
                      <a:pt x="940359" y="576365"/>
                      <a:pt x="917600" y="576740"/>
                    </a:cubicBezTo>
                    <a:close/>
                    <a:moveTo>
                      <a:pt x="1276506" y="644144"/>
                    </a:moveTo>
                    <a:cubicBezTo>
                      <a:pt x="1266587" y="646119"/>
                      <a:pt x="1257518" y="645314"/>
                      <a:pt x="1248709" y="640924"/>
                    </a:cubicBezTo>
                    <a:cubicBezTo>
                      <a:pt x="1242454" y="637741"/>
                      <a:pt x="1235052" y="634193"/>
                      <a:pt x="1229426" y="629949"/>
                    </a:cubicBezTo>
                    <a:cubicBezTo>
                      <a:pt x="1227020" y="628083"/>
                      <a:pt x="1223466" y="626035"/>
                      <a:pt x="1220320" y="623986"/>
                    </a:cubicBezTo>
                    <a:cubicBezTo>
                      <a:pt x="1225280" y="612244"/>
                      <a:pt x="1229980" y="600647"/>
                      <a:pt x="1230647" y="587623"/>
                    </a:cubicBezTo>
                    <a:cubicBezTo>
                      <a:pt x="1231905" y="561577"/>
                      <a:pt x="1202109" y="557004"/>
                      <a:pt x="1183788" y="542298"/>
                    </a:cubicBezTo>
                    <a:cubicBezTo>
                      <a:pt x="1170944" y="531908"/>
                      <a:pt x="1162468" y="520714"/>
                      <a:pt x="1153585" y="512337"/>
                    </a:cubicBezTo>
                    <a:cubicBezTo>
                      <a:pt x="1164023" y="509996"/>
                      <a:pt x="1173609" y="514788"/>
                      <a:pt x="1181307" y="519470"/>
                    </a:cubicBezTo>
                    <a:cubicBezTo>
                      <a:pt x="1199741" y="528725"/>
                      <a:pt x="1209808" y="535055"/>
                      <a:pt x="1213065" y="537469"/>
                    </a:cubicBezTo>
                    <a:cubicBezTo>
                      <a:pt x="1222948" y="545444"/>
                      <a:pt x="1229647" y="551626"/>
                      <a:pt x="1238419" y="558760"/>
                    </a:cubicBezTo>
                    <a:cubicBezTo>
                      <a:pt x="1247673" y="566076"/>
                      <a:pt x="1252633" y="568637"/>
                      <a:pt x="1260036" y="575405"/>
                    </a:cubicBezTo>
                    <a:cubicBezTo>
                      <a:pt x="1266439" y="580856"/>
                      <a:pt x="1268622" y="582173"/>
                      <a:pt x="1272324" y="585867"/>
                    </a:cubicBezTo>
                    <a:cubicBezTo>
                      <a:pt x="1280060" y="591793"/>
                      <a:pt x="1278320" y="591793"/>
                      <a:pt x="1284317" y="598049"/>
                    </a:cubicBezTo>
                    <a:cubicBezTo>
                      <a:pt x="1287685" y="601415"/>
                      <a:pt x="1287685" y="601781"/>
                      <a:pt x="1291127" y="604964"/>
                    </a:cubicBezTo>
                    <a:cubicBezTo>
                      <a:pt x="1293422" y="608256"/>
                      <a:pt x="1294643" y="610597"/>
                      <a:pt x="1299011" y="614401"/>
                    </a:cubicBezTo>
                    <a:cubicBezTo>
                      <a:pt x="1299973" y="617109"/>
                      <a:pt x="1298530" y="620841"/>
                      <a:pt x="1296493" y="624572"/>
                    </a:cubicBezTo>
                    <a:cubicBezTo>
                      <a:pt x="1291941" y="632949"/>
                      <a:pt x="1286315" y="642168"/>
                      <a:pt x="1276506" y="644144"/>
                    </a:cubicBezTo>
                    <a:close/>
                    <a:moveTo>
                      <a:pt x="953304" y="1001920"/>
                    </a:moveTo>
                    <a:cubicBezTo>
                      <a:pt x="960226" y="997164"/>
                      <a:pt x="968813" y="993030"/>
                      <a:pt x="975994" y="987908"/>
                    </a:cubicBezTo>
                    <a:cubicBezTo>
                      <a:pt x="979473" y="985311"/>
                      <a:pt x="983248" y="979934"/>
                      <a:pt x="987542" y="976385"/>
                    </a:cubicBezTo>
                    <a:cubicBezTo>
                      <a:pt x="993057" y="971776"/>
                      <a:pt x="998386" y="970495"/>
                      <a:pt x="1000311" y="966654"/>
                    </a:cubicBezTo>
                    <a:cubicBezTo>
                      <a:pt x="1003235" y="960837"/>
                      <a:pt x="1001495" y="953083"/>
                      <a:pt x="1003235" y="947412"/>
                    </a:cubicBezTo>
                    <a:cubicBezTo>
                      <a:pt x="1010786" y="922170"/>
                      <a:pt x="1036326" y="914085"/>
                      <a:pt x="1049169" y="892428"/>
                    </a:cubicBezTo>
                    <a:cubicBezTo>
                      <a:pt x="1061383" y="883027"/>
                      <a:pt x="1071526" y="871504"/>
                      <a:pt x="1081223" y="859614"/>
                    </a:cubicBezTo>
                    <a:cubicBezTo>
                      <a:pt x="1128711" y="829580"/>
                      <a:pt x="1143516" y="767426"/>
                      <a:pt x="1174979" y="721698"/>
                    </a:cubicBezTo>
                    <a:cubicBezTo>
                      <a:pt x="1178050" y="704760"/>
                      <a:pt x="1189598" y="696237"/>
                      <a:pt x="1195484" y="682116"/>
                    </a:cubicBezTo>
                    <a:lnTo>
                      <a:pt x="1211067" y="649375"/>
                    </a:lnTo>
                    <a:cubicBezTo>
                      <a:pt x="1213176" y="641217"/>
                      <a:pt x="1216323" y="633534"/>
                      <a:pt x="1219506" y="625962"/>
                    </a:cubicBezTo>
                    <a:cubicBezTo>
                      <a:pt x="1235570" y="639241"/>
                      <a:pt x="1256852" y="652923"/>
                      <a:pt x="1277950" y="647362"/>
                    </a:cubicBezTo>
                    <a:cubicBezTo>
                      <a:pt x="1286833" y="645094"/>
                      <a:pt x="1294199" y="639095"/>
                      <a:pt x="1299381" y="631669"/>
                    </a:cubicBezTo>
                    <a:cubicBezTo>
                      <a:pt x="1301491" y="628413"/>
                      <a:pt x="1304489" y="620768"/>
                      <a:pt x="1304933" y="615462"/>
                    </a:cubicBezTo>
                    <a:cubicBezTo>
                      <a:pt x="1311226" y="601635"/>
                      <a:pt x="1255187" y="537798"/>
                      <a:pt x="1220838" y="497886"/>
                    </a:cubicBezTo>
                    <a:cubicBezTo>
                      <a:pt x="1199777" y="486802"/>
                      <a:pt x="1175126" y="482486"/>
                      <a:pt x="1154510" y="469901"/>
                    </a:cubicBezTo>
                    <a:cubicBezTo>
                      <a:pt x="1143257" y="463060"/>
                      <a:pt x="1131598" y="450183"/>
                      <a:pt x="1120309" y="440050"/>
                    </a:cubicBezTo>
                    <a:cubicBezTo>
                      <a:pt x="1042359" y="369921"/>
                      <a:pt x="960818" y="296245"/>
                      <a:pt x="888123" y="223958"/>
                    </a:cubicBezTo>
                    <a:cubicBezTo>
                      <a:pt x="876760" y="221104"/>
                      <a:pt x="867766" y="215689"/>
                      <a:pt x="855884" y="213385"/>
                    </a:cubicBezTo>
                    <a:cubicBezTo>
                      <a:pt x="839783" y="187118"/>
                      <a:pt x="847705" y="119734"/>
                      <a:pt x="831418" y="111174"/>
                    </a:cubicBezTo>
                    <a:cubicBezTo>
                      <a:pt x="816613" y="112015"/>
                      <a:pt x="804991" y="117649"/>
                      <a:pt x="794404" y="124672"/>
                    </a:cubicBezTo>
                    <a:cubicBezTo>
                      <a:pt x="785336" y="130526"/>
                      <a:pt x="778193" y="144501"/>
                      <a:pt x="770938" y="153609"/>
                    </a:cubicBezTo>
                    <a:cubicBezTo>
                      <a:pt x="762832" y="163999"/>
                      <a:pt x="754356" y="172815"/>
                      <a:pt x="747545" y="182473"/>
                    </a:cubicBezTo>
                    <a:cubicBezTo>
                      <a:pt x="698429" y="143586"/>
                      <a:pt x="666227" y="88090"/>
                      <a:pt x="626549" y="39801"/>
                    </a:cubicBezTo>
                    <a:cubicBezTo>
                      <a:pt x="623476" y="35301"/>
                      <a:pt x="626030" y="32704"/>
                      <a:pt x="626363" y="28168"/>
                    </a:cubicBezTo>
                    <a:cubicBezTo>
                      <a:pt x="626659" y="25680"/>
                      <a:pt x="628510" y="10498"/>
                      <a:pt x="620775" y="7023"/>
                    </a:cubicBezTo>
                    <a:cubicBezTo>
                      <a:pt x="590719" y="4865"/>
                      <a:pt x="568585" y="2743"/>
                      <a:pt x="539122" y="0"/>
                    </a:cubicBezTo>
                    <a:cubicBezTo>
                      <a:pt x="521504" y="0"/>
                      <a:pt x="498593" y="5999"/>
                      <a:pt x="484601" y="18035"/>
                    </a:cubicBezTo>
                    <a:cubicBezTo>
                      <a:pt x="472683" y="28351"/>
                      <a:pt x="476088" y="48032"/>
                      <a:pt x="473312" y="62007"/>
                    </a:cubicBezTo>
                    <a:cubicBezTo>
                      <a:pt x="471906" y="69469"/>
                      <a:pt x="468463" y="77188"/>
                      <a:pt x="468463" y="84103"/>
                    </a:cubicBezTo>
                    <a:cubicBezTo>
                      <a:pt x="468463" y="90321"/>
                      <a:pt x="472053" y="94675"/>
                      <a:pt x="473312" y="100455"/>
                    </a:cubicBezTo>
                    <a:cubicBezTo>
                      <a:pt x="476236" y="114356"/>
                      <a:pt x="474756" y="129611"/>
                      <a:pt x="481307" y="142635"/>
                    </a:cubicBezTo>
                    <a:cubicBezTo>
                      <a:pt x="491707" y="153207"/>
                      <a:pt x="501184" y="158877"/>
                      <a:pt x="511436" y="167109"/>
                    </a:cubicBezTo>
                    <a:cubicBezTo>
                      <a:pt x="521097" y="175010"/>
                      <a:pt x="533126" y="182217"/>
                      <a:pt x="541602" y="191179"/>
                    </a:cubicBezTo>
                    <a:cubicBezTo>
                      <a:pt x="551262" y="201313"/>
                      <a:pt x="558776" y="215689"/>
                      <a:pt x="566994" y="227871"/>
                    </a:cubicBezTo>
                    <a:cubicBezTo>
                      <a:pt x="575285" y="239944"/>
                      <a:pt x="579245" y="244443"/>
                      <a:pt x="588313" y="255967"/>
                    </a:cubicBezTo>
                    <a:cubicBezTo>
                      <a:pt x="591274" y="260028"/>
                      <a:pt x="596049" y="265479"/>
                      <a:pt x="600601" y="270015"/>
                    </a:cubicBezTo>
                    <a:cubicBezTo>
                      <a:pt x="606783" y="276087"/>
                      <a:pt x="608115" y="284208"/>
                      <a:pt x="612779" y="291013"/>
                    </a:cubicBezTo>
                    <a:cubicBezTo>
                      <a:pt x="616629" y="296683"/>
                      <a:pt x="620848" y="301805"/>
                      <a:pt x="624068" y="308023"/>
                    </a:cubicBezTo>
                    <a:cubicBezTo>
                      <a:pt x="627548" y="315047"/>
                      <a:pt x="630101" y="322474"/>
                      <a:pt x="633766" y="329461"/>
                    </a:cubicBezTo>
                    <a:cubicBezTo>
                      <a:pt x="638948" y="339557"/>
                      <a:pt x="644351" y="349545"/>
                      <a:pt x="649164" y="359715"/>
                    </a:cubicBezTo>
                    <a:cubicBezTo>
                      <a:pt x="651237" y="364031"/>
                      <a:pt x="652791" y="368860"/>
                      <a:pt x="655382" y="372738"/>
                    </a:cubicBezTo>
                    <a:cubicBezTo>
                      <a:pt x="658898" y="378042"/>
                      <a:pt x="665227" y="381225"/>
                      <a:pt x="670076" y="385176"/>
                    </a:cubicBezTo>
                    <a:cubicBezTo>
                      <a:pt x="676442" y="390261"/>
                      <a:pt x="682735" y="395419"/>
                      <a:pt x="688990" y="400541"/>
                    </a:cubicBezTo>
                    <a:cubicBezTo>
                      <a:pt x="699539" y="408918"/>
                      <a:pt x="712604" y="416710"/>
                      <a:pt x="721192" y="426551"/>
                    </a:cubicBezTo>
                    <a:cubicBezTo>
                      <a:pt x="732703" y="439720"/>
                      <a:pt x="737182" y="457499"/>
                      <a:pt x="749508" y="470889"/>
                    </a:cubicBezTo>
                    <a:cubicBezTo>
                      <a:pt x="751840" y="473449"/>
                      <a:pt x="751654" y="484204"/>
                      <a:pt x="752173" y="487753"/>
                    </a:cubicBezTo>
                    <a:cubicBezTo>
                      <a:pt x="752876" y="493460"/>
                      <a:pt x="753616" y="499167"/>
                      <a:pt x="754208" y="504947"/>
                    </a:cubicBezTo>
                    <a:cubicBezTo>
                      <a:pt x="755356" y="516178"/>
                      <a:pt x="756095" y="527518"/>
                      <a:pt x="756577" y="538896"/>
                    </a:cubicBezTo>
                    <a:cubicBezTo>
                      <a:pt x="757243" y="560918"/>
                      <a:pt x="756577" y="582905"/>
                      <a:pt x="754578" y="604854"/>
                    </a:cubicBezTo>
                    <a:cubicBezTo>
                      <a:pt x="753431" y="619377"/>
                      <a:pt x="750211" y="634559"/>
                      <a:pt x="751210" y="649192"/>
                    </a:cubicBezTo>
                    <a:cubicBezTo>
                      <a:pt x="751728" y="656325"/>
                      <a:pt x="749470" y="663276"/>
                      <a:pt x="748063" y="670081"/>
                    </a:cubicBezTo>
                    <a:cubicBezTo>
                      <a:pt x="747102" y="673849"/>
                      <a:pt x="747842" y="679299"/>
                      <a:pt x="746361" y="682738"/>
                    </a:cubicBezTo>
                    <a:cubicBezTo>
                      <a:pt x="745806" y="684055"/>
                      <a:pt x="744067" y="684530"/>
                      <a:pt x="743659" y="685957"/>
                    </a:cubicBezTo>
                    <a:cubicBezTo>
                      <a:pt x="743030" y="688079"/>
                      <a:pt x="744177" y="690383"/>
                      <a:pt x="743659" y="692578"/>
                    </a:cubicBezTo>
                    <a:cubicBezTo>
                      <a:pt x="742512" y="697298"/>
                      <a:pt x="740217" y="701431"/>
                      <a:pt x="739847" y="706406"/>
                    </a:cubicBezTo>
                    <a:cubicBezTo>
                      <a:pt x="739365" y="712443"/>
                      <a:pt x="739958" y="718442"/>
                      <a:pt x="737478" y="724185"/>
                    </a:cubicBezTo>
                    <a:cubicBezTo>
                      <a:pt x="735294" y="728905"/>
                      <a:pt x="733111" y="733149"/>
                      <a:pt x="732555" y="738453"/>
                    </a:cubicBezTo>
                    <a:cubicBezTo>
                      <a:pt x="731704" y="744891"/>
                      <a:pt x="728447" y="750781"/>
                      <a:pt x="727670" y="757403"/>
                    </a:cubicBezTo>
                    <a:cubicBezTo>
                      <a:pt x="725892" y="772548"/>
                      <a:pt x="714751" y="782974"/>
                      <a:pt x="706535" y="795046"/>
                    </a:cubicBezTo>
                    <a:cubicBezTo>
                      <a:pt x="704980" y="797241"/>
                      <a:pt x="703240" y="799546"/>
                      <a:pt x="701389" y="802033"/>
                    </a:cubicBezTo>
                    <a:cubicBezTo>
                      <a:pt x="790629" y="851895"/>
                      <a:pt x="876723" y="919170"/>
                      <a:pt x="953304" y="1001920"/>
                    </a:cubicBezTo>
                    <a:close/>
                    <a:moveTo>
                      <a:pt x="539140" y="1368076"/>
                    </a:moveTo>
                    <a:cubicBezTo>
                      <a:pt x="541287" y="1359040"/>
                      <a:pt x="542953" y="1349858"/>
                      <a:pt x="543989" y="1340676"/>
                    </a:cubicBezTo>
                    <a:cubicBezTo>
                      <a:pt x="544100" y="1339688"/>
                      <a:pt x="544211" y="1336871"/>
                      <a:pt x="544470" y="1334091"/>
                    </a:cubicBezTo>
                    <a:cubicBezTo>
                      <a:pt x="540880" y="1332773"/>
                      <a:pt x="535587" y="1330469"/>
                      <a:pt x="531145" y="1328603"/>
                    </a:cubicBezTo>
                    <a:cubicBezTo>
                      <a:pt x="527814" y="1327652"/>
                      <a:pt x="524594" y="1326628"/>
                      <a:pt x="521225" y="1325787"/>
                    </a:cubicBezTo>
                    <a:cubicBezTo>
                      <a:pt x="503274" y="1321543"/>
                      <a:pt x="484952" y="1318909"/>
                      <a:pt x="466408" y="1317409"/>
                    </a:cubicBezTo>
                    <a:cubicBezTo>
                      <a:pt x="466889" y="1318543"/>
                      <a:pt x="467333" y="1320372"/>
                      <a:pt x="468148" y="1322824"/>
                    </a:cubicBezTo>
                    <a:cubicBezTo>
                      <a:pt x="471109" y="1331384"/>
                      <a:pt x="473996" y="1339871"/>
                      <a:pt x="476883" y="1348395"/>
                    </a:cubicBezTo>
                    <a:cubicBezTo>
                      <a:pt x="477068" y="1348761"/>
                      <a:pt x="477142" y="1349089"/>
                      <a:pt x="477291" y="1349382"/>
                    </a:cubicBezTo>
                    <a:cubicBezTo>
                      <a:pt x="477919" y="1350736"/>
                      <a:pt x="478475" y="1352052"/>
                      <a:pt x="479178" y="1353443"/>
                    </a:cubicBezTo>
                    <a:cubicBezTo>
                      <a:pt x="487247" y="1354101"/>
                      <a:pt x="495686" y="1356040"/>
                      <a:pt x="504088" y="1358235"/>
                    </a:cubicBezTo>
                    <a:cubicBezTo>
                      <a:pt x="514637" y="1360576"/>
                      <a:pt x="525038" y="1363503"/>
                      <a:pt x="535365" y="1366832"/>
                    </a:cubicBezTo>
                    <a:cubicBezTo>
                      <a:pt x="536586" y="1367234"/>
                      <a:pt x="537919" y="1367636"/>
                      <a:pt x="539140" y="1368076"/>
                    </a:cubicBezTo>
                    <a:close/>
                    <a:moveTo>
                      <a:pt x="586295" y="1386074"/>
                    </a:moveTo>
                    <a:cubicBezTo>
                      <a:pt x="588442" y="1375466"/>
                      <a:pt x="589590" y="1364637"/>
                      <a:pt x="589553" y="1353735"/>
                    </a:cubicBezTo>
                    <a:cubicBezTo>
                      <a:pt x="587961" y="1353113"/>
                      <a:pt x="586074" y="1351613"/>
                      <a:pt x="583261" y="1349748"/>
                    </a:cubicBezTo>
                    <a:cubicBezTo>
                      <a:pt x="582964" y="1349675"/>
                      <a:pt x="582743" y="1349492"/>
                      <a:pt x="582557" y="1349345"/>
                    </a:cubicBezTo>
                    <a:cubicBezTo>
                      <a:pt x="572638" y="1345285"/>
                      <a:pt x="561756" y="1339615"/>
                      <a:pt x="550244" y="1336688"/>
                    </a:cubicBezTo>
                    <a:cubicBezTo>
                      <a:pt x="549096" y="1347516"/>
                      <a:pt x="547099" y="1358162"/>
                      <a:pt x="544618" y="1368551"/>
                    </a:cubicBezTo>
                    <a:cubicBezTo>
                      <a:pt x="544618" y="1368990"/>
                      <a:pt x="544544" y="1369356"/>
                      <a:pt x="544544" y="1369685"/>
                    </a:cubicBezTo>
                    <a:cubicBezTo>
                      <a:pt x="556574" y="1373526"/>
                      <a:pt x="571416" y="1378502"/>
                      <a:pt x="583594" y="1385708"/>
                    </a:cubicBezTo>
                    <a:cubicBezTo>
                      <a:pt x="584482" y="1385892"/>
                      <a:pt x="585370" y="1386074"/>
                      <a:pt x="586295" y="1386074"/>
                    </a:cubicBezTo>
                    <a:close/>
                    <a:moveTo>
                      <a:pt x="529924" y="1399720"/>
                    </a:moveTo>
                    <a:cubicBezTo>
                      <a:pt x="530035" y="1399574"/>
                      <a:pt x="530109" y="1399317"/>
                      <a:pt x="530294" y="1399170"/>
                    </a:cubicBezTo>
                    <a:cubicBezTo>
                      <a:pt x="534365" y="1392293"/>
                      <a:pt x="536143" y="1382013"/>
                      <a:pt x="537771" y="1374148"/>
                    </a:cubicBezTo>
                    <a:cubicBezTo>
                      <a:pt x="535587" y="1373417"/>
                      <a:pt x="533588" y="1372503"/>
                      <a:pt x="531367" y="1371917"/>
                    </a:cubicBezTo>
                    <a:cubicBezTo>
                      <a:pt x="519412" y="1368113"/>
                      <a:pt x="507197" y="1364820"/>
                      <a:pt x="494835" y="1362332"/>
                    </a:cubicBezTo>
                    <a:cubicBezTo>
                      <a:pt x="490097" y="1361344"/>
                      <a:pt x="485730" y="1360723"/>
                      <a:pt x="481325" y="1360101"/>
                    </a:cubicBezTo>
                    <a:cubicBezTo>
                      <a:pt x="481473" y="1360905"/>
                      <a:pt x="481584" y="1361673"/>
                      <a:pt x="481880" y="1362516"/>
                    </a:cubicBezTo>
                    <a:cubicBezTo>
                      <a:pt x="484620" y="1370819"/>
                      <a:pt x="487580" y="1379087"/>
                      <a:pt x="490430" y="1387355"/>
                    </a:cubicBezTo>
                    <a:cubicBezTo>
                      <a:pt x="495835" y="1388818"/>
                      <a:pt x="501090" y="1390537"/>
                      <a:pt x="506161" y="1392293"/>
                    </a:cubicBezTo>
                    <a:cubicBezTo>
                      <a:pt x="514082" y="1394598"/>
                      <a:pt x="522040" y="1397232"/>
                      <a:pt x="529924" y="1399720"/>
                    </a:cubicBezTo>
                    <a:close/>
                    <a:moveTo>
                      <a:pt x="573785" y="1414572"/>
                    </a:moveTo>
                    <a:cubicBezTo>
                      <a:pt x="575044" y="1415011"/>
                      <a:pt x="576265" y="1414938"/>
                      <a:pt x="577264" y="1414426"/>
                    </a:cubicBezTo>
                    <a:cubicBezTo>
                      <a:pt x="579152" y="1410621"/>
                      <a:pt x="580706" y="1406743"/>
                      <a:pt x="582039" y="1402829"/>
                    </a:cubicBezTo>
                    <a:cubicBezTo>
                      <a:pt x="582964" y="1399720"/>
                      <a:pt x="583816" y="1396573"/>
                      <a:pt x="584667" y="1393427"/>
                    </a:cubicBezTo>
                    <a:cubicBezTo>
                      <a:pt x="582113" y="1391855"/>
                      <a:pt x="579485" y="1390391"/>
                      <a:pt x="576709" y="1389110"/>
                    </a:cubicBezTo>
                    <a:cubicBezTo>
                      <a:pt x="565605" y="1384099"/>
                      <a:pt x="554242" y="1379818"/>
                      <a:pt x="542768" y="1375832"/>
                    </a:cubicBezTo>
                    <a:cubicBezTo>
                      <a:pt x="540954" y="1382416"/>
                      <a:pt x="539140" y="1389001"/>
                      <a:pt x="537289" y="1395732"/>
                    </a:cubicBezTo>
                    <a:cubicBezTo>
                      <a:pt x="537068" y="1397670"/>
                      <a:pt x="536845" y="1399574"/>
                      <a:pt x="536697" y="1401768"/>
                    </a:cubicBezTo>
                    <a:cubicBezTo>
                      <a:pt x="537438" y="1402024"/>
                      <a:pt x="538030" y="1402280"/>
                      <a:pt x="538770" y="1402573"/>
                    </a:cubicBezTo>
                    <a:cubicBezTo>
                      <a:pt x="542471" y="1403817"/>
                      <a:pt x="546395" y="1404914"/>
                      <a:pt x="550096" y="1406194"/>
                    </a:cubicBezTo>
                    <a:cubicBezTo>
                      <a:pt x="556574" y="1408500"/>
                      <a:pt x="564235" y="1410914"/>
                      <a:pt x="571823" y="1413840"/>
                    </a:cubicBezTo>
                    <a:cubicBezTo>
                      <a:pt x="572082" y="1413840"/>
                      <a:pt x="572415" y="1413913"/>
                      <a:pt x="572822" y="1414206"/>
                    </a:cubicBezTo>
                    <a:cubicBezTo>
                      <a:pt x="573119" y="1414316"/>
                      <a:pt x="573415" y="1414463"/>
                      <a:pt x="573785" y="1414572"/>
                    </a:cubicBezTo>
                    <a:close/>
                    <a:moveTo>
                      <a:pt x="737793" y="1782701"/>
                    </a:moveTo>
                    <a:cubicBezTo>
                      <a:pt x="741789" y="1776190"/>
                      <a:pt x="736534" y="1766348"/>
                      <a:pt x="741715" y="1761483"/>
                    </a:cubicBezTo>
                    <a:cubicBezTo>
                      <a:pt x="744306" y="1760056"/>
                      <a:pt x="748045" y="1760971"/>
                      <a:pt x="752709" y="1760824"/>
                    </a:cubicBezTo>
                    <a:cubicBezTo>
                      <a:pt x="754523" y="1756435"/>
                      <a:pt x="754523" y="1755154"/>
                      <a:pt x="753597" y="1752521"/>
                    </a:cubicBezTo>
                    <a:cubicBezTo>
                      <a:pt x="752153" y="1745826"/>
                      <a:pt x="749341" y="1743229"/>
                      <a:pt x="747490" y="1738327"/>
                    </a:cubicBezTo>
                    <a:cubicBezTo>
                      <a:pt x="746897" y="1720584"/>
                      <a:pt x="754337" y="1711036"/>
                      <a:pt x="756299" y="1695891"/>
                    </a:cubicBezTo>
                    <a:cubicBezTo>
                      <a:pt x="771030" y="1688502"/>
                      <a:pt x="788242" y="1683746"/>
                      <a:pt x="800197" y="1673722"/>
                    </a:cubicBezTo>
                    <a:cubicBezTo>
                      <a:pt x="794201" y="1668747"/>
                      <a:pt x="786095" y="1665820"/>
                      <a:pt x="779729" y="1661138"/>
                    </a:cubicBezTo>
                    <a:cubicBezTo>
                      <a:pt x="782875" y="1655980"/>
                      <a:pt x="795311" y="1661943"/>
                      <a:pt x="802159" y="1662125"/>
                    </a:cubicBezTo>
                    <a:cubicBezTo>
                      <a:pt x="799938" y="1649468"/>
                      <a:pt x="773177" y="1647931"/>
                      <a:pt x="776804" y="1629311"/>
                    </a:cubicBezTo>
                    <a:cubicBezTo>
                      <a:pt x="779506" y="1615593"/>
                      <a:pt x="809450" y="1612666"/>
                      <a:pt x="824589" y="1619690"/>
                    </a:cubicBezTo>
                    <a:cubicBezTo>
                      <a:pt x="830178" y="1616215"/>
                      <a:pt x="834027" y="1611057"/>
                      <a:pt x="842133" y="1610069"/>
                    </a:cubicBezTo>
                    <a:cubicBezTo>
                      <a:pt x="842430" y="1599862"/>
                      <a:pt x="837100" y="1595180"/>
                      <a:pt x="831400" y="1590790"/>
                    </a:cubicBezTo>
                    <a:cubicBezTo>
                      <a:pt x="821702" y="1555268"/>
                      <a:pt x="814152" y="1522197"/>
                      <a:pt x="805157" y="1486603"/>
                    </a:cubicBezTo>
                    <a:cubicBezTo>
                      <a:pt x="802159" y="1475043"/>
                      <a:pt x="800493" y="1462092"/>
                      <a:pt x="796310" y="1451886"/>
                    </a:cubicBezTo>
                    <a:cubicBezTo>
                      <a:pt x="790944" y="1438643"/>
                      <a:pt x="780654" y="1424559"/>
                      <a:pt x="772881" y="1411316"/>
                    </a:cubicBezTo>
                    <a:cubicBezTo>
                      <a:pt x="749859" y="1371697"/>
                      <a:pt x="729946" y="1326628"/>
                      <a:pt x="708441" y="1284997"/>
                    </a:cubicBezTo>
                    <a:cubicBezTo>
                      <a:pt x="736940" y="1260267"/>
                      <a:pt x="765997" y="1235940"/>
                      <a:pt x="793386" y="1208796"/>
                    </a:cubicBezTo>
                    <a:cubicBezTo>
                      <a:pt x="802455" y="1199797"/>
                      <a:pt x="813596" y="1191858"/>
                      <a:pt x="820703" y="1182749"/>
                    </a:cubicBezTo>
                    <a:cubicBezTo>
                      <a:pt x="828438" y="1172762"/>
                      <a:pt x="835138" y="1160032"/>
                      <a:pt x="842133" y="1149020"/>
                    </a:cubicBezTo>
                    <a:cubicBezTo>
                      <a:pt x="863268" y="1116096"/>
                      <a:pt x="882923" y="1082111"/>
                      <a:pt x="905649" y="1049662"/>
                    </a:cubicBezTo>
                    <a:cubicBezTo>
                      <a:pt x="905871" y="1045382"/>
                      <a:pt x="906759" y="1041724"/>
                      <a:pt x="907647" y="1038029"/>
                    </a:cubicBezTo>
                    <a:cubicBezTo>
                      <a:pt x="916272" y="1036785"/>
                      <a:pt x="922453" y="1032651"/>
                      <a:pt x="927857" y="1027493"/>
                    </a:cubicBezTo>
                    <a:cubicBezTo>
                      <a:pt x="923267" y="1021457"/>
                      <a:pt x="918677" y="1015567"/>
                      <a:pt x="913940" y="1009641"/>
                    </a:cubicBezTo>
                    <a:cubicBezTo>
                      <a:pt x="848722" y="929562"/>
                      <a:pt x="773288" y="863348"/>
                      <a:pt x="693487" y="812425"/>
                    </a:cubicBezTo>
                    <a:cubicBezTo>
                      <a:pt x="690859" y="816120"/>
                      <a:pt x="688823" y="819741"/>
                      <a:pt x="687972" y="822997"/>
                    </a:cubicBezTo>
                    <a:cubicBezTo>
                      <a:pt x="683123" y="843520"/>
                      <a:pt x="690230" y="861738"/>
                      <a:pt x="687972" y="880834"/>
                    </a:cubicBezTo>
                    <a:cubicBezTo>
                      <a:pt x="686824" y="891443"/>
                      <a:pt x="681532" y="904503"/>
                      <a:pt x="678126" y="916538"/>
                    </a:cubicBezTo>
                    <a:cubicBezTo>
                      <a:pt x="674906" y="928793"/>
                      <a:pt x="673129" y="942256"/>
                      <a:pt x="668428" y="952206"/>
                    </a:cubicBezTo>
                    <a:cubicBezTo>
                      <a:pt x="663172" y="963767"/>
                      <a:pt x="638003" y="981399"/>
                      <a:pt x="627566" y="990838"/>
                    </a:cubicBezTo>
                    <a:cubicBezTo>
                      <a:pt x="586147" y="1027969"/>
                      <a:pt x="547617" y="1060198"/>
                      <a:pt x="507383" y="1098793"/>
                    </a:cubicBezTo>
                    <a:cubicBezTo>
                      <a:pt x="495835" y="1110023"/>
                      <a:pt x="475514" y="1127144"/>
                      <a:pt x="460671" y="1143240"/>
                    </a:cubicBezTo>
                    <a:cubicBezTo>
                      <a:pt x="447013" y="1157910"/>
                      <a:pt x="427211" y="1168994"/>
                      <a:pt x="418624" y="1185639"/>
                    </a:cubicBezTo>
                    <a:cubicBezTo>
                      <a:pt x="410961" y="1207991"/>
                      <a:pt x="413183" y="1232282"/>
                      <a:pt x="409851" y="1255109"/>
                    </a:cubicBezTo>
                    <a:cubicBezTo>
                      <a:pt x="404041" y="1258913"/>
                      <a:pt x="399895" y="1260524"/>
                      <a:pt x="393047" y="1266596"/>
                    </a:cubicBezTo>
                    <a:cubicBezTo>
                      <a:pt x="386422" y="1278412"/>
                      <a:pt x="393824" y="1283716"/>
                      <a:pt x="386199" y="1294545"/>
                    </a:cubicBezTo>
                    <a:cubicBezTo>
                      <a:pt x="384534" y="1303105"/>
                      <a:pt x="372838" y="1316421"/>
                      <a:pt x="374689" y="1325457"/>
                    </a:cubicBezTo>
                    <a:cubicBezTo>
                      <a:pt x="386199" y="1327287"/>
                      <a:pt x="388421" y="1325860"/>
                      <a:pt x="398340" y="1330286"/>
                    </a:cubicBezTo>
                    <a:cubicBezTo>
                      <a:pt x="411628" y="1336322"/>
                      <a:pt x="418106" y="1307056"/>
                      <a:pt x="440166" y="1310787"/>
                    </a:cubicBezTo>
                    <a:cubicBezTo>
                      <a:pt x="436797" y="1315507"/>
                      <a:pt x="435723" y="1313568"/>
                      <a:pt x="431245" y="1314848"/>
                    </a:cubicBezTo>
                    <a:cubicBezTo>
                      <a:pt x="421696" y="1317702"/>
                      <a:pt x="413701" y="1330323"/>
                      <a:pt x="403078" y="1335152"/>
                    </a:cubicBezTo>
                    <a:cubicBezTo>
                      <a:pt x="400931" y="1336102"/>
                      <a:pt x="398081" y="1335188"/>
                      <a:pt x="396230" y="1336102"/>
                    </a:cubicBezTo>
                    <a:cubicBezTo>
                      <a:pt x="383646" y="1342358"/>
                      <a:pt x="373208" y="1353040"/>
                      <a:pt x="361696" y="1362698"/>
                    </a:cubicBezTo>
                    <a:cubicBezTo>
                      <a:pt x="368915" y="1362259"/>
                      <a:pt x="376317" y="1348395"/>
                      <a:pt x="385533" y="1346748"/>
                    </a:cubicBezTo>
                    <a:cubicBezTo>
                      <a:pt x="381869" y="1358601"/>
                      <a:pt x="369321" y="1361673"/>
                      <a:pt x="362029" y="1369831"/>
                    </a:cubicBezTo>
                    <a:cubicBezTo>
                      <a:pt x="361142" y="1377002"/>
                      <a:pt x="362288" y="1386257"/>
                      <a:pt x="359105" y="1391086"/>
                    </a:cubicBezTo>
                    <a:cubicBezTo>
                      <a:pt x="356145" y="1386879"/>
                      <a:pt x="359735" y="1380843"/>
                      <a:pt x="359105" y="1375685"/>
                    </a:cubicBezTo>
                    <a:cubicBezTo>
                      <a:pt x="349927" y="1413877"/>
                      <a:pt x="322574" y="1432497"/>
                      <a:pt x="322241" y="1479396"/>
                    </a:cubicBezTo>
                    <a:cubicBezTo>
                      <a:pt x="324832" y="1496005"/>
                      <a:pt x="330975" y="1509869"/>
                      <a:pt x="337601" y="1523258"/>
                    </a:cubicBezTo>
                    <a:cubicBezTo>
                      <a:pt x="340340" y="1528636"/>
                      <a:pt x="340192" y="1529551"/>
                      <a:pt x="344448" y="1537379"/>
                    </a:cubicBezTo>
                    <a:cubicBezTo>
                      <a:pt x="346817" y="1541696"/>
                      <a:pt x="349445" y="1543562"/>
                      <a:pt x="352221" y="1548280"/>
                    </a:cubicBezTo>
                    <a:cubicBezTo>
                      <a:pt x="353517" y="1550402"/>
                      <a:pt x="357625" y="1555049"/>
                      <a:pt x="359105" y="1556987"/>
                    </a:cubicBezTo>
                    <a:cubicBezTo>
                      <a:pt x="362511" y="1561414"/>
                      <a:pt x="370061" y="1566206"/>
                      <a:pt x="375614" y="1570450"/>
                    </a:cubicBezTo>
                    <a:cubicBezTo>
                      <a:pt x="388421" y="1580107"/>
                      <a:pt x="394417" y="1582888"/>
                      <a:pt x="414737" y="1586876"/>
                    </a:cubicBezTo>
                    <a:cubicBezTo>
                      <a:pt x="421844" y="1588302"/>
                      <a:pt x="429949" y="1590899"/>
                      <a:pt x="436242" y="1590790"/>
                    </a:cubicBezTo>
                    <a:cubicBezTo>
                      <a:pt x="445421" y="1590644"/>
                      <a:pt x="454452" y="1586363"/>
                      <a:pt x="463484" y="1583986"/>
                    </a:cubicBezTo>
                    <a:cubicBezTo>
                      <a:pt x="472553" y="1581644"/>
                      <a:pt x="483693" y="1578096"/>
                      <a:pt x="490541" y="1574767"/>
                    </a:cubicBezTo>
                    <a:cubicBezTo>
                      <a:pt x="498093" y="1571035"/>
                      <a:pt x="507197" y="1562109"/>
                      <a:pt x="514304" y="1553109"/>
                    </a:cubicBezTo>
                    <a:cubicBezTo>
                      <a:pt x="523483" y="1541660"/>
                      <a:pt x="521448" y="1546378"/>
                      <a:pt x="528110" y="1535879"/>
                    </a:cubicBezTo>
                    <a:cubicBezTo>
                      <a:pt x="531922" y="1528380"/>
                      <a:pt x="539103" y="1517003"/>
                      <a:pt x="541917" y="1513381"/>
                    </a:cubicBezTo>
                    <a:cubicBezTo>
                      <a:pt x="557980" y="1506467"/>
                      <a:pt x="567086" y="1498931"/>
                      <a:pt x="584519" y="1493297"/>
                    </a:cubicBezTo>
                    <a:cubicBezTo>
                      <a:pt x="584001" y="1472994"/>
                      <a:pt x="566679" y="1469262"/>
                      <a:pt x="553353" y="1461434"/>
                    </a:cubicBezTo>
                    <a:cubicBezTo>
                      <a:pt x="555833" y="1451776"/>
                      <a:pt x="561571" y="1445192"/>
                      <a:pt x="563976" y="1435497"/>
                    </a:cubicBezTo>
                    <a:cubicBezTo>
                      <a:pt x="573119" y="1436741"/>
                      <a:pt x="570269" y="1436412"/>
                      <a:pt x="581298" y="1438789"/>
                    </a:cubicBezTo>
                    <a:cubicBezTo>
                      <a:pt x="584741" y="1439448"/>
                      <a:pt x="590034" y="1442704"/>
                      <a:pt x="593476" y="1443545"/>
                    </a:cubicBezTo>
                    <a:cubicBezTo>
                      <a:pt x="595364" y="1438643"/>
                      <a:pt x="595697" y="1439960"/>
                      <a:pt x="595438" y="1433924"/>
                    </a:cubicBezTo>
                    <a:cubicBezTo>
                      <a:pt x="594919" y="1433668"/>
                      <a:pt x="594179" y="1433156"/>
                      <a:pt x="593402" y="1432497"/>
                    </a:cubicBezTo>
                    <a:cubicBezTo>
                      <a:pt x="591626" y="1431144"/>
                      <a:pt x="589627" y="1430083"/>
                      <a:pt x="587850" y="1428949"/>
                    </a:cubicBezTo>
                    <a:cubicBezTo>
                      <a:pt x="585333" y="1427668"/>
                      <a:pt x="583150" y="1426534"/>
                      <a:pt x="580336" y="1425034"/>
                    </a:cubicBezTo>
                    <a:cubicBezTo>
                      <a:pt x="580262" y="1424888"/>
                      <a:pt x="580152" y="1424888"/>
                      <a:pt x="579967" y="1424705"/>
                    </a:cubicBezTo>
                    <a:cubicBezTo>
                      <a:pt x="576190" y="1422912"/>
                      <a:pt x="572341" y="1421121"/>
                      <a:pt x="568418" y="1419583"/>
                    </a:cubicBezTo>
                    <a:cubicBezTo>
                      <a:pt x="567530" y="1419255"/>
                      <a:pt x="566753" y="1418999"/>
                      <a:pt x="564754" y="1418157"/>
                    </a:cubicBezTo>
                    <a:cubicBezTo>
                      <a:pt x="561866" y="1417060"/>
                      <a:pt x="558980" y="1415889"/>
                      <a:pt x="556167" y="1414865"/>
                    </a:cubicBezTo>
                    <a:cubicBezTo>
                      <a:pt x="531108" y="1405646"/>
                      <a:pt x="505458" y="1398220"/>
                      <a:pt x="479807" y="1391123"/>
                    </a:cubicBezTo>
                    <a:cubicBezTo>
                      <a:pt x="461152" y="1385965"/>
                      <a:pt x="442645" y="1381172"/>
                      <a:pt x="423768" y="1376673"/>
                    </a:cubicBezTo>
                    <a:cubicBezTo>
                      <a:pt x="423657" y="1376673"/>
                      <a:pt x="423509" y="1376600"/>
                      <a:pt x="423509" y="1376600"/>
                    </a:cubicBezTo>
                    <a:cubicBezTo>
                      <a:pt x="423435" y="1376600"/>
                      <a:pt x="423362" y="1376563"/>
                      <a:pt x="423213" y="1376563"/>
                    </a:cubicBezTo>
                    <a:cubicBezTo>
                      <a:pt x="420659" y="1375905"/>
                      <a:pt x="418031" y="1375209"/>
                      <a:pt x="415403" y="1374660"/>
                    </a:cubicBezTo>
                    <a:cubicBezTo>
                      <a:pt x="411887" y="1373929"/>
                      <a:pt x="407001" y="1372137"/>
                      <a:pt x="402708" y="1372137"/>
                    </a:cubicBezTo>
                    <a:cubicBezTo>
                      <a:pt x="392455" y="1374514"/>
                      <a:pt x="381869" y="1389184"/>
                      <a:pt x="382572" y="1404585"/>
                    </a:cubicBezTo>
                    <a:cubicBezTo>
                      <a:pt x="380018" y="1394671"/>
                      <a:pt x="382054" y="1387026"/>
                      <a:pt x="385940" y="1380733"/>
                    </a:cubicBezTo>
                    <a:cubicBezTo>
                      <a:pt x="386681" y="1378136"/>
                      <a:pt x="387421" y="1376087"/>
                      <a:pt x="387754" y="1375466"/>
                    </a:cubicBezTo>
                    <a:cubicBezTo>
                      <a:pt x="390937" y="1370710"/>
                      <a:pt x="394602" y="1368259"/>
                      <a:pt x="398895" y="1367125"/>
                    </a:cubicBezTo>
                    <a:cubicBezTo>
                      <a:pt x="398895" y="1367125"/>
                      <a:pt x="399043" y="1367015"/>
                      <a:pt x="399154" y="1366942"/>
                    </a:cubicBezTo>
                    <a:cubicBezTo>
                      <a:pt x="399228" y="1366942"/>
                      <a:pt x="399525" y="1367015"/>
                      <a:pt x="399672" y="1367088"/>
                    </a:cubicBezTo>
                    <a:cubicBezTo>
                      <a:pt x="402819" y="1366466"/>
                      <a:pt x="406076" y="1366429"/>
                      <a:pt x="409777" y="1367234"/>
                    </a:cubicBezTo>
                    <a:cubicBezTo>
                      <a:pt x="428173" y="1371478"/>
                      <a:pt x="446420" y="1376087"/>
                      <a:pt x="464669" y="1380843"/>
                    </a:cubicBezTo>
                    <a:cubicBezTo>
                      <a:pt x="470740" y="1382197"/>
                      <a:pt x="476883" y="1383477"/>
                      <a:pt x="483101" y="1384904"/>
                    </a:cubicBezTo>
                    <a:cubicBezTo>
                      <a:pt x="482806" y="1384208"/>
                      <a:pt x="482695" y="1383477"/>
                      <a:pt x="482324" y="1382599"/>
                    </a:cubicBezTo>
                    <a:cubicBezTo>
                      <a:pt x="479623" y="1374771"/>
                      <a:pt x="476847" y="1366868"/>
                      <a:pt x="474256" y="1359113"/>
                    </a:cubicBezTo>
                    <a:cubicBezTo>
                      <a:pt x="469925" y="1358455"/>
                      <a:pt x="465408" y="1357906"/>
                      <a:pt x="460560" y="1357028"/>
                    </a:cubicBezTo>
                    <a:cubicBezTo>
                      <a:pt x="460190" y="1357028"/>
                      <a:pt x="459783" y="1356991"/>
                      <a:pt x="459375" y="1356845"/>
                    </a:cubicBezTo>
                    <a:cubicBezTo>
                      <a:pt x="450233" y="1356040"/>
                      <a:pt x="440943" y="1355345"/>
                      <a:pt x="430986" y="1355345"/>
                    </a:cubicBezTo>
                    <a:cubicBezTo>
                      <a:pt x="429395" y="1355601"/>
                      <a:pt x="427729" y="1355711"/>
                      <a:pt x="426212" y="1356113"/>
                    </a:cubicBezTo>
                    <a:cubicBezTo>
                      <a:pt x="424657" y="1356479"/>
                      <a:pt x="422547" y="1357028"/>
                      <a:pt x="420400" y="1357723"/>
                    </a:cubicBezTo>
                    <a:cubicBezTo>
                      <a:pt x="416735" y="1360942"/>
                      <a:pt x="413442" y="1364637"/>
                      <a:pt x="406927" y="1365076"/>
                    </a:cubicBezTo>
                    <a:cubicBezTo>
                      <a:pt x="408037" y="1360686"/>
                      <a:pt x="411035" y="1357613"/>
                      <a:pt x="415292" y="1355565"/>
                    </a:cubicBezTo>
                    <a:cubicBezTo>
                      <a:pt x="429172" y="1343968"/>
                      <a:pt x="447272" y="1351358"/>
                      <a:pt x="464595" y="1352309"/>
                    </a:cubicBezTo>
                    <a:cubicBezTo>
                      <a:pt x="467112" y="1352418"/>
                      <a:pt x="469666" y="1352894"/>
                      <a:pt x="472257" y="1353113"/>
                    </a:cubicBezTo>
                    <a:cubicBezTo>
                      <a:pt x="468037" y="1341115"/>
                      <a:pt x="463891" y="1328640"/>
                      <a:pt x="459783" y="1316750"/>
                    </a:cubicBezTo>
                    <a:lnTo>
                      <a:pt x="459708" y="1316823"/>
                    </a:lnTo>
                    <a:lnTo>
                      <a:pt x="459708" y="1316750"/>
                    </a:lnTo>
                    <a:cubicBezTo>
                      <a:pt x="453306" y="1316421"/>
                      <a:pt x="449123" y="1318909"/>
                      <a:pt x="443311" y="1322274"/>
                    </a:cubicBezTo>
                    <a:cubicBezTo>
                      <a:pt x="428099" y="1331347"/>
                      <a:pt x="413811" y="1341883"/>
                      <a:pt x="399636" y="1352492"/>
                    </a:cubicBezTo>
                    <a:cubicBezTo>
                      <a:pt x="390160" y="1359516"/>
                      <a:pt x="379685" y="1365771"/>
                      <a:pt x="375984" y="1377734"/>
                    </a:cubicBezTo>
                    <a:cubicBezTo>
                      <a:pt x="375317" y="1380514"/>
                      <a:pt x="374097" y="1382709"/>
                      <a:pt x="373208" y="1384904"/>
                    </a:cubicBezTo>
                    <a:cubicBezTo>
                      <a:pt x="372838" y="1389367"/>
                      <a:pt x="372542" y="1393793"/>
                      <a:pt x="371727" y="1397854"/>
                    </a:cubicBezTo>
                    <a:cubicBezTo>
                      <a:pt x="370543" y="1392037"/>
                      <a:pt x="370432" y="1386842"/>
                      <a:pt x="371098" y="1382086"/>
                    </a:cubicBezTo>
                    <a:cubicBezTo>
                      <a:pt x="371098" y="1381977"/>
                      <a:pt x="371024" y="1381977"/>
                      <a:pt x="370987" y="1382086"/>
                    </a:cubicBezTo>
                    <a:cubicBezTo>
                      <a:pt x="371098" y="1381831"/>
                      <a:pt x="371098" y="1381721"/>
                      <a:pt x="371172" y="1381502"/>
                    </a:cubicBezTo>
                    <a:cubicBezTo>
                      <a:pt x="373467" y="1366429"/>
                      <a:pt x="384200" y="1356187"/>
                      <a:pt x="395823" y="1347919"/>
                    </a:cubicBezTo>
                    <a:cubicBezTo>
                      <a:pt x="395971" y="1347773"/>
                      <a:pt x="396082" y="1347589"/>
                      <a:pt x="396230" y="1347516"/>
                    </a:cubicBezTo>
                    <a:cubicBezTo>
                      <a:pt x="404966" y="1340895"/>
                      <a:pt x="413811" y="1334456"/>
                      <a:pt x="422769" y="1328310"/>
                    </a:cubicBezTo>
                    <a:cubicBezTo>
                      <a:pt x="433318" y="1321104"/>
                      <a:pt x="446420" y="1309946"/>
                      <a:pt x="459857" y="1310641"/>
                    </a:cubicBezTo>
                    <a:cubicBezTo>
                      <a:pt x="505605" y="1313385"/>
                      <a:pt x="558202" y="1323006"/>
                      <a:pt x="595697" y="1350516"/>
                    </a:cubicBezTo>
                    <a:cubicBezTo>
                      <a:pt x="596031" y="1363723"/>
                      <a:pt x="594919" y="1377807"/>
                      <a:pt x="591774" y="1391378"/>
                    </a:cubicBezTo>
                    <a:cubicBezTo>
                      <a:pt x="594698" y="1393684"/>
                      <a:pt x="597215" y="1396171"/>
                      <a:pt x="599473" y="1398804"/>
                    </a:cubicBezTo>
                    <a:cubicBezTo>
                      <a:pt x="602804" y="1401695"/>
                      <a:pt x="605283" y="1404805"/>
                      <a:pt x="603100" y="1410402"/>
                    </a:cubicBezTo>
                    <a:cubicBezTo>
                      <a:pt x="600916" y="1408792"/>
                      <a:pt x="599547" y="1406487"/>
                      <a:pt x="598103" y="1404219"/>
                    </a:cubicBezTo>
                    <a:cubicBezTo>
                      <a:pt x="596031" y="1402317"/>
                      <a:pt x="593994" y="1400561"/>
                      <a:pt x="591959" y="1398732"/>
                    </a:cubicBezTo>
                    <a:cubicBezTo>
                      <a:pt x="591441" y="1398329"/>
                      <a:pt x="590885" y="1397963"/>
                      <a:pt x="590219" y="1397561"/>
                    </a:cubicBezTo>
                    <a:cubicBezTo>
                      <a:pt x="588924" y="1402499"/>
                      <a:pt x="587221" y="1407182"/>
                      <a:pt x="585148" y="1411865"/>
                    </a:cubicBezTo>
                    <a:cubicBezTo>
                      <a:pt x="584667" y="1414206"/>
                      <a:pt x="584001" y="1416547"/>
                      <a:pt x="583076" y="1418706"/>
                    </a:cubicBezTo>
                    <a:cubicBezTo>
                      <a:pt x="583963" y="1419144"/>
                      <a:pt x="584778" y="1419583"/>
                      <a:pt x="585629" y="1419987"/>
                    </a:cubicBezTo>
                    <a:cubicBezTo>
                      <a:pt x="585851" y="1420169"/>
                      <a:pt x="586074" y="1420278"/>
                      <a:pt x="586295" y="1420389"/>
                    </a:cubicBezTo>
                    <a:cubicBezTo>
                      <a:pt x="590515" y="1422620"/>
                      <a:pt x="594327" y="1425181"/>
                      <a:pt x="597510" y="1428144"/>
                    </a:cubicBezTo>
                    <a:cubicBezTo>
                      <a:pt x="598473" y="1423864"/>
                      <a:pt x="599028" y="1419181"/>
                      <a:pt x="600175" y="1415194"/>
                    </a:cubicBezTo>
                    <a:cubicBezTo>
                      <a:pt x="628713" y="1436521"/>
                      <a:pt x="650996" y="1463958"/>
                      <a:pt x="677349" y="1487554"/>
                    </a:cubicBezTo>
                    <a:cubicBezTo>
                      <a:pt x="680495" y="1500285"/>
                      <a:pt x="683715" y="1511186"/>
                      <a:pt x="687972" y="1524210"/>
                    </a:cubicBezTo>
                    <a:cubicBezTo>
                      <a:pt x="691303" y="1534160"/>
                      <a:pt x="698854" y="1546964"/>
                      <a:pt x="699779" y="1558926"/>
                    </a:cubicBezTo>
                    <a:cubicBezTo>
                      <a:pt x="700409" y="1568877"/>
                      <a:pt x="696633" y="1582375"/>
                      <a:pt x="694782" y="1594594"/>
                    </a:cubicBezTo>
                    <a:cubicBezTo>
                      <a:pt x="693190" y="1605898"/>
                      <a:pt x="687824" y="1621775"/>
                      <a:pt x="690007" y="1629311"/>
                    </a:cubicBezTo>
                    <a:cubicBezTo>
                      <a:pt x="691044" y="1633188"/>
                      <a:pt x="700853" y="1638347"/>
                      <a:pt x="705591" y="1640944"/>
                    </a:cubicBezTo>
                    <a:cubicBezTo>
                      <a:pt x="718064" y="1647785"/>
                      <a:pt x="737793" y="1655614"/>
                      <a:pt x="757261" y="1648626"/>
                    </a:cubicBezTo>
                    <a:cubicBezTo>
                      <a:pt x="748378" y="1660077"/>
                      <a:pt x="750969" y="1682978"/>
                      <a:pt x="730982" y="1683344"/>
                    </a:cubicBezTo>
                    <a:cubicBezTo>
                      <a:pt x="730760" y="1686087"/>
                      <a:pt x="728724" y="1687404"/>
                      <a:pt x="729946" y="1691062"/>
                    </a:cubicBezTo>
                    <a:cubicBezTo>
                      <a:pt x="707478" y="1679612"/>
                      <a:pt x="673203" y="1676466"/>
                      <a:pt x="681161" y="1639920"/>
                    </a:cubicBezTo>
                    <a:cubicBezTo>
                      <a:pt x="663210" y="1633115"/>
                      <a:pt x="652587" y="1644309"/>
                      <a:pt x="638263" y="1648626"/>
                    </a:cubicBezTo>
                    <a:cubicBezTo>
                      <a:pt x="632415" y="1664759"/>
                      <a:pt x="626714" y="1681002"/>
                      <a:pt x="619681" y="1695891"/>
                    </a:cubicBezTo>
                    <a:cubicBezTo>
                      <a:pt x="600583" y="1702403"/>
                      <a:pt x="594179" y="1689379"/>
                      <a:pt x="585555" y="1680453"/>
                    </a:cubicBezTo>
                    <a:cubicBezTo>
                      <a:pt x="496241" y="1661759"/>
                      <a:pt x="402042" y="1644749"/>
                      <a:pt x="306436" y="1629311"/>
                    </a:cubicBezTo>
                    <a:cubicBezTo>
                      <a:pt x="275418" y="1624299"/>
                      <a:pt x="243697" y="1616361"/>
                      <a:pt x="212754" y="1613873"/>
                    </a:cubicBezTo>
                    <a:cubicBezTo>
                      <a:pt x="194951" y="1612483"/>
                      <a:pt x="177480" y="1612775"/>
                      <a:pt x="160084" y="1611971"/>
                    </a:cubicBezTo>
                    <a:cubicBezTo>
                      <a:pt x="138949" y="1611057"/>
                      <a:pt x="117296" y="1607837"/>
                      <a:pt x="95606" y="1608130"/>
                    </a:cubicBezTo>
                    <a:cubicBezTo>
                      <a:pt x="68994" y="1608459"/>
                      <a:pt x="43010" y="1616361"/>
                      <a:pt x="14547" y="1616763"/>
                    </a:cubicBezTo>
                    <a:cubicBezTo>
                      <a:pt x="5700" y="1627372"/>
                      <a:pt x="3368" y="1644200"/>
                      <a:pt x="0" y="1660150"/>
                    </a:cubicBezTo>
                    <a:lnTo>
                      <a:pt x="0" y="1661138"/>
                    </a:lnTo>
                    <a:cubicBezTo>
                      <a:pt x="37" y="1661686"/>
                      <a:pt x="2258" y="1672186"/>
                      <a:pt x="2517" y="1672698"/>
                    </a:cubicBezTo>
                    <a:cubicBezTo>
                      <a:pt x="3257" y="1677015"/>
                      <a:pt x="6774" y="1680746"/>
                      <a:pt x="8698" y="1683344"/>
                    </a:cubicBezTo>
                    <a:cubicBezTo>
                      <a:pt x="16026" y="1683124"/>
                      <a:pt x="32794" y="1683636"/>
                      <a:pt x="42861" y="1683344"/>
                    </a:cubicBezTo>
                    <a:cubicBezTo>
                      <a:pt x="45045" y="1683233"/>
                      <a:pt x="51042" y="1684404"/>
                      <a:pt x="48747" y="1682392"/>
                    </a:cubicBezTo>
                    <a:lnTo>
                      <a:pt x="42861" y="1682392"/>
                    </a:lnTo>
                    <a:cubicBezTo>
                      <a:pt x="30869" y="1680051"/>
                      <a:pt x="18617" y="1675441"/>
                      <a:pt x="8550" y="1670723"/>
                    </a:cubicBezTo>
                    <a:cubicBezTo>
                      <a:pt x="5811" y="1669185"/>
                      <a:pt x="3183" y="1665820"/>
                      <a:pt x="2332" y="1662418"/>
                    </a:cubicBezTo>
                    <a:cubicBezTo>
                      <a:pt x="3627" y="1663625"/>
                      <a:pt x="6181" y="1664979"/>
                      <a:pt x="12733" y="1664065"/>
                    </a:cubicBezTo>
                    <a:cubicBezTo>
                      <a:pt x="94607" y="1654589"/>
                      <a:pt x="177517" y="1660589"/>
                      <a:pt x="255726" y="1674636"/>
                    </a:cubicBezTo>
                    <a:cubicBezTo>
                      <a:pt x="268793" y="1677051"/>
                      <a:pt x="282487" y="1679172"/>
                      <a:pt x="295701" y="1681404"/>
                    </a:cubicBezTo>
                    <a:cubicBezTo>
                      <a:pt x="340969" y="1689014"/>
                      <a:pt x="387421" y="1697464"/>
                      <a:pt x="428395" y="1705548"/>
                    </a:cubicBezTo>
                    <a:cubicBezTo>
                      <a:pt x="437908" y="1707378"/>
                      <a:pt x="488542" y="1717657"/>
                      <a:pt x="504533" y="1719925"/>
                    </a:cubicBezTo>
                    <a:cubicBezTo>
                      <a:pt x="532293" y="1724023"/>
                      <a:pt x="559942" y="1726620"/>
                      <a:pt x="586407" y="1735437"/>
                    </a:cubicBezTo>
                    <a:cubicBezTo>
                      <a:pt x="586962" y="1740046"/>
                      <a:pt x="585333" y="1742680"/>
                      <a:pt x="583594" y="1745058"/>
                    </a:cubicBezTo>
                    <a:cubicBezTo>
                      <a:pt x="566382" y="1745460"/>
                      <a:pt x="546950" y="1740156"/>
                      <a:pt x="528184" y="1738656"/>
                    </a:cubicBezTo>
                    <a:cubicBezTo>
                      <a:pt x="485878" y="1729254"/>
                      <a:pt x="294443" y="1706573"/>
                      <a:pt x="260539" y="1703646"/>
                    </a:cubicBezTo>
                    <a:cubicBezTo>
                      <a:pt x="292925" y="1708622"/>
                      <a:pt x="469592" y="1736936"/>
                      <a:pt x="520892" y="1741802"/>
                    </a:cubicBezTo>
                    <a:cubicBezTo>
                      <a:pt x="527444" y="1743631"/>
                      <a:pt x="535476" y="1743851"/>
                      <a:pt x="543656" y="1745058"/>
                    </a:cubicBezTo>
                    <a:cubicBezTo>
                      <a:pt x="554242" y="1746631"/>
                      <a:pt x="567419" y="1751094"/>
                      <a:pt x="575784" y="1749850"/>
                    </a:cubicBezTo>
                    <a:cubicBezTo>
                      <a:pt x="586147" y="1748496"/>
                      <a:pt x="591626" y="1738436"/>
                      <a:pt x="599176" y="1735437"/>
                    </a:cubicBezTo>
                    <a:cubicBezTo>
                      <a:pt x="604062" y="1736132"/>
                      <a:pt x="608133" y="1742680"/>
                      <a:pt x="610836" y="1742204"/>
                    </a:cubicBezTo>
                    <a:cubicBezTo>
                      <a:pt x="611095" y="1731705"/>
                      <a:pt x="613538" y="1723620"/>
                      <a:pt x="621644" y="1720950"/>
                    </a:cubicBezTo>
                    <a:cubicBezTo>
                      <a:pt x="622495" y="1714109"/>
                      <a:pt x="623494" y="1706720"/>
                      <a:pt x="626529" y="1709390"/>
                    </a:cubicBezTo>
                    <a:cubicBezTo>
                      <a:pt x="634043" y="1702623"/>
                      <a:pt x="640002" y="1694391"/>
                      <a:pt x="646035" y="1686233"/>
                    </a:cubicBezTo>
                    <a:cubicBezTo>
                      <a:pt x="659138" y="1690184"/>
                      <a:pt x="646628" y="1686892"/>
                      <a:pt x="660581" y="1689818"/>
                    </a:cubicBezTo>
                    <a:cubicBezTo>
                      <a:pt x="670132" y="1692379"/>
                      <a:pt x="664617" y="1690843"/>
                      <a:pt x="673759" y="1693331"/>
                    </a:cubicBezTo>
                    <a:cubicBezTo>
                      <a:pt x="679755" y="1694903"/>
                      <a:pt x="677201" y="1694208"/>
                      <a:pt x="684271" y="1696220"/>
                    </a:cubicBezTo>
                    <a:cubicBezTo>
                      <a:pt x="688823" y="1697756"/>
                      <a:pt x="689305" y="1698269"/>
                      <a:pt x="693968" y="1699074"/>
                    </a:cubicBezTo>
                    <a:cubicBezTo>
                      <a:pt x="698928" y="1701049"/>
                      <a:pt x="693968" y="1699074"/>
                      <a:pt x="698225" y="1701049"/>
                    </a:cubicBezTo>
                    <a:cubicBezTo>
                      <a:pt x="703036" y="1701708"/>
                      <a:pt x="702148" y="1702110"/>
                      <a:pt x="706960" y="1704232"/>
                    </a:cubicBezTo>
                    <a:cubicBezTo>
                      <a:pt x="711586" y="1707122"/>
                      <a:pt x="714103" y="1707122"/>
                      <a:pt x="718990" y="1708731"/>
                    </a:cubicBezTo>
                    <a:cubicBezTo>
                      <a:pt x="723246" y="1709354"/>
                      <a:pt x="723727" y="1712536"/>
                      <a:pt x="726133" y="1711256"/>
                    </a:cubicBezTo>
                    <a:cubicBezTo>
                      <a:pt x="733277" y="1713451"/>
                      <a:pt x="726577" y="1714878"/>
                      <a:pt x="737793" y="1713267"/>
                    </a:cubicBezTo>
                    <a:cubicBezTo>
                      <a:pt x="740494" y="1718938"/>
                      <a:pt x="736534" y="1725340"/>
                      <a:pt x="735868" y="1730608"/>
                    </a:cubicBezTo>
                    <a:cubicBezTo>
                      <a:pt x="730353" y="1732985"/>
                      <a:pt x="723172" y="1730974"/>
                      <a:pt x="720174" y="1727718"/>
                    </a:cubicBezTo>
                    <a:cubicBezTo>
                      <a:pt x="689230" y="1722011"/>
                      <a:pt x="666096" y="1708475"/>
                      <a:pt x="637264" y="1700646"/>
                    </a:cubicBezTo>
                    <a:cubicBezTo>
                      <a:pt x="632859" y="1717073"/>
                      <a:pt x="624420" y="1728486"/>
                      <a:pt x="620755" y="1743156"/>
                    </a:cubicBezTo>
                    <a:cubicBezTo>
                      <a:pt x="629009" y="1733388"/>
                      <a:pt x="631267" y="1717548"/>
                      <a:pt x="640114" y="1708439"/>
                    </a:cubicBezTo>
                    <a:cubicBezTo>
                      <a:pt x="659842" y="1718353"/>
                      <a:pt x="686455" y="1721243"/>
                      <a:pt x="708441" y="1728669"/>
                    </a:cubicBezTo>
                    <a:cubicBezTo>
                      <a:pt x="710513" y="1729510"/>
                      <a:pt x="711586" y="1731522"/>
                      <a:pt x="711586" y="1734449"/>
                    </a:cubicBezTo>
                    <a:cubicBezTo>
                      <a:pt x="720951" y="1734157"/>
                      <a:pt x="724985" y="1739095"/>
                      <a:pt x="735868" y="1737375"/>
                    </a:cubicBezTo>
                    <a:cubicBezTo>
                      <a:pt x="732721" y="1749667"/>
                      <a:pt x="728057" y="1760569"/>
                      <a:pt x="727021" y="1774983"/>
                    </a:cubicBezTo>
                    <a:cubicBezTo>
                      <a:pt x="728983" y="1771434"/>
                      <a:pt x="730648" y="1767629"/>
                      <a:pt x="730982" y="1762435"/>
                    </a:cubicBezTo>
                    <a:cubicBezTo>
                      <a:pt x="735016" y="1767373"/>
                      <a:pt x="735645" y="1775787"/>
                      <a:pt x="737793" y="1782701"/>
                    </a:cubicBezTo>
                    <a:close/>
                    <a:moveTo>
                      <a:pt x="838070" y="1786036"/>
                    </a:moveTo>
                    <a:lnTo>
                      <a:pt x="844345" y="1776752"/>
                    </a:lnTo>
                    <a:cubicBezTo>
                      <a:pt x="847278" y="1768580"/>
                      <a:pt x="849203" y="1759855"/>
                      <a:pt x="850647" y="1755154"/>
                    </a:cubicBezTo>
                    <a:cubicBezTo>
                      <a:pt x="861565" y="1753143"/>
                      <a:pt x="873151" y="1751716"/>
                      <a:pt x="884070" y="1749850"/>
                    </a:cubicBezTo>
                    <a:cubicBezTo>
                      <a:pt x="882923" y="1738693"/>
                      <a:pt x="882108" y="1726767"/>
                      <a:pt x="881220" y="1715207"/>
                    </a:cubicBezTo>
                    <a:cubicBezTo>
                      <a:pt x="874853" y="1712206"/>
                      <a:pt x="870375" y="1707268"/>
                      <a:pt x="863638" y="1704598"/>
                    </a:cubicBezTo>
                    <a:cubicBezTo>
                      <a:pt x="863638" y="1698122"/>
                      <a:pt x="858530" y="1660845"/>
                      <a:pt x="858530" y="1654443"/>
                    </a:cubicBezTo>
                    <a:cubicBezTo>
                      <a:pt x="857420" y="1682502"/>
                      <a:pt x="847241" y="1700830"/>
                      <a:pt x="836285" y="1702623"/>
                    </a:cubicBezTo>
                    <a:cubicBezTo>
                      <a:pt x="832658" y="1703244"/>
                      <a:pt x="828179" y="1701415"/>
                      <a:pt x="824589" y="1701635"/>
                    </a:cubicBezTo>
                    <a:cubicBezTo>
                      <a:pt x="810524" y="1702878"/>
                      <a:pt x="800493" y="1716048"/>
                      <a:pt x="785577" y="1715207"/>
                    </a:cubicBezTo>
                    <a:cubicBezTo>
                      <a:pt x="787427" y="1720218"/>
                      <a:pt x="775916" y="1722157"/>
                      <a:pt x="776804" y="1725779"/>
                    </a:cubicBezTo>
                    <a:cubicBezTo>
                      <a:pt x="779654" y="1729254"/>
                      <a:pt x="782838" y="1722706"/>
                      <a:pt x="786502" y="1721938"/>
                    </a:cubicBezTo>
                    <a:cubicBezTo>
                      <a:pt x="790203" y="1721206"/>
                      <a:pt x="793386" y="1724023"/>
                      <a:pt x="797310" y="1723804"/>
                    </a:cubicBezTo>
                    <a:cubicBezTo>
                      <a:pt x="805860" y="1723474"/>
                      <a:pt x="816594" y="1715572"/>
                      <a:pt x="821702" y="1724791"/>
                    </a:cubicBezTo>
                    <a:cubicBezTo>
                      <a:pt x="820185" y="1730388"/>
                      <a:pt x="814152" y="1731522"/>
                      <a:pt x="813892" y="1738327"/>
                    </a:cubicBezTo>
                    <a:cubicBezTo>
                      <a:pt x="821628" y="1741472"/>
                      <a:pt x="832325" y="1732254"/>
                      <a:pt x="840209" y="1738327"/>
                    </a:cubicBezTo>
                    <a:cubicBezTo>
                      <a:pt x="839468" y="1742387"/>
                      <a:pt x="836582" y="1744326"/>
                      <a:pt x="835360" y="1747912"/>
                    </a:cubicBezTo>
                    <a:cubicBezTo>
                      <a:pt x="839691" y="1748496"/>
                      <a:pt x="843836" y="1749192"/>
                      <a:pt x="847056" y="1750838"/>
                    </a:cubicBezTo>
                    <a:lnTo>
                      <a:pt x="847056" y="1755704"/>
                    </a:lnTo>
                    <a:lnTo>
                      <a:pt x="847093" y="1755667"/>
                    </a:lnTo>
                    <a:cubicBezTo>
                      <a:pt x="845687" y="1758191"/>
                      <a:pt x="845095" y="1763532"/>
                      <a:pt x="843503" y="1767886"/>
                    </a:cubicBezTo>
                    <a:close/>
                    <a:moveTo>
                      <a:pt x="834183" y="1791787"/>
                    </a:moveTo>
                    <a:lnTo>
                      <a:pt x="835990" y="1790786"/>
                    </a:lnTo>
                    <a:cubicBezTo>
                      <a:pt x="836285" y="1790494"/>
                      <a:pt x="837951" y="1786433"/>
                      <a:pt x="837951" y="1786433"/>
                    </a:cubicBezTo>
                    <a:lnTo>
                      <a:pt x="838070" y="1786036"/>
                    </a:lnTo>
                    <a:close/>
                    <a:moveTo>
                      <a:pt x="720174" y="1802017"/>
                    </a:moveTo>
                    <a:cubicBezTo>
                      <a:pt x="720692" y="1798907"/>
                      <a:pt x="722098" y="1796785"/>
                      <a:pt x="722173" y="1793310"/>
                    </a:cubicBezTo>
                    <a:cubicBezTo>
                      <a:pt x="714733" y="1800554"/>
                      <a:pt x="697077" y="1797664"/>
                      <a:pt x="697780" y="1785591"/>
                    </a:cubicBezTo>
                    <a:cubicBezTo>
                      <a:pt x="693116" y="1787933"/>
                      <a:pt x="693598" y="1795212"/>
                      <a:pt x="687601" y="1796164"/>
                    </a:cubicBezTo>
                    <a:cubicBezTo>
                      <a:pt x="683715" y="1795688"/>
                      <a:pt x="679755" y="1795212"/>
                      <a:pt x="675942" y="1794846"/>
                    </a:cubicBezTo>
                    <a:cubicBezTo>
                      <a:pt x="673574" y="1791994"/>
                      <a:pt x="670945" y="1789396"/>
                      <a:pt x="670427" y="1784604"/>
                    </a:cubicBezTo>
                    <a:cubicBezTo>
                      <a:pt x="667614" y="1787018"/>
                      <a:pt x="665024" y="1792908"/>
                      <a:pt x="660027" y="1793603"/>
                    </a:cubicBezTo>
                    <a:cubicBezTo>
                      <a:pt x="657769" y="1793419"/>
                      <a:pt x="655733" y="1793310"/>
                      <a:pt x="653661" y="1793201"/>
                    </a:cubicBezTo>
                    <a:cubicBezTo>
                      <a:pt x="647812" y="1790310"/>
                      <a:pt x="640447" y="1789103"/>
                      <a:pt x="642075" y="1778860"/>
                    </a:cubicBezTo>
                    <a:cubicBezTo>
                      <a:pt x="636597" y="1783689"/>
                      <a:pt x="635042" y="1792469"/>
                      <a:pt x="624530" y="1792322"/>
                    </a:cubicBezTo>
                    <a:cubicBezTo>
                      <a:pt x="626344" y="1793310"/>
                      <a:pt x="630601" y="1793456"/>
                      <a:pt x="635450" y="1793346"/>
                    </a:cubicBezTo>
                    <a:close/>
                    <a:moveTo>
                      <a:pt x="747490" y="1803919"/>
                    </a:moveTo>
                    <a:cubicBezTo>
                      <a:pt x="754744" y="1804833"/>
                      <a:pt x="758890" y="1803443"/>
                      <a:pt x="765700" y="1800809"/>
                    </a:cubicBezTo>
                    <a:cubicBezTo>
                      <a:pt x="768624" y="1799712"/>
                      <a:pt x="775065" y="1801139"/>
                      <a:pt x="778174" y="1801248"/>
                    </a:cubicBezTo>
                    <a:cubicBezTo>
                      <a:pt x="784985" y="1801395"/>
                      <a:pt x="791906" y="1801358"/>
                      <a:pt x="798827" y="1800993"/>
                    </a:cubicBezTo>
                    <a:cubicBezTo>
                      <a:pt x="808710" y="1800443"/>
                      <a:pt x="823404" y="1800188"/>
                      <a:pt x="832436" y="1795212"/>
                    </a:cubicBezTo>
                    <a:cubicBezTo>
                      <a:pt x="832251" y="1795176"/>
                      <a:pt x="832140" y="1795103"/>
                      <a:pt x="831992" y="1795030"/>
                    </a:cubicBezTo>
                    <a:lnTo>
                      <a:pt x="834183" y="1791787"/>
                    </a:lnTo>
                    <a:lnTo>
                      <a:pt x="829919" y="1794151"/>
                    </a:lnTo>
                    <a:cubicBezTo>
                      <a:pt x="825847" y="1792725"/>
                      <a:pt x="821591" y="1791298"/>
                      <a:pt x="822627" y="1784604"/>
                    </a:cubicBezTo>
                    <a:cubicBezTo>
                      <a:pt x="817963" y="1786433"/>
                      <a:pt x="820332" y="1791371"/>
                      <a:pt x="815854" y="1794298"/>
                    </a:cubicBezTo>
                    <a:cubicBezTo>
                      <a:pt x="809155" y="1798614"/>
                      <a:pt x="797458" y="1796457"/>
                      <a:pt x="795385" y="1788481"/>
                    </a:cubicBezTo>
                    <a:cubicBezTo>
                      <a:pt x="792240" y="1791444"/>
                      <a:pt x="790610" y="1796017"/>
                      <a:pt x="786502" y="1798066"/>
                    </a:cubicBezTo>
                    <a:cubicBezTo>
                      <a:pt x="780950" y="1798248"/>
                      <a:pt x="775249" y="1798432"/>
                      <a:pt x="771919" y="1796164"/>
                    </a:cubicBezTo>
                    <a:cubicBezTo>
                      <a:pt x="768847" y="1796017"/>
                      <a:pt x="768624" y="1798798"/>
                      <a:pt x="766589" y="1799748"/>
                    </a:cubicBezTo>
                    <a:cubicBezTo>
                      <a:pt x="765997" y="1799822"/>
                      <a:pt x="765146" y="1799822"/>
                      <a:pt x="764442" y="1800005"/>
                    </a:cubicBezTo>
                    <a:cubicBezTo>
                      <a:pt x="758927" y="1801175"/>
                      <a:pt x="753745" y="1801577"/>
                      <a:pt x="748378" y="1801395"/>
                    </a:cubicBezTo>
                    <a:cubicBezTo>
                      <a:pt x="746268" y="1800261"/>
                      <a:pt x="744085" y="1799602"/>
                      <a:pt x="743603" y="1797151"/>
                    </a:cubicBezTo>
                    <a:cubicBezTo>
                      <a:pt x="740976" y="1797920"/>
                      <a:pt x="742900" y="1799895"/>
                      <a:pt x="744380" y="1801468"/>
                    </a:cubicBezTo>
                    <a:cubicBezTo>
                      <a:pt x="744529" y="1801943"/>
                      <a:pt x="745232" y="1802785"/>
                      <a:pt x="747490" y="1803919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32DDB85-7452-E453-76D1-45784A40BF24}"/>
                  </a:ext>
                </a:extLst>
              </p:cNvPr>
              <p:cNvSpPr/>
              <p:nvPr/>
            </p:nvSpPr>
            <p:spPr>
              <a:xfrm flipV="1">
                <a:off x="4450472" y="1434320"/>
                <a:ext cx="1159690" cy="1299667"/>
              </a:xfrm>
              <a:custGeom>
                <a:avLst/>
                <a:gdLst>
                  <a:gd name="connsiteX0" fmla="*/ 185775 w 1271150"/>
                  <a:gd name="connsiteY0" fmla="*/ 1020138 h 1424586"/>
                  <a:gd name="connsiteX1" fmla="*/ 127109 w 1271150"/>
                  <a:gd name="connsiteY1" fmla="*/ 950166 h 1424586"/>
                  <a:gd name="connsiteX2" fmla="*/ 0 w 1271150"/>
                  <a:gd name="connsiteY2" fmla="*/ 729824 h 1424586"/>
                  <a:gd name="connsiteX3" fmla="*/ 150356 w 1271150"/>
                  <a:gd name="connsiteY3" fmla="*/ 1014926 h 1424586"/>
                  <a:gd name="connsiteX4" fmla="*/ 185775 w 1271150"/>
                  <a:gd name="connsiteY4" fmla="*/ 1020138 h 1424586"/>
                  <a:gd name="connsiteX5" fmla="*/ 890752 w 1271150"/>
                  <a:gd name="connsiteY5" fmla="*/ 1422019 h 1424586"/>
                  <a:gd name="connsiteX6" fmla="*/ 1098608 w 1271150"/>
                  <a:gd name="connsiteY6" fmla="*/ 1343465 h 1424586"/>
                  <a:gd name="connsiteX7" fmla="*/ 1055927 w 1271150"/>
                  <a:gd name="connsiteY7" fmla="*/ 372516 h 1424586"/>
                  <a:gd name="connsiteX8" fmla="*/ 517590 w 1271150"/>
                  <a:gd name="connsiteY8" fmla="*/ 0 h 1424586"/>
                  <a:gd name="connsiteX9" fmla="*/ 968131 w 1271150"/>
                  <a:gd name="connsiteY9" fmla="*/ 323235 h 1424586"/>
                  <a:gd name="connsiteX10" fmla="*/ 991460 w 1271150"/>
                  <a:gd name="connsiteY10" fmla="*/ 1218357 h 1424586"/>
                  <a:gd name="connsiteX11" fmla="*/ 219596 w 1271150"/>
                  <a:gd name="connsiteY11" fmla="*/ 1055476 h 1424586"/>
                  <a:gd name="connsiteX12" fmla="*/ 178781 w 1271150"/>
                  <a:gd name="connsiteY12" fmla="*/ 1052509 h 1424586"/>
                  <a:gd name="connsiteX13" fmla="*/ 890752 w 1271150"/>
                  <a:gd name="connsiteY13" fmla="*/ 1422019 h 14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71150" h="1424586">
                    <a:moveTo>
                      <a:pt x="185775" y="1020138"/>
                    </a:moveTo>
                    <a:cubicBezTo>
                      <a:pt x="165489" y="998004"/>
                      <a:pt x="145893" y="974747"/>
                      <a:pt x="127109" y="950166"/>
                    </a:cubicBezTo>
                    <a:cubicBezTo>
                      <a:pt x="73150" y="879553"/>
                      <a:pt x="31199" y="804929"/>
                      <a:pt x="0" y="729824"/>
                    </a:cubicBezTo>
                    <a:cubicBezTo>
                      <a:pt x="33552" y="826101"/>
                      <a:pt x="83414" y="922939"/>
                      <a:pt x="150356" y="1014926"/>
                    </a:cubicBezTo>
                    <a:cubicBezTo>
                      <a:pt x="160540" y="1016169"/>
                      <a:pt x="172954" y="1018053"/>
                      <a:pt x="185775" y="1020138"/>
                    </a:cubicBezTo>
                    <a:close/>
                    <a:moveTo>
                      <a:pt x="890752" y="1422019"/>
                    </a:moveTo>
                    <a:cubicBezTo>
                      <a:pt x="967254" y="1414224"/>
                      <a:pt x="1038127" y="1388566"/>
                      <a:pt x="1098608" y="1343465"/>
                    </a:cubicBezTo>
                    <a:cubicBezTo>
                      <a:pt x="1344387" y="1160174"/>
                      <a:pt x="1325319" y="725505"/>
                      <a:pt x="1055927" y="372516"/>
                    </a:cubicBezTo>
                    <a:cubicBezTo>
                      <a:pt x="904394" y="173948"/>
                      <a:pt x="705961" y="43507"/>
                      <a:pt x="517590" y="0"/>
                    </a:cubicBezTo>
                    <a:cubicBezTo>
                      <a:pt x="678373" y="46234"/>
                      <a:pt x="842037" y="158069"/>
                      <a:pt x="968131" y="323235"/>
                    </a:cubicBezTo>
                    <a:cubicBezTo>
                      <a:pt x="1213140" y="644545"/>
                      <a:pt x="1223607" y="1045251"/>
                      <a:pt x="991460" y="1218357"/>
                    </a:cubicBezTo>
                    <a:cubicBezTo>
                      <a:pt x="786698" y="1371133"/>
                      <a:pt x="461643" y="1295627"/>
                      <a:pt x="219596" y="1055476"/>
                    </a:cubicBezTo>
                    <a:cubicBezTo>
                      <a:pt x="204950" y="1054313"/>
                      <a:pt x="190466" y="1053351"/>
                      <a:pt x="178781" y="1052509"/>
                    </a:cubicBezTo>
                    <a:cubicBezTo>
                      <a:pt x="381069" y="1308018"/>
                      <a:pt x="661245" y="1445403"/>
                      <a:pt x="890752" y="142201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E2F8E"/>
                  </a:gs>
                  <a:gs pos="53000">
                    <a:srgbClr val="F77F25"/>
                  </a:gs>
                  <a:gs pos="21000">
                    <a:srgbClr val="75D5C7"/>
                  </a:gs>
                </a:gsLst>
                <a:lin ang="18900000" scaled="1"/>
                <a:tileRect/>
              </a:gradFill>
              <a:ln w="40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9004D-1AA8-404A-9A87-1E8E10F11120}"/>
                </a:ext>
              </a:extLst>
            </p:cNvPr>
            <p:cNvSpPr/>
            <p:nvPr/>
          </p:nvSpPr>
          <p:spPr>
            <a:xfrm>
              <a:off x="5106239" y="1609054"/>
              <a:ext cx="1979523" cy="1091959"/>
            </a:xfrm>
            <a:custGeom>
              <a:avLst/>
              <a:gdLst>
                <a:gd name="connsiteX0" fmla="*/ 2731310 w 2731310"/>
                <a:gd name="connsiteY0" fmla="*/ 1270860 h 1506666"/>
                <a:gd name="connsiteX1" fmla="*/ 2731310 w 2731310"/>
                <a:gd name="connsiteY1" fmla="*/ 1270992 h 1506666"/>
                <a:gd name="connsiteX2" fmla="*/ 2731302 w 2731310"/>
                <a:gd name="connsiteY2" fmla="*/ 1270994 h 1506666"/>
                <a:gd name="connsiteX3" fmla="*/ 1070655 w 2731310"/>
                <a:gd name="connsiteY3" fmla="*/ 178047 h 1506666"/>
                <a:gd name="connsiteX4" fmla="*/ 1047312 w 2731310"/>
                <a:gd name="connsiteY4" fmla="*/ 201784 h 1506666"/>
                <a:gd name="connsiteX5" fmla="*/ 1047247 w 2731310"/>
                <a:gd name="connsiteY5" fmla="*/ 454604 h 1506666"/>
                <a:gd name="connsiteX6" fmla="*/ 1047247 w 2731310"/>
                <a:gd name="connsiteY6" fmla="*/ 687698 h 1506666"/>
                <a:gd name="connsiteX7" fmla="*/ 1093602 w 2731310"/>
                <a:gd name="connsiteY7" fmla="*/ 730832 h 1506666"/>
                <a:gd name="connsiteX8" fmla="*/ 1263113 w 2731310"/>
                <a:gd name="connsiteY8" fmla="*/ 615370 h 1506666"/>
                <a:gd name="connsiteX9" fmla="*/ 1292176 w 2731310"/>
                <a:gd name="connsiteY9" fmla="*/ 505562 h 1506666"/>
                <a:gd name="connsiteX10" fmla="*/ 1289546 w 2731310"/>
                <a:gd name="connsiteY10" fmla="*/ 306594 h 1506666"/>
                <a:gd name="connsiteX11" fmla="*/ 1184144 w 2731310"/>
                <a:gd name="connsiteY11" fmla="*/ 190014 h 1506666"/>
                <a:gd name="connsiteX12" fmla="*/ 1070655 w 2731310"/>
                <a:gd name="connsiteY12" fmla="*/ 178047 h 1506666"/>
                <a:gd name="connsiteX13" fmla="*/ 1798802 w 2731310"/>
                <a:gd name="connsiteY13" fmla="*/ 2224 h 1506666"/>
                <a:gd name="connsiteX14" fmla="*/ 2269067 w 2731310"/>
                <a:gd name="connsiteY14" fmla="*/ 2224 h 1506666"/>
                <a:gd name="connsiteX15" fmla="*/ 2260848 w 2731310"/>
                <a:gd name="connsiteY15" fmla="*/ 116437 h 1506666"/>
                <a:gd name="connsiteX16" fmla="*/ 2249078 w 2731310"/>
                <a:gd name="connsiteY16" fmla="*/ 286605 h 1506666"/>
                <a:gd name="connsiteX17" fmla="*/ 2236782 w 2731310"/>
                <a:gd name="connsiteY17" fmla="*/ 726426 h 1506666"/>
                <a:gd name="connsiteX18" fmla="*/ 2238360 w 2731310"/>
                <a:gd name="connsiteY18" fmla="*/ 1091158 h 1506666"/>
                <a:gd name="connsiteX19" fmla="*/ 2250327 w 2731310"/>
                <a:gd name="connsiteY19" fmla="*/ 1284208 h 1506666"/>
                <a:gd name="connsiteX20" fmla="*/ 2267686 w 2731310"/>
                <a:gd name="connsiteY20" fmla="*/ 1303737 h 1506666"/>
                <a:gd name="connsiteX21" fmla="*/ 2348496 w 2731310"/>
                <a:gd name="connsiteY21" fmla="*/ 1315243 h 1506666"/>
                <a:gd name="connsiteX22" fmla="*/ 2612560 w 2731310"/>
                <a:gd name="connsiteY22" fmla="*/ 1294334 h 1506666"/>
                <a:gd name="connsiteX23" fmla="*/ 2731302 w 2731310"/>
                <a:gd name="connsiteY23" fmla="*/ 1270994 h 1506666"/>
                <a:gd name="connsiteX24" fmla="*/ 2717173 w 2731310"/>
                <a:gd name="connsiteY24" fmla="*/ 1493828 h 1506666"/>
                <a:gd name="connsiteX25" fmla="*/ 2702773 w 2731310"/>
                <a:gd name="connsiteY25" fmla="*/ 1506321 h 1506666"/>
                <a:gd name="connsiteX26" fmla="*/ 2646949 w 2731310"/>
                <a:gd name="connsiteY26" fmla="*/ 1505992 h 1506666"/>
                <a:gd name="connsiteX27" fmla="*/ 2091863 w 2731310"/>
                <a:gd name="connsiteY27" fmla="*/ 1499746 h 1506666"/>
                <a:gd name="connsiteX28" fmla="*/ 1835755 w 2731310"/>
                <a:gd name="connsiteY28" fmla="*/ 1506255 h 1506666"/>
                <a:gd name="connsiteX29" fmla="*/ 1799460 w 2731310"/>
                <a:gd name="connsiteY29" fmla="*/ 1506255 h 1506666"/>
                <a:gd name="connsiteX30" fmla="*/ 1835821 w 2731310"/>
                <a:gd name="connsiteY30" fmla="*/ 754240 h 1506666"/>
                <a:gd name="connsiteX31" fmla="*/ 1798802 w 2731310"/>
                <a:gd name="connsiteY31" fmla="*/ 2224 h 1506666"/>
                <a:gd name="connsiteX32" fmla="*/ 0 w 2731310"/>
                <a:gd name="connsiteY32" fmla="*/ 2093 h 1506666"/>
                <a:gd name="connsiteX33" fmla="*/ 471909 w 2731310"/>
                <a:gd name="connsiteY33" fmla="*/ 2093 h 1506666"/>
                <a:gd name="connsiteX34" fmla="*/ 435153 w 2731310"/>
                <a:gd name="connsiteY34" fmla="*/ 752202 h 1506666"/>
                <a:gd name="connsiteX35" fmla="*/ 471514 w 2731310"/>
                <a:gd name="connsiteY35" fmla="*/ 1504546 h 1506666"/>
                <a:gd name="connsiteX36" fmla="*/ 2433 w 2731310"/>
                <a:gd name="connsiteY36" fmla="*/ 1504546 h 1506666"/>
                <a:gd name="connsiteX37" fmla="*/ 8022 w 2731310"/>
                <a:gd name="connsiteY37" fmla="*/ 1432876 h 1506666"/>
                <a:gd name="connsiteX38" fmla="*/ 34192 w 2731310"/>
                <a:gd name="connsiteY38" fmla="*/ 635622 h 1506666"/>
                <a:gd name="connsiteX39" fmla="*/ 26104 w 2731310"/>
                <a:gd name="connsiteY39" fmla="*/ 320271 h 1506666"/>
                <a:gd name="connsiteX40" fmla="*/ 3090 w 2731310"/>
                <a:gd name="connsiteY40" fmla="*/ 52328 h 1506666"/>
                <a:gd name="connsiteX41" fmla="*/ 0 w 2731310"/>
                <a:gd name="connsiteY41" fmla="*/ 2093 h 1506666"/>
                <a:gd name="connsiteX42" fmla="*/ 627628 w 2731310"/>
                <a:gd name="connsiteY42" fmla="*/ 62 h 1506666"/>
                <a:gd name="connsiteX43" fmla="*/ 642406 w 2731310"/>
                <a:gd name="connsiteY43" fmla="*/ 580 h 1506666"/>
                <a:gd name="connsiteX44" fmla="*/ 1266861 w 2731310"/>
                <a:gd name="connsiteY44" fmla="*/ 1238 h 1506666"/>
                <a:gd name="connsiteX45" fmla="*/ 1508372 w 2731310"/>
                <a:gd name="connsiteY45" fmla="*/ 38585 h 1506666"/>
                <a:gd name="connsiteX46" fmla="*/ 1724830 w 2731310"/>
                <a:gd name="connsiteY46" fmla="*/ 304359 h 1506666"/>
                <a:gd name="connsiteX47" fmla="*/ 1724830 w 2731310"/>
                <a:gd name="connsiteY47" fmla="*/ 304293 h 1506666"/>
                <a:gd name="connsiteX48" fmla="*/ 1679198 w 2731310"/>
                <a:gd name="connsiteY48" fmla="*/ 600181 h 1506666"/>
                <a:gd name="connsiteX49" fmla="*/ 1425129 w 2731310"/>
                <a:gd name="connsiteY49" fmla="*/ 808486 h 1506666"/>
                <a:gd name="connsiteX50" fmla="*/ 1153043 w 2731310"/>
                <a:gd name="connsiteY50" fmla="*/ 834853 h 1506666"/>
                <a:gd name="connsiteX51" fmla="*/ 1048167 w 2731310"/>
                <a:gd name="connsiteY51" fmla="*/ 815850 h 1506666"/>
                <a:gd name="connsiteX52" fmla="*/ 1083937 w 2731310"/>
                <a:gd name="connsiteY52" fmla="*/ 1504677 h 1506666"/>
                <a:gd name="connsiteX53" fmla="*/ 613014 w 2731310"/>
                <a:gd name="connsiteY53" fmla="*/ 1504677 h 1506666"/>
                <a:gd name="connsiteX54" fmla="*/ 620247 w 2731310"/>
                <a:gd name="connsiteY54" fmla="*/ 1422486 h 1506666"/>
                <a:gd name="connsiteX55" fmla="*/ 643458 w 2731310"/>
                <a:gd name="connsiteY55" fmla="*/ 1092012 h 1506666"/>
                <a:gd name="connsiteX56" fmla="*/ 645628 w 2731310"/>
                <a:gd name="connsiteY56" fmla="*/ 996736 h 1506666"/>
                <a:gd name="connsiteX57" fmla="*/ 644904 w 2731310"/>
                <a:gd name="connsiteY57" fmla="*/ 487283 h 1506666"/>
                <a:gd name="connsiteX58" fmla="*/ 628203 w 2731310"/>
                <a:gd name="connsiteY58" fmla="*/ 172656 h 1506666"/>
                <a:gd name="connsiteX59" fmla="*/ 611765 w 2731310"/>
                <a:gd name="connsiteY59" fmla="*/ 4525 h 1506666"/>
                <a:gd name="connsiteX60" fmla="*/ 627628 w 2731310"/>
                <a:gd name="connsiteY60" fmla="*/ 62 h 150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731310" h="1506666">
                  <a:moveTo>
                    <a:pt x="2731310" y="1270860"/>
                  </a:moveTo>
                  <a:lnTo>
                    <a:pt x="2731310" y="1270992"/>
                  </a:lnTo>
                  <a:lnTo>
                    <a:pt x="2731302" y="1270994"/>
                  </a:lnTo>
                  <a:close/>
                  <a:moveTo>
                    <a:pt x="1070655" y="178047"/>
                  </a:moveTo>
                  <a:cubicBezTo>
                    <a:pt x="1047838" y="178376"/>
                    <a:pt x="1047312" y="178639"/>
                    <a:pt x="1047312" y="201784"/>
                  </a:cubicBezTo>
                  <a:cubicBezTo>
                    <a:pt x="1047115" y="286079"/>
                    <a:pt x="1047247" y="370309"/>
                    <a:pt x="1047247" y="454604"/>
                  </a:cubicBezTo>
                  <a:cubicBezTo>
                    <a:pt x="1047247" y="532324"/>
                    <a:pt x="1047247" y="609978"/>
                    <a:pt x="1047247" y="687698"/>
                  </a:cubicBezTo>
                  <a:cubicBezTo>
                    <a:pt x="1047247" y="733988"/>
                    <a:pt x="1047312" y="734645"/>
                    <a:pt x="1093602" y="730832"/>
                  </a:cubicBezTo>
                  <a:cubicBezTo>
                    <a:pt x="1171717" y="724454"/>
                    <a:pt x="1228988" y="686449"/>
                    <a:pt x="1263113" y="615370"/>
                  </a:cubicBezTo>
                  <a:cubicBezTo>
                    <a:pt x="1279749" y="580718"/>
                    <a:pt x="1287574" y="543896"/>
                    <a:pt x="1292176" y="505562"/>
                  </a:cubicBezTo>
                  <a:cubicBezTo>
                    <a:pt x="1300198" y="438889"/>
                    <a:pt x="1302697" y="372479"/>
                    <a:pt x="1289546" y="306594"/>
                  </a:cubicBezTo>
                  <a:cubicBezTo>
                    <a:pt x="1277776" y="247614"/>
                    <a:pt x="1245229" y="206584"/>
                    <a:pt x="1184144" y="190014"/>
                  </a:cubicBezTo>
                  <a:cubicBezTo>
                    <a:pt x="1146533" y="179823"/>
                    <a:pt x="1108923" y="177455"/>
                    <a:pt x="1070655" y="178047"/>
                  </a:cubicBezTo>
                  <a:close/>
                  <a:moveTo>
                    <a:pt x="1798802" y="2224"/>
                  </a:moveTo>
                  <a:lnTo>
                    <a:pt x="2269067" y="2224"/>
                  </a:lnTo>
                  <a:cubicBezTo>
                    <a:pt x="2274590" y="41478"/>
                    <a:pt x="2263018" y="78695"/>
                    <a:pt x="2260848" y="116437"/>
                  </a:cubicBezTo>
                  <a:cubicBezTo>
                    <a:pt x="2257626" y="173182"/>
                    <a:pt x="2252694" y="229860"/>
                    <a:pt x="2249078" y="286605"/>
                  </a:cubicBezTo>
                  <a:cubicBezTo>
                    <a:pt x="2239675" y="433103"/>
                    <a:pt x="2236782" y="579732"/>
                    <a:pt x="2236782" y="726426"/>
                  </a:cubicBezTo>
                  <a:cubicBezTo>
                    <a:pt x="2236782" y="848003"/>
                    <a:pt x="2237308" y="969580"/>
                    <a:pt x="2238360" y="1091158"/>
                  </a:cubicBezTo>
                  <a:cubicBezTo>
                    <a:pt x="2238952" y="1155661"/>
                    <a:pt x="2242766" y="1220033"/>
                    <a:pt x="2250327" y="1284208"/>
                  </a:cubicBezTo>
                  <a:cubicBezTo>
                    <a:pt x="2251708" y="1295781"/>
                    <a:pt x="2256179" y="1300646"/>
                    <a:pt x="2267686" y="1303737"/>
                  </a:cubicBezTo>
                  <a:cubicBezTo>
                    <a:pt x="2294250" y="1310838"/>
                    <a:pt x="2321472" y="1313600"/>
                    <a:pt x="2348496" y="1315243"/>
                  </a:cubicBezTo>
                  <a:cubicBezTo>
                    <a:pt x="2437394" y="1320504"/>
                    <a:pt x="2525306" y="1310509"/>
                    <a:pt x="2612560" y="1294334"/>
                  </a:cubicBezTo>
                  <a:lnTo>
                    <a:pt x="2731302" y="1270994"/>
                  </a:lnTo>
                  <a:lnTo>
                    <a:pt x="2717173" y="1493828"/>
                  </a:lnTo>
                  <a:cubicBezTo>
                    <a:pt x="2716581" y="1504151"/>
                    <a:pt x="2711847" y="1506518"/>
                    <a:pt x="2702773" y="1506321"/>
                  </a:cubicBezTo>
                  <a:cubicBezTo>
                    <a:pt x="2684165" y="1505927"/>
                    <a:pt x="2665491" y="1507045"/>
                    <a:pt x="2646949" y="1505992"/>
                  </a:cubicBezTo>
                  <a:cubicBezTo>
                    <a:pt x="2461986" y="1495669"/>
                    <a:pt x="2276891" y="1501324"/>
                    <a:pt x="2091863" y="1499746"/>
                  </a:cubicBezTo>
                  <a:cubicBezTo>
                    <a:pt x="2006384" y="1499023"/>
                    <a:pt x="1921234" y="1508754"/>
                    <a:pt x="1835755" y="1506255"/>
                  </a:cubicBezTo>
                  <a:cubicBezTo>
                    <a:pt x="1824972" y="1505927"/>
                    <a:pt x="1814188" y="1506255"/>
                    <a:pt x="1799460" y="1506255"/>
                  </a:cubicBezTo>
                  <a:cubicBezTo>
                    <a:pt x="1830100" y="1254488"/>
                    <a:pt x="1835952" y="1004495"/>
                    <a:pt x="1835821" y="754240"/>
                  </a:cubicBezTo>
                  <a:cubicBezTo>
                    <a:pt x="1835624" y="503590"/>
                    <a:pt x="1830692" y="253071"/>
                    <a:pt x="1798802" y="2224"/>
                  </a:cubicBezTo>
                  <a:close/>
                  <a:moveTo>
                    <a:pt x="0" y="2093"/>
                  </a:moveTo>
                  <a:lnTo>
                    <a:pt x="471909" y="2093"/>
                  </a:lnTo>
                  <a:cubicBezTo>
                    <a:pt x="444358" y="251954"/>
                    <a:pt x="435153" y="501881"/>
                    <a:pt x="435153" y="752202"/>
                  </a:cubicBezTo>
                  <a:cubicBezTo>
                    <a:pt x="435153" y="1002983"/>
                    <a:pt x="441005" y="1253502"/>
                    <a:pt x="471514" y="1504546"/>
                  </a:cubicBezTo>
                  <a:lnTo>
                    <a:pt x="2433" y="1504546"/>
                  </a:lnTo>
                  <a:cubicBezTo>
                    <a:pt x="-2104" y="1479626"/>
                    <a:pt x="5260" y="1456284"/>
                    <a:pt x="8022" y="1432876"/>
                  </a:cubicBezTo>
                  <a:cubicBezTo>
                    <a:pt x="39123" y="1167826"/>
                    <a:pt x="33337" y="901658"/>
                    <a:pt x="34192" y="635622"/>
                  </a:cubicBezTo>
                  <a:cubicBezTo>
                    <a:pt x="34520" y="530417"/>
                    <a:pt x="31496" y="425279"/>
                    <a:pt x="26104" y="320271"/>
                  </a:cubicBezTo>
                  <a:cubicBezTo>
                    <a:pt x="21501" y="230782"/>
                    <a:pt x="16372" y="141226"/>
                    <a:pt x="3090" y="52328"/>
                  </a:cubicBezTo>
                  <a:cubicBezTo>
                    <a:pt x="658" y="36350"/>
                    <a:pt x="986" y="19978"/>
                    <a:pt x="0" y="2093"/>
                  </a:cubicBezTo>
                  <a:close/>
                  <a:moveTo>
                    <a:pt x="627628" y="62"/>
                  </a:moveTo>
                  <a:cubicBezTo>
                    <a:pt x="632724" y="-94"/>
                    <a:pt x="637639" y="580"/>
                    <a:pt x="642406" y="580"/>
                  </a:cubicBezTo>
                  <a:cubicBezTo>
                    <a:pt x="850514" y="449"/>
                    <a:pt x="1058753" y="-998"/>
                    <a:pt x="1266861" y="1238"/>
                  </a:cubicBezTo>
                  <a:cubicBezTo>
                    <a:pt x="1348592" y="2093"/>
                    <a:pt x="1430257" y="10312"/>
                    <a:pt x="1508372" y="38585"/>
                  </a:cubicBezTo>
                  <a:cubicBezTo>
                    <a:pt x="1633894" y="83889"/>
                    <a:pt x="1706617" y="170617"/>
                    <a:pt x="1724830" y="304359"/>
                  </a:cubicBezTo>
                  <a:lnTo>
                    <a:pt x="1724830" y="304293"/>
                  </a:lnTo>
                  <a:cubicBezTo>
                    <a:pt x="1738967" y="408117"/>
                    <a:pt x="1726540" y="506746"/>
                    <a:pt x="1679198" y="600181"/>
                  </a:cubicBezTo>
                  <a:cubicBezTo>
                    <a:pt x="1625280" y="706700"/>
                    <a:pt x="1536119" y="771007"/>
                    <a:pt x="1425129" y="808486"/>
                  </a:cubicBezTo>
                  <a:cubicBezTo>
                    <a:pt x="1336428" y="838404"/>
                    <a:pt x="1244966" y="841034"/>
                    <a:pt x="1153043" y="834853"/>
                  </a:cubicBezTo>
                  <a:cubicBezTo>
                    <a:pt x="1118654" y="832486"/>
                    <a:pt x="1084726" y="822689"/>
                    <a:pt x="1048167" y="815850"/>
                  </a:cubicBezTo>
                  <a:cubicBezTo>
                    <a:pt x="1043301" y="1046972"/>
                    <a:pt x="1055137" y="1275660"/>
                    <a:pt x="1083937" y="1504677"/>
                  </a:cubicBezTo>
                  <a:lnTo>
                    <a:pt x="613014" y="1504677"/>
                  </a:lnTo>
                  <a:cubicBezTo>
                    <a:pt x="610581" y="1475943"/>
                    <a:pt x="616894" y="1448985"/>
                    <a:pt x="620247" y="1422486"/>
                  </a:cubicBezTo>
                  <a:cubicBezTo>
                    <a:pt x="634121" y="1312679"/>
                    <a:pt x="636685" y="1202214"/>
                    <a:pt x="643458" y="1092012"/>
                  </a:cubicBezTo>
                  <a:cubicBezTo>
                    <a:pt x="645431" y="1060319"/>
                    <a:pt x="645628" y="1028495"/>
                    <a:pt x="645628" y="996736"/>
                  </a:cubicBezTo>
                  <a:cubicBezTo>
                    <a:pt x="645759" y="826897"/>
                    <a:pt x="647600" y="657057"/>
                    <a:pt x="644904" y="487283"/>
                  </a:cubicBezTo>
                  <a:cubicBezTo>
                    <a:pt x="643195" y="382341"/>
                    <a:pt x="638066" y="277400"/>
                    <a:pt x="628203" y="172656"/>
                  </a:cubicBezTo>
                  <a:cubicBezTo>
                    <a:pt x="622877" y="116437"/>
                    <a:pt x="615513" y="60218"/>
                    <a:pt x="611765" y="4525"/>
                  </a:cubicBezTo>
                  <a:cubicBezTo>
                    <a:pt x="617255" y="1204"/>
                    <a:pt x="622532" y="218"/>
                    <a:pt x="627628" y="62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latin typeface="Sintony" panose="0200050305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408954"/>
      </p:ext>
    </p:extLst>
  </p:cSld>
  <p:clrMapOvr>
    <a:masterClrMapping/>
  </p:clrMapOvr>
  <p:transition spd="slow">
    <p:pull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F7A95D-2623-49BD-0731-0B44C7AB2D72}"/>
              </a:ext>
            </a:extLst>
          </p:cNvPr>
          <p:cNvSpPr txBox="1"/>
          <p:nvPr/>
        </p:nvSpPr>
        <p:spPr>
          <a:xfrm>
            <a:off x="2600632" y="0"/>
            <a:ext cx="6990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77F2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&amp; Insights</a:t>
            </a:r>
            <a:endParaRPr lang="en-IN" sz="4400" b="1" dirty="0">
              <a:solidFill>
                <a:srgbClr val="F77F25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C50E1-75CD-F9C5-4CA3-99254FB6308F}"/>
              </a:ext>
            </a:extLst>
          </p:cNvPr>
          <p:cNvSpPr txBox="1"/>
          <p:nvPr/>
        </p:nvSpPr>
        <p:spPr>
          <a:xfrm>
            <a:off x="9743728" y="6494660"/>
            <a:ext cx="2448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1400" b="1" kern="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By Nitesh Kumar Prajapati</a:t>
            </a:r>
            <a:endParaRPr lang="en-IN" sz="14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20DA67-F60C-190A-024D-CA3481DE164A}"/>
              </a:ext>
            </a:extLst>
          </p:cNvPr>
          <p:cNvGrpSpPr/>
          <p:nvPr/>
        </p:nvGrpSpPr>
        <p:grpSpPr>
          <a:xfrm>
            <a:off x="10634815" y="44624"/>
            <a:ext cx="1455173" cy="688258"/>
            <a:chOff x="3519794" y="659721"/>
            <a:chExt cx="3565968" cy="20412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B9EC9F-6688-D4BD-4B55-B712B994C7A4}"/>
                </a:ext>
              </a:extLst>
            </p:cNvPr>
            <p:cNvGrpSpPr/>
            <p:nvPr/>
          </p:nvGrpSpPr>
          <p:grpSpPr>
            <a:xfrm>
              <a:off x="3519794" y="659721"/>
              <a:ext cx="1305420" cy="2041275"/>
              <a:chOff x="4374616" y="1434320"/>
              <a:chExt cx="1305420" cy="20412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6D79A43-9867-F634-DED8-A9CABBA2EA6E}"/>
                  </a:ext>
                </a:extLst>
              </p:cNvPr>
              <p:cNvSpPr/>
              <p:nvPr/>
            </p:nvSpPr>
            <p:spPr>
              <a:xfrm flipV="1">
                <a:off x="4374616" y="1671396"/>
                <a:ext cx="1305420" cy="1804199"/>
              </a:xfrm>
              <a:custGeom>
                <a:avLst/>
                <a:gdLst>
                  <a:gd name="connsiteX0" fmla="*/ 518857 w 1305420"/>
                  <a:gd name="connsiteY0" fmla="*/ 102000 h 1804199"/>
                  <a:gd name="connsiteX1" fmla="*/ 497741 w 1305420"/>
                  <a:gd name="connsiteY1" fmla="*/ 74737 h 1804199"/>
                  <a:gd name="connsiteX2" fmla="*/ 512324 w 1305420"/>
                  <a:gd name="connsiteY2" fmla="*/ 36765 h 1804199"/>
                  <a:gd name="connsiteX3" fmla="*/ 553965 w 1305420"/>
                  <a:gd name="connsiteY3" fmla="*/ 27766 h 1804199"/>
                  <a:gd name="connsiteX4" fmla="*/ 601009 w 1305420"/>
                  <a:gd name="connsiteY4" fmla="*/ 33765 h 1804199"/>
                  <a:gd name="connsiteX5" fmla="*/ 602230 w 1305420"/>
                  <a:gd name="connsiteY5" fmla="*/ 48947 h 1804199"/>
                  <a:gd name="connsiteX6" fmla="*/ 594347 w 1305420"/>
                  <a:gd name="connsiteY6" fmla="*/ 75066 h 1804199"/>
                  <a:gd name="connsiteX7" fmla="*/ 560960 w 1305420"/>
                  <a:gd name="connsiteY7" fmla="*/ 94638 h 1804199"/>
                  <a:gd name="connsiteX8" fmla="*/ 518857 w 1305420"/>
                  <a:gd name="connsiteY8" fmla="*/ 102000 h 1804199"/>
                  <a:gd name="connsiteX9" fmla="*/ 823312 w 1305420"/>
                  <a:gd name="connsiteY9" fmla="*/ 201130 h 1804199"/>
                  <a:gd name="connsiteX10" fmla="*/ 799217 w 1305420"/>
                  <a:gd name="connsiteY10" fmla="*/ 195057 h 1804199"/>
                  <a:gd name="connsiteX11" fmla="*/ 783448 w 1305420"/>
                  <a:gd name="connsiteY11" fmla="*/ 187082 h 1804199"/>
                  <a:gd name="connsiteX12" fmla="*/ 795626 w 1305420"/>
                  <a:gd name="connsiteY12" fmla="*/ 167657 h 1804199"/>
                  <a:gd name="connsiteX13" fmla="*/ 819574 w 1305420"/>
                  <a:gd name="connsiteY13" fmla="*/ 142195 h 1804199"/>
                  <a:gd name="connsiteX14" fmla="*/ 829161 w 1305420"/>
                  <a:gd name="connsiteY14" fmla="*/ 155622 h 1804199"/>
                  <a:gd name="connsiteX15" fmla="*/ 828902 w 1305420"/>
                  <a:gd name="connsiteY15" fmla="*/ 186021 h 1804199"/>
                  <a:gd name="connsiteX16" fmla="*/ 823312 w 1305420"/>
                  <a:gd name="connsiteY16" fmla="*/ 201130 h 1804199"/>
                  <a:gd name="connsiteX17" fmla="*/ 917600 w 1305420"/>
                  <a:gd name="connsiteY17" fmla="*/ 576740 h 1804199"/>
                  <a:gd name="connsiteX18" fmla="*/ 858771 w 1305420"/>
                  <a:gd name="connsiteY18" fmla="*/ 558760 h 1804199"/>
                  <a:gd name="connsiteX19" fmla="*/ 913403 w 1305420"/>
                  <a:gd name="connsiteY19" fmla="*/ 565418 h 1804199"/>
                  <a:gd name="connsiteX20" fmla="*/ 893934 w 1305420"/>
                  <a:gd name="connsiteY20" fmla="*/ 566369 h 1804199"/>
                  <a:gd name="connsiteX21" fmla="*/ 894933 w 1305420"/>
                  <a:gd name="connsiteY21" fmla="*/ 568308 h 1804199"/>
                  <a:gd name="connsiteX22" fmla="*/ 982619 w 1305420"/>
                  <a:gd name="connsiteY22" fmla="*/ 554846 h 1804199"/>
                  <a:gd name="connsiteX23" fmla="*/ 990280 w 1305420"/>
                  <a:gd name="connsiteY23" fmla="*/ 556016 h 1804199"/>
                  <a:gd name="connsiteX24" fmla="*/ 979843 w 1305420"/>
                  <a:gd name="connsiteY24" fmla="*/ 561577 h 1804199"/>
                  <a:gd name="connsiteX25" fmla="*/ 917600 w 1305420"/>
                  <a:gd name="connsiteY25" fmla="*/ 576740 h 1804199"/>
                  <a:gd name="connsiteX26" fmla="*/ 1276506 w 1305420"/>
                  <a:gd name="connsiteY26" fmla="*/ 644144 h 1804199"/>
                  <a:gd name="connsiteX27" fmla="*/ 1248709 w 1305420"/>
                  <a:gd name="connsiteY27" fmla="*/ 640924 h 1804199"/>
                  <a:gd name="connsiteX28" fmla="*/ 1229426 w 1305420"/>
                  <a:gd name="connsiteY28" fmla="*/ 629949 h 1804199"/>
                  <a:gd name="connsiteX29" fmla="*/ 1220320 w 1305420"/>
                  <a:gd name="connsiteY29" fmla="*/ 623986 h 1804199"/>
                  <a:gd name="connsiteX30" fmla="*/ 1230647 w 1305420"/>
                  <a:gd name="connsiteY30" fmla="*/ 587623 h 1804199"/>
                  <a:gd name="connsiteX31" fmla="*/ 1183788 w 1305420"/>
                  <a:gd name="connsiteY31" fmla="*/ 542298 h 1804199"/>
                  <a:gd name="connsiteX32" fmla="*/ 1153585 w 1305420"/>
                  <a:gd name="connsiteY32" fmla="*/ 512337 h 1804199"/>
                  <a:gd name="connsiteX33" fmla="*/ 1181307 w 1305420"/>
                  <a:gd name="connsiteY33" fmla="*/ 519470 h 1804199"/>
                  <a:gd name="connsiteX34" fmla="*/ 1213065 w 1305420"/>
                  <a:gd name="connsiteY34" fmla="*/ 537469 h 1804199"/>
                  <a:gd name="connsiteX35" fmla="*/ 1238419 w 1305420"/>
                  <a:gd name="connsiteY35" fmla="*/ 558760 h 1804199"/>
                  <a:gd name="connsiteX36" fmla="*/ 1260036 w 1305420"/>
                  <a:gd name="connsiteY36" fmla="*/ 575405 h 1804199"/>
                  <a:gd name="connsiteX37" fmla="*/ 1272324 w 1305420"/>
                  <a:gd name="connsiteY37" fmla="*/ 585867 h 1804199"/>
                  <a:gd name="connsiteX38" fmla="*/ 1284317 w 1305420"/>
                  <a:gd name="connsiteY38" fmla="*/ 598049 h 1804199"/>
                  <a:gd name="connsiteX39" fmla="*/ 1291127 w 1305420"/>
                  <a:gd name="connsiteY39" fmla="*/ 604964 h 1804199"/>
                  <a:gd name="connsiteX40" fmla="*/ 1299011 w 1305420"/>
                  <a:gd name="connsiteY40" fmla="*/ 614401 h 1804199"/>
                  <a:gd name="connsiteX41" fmla="*/ 1296493 w 1305420"/>
                  <a:gd name="connsiteY41" fmla="*/ 624572 h 1804199"/>
                  <a:gd name="connsiteX42" fmla="*/ 1276506 w 1305420"/>
                  <a:gd name="connsiteY42" fmla="*/ 644144 h 1804199"/>
                  <a:gd name="connsiteX43" fmla="*/ 953304 w 1305420"/>
                  <a:gd name="connsiteY43" fmla="*/ 1001920 h 1804199"/>
                  <a:gd name="connsiteX44" fmla="*/ 975994 w 1305420"/>
                  <a:gd name="connsiteY44" fmla="*/ 987908 h 1804199"/>
                  <a:gd name="connsiteX45" fmla="*/ 987542 w 1305420"/>
                  <a:gd name="connsiteY45" fmla="*/ 976385 h 1804199"/>
                  <a:gd name="connsiteX46" fmla="*/ 1000311 w 1305420"/>
                  <a:gd name="connsiteY46" fmla="*/ 966654 h 1804199"/>
                  <a:gd name="connsiteX47" fmla="*/ 1003235 w 1305420"/>
                  <a:gd name="connsiteY47" fmla="*/ 947412 h 1804199"/>
                  <a:gd name="connsiteX48" fmla="*/ 1049169 w 1305420"/>
                  <a:gd name="connsiteY48" fmla="*/ 892428 h 1804199"/>
                  <a:gd name="connsiteX49" fmla="*/ 1081223 w 1305420"/>
                  <a:gd name="connsiteY49" fmla="*/ 859614 h 1804199"/>
                  <a:gd name="connsiteX50" fmla="*/ 1174979 w 1305420"/>
                  <a:gd name="connsiteY50" fmla="*/ 721698 h 1804199"/>
                  <a:gd name="connsiteX51" fmla="*/ 1195484 w 1305420"/>
                  <a:gd name="connsiteY51" fmla="*/ 682116 h 1804199"/>
                  <a:gd name="connsiteX52" fmla="*/ 1211067 w 1305420"/>
                  <a:gd name="connsiteY52" fmla="*/ 649375 h 1804199"/>
                  <a:gd name="connsiteX53" fmla="*/ 1219506 w 1305420"/>
                  <a:gd name="connsiteY53" fmla="*/ 625962 h 1804199"/>
                  <a:gd name="connsiteX54" fmla="*/ 1277950 w 1305420"/>
                  <a:gd name="connsiteY54" fmla="*/ 647362 h 1804199"/>
                  <a:gd name="connsiteX55" fmla="*/ 1299381 w 1305420"/>
                  <a:gd name="connsiteY55" fmla="*/ 631669 h 1804199"/>
                  <a:gd name="connsiteX56" fmla="*/ 1304933 w 1305420"/>
                  <a:gd name="connsiteY56" fmla="*/ 615462 h 1804199"/>
                  <a:gd name="connsiteX57" fmla="*/ 1220838 w 1305420"/>
                  <a:gd name="connsiteY57" fmla="*/ 497886 h 1804199"/>
                  <a:gd name="connsiteX58" fmla="*/ 1154510 w 1305420"/>
                  <a:gd name="connsiteY58" fmla="*/ 469901 h 1804199"/>
                  <a:gd name="connsiteX59" fmla="*/ 1120309 w 1305420"/>
                  <a:gd name="connsiteY59" fmla="*/ 440050 h 1804199"/>
                  <a:gd name="connsiteX60" fmla="*/ 888123 w 1305420"/>
                  <a:gd name="connsiteY60" fmla="*/ 223958 h 1804199"/>
                  <a:gd name="connsiteX61" fmla="*/ 855884 w 1305420"/>
                  <a:gd name="connsiteY61" fmla="*/ 213385 h 1804199"/>
                  <a:gd name="connsiteX62" fmla="*/ 831418 w 1305420"/>
                  <a:gd name="connsiteY62" fmla="*/ 111174 h 1804199"/>
                  <a:gd name="connsiteX63" fmla="*/ 794404 w 1305420"/>
                  <a:gd name="connsiteY63" fmla="*/ 124672 h 1804199"/>
                  <a:gd name="connsiteX64" fmla="*/ 770938 w 1305420"/>
                  <a:gd name="connsiteY64" fmla="*/ 153609 h 1804199"/>
                  <a:gd name="connsiteX65" fmla="*/ 747545 w 1305420"/>
                  <a:gd name="connsiteY65" fmla="*/ 182473 h 1804199"/>
                  <a:gd name="connsiteX66" fmla="*/ 626549 w 1305420"/>
                  <a:gd name="connsiteY66" fmla="*/ 39801 h 1804199"/>
                  <a:gd name="connsiteX67" fmla="*/ 626363 w 1305420"/>
                  <a:gd name="connsiteY67" fmla="*/ 28168 h 1804199"/>
                  <a:gd name="connsiteX68" fmla="*/ 620775 w 1305420"/>
                  <a:gd name="connsiteY68" fmla="*/ 7023 h 1804199"/>
                  <a:gd name="connsiteX69" fmla="*/ 539122 w 1305420"/>
                  <a:gd name="connsiteY69" fmla="*/ 0 h 1804199"/>
                  <a:gd name="connsiteX70" fmla="*/ 484601 w 1305420"/>
                  <a:gd name="connsiteY70" fmla="*/ 18035 h 1804199"/>
                  <a:gd name="connsiteX71" fmla="*/ 473312 w 1305420"/>
                  <a:gd name="connsiteY71" fmla="*/ 62007 h 1804199"/>
                  <a:gd name="connsiteX72" fmla="*/ 468463 w 1305420"/>
                  <a:gd name="connsiteY72" fmla="*/ 84103 h 1804199"/>
                  <a:gd name="connsiteX73" fmla="*/ 473312 w 1305420"/>
                  <a:gd name="connsiteY73" fmla="*/ 100455 h 1804199"/>
                  <a:gd name="connsiteX74" fmla="*/ 481307 w 1305420"/>
                  <a:gd name="connsiteY74" fmla="*/ 142635 h 1804199"/>
                  <a:gd name="connsiteX75" fmla="*/ 511436 w 1305420"/>
                  <a:gd name="connsiteY75" fmla="*/ 167109 h 1804199"/>
                  <a:gd name="connsiteX76" fmla="*/ 541602 w 1305420"/>
                  <a:gd name="connsiteY76" fmla="*/ 191179 h 1804199"/>
                  <a:gd name="connsiteX77" fmla="*/ 566994 w 1305420"/>
                  <a:gd name="connsiteY77" fmla="*/ 227871 h 1804199"/>
                  <a:gd name="connsiteX78" fmla="*/ 588313 w 1305420"/>
                  <a:gd name="connsiteY78" fmla="*/ 255967 h 1804199"/>
                  <a:gd name="connsiteX79" fmla="*/ 600601 w 1305420"/>
                  <a:gd name="connsiteY79" fmla="*/ 270015 h 1804199"/>
                  <a:gd name="connsiteX80" fmla="*/ 612779 w 1305420"/>
                  <a:gd name="connsiteY80" fmla="*/ 291013 h 1804199"/>
                  <a:gd name="connsiteX81" fmla="*/ 624068 w 1305420"/>
                  <a:gd name="connsiteY81" fmla="*/ 308023 h 1804199"/>
                  <a:gd name="connsiteX82" fmla="*/ 633766 w 1305420"/>
                  <a:gd name="connsiteY82" fmla="*/ 329461 h 1804199"/>
                  <a:gd name="connsiteX83" fmla="*/ 649164 w 1305420"/>
                  <a:gd name="connsiteY83" fmla="*/ 359715 h 1804199"/>
                  <a:gd name="connsiteX84" fmla="*/ 655382 w 1305420"/>
                  <a:gd name="connsiteY84" fmla="*/ 372738 h 1804199"/>
                  <a:gd name="connsiteX85" fmla="*/ 670076 w 1305420"/>
                  <a:gd name="connsiteY85" fmla="*/ 385176 h 1804199"/>
                  <a:gd name="connsiteX86" fmla="*/ 688990 w 1305420"/>
                  <a:gd name="connsiteY86" fmla="*/ 400541 h 1804199"/>
                  <a:gd name="connsiteX87" fmla="*/ 721192 w 1305420"/>
                  <a:gd name="connsiteY87" fmla="*/ 426551 h 1804199"/>
                  <a:gd name="connsiteX88" fmla="*/ 749508 w 1305420"/>
                  <a:gd name="connsiteY88" fmla="*/ 470889 h 1804199"/>
                  <a:gd name="connsiteX89" fmla="*/ 752173 w 1305420"/>
                  <a:gd name="connsiteY89" fmla="*/ 487753 h 1804199"/>
                  <a:gd name="connsiteX90" fmla="*/ 754208 w 1305420"/>
                  <a:gd name="connsiteY90" fmla="*/ 504947 h 1804199"/>
                  <a:gd name="connsiteX91" fmla="*/ 756577 w 1305420"/>
                  <a:gd name="connsiteY91" fmla="*/ 538896 h 1804199"/>
                  <a:gd name="connsiteX92" fmla="*/ 754578 w 1305420"/>
                  <a:gd name="connsiteY92" fmla="*/ 604854 h 1804199"/>
                  <a:gd name="connsiteX93" fmla="*/ 751210 w 1305420"/>
                  <a:gd name="connsiteY93" fmla="*/ 649192 h 1804199"/>
                  <a:gd name="connsiteX94" fmla="*/ 748063 w 1305420"/>
                  <a:gd name="connsiteY94" fmla="*/ 670081 h 1804199"/>
                  <a:gd name="connsiteX95" fmla="*/ 746361 w 1305420"/>
                  <a:gd name="connsiteY95" fmla="*/ 682738 h 1804199"/>
                  <a:gd name="connsiteX96" fmla="*/ 743659 w 1305420"/>
                  <a:gd name="connsiteY96" fmla="*/ 685957 h 1804199"/>
                  <a:gd name="connsiteX97" fmla="*/ 743659 w 1305420"/>
                  <a:gd name="connsiteY97" fmla="*/ 692578 h 1804199"/>
                  <a:gd name="connsiteX98" fmla="*/ 739847 w 1305420"/>
                  <a:gd name="connsiteY98" fmla="*/ 706406 h 1804199"/>
                  <a:gd name="connsiteX99" fmla="*/ 737478 w 1305420"/>
                  <a:gd name="connsiteY99" fmla="*/ 724185 h 1804199"/>
                  <a:gd name="connsiteX100" fmla="*/ 732555 w 1305420"/>
                  <a:gd name="connsiteY100" fmla="*/ 738453 h 1804199"/>
                  <a:gd name="connsiteX101" fmla="*/ 727670 w 1305420"/>
                  <a:gd name="connsiteY101" fmla="*/ 757403 h 1804199"/>
                  <a:gd name="connsiteX102" fmla="*/ 706535 w 1305420"/>
                  <a:gd name="connsiteY102" fmla="*/ 795046 h 1804199"/>
                  <a:gd name="connsiteX103" fmla="*/ 701389 w 1305420"/>
                  <a:gd name="connsiteY103" fmla="*/ 802033 h 1804199"/>
                  <a:gd name="connsiteX104" fmla="*/ 953304 w 1305420"/>
                  <a:gd name="connsiteY104" fmla="*/ 1001920 h 1804199"/>
                  <a:gd name="connsiteX105" fmla="*/ 539140 w 1305420"/>
                  <a:gd name="connsiteY105" fmla="*/ 1368076 h 1804199"/>
                  <a:gd name="connsiteX106" fmla="*/ 543989 w 1305420"/>
                  <a:gd name="connsiteY106" fmla="*/ 1340676 h 1804199"/>
                  <a:gd name="connsiteX107" fmla="*/ 544470 w 1305420"/>
                  <a:gd name="connsiteY107" fmla="*/ 1334091 h 1804199"/>
                  <a:gd name="connsiteX108" fmla="*/ 531145 w 1305420"/>
                  <a:gd name="connsiteY108" fmla="*/ 1328603 h 1804199"/>
                  <a:gd name="connsiteX109" fmla="*/ 521225 w 1305420"/>
                  <a:gd name="connsiteY109" fmla="*/ 1325787 h 1804199"/>
                  <a:gd name="connsiteX110" fmla="*/ 466408 w 1305420"/>
                  <a:gd name="connsiteY110" fmla="*/ 1317409 h 1804199"/>
                  <a:gd name="connsiteX111" fmla="*/ 468148 w 1305420"/>
                  <a:gd name="connsiteY111" fmla="*/ 1322824 h 1804199"/>
                  <a:gd name="connsiteX112" fmla="*/ 476883 w 1305420"/>
                  <a:gd name="connsiteY112" fmla="*/ 1348395 h 1804199"/>
                  <a:gd name="connsiteX113" fmla="*/ 477291 w 1305420"/>
                  <a:gd name="connsiteY113" fmla="*/ 1349382 h 1804199"/>
                  <a:gd name="connsiteX114" fmla="*/ 479178 w 1305420"/>
                  <a:gd name="connsiteY114" fmla="*/ 1353443 h 1804199"/>
                  <a:gd name="connsiteX115" fmla="*/ 504088 w 1305420"/>
                  <a:gd name="connsiteY115" fmla="*/ 1358235 h 1804199"/>
                  <a:gd name="connsiteX116" fmla="*/ 535365 w 1305420"/>
                  <a:gd name="connsiteY116" fmla="*/ 1366832 h 1804199"/>
                  <a:gd name="connsiteX117" fmla="*/ 539140 w 1305420"/>
                  <a:gd name="connsiteY117" fmla="*/ 1368076 h 1804199"/>
                  <a:gd name="connsiteX118" fmla="*/ 586295 w 1305420"/>
                  <a:gd name="connsiteY118" fmla="*/ 1386074 h 1804199"/>
                  <a:gd name="connsiteX119" fmla="*/ 589553 w 1305420"/>
                  <a:gd name="connsiteY119" fmla="*/ 1353735 h 1804199"/>
                  <a:gd name="connsiteX120" fmla="*/ 583261 w 1305420"/>
                  <a:gd name="connsiteY120" fmla="*/ 1349748 h 1804199"/>
                  <a:gd name="connsiteX121" fmla="*/ 582557 w 1305420"/>
                  <a:gd name="connsiteY121" fmla="*/ 1349345 h 1804199"/>
                  <a:gd name="connsiteX122" fmla="*/ 550244 w 1305420"/>
                  <a:gd name="connsiteY122" fmla="*/ 1336688 h 1804199"/>
                  <a:gd name="connsiteX123" fmla="*/ 544618 w 1305420"/>
                  <a:gd name="connsiteY123" fmla="*/ 1368551 h 1804199"/>
                  <a:gd name="connsiteX124" fmla="*/ 544544 w 1305420"/>
                  <a:gd name="connsiteY124" fmla="*/ 1369685 h 1804199"/>
                  <a:gd name="connsiteX125" fmla="*/ 583594 w 1305420"/>
                  <a:gd name="connsiteY125" fmla="*/ 1385708 h 1804199"/>
                  <a:gd name="connsiteX126" fmla="*/ 586295 w 1305420"/>
                  <a:gd name="connsiteY126" fmla="*/ 1386074 h 1804199"/>
                  <a:gd name="connsiteX127" fmla="*/ 529924 w 1305420"/>
                  <a:gd name="connsiteY127" fmla="*/ 1399720 h 1804199"/>
                  <a:gd name="connsiteX128" fmla="*/ 530294 w 1305420"/>
                  <a:gd name="connsiteY128" fmla="*/ 1399170 h 1804199"/>
                  <a:gd name="connsiteX129" fmla="*/ 537771 w 1305420"/>
                  <a:gd name="connsiteY129" fmla="*/ 1374148 h 1804199"/>
                  <a:gd name="connsiteX130" fmla="*/ 531367 w 1305420"/>
                  <a:gd name="connsiteY130" fmla="*/ 1371917 h 1804199"/>
                  <a:gd name="connsiteX131" fmla="*/ 494835 w 1305420"/>
                  <a:gd name="connsiteY131" fmla="*/ 1362332 h 1804199"/>
                  <a:gd name="connsiteX132" fmla="*/ 481325 w 1305420"/>
                  <a:gd name="connsiteY132" fmla="*/ 1360101 h 1804199"/>
                  <a:gd name="connsiteX133" fmla="*/ 481880 w 1305420"/>
                  <a:gd name="connsiteY133" fmla="*/ 1362516 h 1804199"/>
                  <a:gd name="connsiteX134" fmla="*/ 490430 w 1305420"/>
                  <a:gd name="connsiteY134" fmla="*/ 1387355 h 1804199"/>
                  <a:gd name="connsiteX135" fmla="*/ 506161 w 1305420"/>
                  <a:gd name="connsiteY135" fmla="*/ 1392293 h 1804199"/>
                  <a:gd name="connsiteX136" fmla="*/ 529924 w 1305420"/>
                  <a:gd name="connsiteY136" fmla="*/ 1399720 h 1804199"/>
                  <a:gd name="connsiteX137" fmla="*/ 573785 w 1305420"/>
                  <a:gd name="connsiteY137" fmla="*/ 1414572 h 1804199"/>
                  <a:gd name="connsiteX138" fmla="*/ 577264 w 1305420"/>
                  <a:gd name="connsiteY138" fmla="*/ 1414426 h 1804199"/>
                  <a:gd name="connsiteX139" fmla="*/ 582039 w 1305420"/>
                  <a:gd name="connsiteY139" fmla="*/ 1402829 h 1804199"/>
                  <a:gd name="connsiteX140" fmla="*/ 584667 w 1305420"/>
                  <a:gd name="connsiteY140" fmla="*/ 1393427 h 1804199"/>
                  <a:gd name="connsiteX141" fmla="*/ 576709 w 1305420"/>
                  <a:gd name="connsiteY141" fmla="*/ 1389110 h 1804199"/>
                  <a:gd name="connsiteX142" fmla="*/ 542768 w 1305420"/>
                  <a:gd name="connsiteY142" fmla="*/ 1375832 h 1804199"/>
                  <a:gd name="connsiteX143" fmla="*/ 537289 w 1305420"/>
                  <a:gd name="connsiteY143" fmla="*/ 1395732 h 1804199"/>
                  <a:gd name="connsiteX144" fmla="*/ 536697 w 1305420"/>
                  <a:gd name="connsiteY144" fmla="*/ 1401768 h 1804199"/>
                  <a:gd name="connsiteX145" fmla="*/ 538770 w 1305420"/>
                  <a:gd name="connsiteY145" fmla="*/ 1402573 h 1804199"/>
                  <a:gd name="connsiteX146" fmla="*/ 550096 w 1305420"/>
                  <a:gd name="connsiteY146" fmla="*/ 1406194 h 1804199"/>
                  <a:gd name="connsiteX147" fmla="*/ 571823 w 1305420"/>
                  <a:gd name="connsiteY147" fmla="*/ 1413840 h 1804199"/>
                  <a:gd name="connsiteX148" fmla="*/ 572822 w 1305420"/>
                  <a:gd name="connsiteY148" fmla="*/ 1414206 h 1804199"/>
                  <a:gd name="connsiteX149" fmla="*/ 573785 w 1305420"/>
                  <a:gd name="connsiteY149" fmla="*/ 1414572 h 1804199"/>
                  <a:gd name="connsiteX150" fmla="*/ 737793 w 1305420"/>
                  <a:gd name="connsiteY150" fmla="*/ 1782701 h 1804199"/>
                  <a:gd name="connsiteX151" fmla="*/ 741715 w 1305420"/>
                  <a:gd name="connsiteY151" fmla="*/ 1761483 h 1804199"/>
                  <a:gd name="connsiteX152" fmla="*/ 752709 w 1305420"/>
                  <a:gd name="connsiteY152" fmla="*/ 1760824 h 1804199"/>
                  <a:gd name="connsiteX153" fmla="*/ 753597 w 1305420"/>
                  <a:gd name="connsiteY153" fmla="*/ 1752521 h 1804199"/>
                  <a:gd name="connsiteX154" fmla="*/ 747490 w 1305420"/>
                  <a:gd name="connsiteY154" fmla="*/ 1738327 h 1804199"/>
                  <a:gd name="connsiteX155" fmla="*/ 756299 w 1305420"/>
                  <a:gd name="connsiteY155" fmla="*/ 1695891 h 1804199"/>
                  <a:gd name="connsiteX156" fmla="*/ 800197 w 1305420"/>
                  <a:gd name="connsiteY156" fmla="*/ 1673722 h 1804199"/>
                  <a:gd name="connsiteX157" fmla="*/ 779729 w 1305420"/>
                  <a:gd name="connsiteY157" fmla="*/ 1661138 h 1804199"/>
                  <a:gd name="connsiteX158" fmla="*/ 802159 w 1305420"/>
                  <a:gd name="connsiteY158" fmla="*/ 1662125 h 1804199"/>
                  <a:gd name="connsiteX159" fmla="*/ 776804 w 1305420"/>
                  <a:gd name="connsiteY159" fmla="*/ 1629311 h 1804199"/>
                  <a:gd name="connsiteX160" fmla="*/ 824589 w 1305420"/>
                  <a:gd name="connsiteY160" fmla="*/ 1619690 h 1804199"/>
                  <a:gd name="connsiteX161" fmla="*/ 842133 w 1305420"/>
                  <a:gd name="connsiteY161" fmla="*/ 1610069 h 1804199"/>
                  <a:gd name="connsiteX162" fmla="*/ 831400 w 1305420"/>
                  <a:gd name="connsiteY162" fmla="*/ 1590790 h 1804199"/>
                  <a:gd name="connsiteX163" fmla="*/ 805157 w 1305420"/>
                  <a:gd name="connsiteY163" fmla="*/ 1486603 h 1804199"/>
                  <a:gd name="connsiteX164" fmla="*/ 796310 w 1305420"/>
                  <a:gd name="connsiteY164" fmla="*/ 1451886 h 1804199"/>
                  <a:gd name="connsiteX165" fmla="*/ 772881 w 1305420"/>
                  <a:gd name="connsiteY165" fmla="*/ 1411316 h 1804199"/>
                  <a:gd name="connsiteX166" fmla="*/ 708441 w 1305420"/>
                  <a:gd name="connsiteY166" fmla="*/ 1284997 h 1804199"/>
                  <a:gd name="connsiteX167" fmla="*/ 793386 w 1305420"/>
                  <a:gd name="connsiteY167" fmla="*/ 1208796 h 1804199"/>
                  <a:gd name="connsiteX168" fmla="*/ 820703 w 1305420"/>
                  <a:gd name="connsiteY168" fmla="*/ 1182749 h 1804199"/>
                  <a:gd name="connsiteX169" fmla="*/ 842133 w 1305420"/>
                  <a:gd name="connsiteY169" fmla="*/ 1149020 h 1804199"/>
                  <a:gd name="connsiteX170" fmla="*/ 905649 w 1305420"/>
                  <a:gd name="connsiteY170" fmla="*/ 1049662 h 1804199"/>
                  <a:gd name="connsiteX171" fmla="*/ 907647 w 1305420"/>
                  <a:gd name="connsiteY171" fmla="*/ 1038029 h 1804199"/>
                  <a:gd name="connsiteX172" fmla="*/ 927857 w 1305420"/>
                  <a:gd name="connsiteY172" fmla="*/ 1027493 h 1804199"/>
                  <a:gd name="connsiteX173" fmla="*/ 913940 w 1305420"/>
                  <a:gd name="connsiteY173" fmla="*/ 1009641 h 1804199"/>
                  <a:gd name="connsiteX174" fmla="*/ 693487 w 1305420"/>
                  <a:gd name="connsiteY174" fmla="*/ 812425 h 1804199"/>
                  <a:gd name="connsiteX175" fmla="*/ 687972 w 1305420"/>
                  <a:gd name="connsiteY175" fmla="*/ 822997 h 1804199"/>
                  <a:gd name="connsiteX176" fmla="*/ 687972 w 1305420"/>
                  <a:gd name="connsiteY176" fmla="*/ 880834 h 1804199"/>
                  <a:gd name="connsiteX177" fmla="*/ 678126 w 1305420"/>
                  <a:gd name="connsiteY177" fmla="*/ 916538 h 1804199"/>
                  <a:gd name="connsiteX178" fmla="*/ 668428 w 1305420"/>
                  <a:gd name="connsiteY178" fmla="*/ 952206 h 1804199"/>
                  <a:gd name="connsiteX179" fmla="*/ 627566 w 1305420"/>
                  <a:gd name="connsiteY179" fmla="*/ 990838 h 1804199"/>
                  <a:gd name="connsiteX180" fmla="*/ 507383 w 1305420"/>
                  <a:gd name="connsiteY180" fmla="*/ 1098793 h 1804199"/>
                  <a:gd name="connsiteX181" fmla="*/ 460671 w 1305420"/>
                  <a:gd name="connsiteY181" fmla="*/ 1143240 h 1804199"/>
                  <a:gd name="connsiteX182" fmla="*/ 418624 w 1305420"/>
                  <a:gd name="connsiteY182" fmla="*/ 1185639 h 1804199"/>
                  <a:gd name="connsiteX183" fmla="*/ 409851 w 1305420"/>
                  <a:gd name="connsiteY183" fmla="*/ 1255109 h 1804199"/>
                  <a:gd name="connsiteX184" fmla="*/ 393047 w 1305420"/>
                  <a:gd name="connsiteY184" fmla="*/ 1266596 h 1804199"/>
                  <a:gd name="connsiteX185" fmla="*/ 386199 w 1305420"/>
                  <a:gd name="connsiteY185" fmla="*/ 1294545 h 1804199"/>
                  <a:gd name="connsiteX186" fmla="*/ 374689 w 1305420"/>
                  <a:gd name="connsiteY186" fmla="*/ 1325457 h 1804199"/>
                  <a:gd name="connsiteX187" fmla="*/ 398340 w 1305420"/>
                  <a:gd name="connsiteY187" fmla="*/ 1330286 h 1804199"/>
                  <a:gd name="connsiteX188" fmla="*/ 440166 w 1305420"/>
                  <a:gd name="connsiteY188" fmla="*/ 1310787 h 1804199"/>
                  <a:gd name="connsiteX189" fmla="*/ 431245 w 1305420"/>
                  <a:gd name="connsiteY189" fmla="*/ 1314848 h 1804199"/>
                  <a:gd name="connsiteX190" fmla="*/ 403078 w 1305420"/>
                  <a:gd name="connsiteY190" fmla="*/ 1335152 h 1804199"/>
                  <a:gd name="connsiteX191" fmla="*/ 396230 w 1305420"/>
                  <a:gd name="connsiteY191" fmla="*/ 1336102 h 1804199"/>
                  <a:gd name="connsiteX192" fmla="*/ 361696 w 1305420"/>
                  <a:gd name="connsiteY192" fmla="*/ 1362698 h 1804199"/>
                  <a:gd name="connsiteX193" fmla="*/ 385533 w 1305420"/>
                  <a:gd name="connsiteY193" fmla="*/ 1346748 h 1804199"/>
                  <a:gd name="connsiteX194" fmla="*/ 362029 w 1305420"/>
                  <a:gd name="connsiteY194" fmla="*/ 1369831 h 1804199"/>
                  <a:gd name="connsiteX195" fmla="*/ 359105 w 1305420"/>
                  <a:gd name="connsiteY195" fmla="*/ 1391086 h 1804199"/>
                  <a:gd name="connsiteX196" fmla="*/ 359105 w 1305420"/>
                  <a:gd name="connsiteY196" fmla="*/ 1375685 h 1804199"/>
                  <a:gd name="connsiteX197" fmla="*/ 322241 w 1305420"/>
                  <a:gd name="connsiteY197" fmla="*/ 1479396 h 1804199"/>
                  <a:gd name="connsiteX198" fmla="*/ 337601 w 1305420"/>
                  <a:gd name="connsiteY198" fmla="*/ 1523258 h 1804199"/>
                  <a:gd name="connsiteX199" fmla="*/ 344448 w 1305420"/>
                  <a:gd name="connsiteY199" fmla="*/ 1537379 h 1804199"/>
                  <a:gd name="connsiteX200" fmla="*/ 352221 w 1305420"/>
                  <a:gd name="connsiteY200" fmla="*/ 1548280 h 1804199"/>
                  <a:gd name="connsiteX201" fmla="*/ 359105 w 1305420"/>
                  <a:gd name="connsiteY201" fmla="*/ 1556987 h 1804199"/>
                  <a:gd name="connsiteX202" fmla="*/ 375614 w 1305420"/>
                  <a:gd name="connsiteY202" fmla="*/ 1570450 h 1804199"/>
                  <a:gd name="connsiteX203" fmla="*/ 414737 w 1305420"/>
                  <a:gd name="connsiteY203" fmla="*/ 1586876 h 1804199"/>
                  <a:gd name="connsiteX204" fmla="*/ 436242 w 1305420"/>
                  <a:gd name="connsiteY204" fmla="*/ 1590790 h 1804199"/>
                  <a:gd name="connsiteX205" fmla="*/ 463484 w 1305420"/>
                  <a:gd name="connsiteY205" fmla="*/ 1583986 h 1804199"/>
                  <a:gd name="connsiteX206" fmla="*/ 490541 w 1305420"/>
                  <a:gd name="connsiteY206" fmla="*/ 1574767 h 1804199"/>
                  <a:gd name="connsiteX207" fmla="*/ 514304 w 1305420"/>
                  <a:gd name="connsiteY207" fmla="*/ 1553109 h 1804199"/>
                  <a:gd name="connsiteX208" fmla="*/ 528110 w 1305420"/>
                  <a:gd name="connsiteY208" fmla="*/ 1535879 h 1804199"/>
                  <a:gd name="connsiteX209" fmla="*/ 541917 w 1305420"/>
                  <a:gd name="connsiteY209" fmla="*/ 1513381 h 1804199"/>
                  <a:gd name="connsiteX210" fmla="*/ 584519 w 1305420"/>
                  <a:gd name="connsiteY210" fmla="*/ 1493297 h 1804199"/>
                  <a:gd name="connsiteX211" fmla="*/ 553353 w 1305420"/>
                  <a:gd name="connsiteY211" fmla="*/ 1461434 h 1804199"/>
                  <a:gd name="connsiteX212" fmla="*/ 563976 w 1305420"/>
                  <a:gd name="connsiteY212" fmla="*/ 1435497 h 1804199"/>
                  <a:gd name="connsiteX213" fmla="*/ 581298 w 1305420"/>
                  <a:gd name="connsiteY213" fmla="*/ 1438789 h 1804199"/>
                  <a:gd name="connsiteX214" fmla="*/ 593476 w 1305420"/>
                  <a:gd name="connsiteY214" fmla="*/ 1443545 h 1804199"/>
                  <a:gd name="connsiteX215" fmla="*/ 595438 w 1305420"/>
                  <a:gd name="connsiteY215" fmla="*/ 1433924 h 1804199"/>
                  <a:gd name="connsiteX216" fmla="*/ 593402 w 1305420"/>
                  <a:gd name="connsiteY216" fmla="*/ 1432497 h 1804199"/>
                  <a:gd name="connsiteX217" fmla="*/ 587850 w 1305420"/>
                  <a:gd name="connsiteY217" fmla="*/ 1428949 h 1804199"/>
                  <a:gd name="connsiteX218" fmla="*/ 580336 w 1305420"/>
                  <a:gd name="connsiteY218" fmla="*/ 1425034 h 1804199"/>
                  <a:gd name="connsiteX219" fmla="*/ 579967 w 1305420"/>
                  <a:gd name="connsiteY219" fmla="*/ 1424705 h 1804199"/>
                  <a:gd name="connsiteX220" fmla="*/ 568418 w 1305420"/>
                  <a:gd name="connsiteY220" fmla="*/ 1419583 h 1804199"/>
                  <a:gd name="connsiteX221" fmla="*/ 564754 w 1305420"/>
                  <a:gd name="connsiteY221" fmla="*/ 1418157 h 1804199"/>
                  <a:gd name="connsiteX222" fmla="*/ 556167 w 1305420"/>
                  <a:gd name="connsiteY222" fmla="*/ 1414865 h 1804199"/>
                  <a:gd name="connsiteX223" fmla="*/ 479807 w 1305420"/>
                  <a:gd name="connsiteY223" fmla="*/ 1391123 h 1804199"/>
                  <a:gd name="connsiteX224" fmla="*/ 423768 w 1305420"/>
                  <a:gd name="connsiteY224" fmla="*/ 1376673 h 1804199"/>
                  <a:gd name="connsiteX225" fmla="*/ 423509 w 1305420"/>
                  <a:gd name="connsiteY225" fmla="*/ 1376600 h 1804199"/>
                  <a:gd name="connsiteX226" fmla="*/ 423213 w 1305420"/>
                  <a:gd name="connsiteY226" fmla="*/ 1376563 h 1804199"/>
                  <a:gd name="connsiteX227" fmla="*/ 415403 w 1305420"/>
                  <a:gd name="connsiteY227" fmla="*/ 1374660 h 1804199"/>
                  <a:gd name="connsiteX228" fmla="*/ 402708 w 1305420"/>
                  <a:gd name="connsiteY228" fmla="*/ 1372137 h 1804199"/>
                  <a:gd name="connsiteX229" fmla="*/ 382572 w 1305420"/>
                  <a:gd name="connsiteY229" fmla="*/ 1404585 h 1804199"/>
                  <a:gd name="connsiteX230" fmla="*/ 385940 w 1305420"/>
                  <a:gd name="connsiteY230" fmla="*/ 1380733 h 1804199"/>
                  <a:gd name="connsiteX231" fmla="*/ 387754 w 1305420"/>
                  <a:gd name="connsiteY231" fmla="*/ 1375466 h 1804199"/>
                  <a:gd name="connsiteX232" fmla="*/ 398895 w 1305420"/>
                  <a:gd name="connsiteY232" fmla="*/ 1367125 h 1804199"/>
                  <a:gd name="connsiteX233" fmla="*/ 399154 w 1305420"/>
                  <a:gd name="connsiteY233" fmla="*/ 1366942 h 1804199"/>
                  <a:gd name="connsiteX234" fmla="*/ 399672 w 1305420"/>
                  <a:gd name="connsiteY234" fmla="*/ 1367088 h 1804199"/>
                  <a:gd name="connsiteX235" fmla="*/ 409777 w 1305420"/>
                  <a:gd name="connsiteY235" fmla="*/ 1367234 h 1804199"/>
                  <a:gd name="connsiteX236" fmla="*/ 464669 w 1305420"/>
                  <a:gd name="connsiteY236" fmla="*/ 1380843 h 1804199"/>
                  <a:gd name="connsiteX237" fmla="*/ 483101 w 1305420"/>
                  <a:gd name="connsiteY237" fmla="*/ 1384904 h 1804199"/>
                  <a:gd name="connsiteX238" fmla="*/ 482324 w 1305420"/>
                  <a:gd name="connsiteY238" fmla="*/ 1382599 h 1804199"/>
                  <a:gd name="connsiteX239" fmla="*/ 474256 w 1305420"/>
                  <a:gd name="connsiteY239" fmla="*/ 1359113 h 1804199"/>
                  <a:gd name="connsiteX240" fmla="*/ 460560 w 1305420"/>
                  <a:gd name="connsiteY240" fmla="*/ 1357028 h 1804199"/>
                  <a:gd name="connsiteX241" fmla="*/ 459375 w 1305420"/>
                  <a:gd name="connsiteY241" fmla="*/ 1356845 h 1804199"/>
                  <a:gd name="connsiteX242" fmla="*/ 430986 w 1305420"/>
                  <a:gd name="connsiteY242" fmla="*/ 1355345 h 1804199"/>
                  <a:gd name="connsiteX243" fmla="*/ 426212 w 1305420"/>
                  <a:gd name="connsiteY243" fmla="*/ 1356113 h 1804199"/>
                  <a:gd name="connsiteX244" fmla="*/ 420400 w 1305420"/>
                  <a:gd name="connsiteY244" fmla="*/ 1357723 h 1804199"/>
                  <a:gd name="connsiteX245" fmla="*/ 406927 w 1305420"/>
                  <a:gd name="connsiteY245" fmla="*/ 1365076 h 1804199"/>
                  <a:gd name="connsiteX246" fmla="*/ 415292 w 1305420"/>
                  <a:gd name="connsiteY246" fmla="*/ 1355565 h 1804199"/>
                  <a:gd name="connsiteX247" fmla="*/ 464595 w 1305420"/>
                  <a:gd name="connsiteY247" fmla="*/ 1352309 h 1804199"/>
                  <a:gd name="connsiteX248" fmla="*/ 472257 w 1305420"/>
                  <a:gd name="connsiteY248" fmla="*/ 1353113 h 1804199"/>
                  <a:gd name="connsiteX249" fmla="*/ 459783 w 1305420"/>
                  <a:gd name="connsiteY249" fmla="*/ 1316750 h 1804199"/>
                  <a:gd name="connsiteX250" fmla="*/ 459708 w 1305420"/>
                  <a:gd name="connsiteY250" fmla="*/ 1316823 h 1804199"/>
                  <a:gd name="connsiteX251" fmla="*/ 459708 w 1305420"/>
                  <a:gd name="connsiteY251" fmla="*/ 1316750 h 1804199"/>
                  <a:gd name="connsiteX252" fmla="*/ 443311 w 1305420"/>
                  <a:gd name="connsiteY252" fmla="*/ 1322274 h 1804199"/>
                  <a:gd name="connsiteX253" fmla="*/ 399636 w 1305420"/>
                  <a:gd name="connsiteY253" fmla="*/ 1352492 h 1804199"/>
                  <a:gd name="connsiteX254" fmla="*/ 375984 w 1305420"/>
                  <a:gd name="connsiteY254" fmla="*/ 1377734 h 1804199"/>
                  <a:gd name="connsiteX255" fmla="*/ 373208 w 1305420"/>
                  <a:gd name="connsiteY255" fmla="*/ 1384904 h 1804199"/>
                  <a:gd name="connsiteX256" fmla="*/ 371727 w 1305420"/>
                  <a:gd name="connsiteY256" fmla="*/ 1397854 h 1804199"/>
                  <a:gd name="connsiteX257" fmla="*/ 371098 w 1305420"/>
                  <a:gd name="connsiteY257" fmla="*/ 1382086 h 1804199"/>
                  <a:gd name="connsiteX258" fmla="*/ 370987 w 1305420"/>
                  <a:gd name="connsiteY258" fmla="*/ 1382086 h 1804199"/>
                  <a:gd name="connsiteX259" fmla="*/ 371172 w 1305420"/>
                  <a:gd name="connsiteY259" fmla="*/ 1381502 h 1804199"/>
                  <a:gd name="connsiteX260" fmla="*/ 395823 w 1305420"/>
                  <a:gd name="connsiteY260" fmla="*/ 1347919 h 1804199"/>
                  <a:gd name="connsiteX261" fmla="*/ 396230 w 1305420"/>
                  <a:gd name="connsiteY261" fmla="*/ 1347516 h 1804199"/>
                  <a:gd name="connsiteX262" fmla="*/ 422769 w 1305420"/>
                  <a:gd name="connsiteY262" fmla="*/ 1328310 h 1804199"/>
                  <a:gd name="connsiteX263" fmla="*/ 459857 w 1305420"/>
                  <a:gd name="connsiteY263" fmla="*/ 1310641 h 1804199"/>
                  <a:gd name="connsiteX264" fmla="*/ 595697 w 1305420"/>
                  <a:gd name="connsiteY264" fmla="*/ 1350516 h 1804199"/>
                  <a:gd name="connsiteX265" fmla="*/ 591774 w 1305420"/>
                  <a:gd name="connsiteY265" fmla="*/ 1391378 h 1804199"/>
                  <a:gd name="connsiteX266" fmla="*/ 599473 w 1305420"/>
                  <a:gd name="connsiteY266" fmla="*/ 1398804 h 1804199"/>
                  <a:gd name="connsiteX267" fmla="*/ 603100 w 1305420"/>
                  <a:gd name="connsiteY267" fmla="*/ 1410402 h 1804199"/>
                  <a:gd name="connsiteX268" fmla="*/ 598103 w 1305420"/>
                  <a:gd name="connsiteY268" fmla="*/ 1404219 h 1804199"/>
                  <a:gd name="connsiteX269" fmla="*/ 591959 w 1305420"/>
                  <a:gd name="connsiteY269" fmla="*/ 1398732 h 1804199"/>
                  <a:gd name="connsiteX270" fmla="*/ 590219 w 1305420"/>
                  <a:gd name="connsiteY270" fmla="*/ 1397561 h 1804199"/>
                  <a:gd name="connsiteX271" fmla="*/ 585148 w 1305420"/>
                  <a:gd name="connsiteY271" fmla="*/ 1411865 h 1804199"/>
                  <a:gd name="connsiteX272" fmla="*/ 583076 w 1305420"/>
                  <a:gd name="connsiteY272" fmla="*/ 1418706 h 1804199"/>
                  <a:gd name="connsiteX273" fmla="*/ 585629 w 1305420"/>
                  <a:gd name="connsiteY273" fmla="*/ 1419987 h 1804199"/>
                  <a:gd name="connsiteX274" fmla="*/ 586295 w 1305420"/>
                  <a:gd name="connsiteY274" fmla="*/ 1420389 h 1804199"/>
                  <a:gd name="connsiteX275" fmla="*/ 597510 w 1305420"/>
                  <a:gd name="connsiteY275" fmla="*/ 1428144 h 1804199"/>
                  <a:gd name="connsiteX276" fmla="*/ 600175 w 1305420"/>
                  <a:gd name="connsiteY276" fmla="*/ 1415194 h 1804199"/>
                  <a:gd name="connsiteX277" fmla="*/ 677349 w 1305420"/>
                  <a:gd name="connsiteY277" fmla="*/ 1487554 h 1804199"/>
                  <a:gd name="connsiteX278" fmla="*/ 687972 w 1305420"/>
                  <a:gd name="connsiteY278" fmla="*/ 1524210 h 1804199"/>
                  <a:gd name="connsiteX279" fmla="*/ 699779 w 1305420"/>
                  <a:gd name="connsiteY279" fmla="*/ 1558926 h 1804199"/>
                  <a:gd name="connsiteX280" fmla="*/ 694782 w 1305420"/>
                  <a:gd name="connsiteY280" fmla="*/ 1594594 h 1804199"/>
                  <a:gd name="connsiteX281" fmla="*/ 690007 w 1305420"/>
                  <a:gd name="connsiteY281" fmla="*/ 1629311 h 1804199"/>
                  <a:gd name="connsiteX282" fmla="*/ 705591 w 1305420"/>
                  <a:gd name="connsiteY282" fmla="*/ 1640944 h 1804199"/>
                  <a:gd name="connsiteX283" fmla="*/ 757261 w 1305420"/>
                  <a:gd name="connsiteY283" fmla="*/ 1648626 h 1804199"/>
                  <a:gd name="connsiteX284" fmla="*/ 730982 w 1305420"/>
                  <a:gd name="connsiteY284" fmla="*/ 1683344 h 1804199"/>
                  <a:gd name="connsiteX285" fmla="*/ 729946 w 1305420"/>
                  <a:gd name="connsiteY285" fmla="*/ 1691062 h 1804199"/>
                  <a:gd name="connsiteX286" fmla="*/ 681161 w 1305420"/>
                  <a:gd name="connsiteY286" fmla="*/ 1639920 h 1804199"/>
                  <a:gd name="connsiteX287" fmla="*/ 638263 w 1305420"/>
                  <a:gd name="connsiteY287" fmla="*/ 1648626 h 1804199"/>
                  <a:gd name="connsiteX288" fmla="*/ 619681 w 1305420"/>
                  <a:gd name="connsiteY288" fmla="*/ 1695891 h 1804199"/>
                  <a:gd name="connsiteX289" fmla="*/ 585555 w 1305420"/>
                  <a:gd name="connsiteY289" fmla="*/ 1680453 h 1804199"/>
                  <a:gd name="connsiteX290" fmla="*/ 306436 w 1305420"/>
                  <a:gd name="connsiteY290" fmla="*/ 1629311 h 1804199"/>
                  <a:gd name="connsiteX291" fmla="*/ 212754 w 1305420"/>
                  <a:gd name="connsiteY291" fmla="*/ 1613873 h 1804199"/>
                  <a:gd name="connsiteX292" fmla="*/ 160084 w 1305420"/>
                  <a:gd name="connsiteY292" fmla="*/ 1611971 h 1804199"/>
                  <a:gd name="connsiteX293" fmla="*/ 95606 w 1305420"/>
                  <a:gd name="connsiteY293" fmla="*/ 1608130 h 1804199"/>
                  <a:gd name="connsiteX294" fmla="*/ 14547 w 1305420"/>
                  <a:gd name="connsiteY294" fmla="*/ 1616763 h 1804199"/>
                  <a:gd name="connsiteX295" fmla="*/ 0 w 1305420"/>
                  <a:gd name="connsiteY295" fmla="*/ 1660150 h 1804199"/>
                  <a:gd name="connsiteX296" fmla="*/ 0 w 1305420"/>
                  <a:gd name="connsiteY296" fmla="*/ 1661138 h 1804199"/>
                  <a:gd name="connsiteX297" fmla="*/ 2517 w 1305420"/>
                  <a:gd name="connsiteY297" fmla="*/ 1672698 h 1804199"/>
                  <a:gd name="connsiteX298" fmla="*/ 8698 w 1305420"/>
                  <a:gd name="connsiteY298" fmla="*/ 1683344 h 1804199"/>
                  <a:gd name="connsiteX299" fmla="*/ 42861 w 1305420"/>
                  <a:gd name="connsiteY299" fmla="*/ 1683344 h 1804199"/>
                  <a:gd name="connsiteX300" fmla="*/ 48747 w 1305420"/>
                  <a:gd name="connsiteY300" fmla="*/ 1682392 h 1804199"/>
                  <a:gd name="connsiteX301" fmla="*/ 42861 w 1305420"/>
                  <a:gd name="connsiteY301" fmla="*/ 1682392 h 1804199"/>
                  <a:gd name="connsiteX302" fmla="*/ 8550 w 1305420"/>
                  <a:gd name="connsiteY302" fmla="*/ 1670723 h 1804199"/>
                  <a:gd name="connsiteX303" fmla="*/ 2332 w 1305420"/>
                  <a:gd name="connsiteY303" fmla="*/ 1662418 h 1804199"/>
                  <a:gd name="connsiteX304" fmla="*/ 12733 w 1305420"/>
                  <a:gd name="connsiteY304" fmla="*/ 1664065 h 1804199"/>
                  <a:gd name="connsiteX305" fmla="*/ 255726 w 1305420"/>
                  <a:gd name="connsiteY305" fmla="*/ 1674636 h 1804199"/>
                  <a:gd name="connsiteX306" fmla="*/ 295701 w 1305420"/>
                  <a:gd name="connsiteY306" fmla="*/ 1681404 h 1804199"/>
                  <a:gd name="connsiteX307" fmla="*/ 428395 w 1305420"/>
                  <a:gd name="connsiteY307" fmla="*/ 1705548 h 1804199"/>
                  <a:gd name="connsiteX308" fmla="*/ 504533 w 1305420"/>
                  <a:gd name="connsiteY308" fmla="*/ 1719925 h 1804199"/>
                  <a:gd name="connsiteX309" fmla="*/ 586407 w 1305420"/>
                  <a:gd name="connsiteY309" fmla="*/ 1735437 h 1804199"/>
                  <a:gd name="connsiteX310" fmla="*/ 583594 w 1305420"/>
                  <a:gd name="connsiteY310" fmla="*/ 1745058 h 1804199"/>
                  <a:gd name="connsiteX311" fmla="*/ 528184 w 1305420"/>
                  <a:gd name="connsiteY311" fmla="*/ 1738656 h 1804199"/>
                  <a:gd name="connsiteX312" fmla="*/ 260539 w 1305420"/>
                  <a:gd name="connsiteY312" fmla="*/ 1703646 h 1804199"/>
                  <a:gd name="connsiteX313" fmla="*/ 520892 w 1305420"/>
                  <a:gd name="connsiteY313" fmla="*/ 1741802 h 1804199"/>
                  <a:gd name="connsiteX314" fmla="*/ 543656 w 1305420"/>
                  <a:gd name="connsiteY314" fmla="*/ 1745058 h 1804199"/>
                  <a:gd name="connsiteX315" fmla="*/ 575784 w 1305420"/>
                  <a:gd name="connsiteY315" fmla="*/ 1749850 h 1804199"/>
                  <a:gd name="connsiteX316" fmla="*/ 599176 w 1305420"/>
                  <a:gd name="connsiteY316" fmla="*/ 1735437 h 1804199"/>
                  <a:gd name="connsiteX317" fmla="*/ 610836 w 1305420"/>
                  <a:gd name="connsiteY317" fmla="*/ 1742204 h 1804199"/>
                  <a:gd name="connsiteX318" fmla="*/ 621644 w 1305420"/>
                  <a:gd name="connsiteY318" fmla="*/ 1720950 h 1804199"/>
                  <a:gd name="connsiteX319" fmla="*/ 626529 w 1305420"/>
                  <a:gd name="connsiteY319" fmla="*/ 1709390 h 1804199"/>
                  <a:gd name="connsiteX320" fmla="*/ 646035 w 1305420"/>
                  <a:gd name="connsiteY320" fmla="*/ 1686233 h 1804199"/>
                  <a:gd name="connsiteX321" fmla="*/ 660581 w 1305420"/>
                  <a:gd name="connsiteY321" fmla="*/ 1689818 h 1804199"/>
                  <a:gd name="connsiteX322" fmla="*/ 673759 w 1305420"/>
                  <a:gd name="connsiteY322" fmla="*/ 1693331 h 1804199"/>
                  <a:gd name="connsiteX323" fmla="*/ 684271 w 1305420"/>
                  <a:gd name="connsiteY323" fmla="*/ 1696220 h 1804199"/>
                  <a:gd name="connsiteX324" fmla="*/ 693968 w 1305420"/>
                  <a:gd name="connsiteY324" fmla="*/ 1699074 h 1804199"/>
                  <a:gd name="connsiteX325" fmla="*/ 698225 w 1305420"/>
                  <a:gd name="connsiteY325" fmla="*/ 1701049 h 1804199"/>
                  <a:gd name="connsiteX326" fmla="*/ 706960 w 1305420"/>
                  <a:gd name="connsiteY326" fmla="*/ 1704232 h 1804199"/>
                  <a:gd name="connsiteX327" fmla="*/ 718990 w 1305420"/>
                  <a:gd name="connsiteY327" fmla="*/ 1708731 h 1804199"/>
                  <a:gd name="connsiteX328" fmla="*/ 726133 w 1305420"/>
                  <a:gd name="connsiteY328" fmla="*/ 1711256 h 1804199"/>
                  <a:gd name="connsiteX329" fmla="*/ 737793 w 1305420"/>
                  <a:gd name="connsiteY329" fmla="*/ 1713267 h 1804199"/>
                  <a:gd name="connsiteX330" fmla="*/ 735868 w 1305420"/>
                  <a:gd name="connsiteY330" fmla="*/ 1730608 h 1804199"/>
                  <a:gd name="connsiteX331" fmla="*/ 720174 w 1305420"/>
                  <a:gd name="connsiteY331" fmla="*/ 1727718 h 1804199"/>
                  <a:gd name="connsiteX332" fmla="*/ 637264 w 1305420"/>
                  <a:gd name="connsiteY332" fmla="*/ 1700646 h 1804199"/>
                  <a:gd name="connsiteX333" fmla="*/ 620755 w 1305420"/>
                  <a:gd name="connsiteY333" fmla="*/ 1743156 h 1804199"/>
                  <a:gd name="connsiteX334" fmla="*/ 640114 w 1305420"/>
                  <a:gd name="connsiteY334" fmla="*/ 1708439 h 1804199"/>
                  <a:gd name="connsiteX335" fmla="*/ 708441 w 1305420"/>
                  <a:gd name="connsiteY335" fmla="*/ 1728669 h 1804199"/>
                  <a:gd name="connsiteX336" fmla="*/ 711586 w 1305420"/>
                  <a:gd name="connsiteY336" fmla="*/ 1734449 h 1804199"/>
                  <a:gd name="connsiteX337" fmla="*/ 735868 w 1305420"/>
                  <a:gd name="connsiteY337" fmla="*/ 1737375 h 1804199"/>
                  <a:gd name="connsiteX338" fmla="*/ 727021 w 1305420"/>
                  <a:gd name="connsiteY338" fmla="*/ 1774983 h 1804199"/>
                  <a:gd name="connsiteX339" fmla="*/ 730982 w 1305420"/>
                  <a:gd name="connsiteY339" fmla="*/ 1762435 h 1804199"/>
                  <a:gd name="connsiteX340" fmla="*/ 737793 w 1305420"/>
                  <a:gd name="connsiteY340" fmla="*/ 1782701 h 1804199"/>
                  <a:gd name="connsiteX341" fmla="*/ 838070 w 1305420"/>
                  <a:gd name="connsiteY341" fmla="*/ 1786036 h 1804199"/>
                  <a:gd name="connsiteX342" fmla="*/ 844345 w 1305420"/>
                  <a:gd name="connsiteY342" fmla="*/ 1776752 h 1804199"/>
                  <a:gd name="connsiteX343" fmla="*/ 850647 w 1305420"/>
                  <a:gd name="connsiteY343" fmla="*/ 1755154 h 1804199"/>
                  <a:gd name="connsiteX344" fmla="*/ 884070 w 1305420"/>
                  <a:gd name="connsiteY344" fmla="*/ 1749850 h 1804199"/>
                  <a:gd name="connsiteX345" fmla="*/ 881220 w 1305420"/>
                  <a:gd name="connsiteY345" fmla="*/ 1715207 h 1804199"/>
                  <a:gd name="connsiteX346" fmla="*/ 863638 w 1305420"/>
                  <a:gd name="connsiteY346" fmla="*/ 1704598 h 1804199"/>
                  <a:gd name="connsiteX347" fmla="*/ 858530 w 1305420"/>
                  <a:gd name="connsiteY347" fmla="*/ 1654443 h 1804199"/>
                  <a:gd name="connsiteX348" fmla="*/ 836285 w 1305420"/>
                  <a:gd name="connsiteY348" fmla="*/ 1702623 h 1804199"/>
                  <a:gd name="connsiteX349" fmla="*/ 824589 w 1305420"/>
                  <a:gd name="connsiteY349" fmla="*/ 1701635 h 1804199"/>
                  <a:gd name="connsiteX350" fmla="*/ 785577 w 1305420"/>
                  <a:gd name="connsiteY350" fmla="*/ 1715207 h 1804199"/>
                  <a:gd name="connsiteX351" fmla="*/ 776804 w 1305420"/>
                  <a:gd name="connsiteY351" fmla="*/ 1725779 h 1804199"/>
                  <a:gd name="connsiteX352" fmla="*/ 786502 w 1305420"/>
                  <a:gd name="connsiteY352" fmla="*/ 1721938 h 1804199"/>
                  <a:gd name="connsiteX353" fmla="*/ 797310 w 1305420"/>
                  <a:gd name="connsiteY353" fmla="*/ 1723804 h 1804199"/>
                  <a:gd name="connsiteX354" fmla="*/ 821702 w 1305420"/>
                  <a:gd name="connsiteY354" fmla="*/ 1724791 h 1804199"/>
                  <a:gd name="connsiteX355" fmla="*/ 813892 w 1305420"/>
                  <a:gd name="connsiteY355" fmla="*/ 1738327 h 1804199"/>
                  <a:gd name="connsiteX356" fmla="*/ 840209 w 1305420"/>
                  <a:gd name="connsiteY356" fmla="*/ 1738327 h 1804199"/>
                  <a:gd name="connsiteX357" fmla="*/ 835360 w 1305420"/>
                  <a:gd name="connsiteY357" fmla="*/ 1747912 h 1804199"/>
                  <a:gd name="connsiteX358" fmla="*/ 847056 w 1305420"/>
                  <a:gd name="connsiteY358" fmla="*/ 1750838 h 1804199"/>
                  <a:gd name="connsiteX359" fmla="*/ 847056 w 1305420"/>
                  <a:gd name="connsiteY359" fmla="*/ 1755704 h 1804199"/>
                  <a:gd name="connsiteX360" fmla="*/ 847093 w 1305420"/>
                  <a:gd name="connsiteY360" fmla="*/ 1755667 h 1804199"/>
                  <a:gd name="connsiteX361" fmla="*/ 843503 w 1305420"/>
                  <a:gd name="connsiteY361" fmla="*/ 1767886 h 1804199"/>
                  <a:gd name="connsiteX362" fmla="*/ 834183 w 1305420"/>
                  <a:gd name="connsiteY362" fmla="*/ 1791787 h 1804199"/>
                  <a:gd name="connsiteX363" fmla="*/ 835990 w 1305420"/>
                  <a:gd name="connsiteY363" fmla="*/ 1790786 h 1804199"/>
                  <a:gd name="connsiteX364" fmla="*/ 837951 w 1305420"/>
                  <a:gd name="connsiteY364" fmla="*/ 1786433 h 1804199"/>
                  <a:gd name="connsiteX365" fmla="*/ 838070 w 1305420"/>
                  <a:gd name="connsiteY365" fmla="*/ 1786036 h 1804199"/>
                  <a:gd name="connsiteX366" fmla="*/ 720174 w 1305420"/>
                  <a:gd name="connsiteY366" fmla="*/ 1802017 h 1804199"/>
                  <a:gd name="connsiteX367" fmla="*/ 722173 w 1305420"/>
                  <a:gd name="connsiteY367" fmla="*/ 1793310 h 1804199"/>
                  <a:gd name="connsiteX368" fmla="*/ 697780 w 1305420"/>
                  <a:gd name="connsiteY368" fmla="*/ 1785591 h 1804199"/>
                  <a:gd name="connsiteX369" fmla="*/ 687601 w 1305420"/>
                  <a:gd name="connsiteY369" fmla="*/ 1796164 h 1804199"/>
                  <a:gd name="connsiteX370" fmla="*/ 675942 w 1305420"/>
                  <a:gd name="connsiteY370" fmla="*/ 1794846 h 1804199"/>
                  <a:gd name="connsiteX371" fmla="*/ 670427 w 1305420"/>
                  <a:gd name="connsiteY371" fmla="*/ 1784604 h 1804199"/>
                  <a:gd name="connsiteX372" fmla="*/ 660027 w 1305420"/>
                  <a:gd name="connsiteY372" fmla="*/ 1793603 h 1804199"/>
                  <a:gd name="connsiteX373" fmla="*/ 653661 w 1305420"/>
                  <a:gd name="connsiteY373" fmla="*/ 1793201 h 1804199"/>
                  <a:gd name="connsiteX374" fmla="*/ 642075 w 1305420"/>
                  <a:gd name="connsiteY374" fmla="*/ 1778860 h 1804199"/>
                  <a:gd name="connsiteX375" fmla="*/ 624530 w 1305420"/>
                  <a:gd name="connsiteY375" fmla="*/ 1792322 h 1804199"/>
                  <a:gd name="connsiteX376" fmla="*/ 635450 w 1305420"/>
                  <a:gd name="connsiteY376" fmla="*/ 1793346 h 1804199"/>
                  <a:gd name="connsiteX377" fmla="*/ 747490 w 1305420"/>
                  <a:gd name="connsiteY377" fmla="*/ 1803919 h 1804199"/>
                  <a:gd name="connsiteX378" fmla="*/ 765700 w 1305420"/>
                  <a:gd name="connsiteY378" fmla="*/ 1800809 h 1804199"/>
                  <a:gd name="connsiteX379" fmla="*/ 778174 w 1305420"/>
                  <a:gd name="connsiteY379" fmla="*/ 1801248 h 1804199"/>
                  <a:gd name="connsiteX380" fmla="*/ 798827 w 1305420"/>
                  <a:gd name="connsiteY380" fmla="*/ 1800993 h 1804199"/>
                  <a:gd name="connsiteX381" fmla="*/ 832436 w 1305420"/>
                  <a:gd name="connsiteY381" fmla="*/ 1795212 h 1804199"/>
                  <a:gd name="connsiteX382" fmla="*/ 831992 w 1305420"/>
                  <a:gd name="connsiteY382" fmla="*/ 1795030 h 1804199"/>
                  <a:gd name="connsiteX383" fmla="*/ 834183 w 1305420"/>
                  <a:gd name="connsiteY383" fmla="*/ 1791787 h 1804199"/>
                  <a:gd name="connsiteX384" fmla="*/ 829919 w 1305420"/>
                  <a:gd name="connsiteY384" fmla="*/ 1794151 h 1804199"/>
                  <a:gd name="connsiteX385" fmla="*/ 822627 w 1305420"/>
                  <a:gd name="connsiteY385" fmla="*/ 1784604 h 1804199"/>
                  <a:gd name="connsiteX386" fmla="*/ 815854 w 1305420"/>
                  <a:gd name="connsiteY386" fmla="*/ 1794298 h 1804199"/>
                  <a:gd name="connsiteX387" fmla="*/ 795385 w 1305420"/>
                  <a:gd name="connsiteY387" fmla="*/ 1788481 h 1804199"/>
                  <a:gd name="connsiteX388" fmla="*/ 786502 w 1305420"/>
                  <a:gd name="connsiteY388" fmla="*/ 1798066 h 1804199"/>
                  <a:gd name="connsiteX389" fmla="*/ 771919 w 1305420"/>
                  <a:gd name="connsiteY389" fmla="*/ 1796164 h 1804199"/>
                  <a:gd name="connsiteX390" fmla="*/ 766589 w 1305420"/>
                  <a:gd name="connsiteY390" fmla="*/ 1799748 h 1804199"/>
                  <a:gd name="connsiteX391" fmla="*/ 764442 w 1305420"/>
                  <a:gd name="connsiteY391" fmla="*/ 1800005 h 1804199"/>
                  <a:gd name="connsiteX392" fmla="*/ 748378 w 1305420"/>
                  <a:gd name="connsiteY392" fmla="*/ 1801395 h 1804199"/>
                  <a:gd name="connsiteX393" fmla="*/ 743603 w 1305420"/>
                  <a:gd name="connsiteY393" fmla="*/ 1797151 h 1804199"/>
                  <a:gd name="connsiteX394" fmla="*/ 744380 w 1305420"/>
                  <a:gd name="connsiteY394" fmla="*/ 1801468 h 1804199"/>
                  <a:gd name="connsiteX395" fmla="*/ 747490 w 1305420"/>
                  <a:gd name="connsiteY395" fmla="*/ 1803919 h 18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</a:cxnLst>
                <a:rect l="l" t="t" r="r" b="b"/>
                <a:pathLst>
                  <a:path w="1305420" h="1804199">
                    <a:moveTo>
                      <a:pt x="518857" y="102000"/>
                    </a:moveTo>
                    <a:cubicBezTo>
                      <a:pt x="507355" y="100354"/>
                      <a:pt x="499351" y="92937"/>
                      <a:pt x="497741" y="74737"/>
                    </a:cubicBezTo>
                    <a:cubicBezTo>
                      <a:pt x="494743" y="40314"/>
                      <a:pt x="499073" y="42325"/>
                      <a:pt x="512324" y="36765"/>
                    </a:cubicBezTo>
                    <a:cubicBezTo>
                      <a:pt x="528129" y="29997"/>
                      <a:pt x="526315" y="29046"/>
                      <a:pt x="553965" y="27766"/>
                    </a:cubicBezTo>
                    <a:cubicBezTo>
                      <a:pt x="581688" y="26559"/>
                      <a:pt x="593754" y="26229"/>
                      <a:pt x="601009" y="33765"/>
                    </a:cubicBezTo>
                    <a:cubicBezTo>
                      <a:pt x="605747" y="38740"/>
                      <a:pt x="602230" y="48947"/>
                      <a:pt x="602230" y="48947"/>
                    </a:cubicBezTo>
                    <a:cubicBezTo>
                      <a:pt x="602230" y="48947"/>
                      <a:pt x="595938" y="68408"/>
                      <a:pt x="594347" y="75066"/>
                    </a:cubicBezTo>
                    <a:cubicBezTo>
                      <a:pt x="592903" y="81615"/>
                      <a:pt x="592681" y="84871"/>
                      <a:pt x="560960" y="94638"/>
                    </a:cubicBezTo>
                    <a:cubicBezTo>
                      <a:pt x="545359" y="99522"/>
                      <a:pt x="530359" y="103647"/>
                      <a:pt x="518857" y="102000"/>
                    </a:cubicBezTo>
                    <a:close/>
                    <a:moveTo>
                      <a:pt x="823312" y="201130"/>
                    </a:moveTo>
                    <a:cubicBezTo>
                      <a:pt x="818686" y="201130"/>
                      <a:pt x="808396" y="197032"/>
                      <a:pt x="799217" y="195057"/>
                    </a:cubicBezTo>
                    <a:cubicBezTo>
                      <a:pt x="789593" y="193119"/>
                      <a:pt x="787298" y="196776"/>
                      <a:pt x="783448" y="187082"/>
                    </a:cubicBezTo>
                    <a:cubicBezTo>
                      <a:pt x="783448" y="187082"/>
                      <a:pt x="787743" y="178998"/>
                      <a:pt x="795626" y="167657"/>
                    </a:cubicBezTo>
                    <a:cubicBezTo>
                      <a:pt x="802437" y="157706"/>
                      <a:pt x="802881" y="144829"/>
                      <a:pt x="819574" y="142195"/>
                    </a:cubicBezTo>
                    <a:cubicBezTo>
                      <a:pt x="830123" y="140622"/>
                      <a:pt x="828198" y="146512"/>
                      <a:pt x="829161" y="155622"/>
                    </a:cubicBezTo>
                    <a:cubicBezTo>
                      <a:pt x="830308" y="165498"/>
                      <a:pt x="831567" y="170547"/>
                      <a:pt x="828902" y="186021"/>
                    </a:cubicBezTo>
                    <a:cubicBezTo>
                      <a:pt x="825829" y="204459"/>
                      <a:pt x="828087" y="201130"/>
                      <a:pt x="823312" y="201130"/>
                    </a:cubicBezTo>
                    <a:close/>
                    <a:moveTo>
                      <a:pt x="917600" y="576740"/>
                    </a:moveTo>
                    <a:cubicBezTo>
                      <a:pt x="894841" y="577115"/>
                      <a:pt x="872652" y="571966"/>
                      <a:pt x="858771" y="558760"/>
                    </a:cubicBezTo>
                    <a:cubicBezTo>
                      <a:pt x="873354" y="563442"/>
                      <a:pt x="894489" y="564320"/>
                      <a:pt x="913403" y="565418"/>
                    </a:cubicBezTo>
                    <a:cubicBezTo>
                      <a:pt x="920214" y="566223"/>
                      <a:pt x="896119" y="568894"/>
                      <a:pt x="893934" y="566369"/>
                    </a:cubicBezTo>
                    <a:cubicBezTo>
                      <a:pt x="893934" y="567320"/>
                      <a:pt x="894600" y="567576"/>
                      <a:pt x="894933" y="568308"/>
                    </a:cubicBezTo>
                    <a:cubicBezTo>
                      <a:pt x="929393" y="575698"/>
                      <a:pt x="958708" y="563150"/>
                      <a:pt x="982619" y="554846"/>
                    </a:cubicBezTo>
                    <a:cubicBezTo>
                      <a:pt x="989429" y="552651"/>
                      <a:pt x="993612" y="548992"/>
                      <a:pt x="990280" y="556016"/>
                    </a:cubicBezTo>
                    <a:cubicBezTo>
                      <a:pt x="985876" y="558614"/>
                      <a:pt x="985062" y="558979"/>
                      <a:pt x="979843" y="561577"/>
                    </a:cubicBezTo>
                    <a:cubicBezTo>
                      <a:pt x="963687" y="570466"/>
                      <a:pt x="940359" y="576365"/>
                      <a:pt x="917600" y="576740"/>
                    </a:cubicBezTo>
                    <a:close/>
                    <a:moveTo>
                      <a:pt x="1276506" y="644144"/>
                    </a:moveTo>
                    <a:cubicBezTo>
                      <a:pt x="1266587" y="646119"/>
                      <a:pt x="1257518" y="645314"/>
                      <a:pt x="1248709" y="640924"/>
                    </a:cubicBezTo>
                    <a:cubicBezTo>
                      <a:pt x="1242454" y="637741"/>
                      <a:pt x="1235052" y="634193"/>
                      <a:pt x="1229426" y="629949"/>
                    </a:cubicBezTo>
                    <a:cubicBezTo>
                      <a:pt x="1227020" y="628083"/>
                      <a:pt x="1223466" y="626035"/>
                      <a:pt x="1220320" y="623986"/>
                    </a:cubicBezTo>
                    <a:cubicBezTo>
                      <a:pt x="1225280" y="612244"/>
                      <a:pt x="1229980" y="600647"/>
                      <a:pt x="1230647" y="587623"/>
                    </a:cubicBezTo>
                    <a:cubicBezTo>
                      <a:pt x="1231905" y="561577"/>
                      <a:pt x="1202109" y="557004"/>
                      <a:pt x="1183788" y="542298"/>
                    </a:cubicBezTo>
                    <a:cubicBezTo>
                      <a:pt x="1170944" y="531908"/>
                      <a:pt x="1162468" y="520714"/>
                      <a:pt x="1153585" y="512337"/>
                    </a:cubicBezTo>
                    <a:cubicBezTo>
                      <a:pt x="1164023" y="509996"/>
                      <a:pt x="1173609" y="514788"/>
                      <a:pt x="1181307" y="519470"/>
                    </a:cubicBezTo>
                    <a:cubicBezTo>
                      <a:pt x="1199741" y="528725"/>
                      <a:pt x="1209808" y="535055"/>
                      <a:pt x="1213065" y="537469"/>
                    </a:cubicBezTo>
                    <a:cubicBezTo>
                      <a:pt x="1222948" y="545444"/>
                      <a:pt x="1229647" y="551626"/>
                      <a:pt x="1238419" y="558760"/>
                    </a:cubicBezTo>
                    <a:cubicBezTo>
                      <a:pt x="1247673" y="566076"/>
                      <a:pt x="1252633" y="568637"/>
                      <a:pt x="1260036" y="575405"/>
                    </a:cubicBezTo>
                    <a:cubicBezTo>
                      <a:pt x="1266439" y="580856"/>
                      <a:pt x="1268622" y="582173"/>
                      <a:pt x="1272324" y="585867"/>
                    </a:cubicBezTo>
                    <a:cubicBezTo>
                      <a:pt x="1280060" y="591793"/>
                      <a:pt x="1278320" y="591793"/>
                      <a:pt x="1284317" y="598049"/>
                    </a:cubicBezTo>
                    <a:cubicBezTo>
                      <a:pt x="1287685" y="601415"/>
                      <a:pt x="1287685" y="601781"/>
                      <a:pt x="1291127" y="604964"/>
                    </a:cubicBezTo>
                    <a:cubicBezTo>
                      <a:pt x="1293422" y="608256"/>
                      <a:pt x="1294643" y="610597"/>
                      <a:pt x="1299011" y="614401"/>
                    </a:cubicBezTo>
                    <a:cubicBezTo>
                      <a:pt x="1299973" y="617109"/>
                      <a:pt x="1298530" y="620841"/>
                      <a:pt x="1296493" y="624572"/>
                    </a:cubicBezTo>
                    <a:cubicBezTo>
                      <a:pt x="1291941" y="632949"/>
                      <a:pt x="1286315" y="642168"/>
                      <a:pt x="1276506" y="644144"/>
                    </a:cubicBezTo>
                    <a:close/>
                    <a:moveTo>
                      <a:pt x="953304" y="1001920"/>
                    </a:moveTo>
                    <a:cubicBezTo>
                      <a:pt x="960226" y="997164"/>
                      <a:pt x="968813" y="993030"/>
                      <a:pt x="975994" y="987908"/>
                    </a:cubicBezTo>
                    <a:cubicBezTo>
                      <a:pt x="979473" y="985311"/>
                      <a:pt x="983248" y="979934"/>
                      <a:pt x="987542" y="976385"/>
                    </a:cubicBezTo>
                    <a:cubicBezTo>
                      <a:pt x="993057" y="971776"/>
                      <a:pt x="998386" y="970495"/>
                      <a:pt x="1000311" y="966654"/>
                    </a:cubicBezTo>
                    <a:cubicBezTo>
                      <a:pt x="1003235" y="960837"/>
                      <a:pt x="1001495" y="953083"/>
                      <a:pt x="1003235" y="947412"/>
                    </a:cubicBezTo>
                    <a:cubicBezTo>
                      <a:pt x="1010786" y="922170"/>
                      <a:pt x="1036326" y="914085"/>
                      <a:pt x="1049169" y="892428"/>
                    </a:cubicBezTo>
                    <a:cubicBezTo>
                      <a:pt x="1061383" y="883027"/>
                      <a:pt x="1071526" y="871504"/>
                      <a:pt x="1081223" y="859614"/>
                    </a:cubicBezTo>
                    <a:cubicBezTo>
                      <a:pt x="1128711" y="829580"/>
                      <a:pt x="1143516" y="767426"/>
                      <a:pt x="1174979" y="721698"/>
                    </a:cubicBezTo>
                    <a:cubicBezTo>
                      <a:pt x="1178050" y="704760"/>
                      <a:pt x="1189598" y="696237"/>
                      <a:pt x="1195484" y="682116"/>
                    </a:cubicBezTo>
                    <a:lnTo>
                      <a:pt x="1211067" y="649375"/>
                    </a:lnTo>
                    <a:cubicBezTo>
                      <a:pt x="1213176" y="641217"/>
                      <a:pt x="1216323" y="633534"/>
                      <a:pt x="1219506" y="625962"/>
                    </a:cubicBezTo>
                    <a:cubicBezTo>
                      <a:pt x="1235570" y="639241"/>
                      <a:pt x="1256852" y="652923"/>
                      <a:pt x="1277950" y="647362"/>
                    </a:cubicBezTo>
                    <a:cubicBezTo>
                      <a:pt x="1286833" y="645094"/>
                      <a:pt x="1294199" y="639095"/>
                      <a:pt x="1299381" y="631669"/>
                    </a:cubicBezTo>
                    <a:cubicBezTo>
                      <a:pt x="1301491" y="628413"/>
                      <a:pt x="1304489" y="620768"/>
                      <a:pt x="1304933" y="615462"/>
                    </a:cubicBezTo>
                    <a:cubicBezTo>
                      <a:pt x="1311226" y="601635"/>
                      <a:pt x="1255187" y="537798"/>
                      <a:pt x="1220838" y="497886"/>
                    </a:cubicBezTo>
                    <a:cubicBezTo>
                      <a:pt x="1199777" y="486802"/>
                      <a:pt x="1175126" y="482486"/>
                      <a:pt x="1154510" y="469901"/>
                    </a:cubicBezTo>
                    <a:cubicBezTo>
                      <a:pt x="1143257" y="463060"/>
                      <a:pt x="1131598" y="450183"/>
                      <a:pt x="1120309" y="440050"/>
                    </a:cubicBezTo>
                    <a:cubicBezTo>
                      <a:pt x="1042359" y="369921"/>
                      <a:pt x="960818" y="296245"/>
                      <a:pt x="888123" y="223958"/>
                    </a:cubicBezTo>
                    <a:cubicBezTo>
                      <a:pt x="876760" y="221104"/>
                      <a:pt x="867766" y="215689"/>
                      <a:pt x="855884" y="213385"/>
                    </a:cubicBezTo>
                    <a:cubicBezTo>
                      <a:pt x="839783" y="187118"/>
                      <a:pt x="847705" y="119734"/>
                      <a:pt x="831418" y="111174"/>
                    </a:cubicBezTo>
                    <a:cubicBezTo>
                      <a:pt x="816613" y="112015"/>
                      <a:pt x="804991" y="117649"/>
                      <a:pt x="794404" y="124672"/>
                    </a:cubicBezTo>
                    <a:cubicBezTo>
                      <a:pt x="785336" y="130526"/>
                      <a:pt x="778193" y="144501"/>
                      <a:pt x="770938" y="153609"/>
                    </a:cubicBezTo>
                    <a:cubicBezTo>
                      <a:pt x="762832" y="163999"/>
                      <a:pt x="754356" y="172815"/>
                      <a:pt x="747545" y="182473"/>
                    </a:cubicBezTo>
                    <a:cubicBezTo>
                      <a:pt x="698429" y="143586"/>
                      <a:pt x="666227" y="88090"/>
                      <a:pt x="626549" y="39801"/>
                    </a:cubicBezTo>
                    <a:cubicBezTo>
                      <a:pt x="623476" y="35301"/>
                      <a:pt x="626030" y="32704"/>
                      <a:pt x="626363" y="28168"/>
                    </a:cubicBezTo>
                    <a:cubicBezTo>
                      <a:pt x="626659" y="25680"/>
                      <a:pt x="628510" y="10498"/>
                      <a:pt x="620775" y="7023"/>
                    </a:cubicBezTo>
                    <a:cubicBezTo>
                      <a:pt x="590719" y="4865"/>
                      <a:pt x="568585" y="2743"/>
                      <a:pt x="539122" y="0"/>
                    </a:cubicBezTo>
                    <a:cubicBezTo>
                      <a:pt x="521504" y="0"/>
                      <a:pt x="498593" y="5999"/>
                      <a:pt x="484601" y="18035"/>
                    </a:cubicBezTo>
                    <a:cubicBezTo>
                      <a:pt x="472683" y="28351"/>
                      <a:pt x="476088" y="48032"/>
                      <a:pt x="473312" y="62007"/>
                    </a:cubicBezTo>
                    <a:cubicBezTo>
                      <a:pt x="471906" y="69469"/>
                      <a:pt x="468463" y="77188"/>
                      <a:pt x="468463" y="84103"/>
                    </a:cubicBezTo>
                    <a:cubicBezTo>
                      <a:pt x="468463" y="90321"/>
                      <a:pt x="472053" y="94675"/>
                      <a:pt x="473312" y="100455"/>
                    </a:cubicBezTo>
                    <a:cubicBezTo>
                      <a:pt x="476236" y="114356"/>
                      <a:pt x="474756" y="129611"/>
                      <a:pt x="481307" y="142635"/>
                    </a:cubicBezTo>
                    <a:cubicBezTo>
                      <a:pt x="491707" y="153207"/>
                      <a:pt x="501184" y="158877"/>
                      <a:pt x="511436" y="167109"/>
                    </a:cubicBezTo>
                    <a:cubicBezTo>
                      <a:pt x="521097" y="175010"/>
                      <a:pt x="533126" y="182217"/>
                      <a:pt x="541602" y="191179"/>
                    </a:cubicBezTo>
                    <a:cubicBezTo>
                      <a:pt x="551262" y="201313"/>
                      <a:pt x="558776" y="215689"/>
                      <a:pt x="566994" y="227871"/>
                    </a:cubicBezTo>
                    <a:cubicBezTo>
                      <a:pt x="575285" y="239944"/>
                      <a:pt x="579245" y="244443"/>
                      <a:pt x="588313" y="255967"/>
                    </a:cubicBezTo>
                    <a:cubicBezTo>
                      <a:pt x="591274" y="260028"/>
                      <a:pt x="596049" y="265479"/>
                      <a:pt x="600601" y="270015"/>
                    </a:cubicBezTo>
                    <a:cubicBezTo>
                      <a:pt x="606783" y="276087"/>
                      <a:pt x="608115" y="284208"/>
                      <a:pt x="612779" y="291013"/>
                    </a:cubicBezTo>
                    <a:cubicBezTo>
                      <a:pt x="616629" y="296683"/>
                      <a:pt x="620848" y="301805"/>
                      <a:pt x="624068" y="308023"/>
                    </a:cubicBezTo>
                    <a:cubicBezTo>
                      <a:pt x="627548" y="315047"/>
                      <a:pt x="630101" y="322474"/>
                      <a:pt x="633766" y="329461"/>
                    </a:cubicBezTo>
                    <a:cubicBezTo>
                      <a:pt x="638948" y="339557"/>
                      <a:pt x="644351" y="349545"/>
                      <a:pt x="649164" y="359715"/>
                    </a:cubicBezTo>
                    <a:cubicBezTo>
                      <a:pt x="651237" y="364031"/>
                      <a:pt x="652791" y="368860"/>
                      <a:pt x="655382" y="372738"/>
                    </a:cubicBezTo>
                    <a:cubicBezTo>
                      <a:pt x="658898" y="378042"/>
                      <a:pt x="665227" y="381225"/>
                      <a:pt x="670076" y="385176"/>
                    </a:cubicBezTo>
                    <a:cubicBezTo>
                      <a:pt x="676442" y="390261"/>
                      <a:pt x="682735" y="395419"/>
                      <a:pt x="688990" y="400541"/>
                    </a:cubicBezTo>
                    <a:cubicBezTo>
                      <a:pt x="699539" y="408918"/>
                      <a:pt x="712604" y="416710"/>
                      <a:pt x="721192" y="426551"/>
                    </a:cubicBezTo>
                    <a:cubicBezTo>
                      <a:pt x="732703" y="439720"/>
                      <a:pt x="737182" y="457499"/>
                      <a:pt x="749508" y="470889"/>
                    </a:cubicBezTo>
                    <a:cubicBezTo>
                      <a:pt x="751840" y="473449"/>
                      <a:pt x="751654" y="484204"/>
                      <a:pt x="752173" y="487753"/>
                    </a:cubicBezTo>
                    <a:cubicBezTo>
                      <a:pt x="752876" y="493460"/>
                      <a:pt x="753616" y="499167"/>
                      <a:pt x="754208" y="504947"/>
                    </a:cubicBezTo>
                    <a:cubicBezTo>
                      <a:pt x="755356" y="516178"/>
                      <a:pt x="756095" y="527518"/>
                      <a:pt x="756577" y="538896"/>
                    </a:cubicBezTo>
                    <a:cubicBezTo>
                      <a:pt x="757243" y="560918"/>
                      <a:pt x="756577" y="582905"/>
                      <a:pt x="754578" y="604854"/>
                    </a:cubicBezTo>
                    <a:cubicBezTo>
                      <a:pt x="753431" y="619377"/>
                      <a:pt x="750211" y="634559"/>
                      <a:pt x="751210" y="649192"/>
                    </a:cubicBezTo>
                    <a:cubicBezTo>
                      <a:pt x="751728" y="656325"/>
                      <a:pt x="749470" y="663276"/>
                      <a:pt x="748063" y="670081"/>
                    </a:cubicBezTo>
                    <a:cubicBezTo>
                      <a:pt x="747102" y="673849"/>
                      <a:pt x="747842" y="679299"/>
                      <a:pt x="746361" y="682738"/>
                    </a:cubicBezTo>
                    <a:cubicBezTo>
                      <a:pt x="745806" y="684055"/>
                      <a:pt x="744067" y="684530"/>
                      <a:pt x="743659" y="685957"/>
                    </a:cubicBezTo>
                    <a:cubicBezTo>
                      <a:pt x="743030" y="688079"/>
                      <a:pt x="744177" y="690383"/>
                      <a:pt x="743659" y="692578"/>
                    </a:cubicBezTo>
                    <a:cubicBezTo>
                      <a:pt x="742512" y="697298"/>
                      <a:pt x="740217" y="701431"/>
                      <a:pt x="739847" y="706406"/>
                    </a:cubicBezTo>
                    <a:cubicBezTo>
                      <a:pt x="739365" y="712443"/>
                      <a:pt x="739958" y="718442"/>
                      <a:pt x="737478" y="724185"/>
                    </a:cubicBezTo>
                    <a:cubicBezTo>
                      <a:pt x="735294" y="728905"/>
                      <a:pt x="733111" y="733149"/>
                      <a:pt x="732555" y="738453"/>
                    </a:cubicBezTo>
                    <a:cubicBezTo>
                      <a:pt x="731704" y="744891"/>
                      <a:pt x="728447" y="750781"/>
                      <a:pt x="727670" y="757403"/>
                    </a:cubicBezTo>
                    <a:cubicBezTo>
                      <a:pt x="725892" y="772548"/>
                      <a:pt x="714751" y="782974"/>
                      <a:pt x="706535" y="795046"/>
                    </a:cubicBezTo>
                    <a:cubicBezTo>
                      <a:pt x="704980" y="797241"/>
                      <a:pt x="703240" y="799546"/>
                      <a:pt x="701389" y="802033"/>
                    </a:cubicBezTo>
                    <a:cubicBezTo>
                      <a:pt x="790629" y="851895"/>
                      <a:pt x="876723" y="919170"/>
                      <a:pt x="953304" y="1001920"/>
                    </a:cubicBezTo>
                    <a:close/>
                    <a:moveTo>
                      <a:pt x="539140" y="1368076"/>
                    </a:moveTo>
                    <a:cubicBezTo>
                      <a:pt x="541287" y="1359040"/>
                      <a:pt x="542953" y="1349858"/>
                      <a:pt x="543989" y="1340676"/>
                    </a:cubicBezTo>
                    <a:cubicBezTo>
                      <a:pt x="544100" y="1339688"/>
                      <a:pt x="544211" y="1336871"/>
                      <a:pt x="544470" y="1334091"/>
                    </a:cubicBezTo>
                    <a:cubicBezTo>
                      <a:pt x="540880" y="1332773"/>
                      <a:pt x="535587" y="1330469"/>
                      <a:pt x="531145" y="1328603"/>
                    </a:cubicBezTo>
                    <a:cubicBezTo>
                      <a:pt x="527814" y="1327652"/>
                      <a:pt x="524594" y="1326628"/>
                      <a:pt x="521225" y="1325787"/>
                    </a:cubicBezTo>
                    <a:cubicBezTo>
                      <a:pt x="503274" y="1321543"/>
                      <a:pt x="484952" y="1318909"/>
                      <a:pt x="466408" y="1317409"/>
                    </a:cubicBezTo>
                    <a:cubicBezTo>
                      <a:pt x="466889" y="1318543"/>
                      <a:pt x="467333" y="1320372"/>
                      <a:pt x="468148" y="1322824"/>
                    </a:cubicBezTo>
                    <a:cubicBezTo>
                      <a:pt x="471109" y="1331384"/>
                      <a:pt x="473996" y="1339871"/>
                      <a:pt x="476883" y="1348395"/>
                    </a:cubicBezTo>
                    <a:cubicBezTo>
                      <a:pt x="477068" y="1348761"/>
                      <a:pt x="477142" y="1349089"/>
                      <a:pt x="477291" y="1349382"/>
                    </a:cubicBezTo>
                    <a:cubicBezTo>
                      <a:pt x="477919" y="1350736"/>
                      <a:pt x="478475" y="1352052"/>
                      <a:pt x="479178" y="1353443"/>
                    </a:cubicBezTo>
                    <a:cubicBezTo>
                      <a:pt x="487247" y="1354101"/>
                      <a:pt x="495686" y="1356040"/>
                      <a:pt x="504088" y="1358235"/>
                    </a:cubicBezTo>
                    <a:cubicBezTo>
                      <a:pt x="514637" y="1360576"/>
                      <a:pt x="525038" y="1363503"/>
                      <a:pt x="535365" y="1366832"/>
                    </a:cubicBezTo>
                    <a:cubicBezTo>
                      <a:pt x="536586" y="1367234"/>
                      <a:pt x="537919" y="1367636"/>
                      <a:pt x="539140" y="1368076"/>
                    </a:cubicBezTo>
                    <a:close/>
                    <a:moveTo>
                      <a:pt x="586295" y="1386074"/>
                    </a:moveTo>
                    <a:cubicBezTo>
                      <a:pt x="588442" y="1375466"/>
                      <a:pt x="589590" y="1364637"/>
                      <a:pt x="589553" y="1353735"/>
                    </a:cubicBezTo>
                    <a:cubicBezTo>
                      <a:pt x="587961" y="1353113"/>
                      <a:pt x="586074" y="1351613"/>
                      <a:pt x="583261" y="1349748"/>
                    </a:cubicBezTo>
                    <a:cubicBezTo>
                      <a:pt x="582964" y="1349675"/>
                      <a:pt x="582743" y="1349492"/>
                      <a:pt x="582557" y="1349345"/>
                    </a:cubicBezTo>
                    <a:cubicBezTo>
                      <a:pt x="572638" y="1345285"/>
                      <a:pt x="561756" y="1339615"/>
                      <a:pt x="550244" y="1336688"/>
                    </a:cubicBezTo>
                    <a:cubicBezTo>
                      <a:pt x="549096" y="1347516"/>
                      <a:pt x="547099" y="1358162"/>
                      <a:pt x="544618" y="1368551"/>
                    </a:cubicBezTo>
                    <a:cubicBezTo>
                      <a:pt x="544618" y="1368990"/>
                      <a:pt x="544544" y="1369356"/>
                      <a:pt x="544544" y="1369685"/>
                    </a:cubicBezTo>
                    <a:cubicBezTo>
                      <a:pt x="556574" y="1373526"/>
                      <a:pt x="571416" y="1378502"/>
                      <a:pt x="583594" y="1385708"/>
                    </a:cubicBezTo>
                    <a:cubicBezTo>
                      <a:pt x="584482" y="1385892"/>
                      <a:pt x="585370" y="1386074"/>
                      <a:pt x="586295" y="1386074"/>
                    </a:cubicBezTo>
                    <a:close/>
                    <a:moveTo>
                      <a:pt x="529924" y="1399720"/>
                    </a:moveTo>
                    <a:cubicBezTo>
                      <a:pt x="530035" y="1399574"/>
                      <a:pt x="530109" y="1399317"/>
                      <a:pt x="530294" y="1399170"/>
                    </a:cubicBezTo>
                    <a:cubicBezTo>
                      <a:pt x="534365" y="1392293"/>
                      <a:pt x="536143" y="1382013"/>
                      <a:pt x="537771" y="1374148"/>
                    </a:cubicBezTo>
                    <a:cubicBezTo>
                      <a:pt x="535587" y="1373417"/>
                      <a:pt x="533588" y="1372503"/>
                      <a:pt x="531367" y="1371917"/>
                    </a:cubicBezTo>
                    <a:cubicBezTo>
                      <a:pt x="519412" y="1368113"/>
                      <a:pt x="507197" y="1364820"/>
                      <a:pt x="494835" y="1362332"/>
                    </a:cubicBezTo>
                    <a:cubicBezTo>
                      <a:pt x="490097" y="1361344"/>
                      <a:pt x="485730" y="1360723"/>
                      <a:pt x="481325" y="1360101"/>
                    </a:cubicBezTo>
                    <a:cubicBezTo>
                      <a:pt x="481473" y="1360905"/>
                      <a:pt x="481584" y="1361673"/>
                      <a:pt x="481880" y="1362516"/>
                    </a:cubicBezTo>
                    <a:cubicBezTo>
                      <a:pt x="484620" y="1370819"/>
                      <a:pt x="487580" y="1379087"/>
                      <a:pt x="490430" y="1387355"/>
                    </a:cubicBezTo>
                    <a:cubicBezTo>
                      <a:pt x="495835" y="1388818"/>
                      <a:pt x="501090" y="1390537"/>
                      <a:pt x="506161" y="1392293"/>
                    </a:cubicBezTo>
                    <a:cubicBezTo>
                      <a:pt x="514082" y="1394598"/>
                      <a:pt x="522040" y="1397232"/>
                      <a:pt x="529924" y="1399720"/>
                    </a:cubicBezTo>
                    <a:close/>
                    <a:moveTo>
                      <a:pt x="573785" y="1414572"/>
                    </a:moveTo>
                    <a:cubicBezTo>
                      <a:pt x="575044" y="1415011"/>
                      <a:pt x="576265" y="1414938"/>
                      <a:pt x="577264" y="1414426"/>
                    </a:cubicBezTo>
                    <a:cubicBezTo>
                      <a:pt x="579152" y="1410621"/>
                      <a:pt x="580706" y="1406743"/>
                      <a:pt x="582039" y="1402829"/>
                    </a:cubicBezTo>
                    <a:cubicBezTo>
                      <a:pt x="582964" y="1399720"/>
                      <a:pt x="583816" y="1396573"/>
                      <a:pt x="584667" y="1393427"/>
                    </a:cubicBezTo>
                    <a:cubicBezTo>
                      <a:pt x="582113" y="1391855"/>
                      <a:pt x="579485" y="1390391"/>
                      <a:pt x="576709" y="1389110"/>
                    </a:cubicBezTo>
                    <a:cubicBezTo>
                      <a:pt x="565605" y="1384099"/>
                      <a:pt x="554242" y="1379818"/>
                      <a:pt x="542768" y="1375832"/>
                    </a:cubicBezTo>
                    <a:cubicBezTo>
                      <a:pt x="540954" y="1382416"/>
                      <a:pt x="539140" y="1389001"/>
                      <a:pt x="537289" y="1395732"/>
                    </a:cubicBezTo>
                    <a:cubicBezTo>
                      <a:pt x="537068" y="1397670"/>
                      <a:pt x="536845" y="1399574"/>
                      <a:pt x="536697" y="1401768"/>
                    </a:cubicBezTo>
                    <a:cubicBezTo>
                      <a:pt x="537438" y="1402024"/>
                      <a:pt x="538030" y="1402280"/>
                      <a:pt x="538770" y="1402573"/>
                    </a:cubicBezTo>
                    <a:cubicBezTo>
                      <a:pt x="542471" y="1403817"/>
                      <a:pt x="546395" y="1404914"/>
                      <a:pt x="550096" y="1406194"/>
                    </a:cubicBezTo>
                    <a:cubicBezTo>
                      <a:pt x="556574" y="1408500"/>
                      <a:pt x="564235" y="1410914"/>
                      <a:pt x="571823" y="1413840"/>
                    </a:cubicBezTo>
                    <a:cubicBezTo>
                      <a:pt x="572082" y="1413840"/>
                      <a:pt x="572415" y="1413913"/>
                      <a:pt x="572822" y="1414206"/>
                    </a:cubicBezTo>
                    <a:cubicBezTo>
                      <a:pt x="573119" y="1414316"/>
                      <a:pt x="573415" y="1414463"/>
                      <a:pt x="573785" y="1414572"/>
                    </a:cubicBezTo>
                    <a:close/>
                    <a:moveTo>
                      <a:pt x="737793" y="1782701"/>
                    </a:moveTo>
                    <a:cubicBezTo>
                      <a:pt x="741789" y="1776190"/>
                      <a:pt x="736534" y="1766348"/>
                      <a:pt x="741715" y="1761483"/>
                    </a:cubicBezTo>
                    <a:cubicBezTo>
                      <a:pt x="744306" y="1760056"/>
                      <a:pt x="748045" y="1760971"/>
                      <a:pt x="752709" y="1760824"/>
                    </a:cubicBezTo>
                    <a:cubicBezTo>
                      <a:pt x="754523" y="1756435"/>
                      <a:pt x="754523" y="1755154"/>
                      <a:pt x="753597" y="1752521"/>
                    </a:cubicBezTo>
                    <a:cubicBezTo>
                      <a:pt x="752153" y="1745826"/>
                      <a:pt x="749341" y="1743229"/>
                      <a:pt x="747490" y="1738327"/>
                    </a:cubicBezTo>
                    <a:cubicBezTo>
                      <a:pt x="746897" y="1720584"/>
                      <a:pt x="754337" y="1711036"/>
                      <a:pt x="756299" y="1695891"/>
                    </a:cubicBezTo>
                    <a:cubicBezTo>
                      <a:pt x="771030" y="1688502"/>
                      <a:pt x="788242" y="1683746"/>
                      <a:pt x="800197" y="1673722"/>
                    </a:cubicBezTo>
                    <a:cubicBezTo>
                      <a:pt x="794201" y="1668747"/>
                      <a:pt x="786095" y="1665820"/>
                      <a:pt x="779729" y="1661138"/>
                    </a:cubicBezTo>
                    <a:cubicBezTo>
                      <a:pt x="782875" y="1655980"/>
                      <a:pt x="795311" y="1661943"/>
                      <a:pt x="802159" y="1662125"/>
                    </a:cubicBezTo>
                    <a:cubicBezTo>
                      <a:pt x="799938" y="1649468"/>
                      <a:pt x="773177" y="1647931"/>
                      <a:pt x="776804" y="1629311"/>
                    </a:cubicBezTo>
                    <a:cubicBezTo>
                      <a:pt x="779506" y="1615593"/>
                      <a:pt x="809450" y="1612666"/>
                      <a:pt x="824589" y="1619690"/>
                    </a:cubicBezTo>
                    <a:cubicBezTo>
                      <a:pt x="830178" y="1616215"/>
                      <a:pt x="834027" y="1611057"/>
                      <a:pt x="842133" y="1610069"/>
                    </a:cubicBezTo>
                    <a:cubicBezTo>
                      <a:pt x="842430" y="1599862"/>
                      <a:pt x="837100" y="1595180"/>
                      <a:pt x="831400" y="1590790"/>
                    </a:cubicBezTo>
                    <a:cubicBezTo>
                      <a:pt x="821702" y="1555268"/>
                      <a:pt x="814152" y="1522197"/>
                      <a:pt x="805157" y="1486603"/>
                    </a:cubicBezTo>
                    <a:cubicBezTo>
                      <a:pt x="802159" y="1475043"/>
                      <a:pt x="800493" y="1462092"/>
                      <a:pt x="796310" y="1451886"/>
                    </a:cubicBezTo>
                    <a:cubicBezTo>
                      <a:pt x="790944" y="1438643"/>
                      <a:pt x="780654" y="1424559"/>
                      <a:pt x="772881" y="1411316"/>
                    </a:cubicBezTo>
                    <a:cubicBezTo>
                      <a:pt x="749859" y="1371697"/>
                      <a:pt x="729946" y="1326628"/>
                      <a:pt x="708441" y="1284997"/>
                    </a:cubicBezTo>
                    <a:cubicBezTo>
                      <a:pt x="736940" y="1260267"/>
                      <a:pt x="765997" y="1235940"/>
                      <a:pt x="793386" y="1208796"/>
                    </a:cubicBezTo>
                    <a:cubicBezTo>
                      <a:pt x="802455" y="1199797"/>
                      <a:pt x="813596" y="1191858"/>
                      <a:pt x="820703" y="1182749"/>
                    </a:cubicBezTo>
                    <a:cubicBezTo>
                      <a:pt x="828438" y="1172762"/>
                      <a:pt x="835138" y="1160032"/>
                      <a:pt x="842133" y="1149020"/>
                    </a:cubicBezTo>
                    <a:cubicBezTo>
                      <a:pt x="863268" y="1116096"/>
                      <a:pt x="882923" y="1082111"/>
                      <a:pt x="905649" y="1049662"/>
                    </a:cubicBezTo>
                    <a:cubicBezTo>
                      <a:pt x="905871" y="1045382"/>
                      <a:pt x="906759" y="1041724"/>
                      <a:pt x="907647" y="1038029"/>
                    </a:cubicBezTo>
                    <a:cubicBezTo>
                      <a:pt x="916272" y="1036785"/>
                      <a:pt x="922453" y="1032651"/>
                      <a:pt x="927857" y="1027493"/>
                    </a:cubicBezTo>
                    <a:cubicBezTo>
                      <a:pt x="923267" y="1021457"/>
                      <a:pt x="918677" y="1015567"/>
                      <a:pt x="913940" y="1009641"/>
                    </a:cubicBezTo>
                    <a:cubicBezTo>
                      <a:pt x="848722" y="929562"/>
                      <a:pt x="773288" y="863348"/>
                      <a:pt x="693487" y="812425"/>
                    </a:cubicBezTo>
                    <a:cubicBezTo>
                      <a:pt x="690859" y="816120"/>
                      <a:pt x="688823" y="819741"/>
                      <a:pt x="687972" y="822997"/>
                    </a:cubicBezTo>
                    <a:cubicBezTo>
                      <a:pt x="683123" y="843520"/>
                      <a:pt x="690230" y="861738"/>
                      <a:pt x="687972" y="880834"/>
                    </a:cubicBezTo>
                    <a:cubicBezTo>
                      <a:pt x="686824" y="891443"/>
                      <a:pt x="681532" y="904503"/>
                      <a:pt x="678126" y="916538"/>
                    </a:cubicBezTo>
                    <a:cubicBezTo>
                      <a:pt x="674906" y="928793"/>
                      <a:pt x="673129" y="942256"/>
                      <a:pt x="668428" y="952206"/>
                    </a:cubicBezTo>
                    <a:cubicBezTo>
                      <a:pt x="663172" y="963767"/>
                      <a:pt x="638003" y="981399"/>
                      <a:pt x="627566" y="990838"/>
                    </a:cubicBezTo>
                    <a:cubicBezTo>
                      <a:pt x="586147" y="1027969"/>
                      <a:pt x="547617" y="1060198"/>
                      <a:pt x="507383" y="1098793"/>
                    </a:cubicBezTo>
                    <a:cubicBezTo>
                      <a:pt x="495835" y="1110023"/>
                      <a:pt x="475514" y="1127144"/>
                      <a:pt x="460671" y="1143240"/>
                    </a:cubicBezTo>
                    <a:cubicBezTo>
                      <a:pt x="447013" y="1157910"/>
                      <a:pt x="427211" y="1168994"/>
                      <a:pt x="418624" y="1185639"/>
                    </a:cubicBezTo>
                    <a:cubicBezTo>
                      <a:pt x="410961" y="1207991"/>
                      <a:pt x="413183" y="1232282"/>
                      <a:pt x="409851" y="1255109"/>
                    </a:cubicBezTo>
                    <a:cubicBezTo>
                      <a:pt x="404041" y="1258913"/>
                      <a:pt x="399895" y="1260524"/>
                      <a:pt x="393047" y="1266596"/>
                    </a:cubicBezTo>
                    <a:cubicBezTo>
                      <a:pt x="386422" y="1278412"/>
                      <a:pt x="393824" y="1283716"/>
                      <a:pt x="386199" y="1294545"/>
                    </a:cubicBezTo>
                    <a:cubicBezTo>
                      <a:pt x="384534" y="1303105"/>
                      <a:pt x="372838" y="1316421"/>
                      <a:pt x="374689" y="1325457"/>
                    </a:cubicBezTo>
                    <a:cubicBezTo>
                      <a:pt x="386199" y="1327287"/>
                      <a:pt x="388421" y="1325860"/>
                      <a:pt x="398340" y="1330286"/>
                    </a:cubicBezTo>
                    <a:cubicBezTo>
                      <a:pt x="411628" y="1336322"/>
                      <a:pt x="418106" y="1307056"/>
                      <a:pt x="440166" y="1310787"/>
                    </a:cubicBezTo>
                    <a:cubicBezTo>
                      <a:pt x="436797" y="1315507"/>
                      <a:pt x="435723" y="1313568"/>
                      <a:pt x="431245" y="1314848"/>
                    </a:cubicBezTo>
                    <a:cubicBezTo>
                      <a:pt x="421696" y="1317702"/>
                      <a:pt x="413701" y="1330323"/>
                      <a:pt x="403078" y="1335152"/>
                    </a:cubicBezTo>
                    <a:cubicBezTo>
                      <a:pt x="400931" y="1336102"/>
                      <a:pt x="398081" y="1335188"/>
                      <a:pt x="396230" y="1336102"/>
                    </a:cubicBezTo>
                    <a:cubicBezTo>
                      <a:pt x="383646" y="1342358"/>
                      <a:pt x="373208" y="1353040"/>
                      <a:pt x="361696" y="1362698"/>
                    </a:cubicBezTo>
                    <a:cubicBezTo>
                      <a:pt x="368915" y="1362259"/>
                      <a:pt x="376317" y="1348395"/>
                      <a:pt x="385533" y="1346748"/>
                    </a:cubicBezTo>
                    <a:cubicBezTo>
                      <a:pt x="381869" y="1358601"/>
                      <a:pt x="369321" y="1361673"/>
                      <a:pt x="362029" y="1369831"/>
                    </a:cubicBezTo>
                    <a:cubicBezTo>
                      <a:pt x="361142" y="1377002"/>
                      <a:pt x="362288" y="1386257"/>
                      <a:pt x="359105" y="1391086"/>
                    </a:cubicBezTo>
                    <a:cubicBezTo>
                      <a:pt x="356145" y="1386879"/>
                      <a:pt x="359735" y="1380843"/>
                      <a:pt x="359105" y="1375685"/>
                    </a:cubicBezTo>
                    <a:cubicBezTo>
                      <a:pt x="349927" y="1413877"/>
                      <a:pt x="322574" y="1432497"/>
                      <a:pt x="322241" y="1479396"/>
                    </a:cubicBezTo>
                    <a:cubicBezTo>
                      <a:pt x="324832" y="1496005"/>
                      <a:pt x="330975" y="1509869"/>
                      <a:pt x="337601" y="1523258"/>
                    </a:cubicBezTo>
                    <a:cubicBezTo>
                      <a:pt x="340340" y="1528636"/>
                      <a:pt x="340192" y="1529551"/>
                      <a:pt x="344448" y="1537379"/>
                    </a:cubicBezTo>
                    <a:cubicBezTo>
                      <a:pt x="346817" y="1541696"/>
                      <a:pt x="349445" y="1543562"/>
                      <a:pt x="352221" y="1548280"/>
                    </a:cubicBezTo>
                    <a:cubicBezTo>
                      <a:pt x="353517" y="1550402"/>
                      <a:pt x="357625" y="1555049"/>
                      <a:pt x="359105" y="1556987"/>
                    </a:cubicBezTo>
                    <a:cubicBezTo>
                      <a:pt x="362511" y="1561414"/>
                      <a:pt x="370061" y="1566206"/>
                      <a:pt x="375614" y="1570450"/>
                    </a:cubicBezTo>
                    <a:cubicBezTo>
                      <a:pt x="388421" y="1580107"/>
                      <a:pt x="394417" y="1582888"/>
                      <a:pt x="414737" y="1586876"/>
                    </a:cubicBezTo>
                    <a:cubicBezTo>
                      <a:pt x="421844" y="1588302"/>
                      <a:pt x="429949" y="1590899"/>
                      <a:pt x="436242" y="1590790"/>
                    </a:cubicBezTo>
                    <a:cubicBezTo>
                      <a:pt x="445421" y="1590644"/>
                      <a:pt x="454452" y="1586363"/>
                      <a:pt x="463484" y="1583986"/>
                    </a:cubicBezTo>
                    <a:cubicBezTo>
                      <a:pt x="472553" y="1581644"/>
                      <a:pt x="483693" y="1578096"/>
                      <a:pt x="490541" y="1574767"/>
                    </a:cubicBezTo>
                    <a:cubicBezTo>
                      <a:pt x="498093" y="1571035"/>
                      <a:pt x="507197" y="1562109"/>
                      <a:pt x="514304" y="1553109"/>
                    </a:cubicBezTo>
                    <a:cubicBezTo>
                      <a:pt x="523483" y="1541660"/>
                      <a:pt x="521448" y="1546378"/>
                      <a:pt x="528110" y="1535879"/>
                    </a:cubicBezTo>
                    <a:cubicBezTo>
                      <a:pt x="531922" y="1528380"/>
                      <a:pt x="539103" y="1517003"/>
                      <a:pt x="541917" y="1513381"/>
                    </a:cubicBezTo>
                    <a:cubicBezTo>
                      <a:pt x="557980" y="1506467"/>
                      <a:pt x="567086" y="1498931"/>
                      <a:pt x="584519" y="1493297"/>
                    </a:cubicBezTo>
                    <a:cubicBezTo>
                      <a:pt x="584001" y="1472994"/>
                      <a:pt x="566679" y="1469262"/>
                      <a:pt x="553353" y="1461434"/>
                    </a:cubicBezTo>
                    <a:cubicBezTo>
                      <a:pt x="555833" y="1451776"/>
                      <a:pt x="561571" y="1445192"/>
                      <a:pt x="563976" y="1435497"/>
                    </a:cubicBezTo>
                    <a:cubicBezTo>
                      <a:pt x="573119" y="1436741"/>
                      <a:pt x="570269" y="1436412"/>
                      <a:pt x="581298" y="1438789"/>
                    </a:cubicBezTo>
                    <a:cubicBezTo>
                      <a:pt x="584741" y="1439448"/>
                      <a:pt x="590034" y="1442704"/>
                      <a:pt x="593476" y="1443545"/>
                    </a:cubicBezTo>
                    <a:cubicBezTo>
                      <a:pt x="595364" y="1438643"/>
                      <a:pt x="595697" y="1439960"/>
                      <a:pt x="595438" y="1433924"/>
                    </a:cubicBezTo>
                    <a:cubicBezTo>
                      <a:pt x="594919" y="1433668"/>
                      <a:pt x="594179" y="1433156"/>
                      <a:pt x="593402" y="1432497"/>
                    </a:cubicBezTo>
                    <a:cubicBezTo>
                      <a:pt x="591626" y="1431144"/>
                      <a:pt x="589627" y="1430083"/>
                      <a:pt x="587850" y="1428949"/>
                    </a:cubicBezTo>
                    <a:cubicBezTo>
                      <a:pt x="585333" y="1427668"/>
                      <a:pt x="583150" y="1426534"/>
                      <a:pt x="580336" y="1425034"/>
                    </a:cubicBezTo>
                    <a:cubicBezTo>
                      <a:pt x="580262" y="1424888"/>
                      <a:pt x="580152" y="1424888"/>
                      <a:pt x="579967" y="1424705"/>
                    </a:cubicBezTo>
                    <a:cubicBezTo>
                      <a:pt x="576190" y="1422912"/>
                      <a:pt x="572341" y="1421121"/>
                      <a:pt x="568418" y="1419583"/>
                    </a:cubicBezTo>
                    <a:cubicBezTo>
                      <a:pt x="567530" y="1419255"/>
                      <a:pt x="566753" y="1418999"/>
                      <a:pt x="564754" y="1418157"/>
                    </a:cubicBezTo>
                    <a:cubicBezTo>
                      <a:pt x="561866" y="1417060"/>
                      <a:pt x="558980" y="1415889"/>
                      <a:pt x="556167" y="1414865"/>
                    </a:cubicBezTo>
                    <a:cubicBezTo>
                      <a:pt x="531108" y="1405646"/>
                      <a:pt x="505458" y="1398220"/>
                      <a:pt x="479807" y="1391123"/>
                    </a:cubicBezTo>
                    <a:cubicBezTo>
                      <a:pt x="461152" y="1385965"/>
                      <a:pt x="442645" y="1381172"/>
                      <a:pt x="423768" y="1376673"/>
                    </a:cubicBezTo>
                    <a:cubicBezTo>
                      <a:pt x="423657" y="1376673"/>
                      <a:pt x="423509" y="1376600"/>
                      <a:pt x="423509" y="1376600"/>
                    </a:cubicBezTo>
                    <a:cubicBezTo>
                      <a:pt x="423435" y="1376600"/>
                      <a:pt x="423362" y="1376563"/>
                      <a:pt x="423213" y="1376563"/>
                    </a:cubicBezTo>
                    <a:cubicBezTo>
                      <a:pt x="420659" y="1375905"/>
                      <a:pt x="418031" y="1375209"/>
                      <a:pt x="415403" y="1374660"/>
                    </a:cubicBezTo>
                    <a:cubicBezTo>
                      <a:pt x="411887" y="1373929"/>
                      <a:pt x="407001" y="1372137"/>
                      <a:pt x="402708" y="1372137"/>
                    </a:cubicBezTo>
                    <a:cubicBezTo>
                      <a:pt x="392455" y="1374514"/>
                      <a:pt x="381869" y="1389184"/>
                      <a:pt x="382572" y="1404585"/>
                    </a:cubicBezTo>
                    <a:cubicBezTo>
                      <a:pt x="380018" y="1394671"/>
                      <a:pt x="382054" y="1387026"/>
                      <a:pt x="385940" y="1380733"/>
                    </a:cubicBezTo>
                    <a:cubicBezTo>
                      <a:pt x="386681" y="1378136"/>
                      <a:pt x="387421" y="1376087"/>
                      <a:pt x="387754" y="1375466"/>
                    </a:cubicBezTo>
                    <a:cubicBezTo>
                      <a:pt x="390937" y="1370710"/>
                      <a:pt x="394602" y="1368259"/>
                      <a:pt x="398895" y="1367125"/>
                    </a:cubicBezTo>
                    <a:cubicBezTo>
                      <a:pt x="398895" y="1367125"/>
                      <a:pt x="399043" y="1367015"/>
                      <a:pt x="399154" y="1366942"/>
                    </a:cubicBezTo>
                    <a:cubicBezTo>
                      <a:pt x="399228" y="1366942"/>
                      <a:pt x="399525" y="1367015"/>
                      <a:pt x="399672" y="1367088"/>
                    </a:cubicBezTo>
                    <a:cubicBezTo>
                      <a:pt x="402819" y="1366466"/>
                      <a:pt x="406076" y="1366429"/>
                      <a:pt x="409777" y="1367234"/>
                    </a:cubicBezTo>
                    <a:cubicBezTo>
                      <a:pt x="428173" y="1371478"/>
                      <a:pt x="446420" y="1376087"/>
                      <a:pt x="464669" y="1380843"/>
                    </a:cubicBezTo>
                    <a:cubicBezTo>
                      <a:pt x="470740" y="1382197"/>
                      <a:pt x="476883" y="1383477"/>
                      <a:pt x="483101" y="1384904"/>
                    </a:cubicBezTo>
                    <a:cubicBezTo>
                      <a:pt x="482806" y="1384208"/>
                      <a:pt x="482695" y="1383477"/>
                      <a:pt x="482324" y="1382599"/>
                    </a:cubicBezTo>
                    <a:cubicBezTo>
                      <a:pt x="479623" y="1374771"/>
                      <a:pt x="476847" y="1366868"/>
                      <a:pt x="474256" y="1359113"/>
                    </a:cubicBezTo>
                    <a:cubicBezTo>
                      <a:pt x="469925" y="1358455"/>
                      <a:pt x="465408" y="1357906"/>
                      <a:pt x="460560" y="1357028"/>
                    </a:cubicBezTo>
                    <a:cubicBezTo>
                      <a:pt x="460190" y="1357028"/>
                      <a:pt x="459783" y="1356991"/>
                      <a:pt x="459375" y="1356845"/>
                    </a:cubicBezTo>
                    <a:cubicBezTo>
                      <a:pt x="450233" y="1356040"/>
                      <a:pt x="440943" y="1355345"/>
                      <a:pt x="430986" y="1355345"/>
                    </a:cubicBezTo>
                    <a:cubicBezTo>
                      <a:pt x="429395" y="1355601"/>
                      <a:pt x="427729" y="1355711"/>
                      <a:pt x="426212" y="1356113"/>
                    </a:cubicBezTo>
                    <a:cubicBezTo>
                      <a:pt x="424657" y="1356479"/>
                      <a:pt x="422547" y="1357028"/>
                      <a:pt x="420400" y="1357723"/>
                    </a:cubicBezTo>
                    <a:cubicBezTo>
                      <a:pt x="416735" y="1360942"/>
                      <a:pt x="413442" y="1364637"/>
                      <a:pt x="406927" y="1365076"/>
                    </a:cubicBezTo>
                    <a:cubicBezTo>
                      <a:pt x="408037" y="1360686"/>
                      <a:pt x="411035" y="1357613"/>
                      <a:pt x="415292" y="1355565"/>
                    </a:cubicBezTo>
                    <a:cubicBezTo>
                      <a:pt x="429172" y="1343968"/>
                      <a:pt x="447272" y="1351358"/>
                      <a:pt x="464595" y="1352309"/>
                    </a:cubicBezTo>
                    <a:cubicBezTo>
                      <a:pt x="467112" y="1352418"/>
                      <a:pt x="469666" y="1352894"/>
                      <a:pt x="472257" y="1353113"/>
                    </a:cubicBezTo>
                    <a:cubicBezTo>
                      <a:pt x="468037" y="1341115"/>
                      <a:pt x="463891" y="1328640"/>
                      <a:pt x="459783" y="1316750"/>
                    </a:cubicBezTo>
                    <a:lnTo>
                      <a:pt x="459708" y="1316823"/>
                    </a:lnTo>
                    <a:lnTo>
                      <a:pt x="459708" y="1316750"/>
                    </a:lnTo>
                    <a:cubicBezTo>
                      <a:pt x="453306" y="1316421"/>
                      <a:pt x="449123" y="1318909"/>
                      <a:pt x="443311" y="1322274"/>
                    </a:cubicBezTo>
                    <a:cubicBezTo>
                      <a:pt x="428099" y="1331347"/>
                      <a:pt x="413811" y="1341883"/>
                      <a:pt x="399636" y="1352492"/>
                    </a:cubicBezTo>
                    <a:cubicBezTo>
                      <a:pt x="390160" y="1359516"/>
                      <a:pt x="379685" y="1365771"/>
                      <a:pt x="375984" y="1377734"/>
                    </a:cubicBezTo>
                    <a:cubicBezTo>
                      <a:pt x="375317" y="1380514"/>
                      <a:pt x="374097" y="1382709"/>
                      <a:pt x="373208" y="1384904"/>
                    </a:cubicBezTo>
                    <a:cubicBezTo>
                      <a:pt x="372838" y="1389367"/>
                      <a:pt x="372542" y="1393793"/>
                      <a:pt x="371727" y="1397854"/>
                    </a:cubicBezTo>
                    <a:cubicBezTo>
                      <a:pt x="370543" y="1392037"/>
                      <a:pt x="370432" y="1386842"/>
                      <a:pt x="371098" y="1382086"/>
                    </a:cubicBezTo>
                    <a:cubicBezTo>
                      <a:pt x="371098" y="1381977"/>
                      <a:pt x="371024" y="1381977"/>
                      <a:pt x="370987" y="1382086"/>
                    </a:cubicBezTo>
                    <a:cubicBezTo>
                      <a:pt x="371098" y="1381831"/>
                      <a:pt x="371098" y="1381721"/>
                      <a:pt x="371172" y="1381502"/>
                    </a:cubicBezTo>
                    <a:cubicBezTo>
                      <a:pt x="373467" y="1366429"/>
                      <a:pt x="384200" y="1356187"/>
                      <a:pt x="395823" y="1347919"/>
                    </a:cubicBezTo>
                    <a:cubicBezTo>
                      <a:pt x="395971" y="1347773"/>
                      <a:pt x="396082" y="1347589"/>
                      <a:pt x="396230" y="1347516"/>
                    </a:cubicBezTo>
                    <a:cubicBezTo>
                      <a:pt x="404966" y="1340895"/>
                      <a:pt x="413811" y="1334456"/>
                      <a:pt x="422769" y="1328310"/>
                    </a:cubicBezTo>
                    <a:cubicBezTo>
                      <a:pt x="433318" y="1321104"/>
                      <a:pt x="446420" y="1309946"/>
                      <a:pt x="459857" y="1310641"/>
                    </a:cubicBezTo>
                    <a:cubicBezTo>
                      <a:pt x="505605" y="1313385"/>
                      <a:pt x="558202" y="1323006"/>
                      <a:pt x="595697" y="1350516"/>
                    </a:cubicBezTo>
                    <a:cubicBezTo>
                      <a:pt x="596031" y="1363723"/>
                      <a:pt x="594919" y="1377807"/>
                      <a:pt x="591774" y="1391378"/>
                    </a:cubicBezTo>
                    <a:cubicBezTo>
                      <a:pt x="594698" y="1393684"/>
                      <a:pt x="597215" y="1396171"/>
                      <a:pt x="599473" y="1398804"/>
                    </a:cubicBezTo>
                    <a:cubicBezTo>
                      <a:pt x="602804" y="1401695"/>
                      <a:pt x="605283" y="1404805"/>
                      <a:pt x="603100" y="1410402"/>
                    </a:cubicBezTo>
                    <a:cubicBezTo>
                      <a:pt x="600916" y="1408792"/>
                      <a:pt x="599547" y="1406487"/>
                      <a:pt x="598103" y="1404219"/>
                    </a:cubicBezTo>
                    <a:cubicBezTo>
                      <a:pt x="596031" y="1402317"/>
                      <a:pt x="593994" y="1400561"/>
                      <a:pt x="591959" y="1398732"/>
                    </a:cubicBezTo>
                    <a:cubicBezTo>
                      <a:pt x="591441" y="1398329"/>
                      <a:pt x="590885" y="1397963"/>
                      <a:pt x="590219" y="1397561"/>
                    </a:cubicBezTo>
                    <a:cubicBezTo>
                      <a:pt x="588924" y="1402499"/>
                      <a:pt x="587221" y="1407182"/>
                      <a:pt x="585148" y="1411865"/>
                    </a:cubicBezTo>
                    <a:cubicBezTo>
                      <a:pt x="584667" y="1414206"/>
                      <a:pt x="584001" y="1416547"/>
                      <a:pt x="583076" y="1418706"/>
                    </a:cubicBezTo>
                    <a:cubicBezTo>
                      <a:pt x="583963" y="1419144"/>
                      <a:pt x="584778" y="1419583"/>
                      <a:pt x="585629" y="1419987"/>
                    </a:cubicBezTo>
                    <a:cubicBezTo>
                      <a:pt x="585851" y="1420169"/>
                      <a:pt x="586074" y="1420278"/>
                      <a:pt x="586295" y="1420389"/>
                    </a:cubicBezTo>
                    <a:cubicBezTo>
                      <a:pt x="590515" y="1422620"/>
                      <a:pt x="594327" y="1425181"/>
                      <a:pt x="597510" y="1428144"/>
                    </a:cubicBezTo>
                    <a:cubicBezTo>
                      <a:pt x="598473" y="1423864"/>
                      <a:pt x="599028" y="1419181"/>
                      <a:pt x="600175" y="1415194"/>
                    </a:cubicBezTo>
                    <a:cubicBezTo>
                      <a:pt x="628713" y="1436521"/>
                      <a:pt x="650996" y="1463958"/>
                      <a:pt x="677349" y="1487554"/>
                    </a:cubicBezTo>
                    <a:cubicBezTo>
                      <a:pt x="680495" y="1500285"/>
                      <a:pt x="683715" y="1511186"/>
                      <a:pt x="687972" y="1524210"/>
                    </a:cubicBezTo>
                    <a:cubicBezTo>
                      <a:pt x="691303" y="1534160"/>
                      <a:pt x="698854" y="1546964"/>
                      <a:pt x="699779" y="1558926"/>
                    </a:cubicBezTo>
                    <a:cubicBezTo>
                      <a:pt x="700409" y="1568877"/>
                      <a:pt x="696633" y="1582375"/>
                      <a:pt x="694782" y="1594594"/>
                    </a:cubicBezTo>
                    <a:cubicBezTo>
                      <a:pt x="693190" y="1605898"/>
                      <a:pt x="687824" y="1621775"/>
                      <a:pt x="690007" y="1629311"/>
                    </a:cubicBezTo>
                    <a:cubicBezTo>
                      <a:pt x="691044" y="1633188"/>
                      <a:pt x="700853" y="1638347"/>
                      <a:pt x="705591" y="1640944"/>
                    </a:cubicBezTo>
                    <a:cubicBezTo>
                      <a:pt x="718064" y="1647785"/>
                      <a:pt x="737793" y="1655614"/>
                      <a:pt x="757261" y="1648626"/>
                    </a:cubicBezTo>
                    <a:cubicBezTo>
                      <a:pt x="748378" y="1660077"/>
                      <a:pt x="750969" y="1682978"/>
                      <a:pt x="730982" y="1683344"/>
                    </a:cubicBezTo>
                    <a:cubicBezTo>
                      <a:pt x="730760" y="1686087"/>
                      <a:pt x="728724" y="1687404"/>
                      <a:pt x="729946" y="1691062"/>
                    </a:cubicBezTo>
                    <a:cubicBezTo>
                      <a:pt x="707478" y="1679612"/>
                      <a:pt x="673203" y="1676466"/>
                      <a:pt x="681161" y="1639920"/>
                    </a:cubicBezTo>
                    <a:cubicBezTo>
                      <a:pt x="663210" y="1633115"/>
                      <a:pt x="652587" y="1644309"/>
                      <a:pt x="638263" y="1648626"/>
                    </a:cubicBezTo>
                    <a:cubicBezTo>
                      <a:pt x="632415" y="1664759"/>
                      <a:pt x="626714" y="1681002"/>
                      <a:pt x="619681" y="1695891"/>
                    </a:cubicBezTo>
                    <a:cubicBezTo>
                      <a:pt x="600583" y="1702403"/>
                      <a:pt x="594179" y="1689379"/>
                      <a:pt x="585555" y="1680453"/>
                    </a:cubicBezTo>
                    <a:cubicBezTo>
                      <a:pt x="496241" y="1661759"/>
                      <a:pt x="402042" y="1644749"/>
                      <a:pt x="306436" y="1629311"/>
                    </a:cubicBezTo>
                    <a:cubicBezTo>
                      <a:pt x="275418" y="1624299"/>
                      <a:pt x="243697" y="1616361"/>
                      <a:pt x="212754" y="1613873"/>
                    </a:cubicBezTo>
                    <a:cubicBezTo>
                      <a:pt x="194951" y="1612483"/>
                      <a:pt x="177480" y="1612775"/>
                      <a:pt x="160084" y="1611971"/>
                    </a:cubicBezTo>
                    <a:cubicBezTo>
                      <a:pt x="138949" y="1611057"/>
                      <a:pt x="117296" y="1607837"/>
                      <a:pt x="95606" y="1608130"/>
                    </a:cubicBezTo>
                    <a:cubicBezTo>
                      <a:pt x="68994" y="1608459"/>
                      <a:pt x="43010" y="1616361"/>
                      <a:pt x="14547" y="1616763"/>
                    </a:cubicBezTo>
                    <a:cubicBezTo>
                      <a:pt x="5700" y="1627372"/>
                      <a:pt x="3368" y="1644200"/>
                      <a:pt x="0" y="1660150"/>
                    </a:cubicBezTo>
                    <a:lnTo>
                      <a:pt x="0" y="1661138"/>
                    </a:lnTo>
                    <a:cubicBezTo>
                      <a:pt x="37" y="1661686"/>
                      <a:pt x="2258" y="1672186"/>
                      <a:pt x="2517" y="1672698"/>
                    </a:cubicBezTo>
                    <a:cubicBezTo>
                      <a:pt x="3257" y="1677015"/>
                      <a:pt x="6774" y="1680746"/>
                      <a:pt x="8698" y="1683344"/>
                    </a:cubicBezTo>
                    <a:cubicBezTo>
                      <a:pt x="16026" y="1683124"/>
                      <a:pt x="32794" y="1683636"/>
                      <a:pt x="42861" y="1683344"/>
                    </a:cubicBezTo>
                    <a:cubicBezTo>
                      <a:pt x="45045" y="1683233"/>
                      <a:pt x="51042" y="1684404"/>
                      <a:pt x="48747" y="1682392"/>
                    </a:cubicBezTo>
                    <a:lnTo>
                      <a:pt x="42861" y="1682392"/>
                    </a:lnTo>
                    <a:cubicBezTo>
                      <a:pt x="30869" y="1680051"/>
                      <a:pt x="18617" y="1675441"/>
                      <a:pt x="8550" y="1670723"/>
                    </a:cubicBezTo>
                    <a:cubicBezTo>
                      <a:pt x="5811" y="1669185"/>
                      <a:pt x="3183" y="1665820"/>
                      <a:pt x="2332" y="1662418"/>
                    </a:cubicBezTo>
                    <a:cubicBezTo>
                      <a:pt x="3627" y="1663625"/>
                      <a:pt x="6181" y="1664979"/>
                      <a:pt x="12733" y="1664065"/>
                    </a:cubicBezTo>
                    <a:cubicBezTo>
                      <a:pt x="94607" y="1654589"/>
                      <a:pt x="177517" y="1660589"/>
                      <a:pt x="255726" y="1674636"/>
                    </a:cubicBezTo>
                    <a:cubicBezTo>
                      <a:pt x="268793" y="1677051"/>
                      <a:pt x="282487" y="1679172"/>
                      <a:pt x="295701" y="1681404"/>
                    </a:cubicBezTo>
                    <a:cubicBezTo>
                      <a:pt x="340969" y="1689014"/>
                      <a:pt x="387421" y="1697464"/>
                      <a:pt x="428395" y="1705548"/>
                    </a:cubicBezTo>
                    <a:cubicBezTo>
                      <a:pt x="437908" y="1707378"/>
                      <a:pt x="488542" y="1717657"/>
                      <a:pt x="504533" y="1719925"/>
                    </a:cubicBezTo>
                    <a:cubicBezTo>
                      <a:pt x="532293" y="1724023"/>
                      <a:pt x="559942" y="1726620"/>
                      <a:pt x="586407" y="1735437"/>
                    </a:cubicBezTo>
                    <a:cubicBezTo>
                      <a:pt x="586962" y="1740046"/>
                      <a:pt x="585333" y="1742680"/>
                      <a:pt x="583594" y="1745058"/>
                    </a:cubicBezTo>
                    <a:cubicBezTo>
                      <a:pt x="566382" y="1745460"/>
                      <a:pt x="546950" y="1740156"/>
                      <a:pt x="528184" y="1738656"/>
                    </a:cubicBezTo>
                    <a:cubicBezTo>
                      <a:pt x="485878" y="1729254"/>
                      <a:pt x="294443" y="1706573"/>
                      <a:pt x="260539" y="1703646"/>
                    </a:cubicBezTo>
                    <a:cubicBezTo>
                      <a:pt x="292925" y="1708622"/>
                      <a:pt x="469592" y="1736936"/>
                      <a:pt x="520892" y="1741802"/>
                    </a:cubicBezTo>
                    <a:cubicBezTo>
                      <a:pt x="527444" y="1743631"/>
                      <a:pt x="535476" y="1743851"/>
                      <a:pt x="543656" y="1745058"/>
                    </a:cubicBezTo>
                    <a:cubicBezTo>
                      <a:pt x="554242" y="1746631"/>
                      <a:pt x="567419" y="1751094"/>
                      <a:pt x="575784" y="1749850"/>
                    </a:cubicBezTo>
                    <a:cubicBezTo>
                      <a:pt x="586147" y="1748496"/>
                      <a:pt x="591626" y="1738436"/>
                      <a:pt x="599176" y="1735437"/>
                    </a:cubicBezTo>
                    <a:cubicBezTo>
                      <a:pt x="604062" y="1736132"/>
                      <a:pt x="608133" y="1742680"/>
                      <a:pt x="610836" y="1742204"/>
                    </a:cubicBezTo>
                    <a:cubicBezTo>
                      <a:pt x="611095" y="1731705"/>
                      <a:pt x="613538" y="1723620"/>
                      <a:pt x="621644" y="1720950"/>
                    </a:cubicBezTo>
                    <a:cubicBezTo>
                      <a:pt x="622495" y="1714109"/>
                      <a:pt x="623494" y="1706720"/>
                      <a:pt x="626529" y="1709390"/>
                    </a:cubicBezTo>
                    <a:cubicBezTo>
                      <a:pt x="634043" y="1702623"/>
                      <a:pt x="640002" y="1694391"/>
                      <a:pt x="646035" y="1686233"/>
                    </a:cubicBezTo>
                    <a:cubicBezTo>
                      <a:pt x="659138" y="1690184"/>
                      <a:pt x="646628" y="1686892"/>
                      <a:pt x="660581" y="1689818"/>
                    </a:cubicBezTo>
                    <a:cubicBezTo>
                      <a:pt x="670132" y="1692379"/>
                      <a:pt x="664617" y="1690843"/>
                      <a:pt x="673759" y="1693331"/>
                    </a:cubicBezTo>
                    <a:cubicBezTo>
                      <a:pt x="679755" y="1694903"/>
                      <a:pt x="677201" y="1694208"/>
                      <a:pt x="684271" y="1696220"/>
                    </a:cubicBezTo>
                    <a:cubicBezTo>
                      <a:pt x="688823" y="1697756"/>
                      <a:pt x="689305" y="1698269"/>
                      <a:pt x="693968" y="1699074"/>
                    </a:cubicBezTo>
                    <a:cubicBezTo>
                      <a:pt x="698928" y="1701049"/>
                      <a:pt x="693968" y="1699074"/>
                      <a:pt x="698225" y="1701049"/>
                    </a:cubicBezTo>
                    <a:cubicBezTo>
                      <a:pt x="703036" y="1701708"/>
                      <a:pt x="702148" y="1702110"/>
                      <a:pt x="706960" y="1704232"/>
                    </a:cubicBezTo>
                    <a:cubicBezTo>
                      <a:pt x="711586" y="1707122"/>
                      <a:pt x="714103" y="1707122"/>
                      <a:pt x="718990" y="1708731"/>
                    </a:cubicBezTo>
                    <a:cubicBezTo>
                      <a:pt x="723246" y="1709354"/>
                      <a:pt x="723727" y="1712536"/>
                      <a:pt x="726133" y="1711256"/>
                    </a:cubicBezTo>
                    <a:cubicBezTo>
                      <a:pt x="733277" y="1713451"/>
                      <a:pt x="726577" y="1714878"/>
                      <a:pt x="737793" y="1713267"/>
                    </a:cubicBezTo>
                    <a:cubicBezTo>
                      <a:pt x="740494" y="1718938"/>
                      <a:pt x="736534" y="1725340"/>
                      <a:pt x="735868" y="1730608"/>
                    </a:cubicBezTo>
                    <a:cubicBezTo>
                      <a:pt x="730353" y="1732985"/>
                      <a:pt x="723172" y="1730974"/>
                      <a:pt x="720174" y="1727718"/>
                    </a:cubicBezTo>
                    <a:cubicBezTo>
                      <a:pt x="689230" y="1722011"/>
                      <a:pt x="666096" y="1708475"/>
                      <a:pt x="637264" y="1700646"/>
                    </a:cubicBezTo>
                    <a:cubicBezTo>
                      <a:pt x="632859" y="1717073"/>
                      <a:pt x="624420" y="1728486"/>
                      <a:pt x="620755" y="1743156"/>
                    </a:cubicBezTo>
                    <a:cubicBezTo>
                      <a:pt x="629009" y="1733388"/>
                      <a:pt x="631267" y="1717548"/>
                      <a:pt x="640114" y="1708439"/>
                    </a:cubicBezTo>
                    <a:cubicBezTo>
                      <a:pt x="659842" y="1718353"/>
                      <a:pt x="686455" y="1721243"/>
                      <a:pt x="708441" y="1728669"/>
                    </a:cubicBezTo>
                    <a:cubicBezTo>
                      <a:pt x="710513" y="1729510"/>
                      <a:pt x="711586" y="1731522"/>
                      <a:pt x="711586" y="1734449"/>
                    </a:cubicBezTo>
                    <a:cubicBezTo>
                      <a:pt x="720951" y="1734157"/>
                      <a:pt x="724985" y="1739095"/>
                      <a:pt x="735868" y="1737375"/>
                    </a:cubicBezTo>
                    <a:cubicBezTo>
                      <a:pt x="732721" y="1749667"/>
                      <a:pt x="728057" y="1760569"/>
                      <a:pt x="727021" y="1774983"/>
                    </a:cubicBezTo>
                    <a:cubicBezTo>
                      <a:pt x="728983" y="1771434"/>
                      <a:pt x="730648" y="1767629"/>
                      <a:pt x="730982" y="1762435"/>
                    </a:cubicBezTo>
                    <a:cubicBezTo>
                      <a:pt x="735016" y="1767373"/>
                      <a:pt x="735645" y="1775787"/>
                      <a:pt x="737793" y="1782701"/>
                    </a:cubicBezTo>
                    <a:close/>
                    <a:moveTo>
                      <a:pt x="838070" y="1786036"/>
                    </a:moveTo>
                    <a:lnTo>
                      <a:pt x="844345" y="1776752"/>
                    </a:lnTo>
                    <a:cubicBezTo>
                      <a:pt x="847278" y="1768580"/>
                      <a:pt x="849203" y="1759855"/>
                      <a:pt x="850647" y="1755154"/>
                    </a:cubicBezTo>
                    <a:cubicBezTo>
                      <a:pt x="861565" y="1753143"/>
                      <a:pt x="873151" y="1751716"/>
                      <a:pt x="884070" y="1749850"/>
                    </a:cubicBezTo>
                    <a:cubicBezTo>
                      <a:pt x="882923" y="1738693"/>
                      <a:pt x="882108" y="1726767"/>
                      <a:pt x="881220" y="1715207"/>
                    </a:cubicBezTo>
                    <a:cubicBezTo>
                      <a:pt x="874853" y="1712206"/>
                      <a:pt x="870375" y="1707268"/>
                      <a:pt x="863638" y="1704598"/>
                    </a:cubicBezTo>
                    <a:cubicBezTo>
                      <a:pt x="863638" y="1698122"/>
                      <a:pt x="858530" y="1660845"/>
                      <a:pt x="858530" y="1654443"/>
                    </a:cubicBezTo>
                    <a:cubicBezTo>
                      <a:pt x="857420" y="1682502"/>
                      <a:pt x="847241" y="1700830"/>
                      <a:pt x="836285" y="1702623"/>
                    </a:cubicBezTo>
                    <a:cubicBezTo>
                      <a:pt x="832658" y="1703244"/>
                      <a:pt x="828179" y="1701415"/>
                      <a:pt x="824589" y="1701635"/>
                    </a:cubicBezTo>
                    <a:cubicBezTo>
                      <a:pt x="810524" y="1702878"/>
                      <a:pt x="800493" y="1716048"/>
                      <a:pt x="785577" y="1715207"/>
                    </a:cubicBezTo>
                    <a:cubicBezTo>
                      <a:pt x="787427" y="1720218"/>
                      <a:pt x="775916" y="1722157"/>
                      <a:pt x="776804" y="1725779"/>
                    </a:cubicBezTo>
                    <a:cubicBezTo>
                      <a:pt x="779654" y="1729254"/>
                      <a:pt x="782838" y="1722706"/>
                      <a:pt x="786502" y="1721938"/>
                    </a:cubicBezTo>
                    <a:cubicBezTo>
                      <a:pt x="790203" y="1721206"/>
                      <a:pt x="793386" y="1724023"/>
                      <a:pt x="797310" y="1723804"/>
                    </a:cubicBezTo>
                    <a:cubicBezTo>
                      <a:pt x="805860" y="1723474"/>
                      <a:pt x="816594" y="1715572"/>
                      <a:pt x="821702" y="1724791"/>
                    </a:cubicBezTo>
                    <a:cubicBezTo>
                      <a:pt x="820185" y="1730388"/>
                      <a:pt x="814152" y="1731522"/>
                      <a:pt x="813892" y="1738327"/>
                    </a:cubicBezTo>
                    <a:cubicBezTo>
                      <a:pt x="821628" y="1741472"/>
                      <a:pt x="832325" y="1732254"/>
                      <a:pt x="840209" y="1738327"/>
                    </a:cubicBezTo>
                    <a:cubicBezTo>
                      <a:pt x="839468" y="1742387"/>
                      <a:pt x="836582" y="1744326"/>
                      <a:pt x="835360" y="1747912"/>
                    </a:cubicBezTo>
                    <a:cubicBezTo>
                      <a:pt x="839691" y="1748496"/>
                      <a:pt x="843836" y="1749192"/>
                      <a:pt x="847056" y="1750838"/>
                    </a:cubicBezTo>
                    <a:lnTo>
                      <a:pt x="847056" y="1755704"/>
                    </a:lnTo>
                    <a:lnTo>
                      <a:pt x="847093" y="1755667"/>
                    </a:lnTo>
                    <a:cubicBezTo>
                      <a:pt x="845687" y="1758191"/>
                      <a:pt x="845095" y="1763532"/>
                      <a:pt x="843503" y="1767886"/>
                    </a:cubicBezTo>
                    <a:close/>
                    <a:moveTo>
                      <a:pt x="834183" y="1791787"/>
                    </a:moveTo>
                    <a:lnTo>
                      <a:pt x="835990" y="1790786"/>
                    </a:lnTo>
                    <a:cubicBezTo>
                      <a:pt x="836285" y="1790494"/>
                      <a:pt x="837951" y="1786433"/>
                      <a:pt x="837951" y="1786433"/>
                    </a:cubicBezTo>
                    <a:lnTo>
                      <a:pt x="838070" y="1786036"/>
                    </a:lnTo>
                    <a:close/>
                    <a:moveTo>
                      <a:pt x="720174" y="1802017"/>
                    </a:moveTo>
                    <a:cubicBezTo>
                      <a:pt x="720692" y="1798907"/>
                      <a:pt x="722098" y="1796785"/>
                      <a:pt x="722173" y="1793310"/>
                    </a:cubicBezTo>
                    <a:cubicBezTo>
                      <a:pt x="714733" y="1800554"/>
                      <a:pt x="697077" y="1797664"/>
                      <a:pt x="697780" y="1785591"/>
                    </a:cubicBezTo>
                    <a:cubicBezTo>
                      <a:pt x="693116" y="1787933"/>
                      <a:pt x="693598" y="1795212"/>
                      <a:pt x="687601" y="1796164"/>
                    </a:cubicBezTo>
                    <a:cubicBezTo>
                      <a:pt x="683715" y="1795688"/>
                      <a:pt x="679755" y="1795212"/>
                      <a:pt x="675942" y="1794846"/>
                    </a:cubicBezTo>
                    <a:cubicBezTo>
                      <a:pt x="673574" y="1791994"/>
                      <a:pt x="670945" y="1789396"/>
                      <a:pt x="670427" y="1784604"/>
                    </a:cubicBezTo>
                    <a:cubicBezTo>
                      <a:pt x="667614" y="1787018"/>
                      <a:pt x="665024" y="1792908"/>
                      <a:pt x="660027" y="1793603"/>
                    </a:cubicBezTo>
                    <a:cubicBezTo>
                      <a:pt x="657769" y="1793419"/>
                      <a:pt x="655733" y="1793310"/>
                      <a:pt x="653661" y="1793201"/>
                    </a:cubicBezTo>
                    <a:cubicBezTo>
                      <a:pt x="647812" y="1790310"/>
                      <a:pt x="640447" y="1789103"/>
                      <a:pt x="642075" y="1778860"/>
                    </a:cubicBezTo>
                    <a:cubicBezTo>
                      <a:pt x="636597" y="1783689"/>
                      <a:pt x="635042" y="1792469"/>
                      <a:pt x="624530" y="1792322"/>
                    </a:cubicBezTo>
                    <a:cubicBezTo>
                      <a:pt x="626344" y="1793310"/>
                      <a:pt x="630601" y="1793456"/>
                      <a:pt x="635450" y="1793346"/>
                    </a:cubicBezTo>
                    <a:close/>
                    <a:moveTo>
                      <a:pt x="747490" y="1803919"/>
                    </a:moveTo>
                    <a:cubicBezTo>
                      <a:pt x="754744" y="1804833"/>
                      <a:pt x="758890" y="1803443"/>
                      <a:pt x="765700" y="1800809"/>
                    </a:cubicBezTo>
                    <a:cubicBezTo>
                      <a:pt x="768624" y="1799712"/>
                      <a:pt x="775065" y="1801139"/>
                      <a:pt x="778174" y="1801248"/>
                    </a:cubicBezTo>
                    <a:cubicBezTo>
                      <a:pt x="784985" y="1801395"/>
                      <a:pt x="791906" y="1801358"/>
                      <a:pt x="798827" y="1800993"/>
                    </a:cubicBezTo>
                    <a:cubicBezTo>
                      <a:pt x="808710" y="1800443"/>
                      <a:pt x="823404" y="1800188"/>
                      <a:pt x="832436" y="1795212"/>
                    </a:cubicBezTo>
                    <a:cubicBezTo>
                      <a:pt x="832251" y="1795176"/>
                      <a:pt x="832140" y="1795103"/>
                      <a:pt x="831992" y="1795030"/>
                    </a:cubicBezTo>
                    <a:lnTo>
                      <a:pt x="834183" y="1791787"/>
                    </a:lnTo>
                    <a:lnTo>
                      <a:pt x="829919" y="1794151"/>
                    </a:lnTo>
                    <a:cubicBezTo>
                      <a:pt x="825847" y="1792725"/>
                      <a:pt x="821591" y="1791298"/>
                      <a:pt x="822627" y="1784604"/>
                    </a:cubicBezTo>
                    <a:cubicBezTo>
                      <a:pt x="817963" y="1786433"/>
                      <a:pt x="820332" y="1791371"/>
                      <a:pt x="815854" y="1794298"/>
                    </a:cubicBezTo>
                    <a:cubicBezTo>
                      <a:pt x="809155" y="1798614"/>
                      <a:pt x="797458" y="1796457"/>
                      <a:pt x="795385" y="1788481"/>
                    </a:cubicBezTo>
                    <a:cubicBezTo>
                      <a:pt x="792240" y="1791444"/>
                      <a:pt x="790610" y="1796017"/>
                      <a:pt x="786502" y="1798066"/>
                    </a:cubicBezTo>
                    <a:cubicBezTo>
                      <a:pt x="780950" y="1798248"/>
                      <a:pt x="775249" y="1798432"/>
                      <a:pt x="771919" y="1796164"/>
                    </a:cubicBezTo>
                    <a:cubicBezTo>
                      <a:pt x="768847" y="1796017"/>
                      <a:pt x="768624" y="1798798"/>
                      <a:pt x="766589" y="1799748"/>
                    </a:cubicBezTo>
                    <a:cubicBezTo>
                      <a:pt x="765997" y="1799822"/>
                      <a:pt x="765146" y="1799822"/>
                      <a:pt x="764442" y="1800005"/>
                    </a:cubicBezTo>
                    <a:cubicBezTo>
                      <a:pt x="758927" y="1801175"/>
                      <a:pt x="753745" y="1801577"/>
                      <a:pt x="748378" y="1801395"/>
                    </a:cubicBezTo>
                    <a:cubicBezTo>
                      <a:pt x="746268" y="1800261"/>
                      <a:pt x="744085" y="1799602"/>
                      <a:pt x="743603" y="1797151"/>
                    </a:cubicBezTo>
                    <a:cubicBezTo>
                      <a:pt x="740976" y="1797920"/>
                      <a:pt x="742900" y="1799895"/>
                      <a:pt x="744380" y="1801468"/>
                    </a:cubicBezTo>
                    <a:cubicBezTo>
                      <a:pt x="744529" y="1801943"/>
                      <a:pt x="745232" y="1802785"/>
                      <a:pt x="747490" y="1803919"/>
                    </a:cubicBezTo>
                    <a:close/>
                  </a:path>
                </a:pathLst>
              </a:custGeom>
              <a:solidFill>
                <a:schemeClr val="bg1"/>
              </a:solidFill>
              <a:ln w="4049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32DDB85-7452-E453-76D1-45784A40BF24}"/>
                  </a:ext>
                </a:extLst>
              </p:cNvPr>
              <p:cNvSpPr/>
              <p:nvPr/>
            </p:nvSpPr>
            <p:spPr>
              <a:xfrm flipV="1">
                <a:off x="4450472" y="1434320"/>
                <a:ext cx="1159690" cy="1299667"/>
              </a:xfrm>
              <a:custGeom>
                <a:avLst/>
                <a:gdLst>
                  <a:gd name="connsiteX0" fmla="*/ 185775 w 1271150"/>
                  <a:gd name="connsiteY0" fmla="*/ 1020138 h 1424586"/>
                  <a:gd name="connsiteX1" fmla="*/ 127109 w 1271150"/>
                  <a:gd name="connsiteY1" fmla="*/ 950166 h 1424586"/>
                  <a:gd name="connsiteX2" fmla="*/ 0 w 1271150"/>
                  <a:gd name="connsiteY2" fmla="*/ 729824 h 1424586"/>
                  <a:gd name="connsiteX3" fmla="*/ 150356 w 1271150"/>
                  <a:gd name="connsiteY3" fmla="*/ 1014926 h 1424586"/>
                  <a:gd name="connsiteX4" fmla="*/ 185775 w 1271150"/>
                  <a:gd name="connsiteY4" fmla="*/ 1020138 h 1424586"/>
                  <a:gd name="connsiteX5" fmla="*/ 890752 w 1271150"/>
                  <a:gd name="connsiteY5" fmla="*/ 1422019 h 1424586"/>
                  <a:gd name="connsiteX6" fmla="*/ 1098608 w 1271150"/>
                  <a:gd name="connsiteY6" fmla="*/ 1343465 h 1424586"/>
                  <a:gd name="connsiteX7" fmla="*/ 1055927 w 1271150"/>
                  <a:gd name="connsiteY7" fmla="*/ 372516 h 1424586"/>
                  <a:gd name="connsiteX8" fmla="*/ 517590 w 1271150"/>
                  <a:gd name="connsiteY8" fmla="*/ 0 h 1424586"/>
                  <a:gd name="connsiteX9" fmla="*/ 968131 w 1271150"/>
                  <a:gd name="connsiteY9" fmla="*/ 323235 h 1424586"/>
                  <a:gd name="connsiteX10" fmla="*/ 991460 w 1271150"/>
                  <a:gd name="connsiteY10" fmla="*/ 1218357 h 1424586"/>
                  <a:gd name="connsiteX11" fmla="*/ 219596 w 1271150"/>
                  <a:gd name="connsiteY11" fmla="*/ 1055476 h 1424586"/>
                  <a:gd name="connsiteX12" fmla="*/ 178781 w 1271150"/>
                  <a:gd name="connsiteY12" fmla="*/ 1052509 h 1424586"/>
                  <a:gd name="connsiteX13" fmla="*/ 890752 w 1271150"/>
                  <a:gd name="connsiteY13" fmla="*/ 1422019 h 1424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71150" h="1424586">
                    <a:moveTo>
                      <a:pt x="185775" y="1020138"/>
                    </a:moveTo>
                    <a:cubicBezTo>
                      <a:pt x="165489" y="998004"/>
                      <a:pt x="145893" y="974747"/>
                      <a:pt x="127109" y="950166"/>
                    </a:cubicBezTo>
                    <a:cubicBezTo>
                      <a:pt x="73150" y="879553"/>
                      <a:pt x="31199" y="804929"/>
                      <a:pt x="0" y="729824"/>
                    </a:cubicBezTo>
                    <a:cubicBezTo>
                      <a:pt x="33552" y="826101"/>
                      <a:pt x="83414" y="922939"/>
                      <a:pt x="150356" y="1014926"/>
                    </a:cubicBezTo>
                    <a:cubicBezTo>
                      <a:pt x="160540" y="1016169"/>
                      <a:pt x="172954" y="1018053"/>
                      <a:pt x="185775" y="1020138"/>
                    </a:cubicBezTo>
                    <a:close/>
                    <a:moveTo>
                      <a:pt x="890752" y="1422019"/>
                    </a:moveTo>
                    <a:cubicBezTo>
                      <a:pt x="967254" y="1414224"/>
                      <a:pt x="1038127" y="1388566"/>
                      <a:pt x="1098608" y="1343465"/>
                    </a:cubicBezTo>
                    <a:cubicBezTo>
                      <a:pt x="1344387" y="1160174"/>
                      <a:pt x="1325319" y="725505"/>
                      <a:pt x="1055927" y="372516"/>
                    </a:cubicBezTo>
                    <a:cubicBezTo>
                      <a:pt x="904394" y="173948"/>
                      <a:pt x="705961" y="43507"/>
                      <a:pt x="517590" y="0"/>
                    </a:cubicBezTo>
                    <a:cubicBezTo>
                      <a:pt x="678373" y="46234"/>
                      <a:pt x="842037" y="158069"/>
                      <a:pt x="968131" y="323235"/>
                    </a:cubicBezTo>
                    <a:cubicBezTo>
                      <a:pt x="1213140" y="644545"/>
                      <a:pt x="1223607" y="1045251"/>
                      <a:pt x="991460" y="1218357"/>
                    </a:cubicBezTo>
                    <a:cubicBezTo>
                      <a:pt x="786698" y="1371133"/>
                      <a:pt x="461643" y="1295627"/>
                      <a:pt x="219596" y="1055476"/>
                    </a:cubicBezTo>
                    <a:cubicBezTo>
                      <a:pt x="204950" y="1054313"/>
                      <a:pt x="190466" y="1053351"/>
                      <a:pt x="178781" y="1052509"/>
                    </a:cubicBezTo>
                    <a:cubicBezTo>
                      <a:pt x="381069" y="1308018"/>
                      <a:pt x="661245" y="1445403"/>
                      <a:pt x="890752" y="1422019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CE2F8E"/>
                  </a:gs>
                  <a:gs pos="53000">
                    <a:srgbClr val="F77F25"/>
                  </a:gs>
                  <a:gs pos="21000">
                    <a:srgbClr val="75D5C7"/>
                  </a:gs>
                </a:gsLst>
                <a:lin ang="18900000" scaled="1"/>
                <a:tileRect/>
              </a:gradFill>
              <a:ln w="40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 dirty="0">
                  <a:latin typeface="Sintony" panose="02000503050000020004" pitchFamily="2" charset="0"/>
                </a:endParaRP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9004D-1AA8-404A-9A87-1E8E10F11120}"/>
                </a:ext>
              </a:extLst>
            </p:cNvPr>
            <p:cNvSpPr/>
            <p:nvPr/>
          </p:nvSpPr>
          <p:spPr>
            <a:xfrm>
              <a:off x="5106239" y="1609054"/>
              <a:ext cx="1979523" cy="1091959"/>
            </a:xfrm>
            <a:custGeom>
              <a:avLst/>
              <a:gdLst>
                <a:gd name="connsiteX0" fmla="*/ 2731310 w 2731310"/>
                <a:gd name="connsiteY0" fmla="*/ 1270860 h 1506666"/>
                <a:gd name="connsiteX1" fmla="*/ 2731310 w 2731310"/>
                <a:gd name="connsiteY1" fmla="*/ 1270992 h 1506666"/>
                <a:gd name="connsiteX2" fmla="*/ 2731302 w 2731310"/>
                <a:gd name="connsiteY2" fmla="*/ 1270994 h 1506666"/>
                <a:gd name="connsiteX3" fmla="*/ 1070655 w 2731310"/>
                <a:gd name="connsiteY3" fmla="*/ 178047 h 1506666"/>
                <a:gd name="connsiteX4" fmla="*/ 1047312 w 2731310"/>
                <a:gd name="connsiteY4" fmla="*/ 201784 h 1506666"/>
                <a:gd name="connsiteX5" fmla="*/ 1047247 w 2731310"/>
                <a:gd name="connsiteY5" fmla="*/ 454604 h 1506666"/>
                <a:gd name="connsiteX6" fmla="*/ 1047247 w 2731310"/>
                <a:gd name="connsiteY6" fmla="*/ 687698 h 1506666"/>
                <a:gd name="connsiteX7" fmla="*/ 1093602 w 2731310"/>
                <a:gd name="connsiteY7" fmla="*/ 730832 h 1506666"/>
                <a:gd name="connsiteX8" fmla="*/ 1263113 w 2731310"/>
                <a:gd name="connsiteY8" fmla="*/ 615370 h 1506666"/>
                <a:gd name="connsiteX9" fmla="*/ 1292176 w 2731310"/>
                <a:gd name="connsiteY9" fmla="*/ 505562 h 1506666"/>
                <a:gd name="connsiteX10" fmla="*/ 1289546 w 2731310"/>
                <a:gd name="connsiteY10" fmla="*/ 306594 h 1506666"/>
                <a:gd name="connsiteX11" fmla="*/ 1184144 w 2731310"/>
                <a:gd name="connsiteY11" fmla="*/ 190014 h 1506666"/>
                <a:gd name="connsiteX12" fmla="*/ 1070655 w 2731310"/>
                <a:gd name="connsiteY12" fmla="*/ 178047 h 1506666"/>
                <a:gd name="connsiteX13" fmla="*/ 1798802 w 2731310"/>
                <a:gd name="connsiteY13" fmla="*/ 2224 h 1506666"/>
                <a:gd name="connsiteX14" fmla="*/ 2269067 w 2731310"/>
                <a:gd name="connsiteY14" fmla="*/ 2224 h 1506666"/>
                <a:gd name="connsiteX15" fmla="*/ 2260848 w 2731310"/>
                <a:gd name="connsiteY15" fmla="*/ 116437 h 1506666"/>
                <a:gd name="connsiteX16" fmla="*/ 2249078 w 2731310"/>
                <a:gd name="connsiteY16" fmla="*/ 286605 h 1506666"/>
                <a:gd name="connsiteX17" fmla="*/ 2236782 w 2731310"/>
                <a:gd name="connsiteY17" fmla="*/ 726426 h 1506666"/>
                <a:gd name="connsiteX18" fmla="*/ 2238360 w 2731310"/>
                <a:gd name="connsiteY18" fmla="*/ 1091158 h 1506666"/>
                <a:gd name="connsiteX19" fmla="*/ 2250327 w 2731310"/>
                <a:gd name="connsiteY19" fmla="*/ 1284208 h 1506666"/>
                <a:gd name="connsiteX20" fmla="*/ 2267686 w 2731310"/>
                <a:gd name="connsiteY20" fmla="*/ 1303737 h 1506666"/>
                <a:gd name="connsiteX21" fmla="*/ 2348496 w 2731310"/>
                <a:gd name="connsiteY21" fmla="*/ 1315243 h 1506666"/>
                <a:gd name="connsiteX22" fmla="*/ 2612560 w 2731310"/>
                <a:gd name="connsiteY22" fmla="*/ 1294334 h 1506666"/>
                <a:gd name="connsiteX23" fmla="*/ 2731302 w 2731310"/>
                <a:gd name="connsiteY23" fmla="*/ 1270994 h 1506666"/>
                <a:gd name="connsiteX24" fmla="*/ 2717173 w 2731310"/>
                <a:gd name="connsiteY24" fmla="*/ 1493828 h 1506666"/>
                <a:gd name="connsiteX25" fmla="*/ 2702773 w 2731310"/>
                <a:gd name="connsiteY25" fmla="*/ 1506321 h 1506666"/>
                <a:gd name="connsiteX26" fmla="*/ 2646949 w 2731310"/>
                <a:gd name="connsiteY26" fmla="*/ 1505992 h 1506666"/>
                <a:gd name="connsiteX27" fmla="*/ 2091863 w 2731310"/>
                <a:gd name="connsiteY27" fmla="*/ 1499746 h 1506666"/>
                <a:gd name="connsiteX28" fmla="*/ 1835755 w 2731310"/>
                <a:gd name="connsiteY28" fmla="*/ 1506255 h 1506666"/>
                <a:gd name="connsiteX29" fmla="*/ 1799460 w 2731310"/>
                <a:gd name="connsiteY29" fmla="*/ 1506255 h 1506666"/>
                <a:gd name="connsiteX30" fmla="*/ 1835821 w 2731310"/>
                <a:gd name="connsiteY30" fmla="*/ 754240 h 1506666"/>
                <a:gd name="connsiteX31" fmla="*/ 1798802 w 2731310"/>
                <a:gd name="connsiteY31" fmla="*/ 2224 h 1506666"/>
                <a:gd name="connsiteX32" fmla="*/ 0 w 2731310"/>
                <a:gd name="connsiteY32" fmla="*/ 2093 h 1506666"/>
                <a:gd name="connsiteX33" fmla="*/ 471909 w 2731310"/>
                <a:gd name="connsiteY33" fmla="*/ 2093 h 1506666"/>
                <a:gd name="connsiteX34" fmla="*/ 435153 w 2731310"/>
                <a:gd name="connsiteY34" fmla="*/ 752202 h 1506666"/>
                <a:gd name="connsiteX35" fmla="*/ 471514 w 2731310"/>
                <a:gd name="connsiteY35" fmla="*/ 1504546 h 1506666"/>
                <a:gd name="connsiteX36" fmla="*/ 2433 w 2731310"/>
                <a:gd name="connsiteY36" fmla="*/ 1504546 h 1506666"/>
                <a:gd name="connsiteX37" fmla="*/ 8022 w 2731310"/>
                <a:gd name="connsiteY37" fmla="*/ 1432876 h 1506666"/>
                <a:gd name="connsiteX38" fmla="*/ 34192 w 2731310"/>
                <a:gd name="connsiteY38" fmla="*/ 635622 h 1506666"/>
                <a:gd name="connsiteX39" fmla="*/ 26104 w 2731310"/>
                <a:gd name="connsiteY39" fmla="*/ 320271 h 1506666"/>
                <a:gd name="connsiteX40" fmla="*/ 3090 w 2731310"/>
                <a:gd name="connsiteY40" fmla="*/ 52328 h 1506666"/>
                <a:gd name="connsiteX41" fmla="*/ 0 w 2731310"/>
                <a:gd name="connsiteY41" fmla="*/ 2093 h 1506666"/>
                <a:gd name="connsiteX42" fmla="*/ 627628 w 2731310"/>
                <a:gd name="connsiteY42" fmla="*/ 62 h 1506666"/>
                <a:gd name="connsiteX43" fmla="*/ 642406 w 2731310"/>
                <a:gd name="connsiteY43" fmla="*/ 580 h 1506666"/>
                <a:gd name="connsiteX44" fmla="*/ 1266861 w 2731310"/>
                <a:gd name="connsiteY44" fmla="*/ 1238 h 1506666"/>
                <a:gd name="connsiteX45" fmla="*/ 1508372 w 2731310"/>
                <a:gd name="connsiteY45" fmla="*/ 38585 h 1506666"/>
                <a:gd name="connsiteX46" fmla="*/ 1724830 w 2731310"/>
                <a:gd name="connsiteY46" fmla="*/ 304359 h 1506666"/>
                <a:gd name="connsiteX47" fmla="*/ 1724830 w 2731310"/>
                <a:gd name="connsiteY47" fmla="*/ 304293 h 1506666"/>
                <a:gd name="connsiteX48" fmla="*/ 1679198 w 2731310"/>
                <a:gd name="connsiteY48" fmla="*/ 600181 h 1506666"/>
                <a:gd name="connsiteX49" fmla="*/ 1425129 w 2731310"/>
                <a:gd name="connsiteY49" fmla="*/ 808486 h 1506666"/>
                <a:gd name="connsiteX50" fmla="*/ 1153043 w 2731310"/>
                <a:gd name="connsiteY50" fmla="*/ 834853 h 1506666"/>
                <a:gd name="connsiteX51" fmla="*/ 1048167 w 2731310"/>
                <a:gd name="connsiteY51" fmla="*/ 815850 h 1506666"/>
                <a:gd name="connsiteX52" fmla="*/ 1083937 w 2731310"/>
                <a:gd name="connsiteY52" fmla="*/ 1504677 h 1506666"/>
                <a:gd name="connsiteX53" fmla="*/ 613014 w 2731310"/>
                <a:gd name="connsiteY53" fmla="*/ 1504677 h 1506666"/>
                <a:gd name="connsiteX54" fmla="*/ 620247 w 2731310"/>
                <a:gd name="connsiteY54" fmla="*/ 1422486 h 1506666"/>
                <a:gd name="connsiteX55" fmla="*/ 643458 w 2731310"/>
                <a:gd name="connsiteY55" fmla="*/ 1092012 h 1506666"/>
                <a:gd name="connsiteX56" fmla="*/ 645628 w 2731310"/>
                <a:gd name="connsiteY56" fmla="*/ 996736 h 1506666"/>
                <a:gd name="connsiteX57" fmla="*/ 644904 w 2731310"/>
                <a:gd name="connsiteY57" fmla="*/ 487283 h 1506666"/>
                <a:gd name="connsiteX58" fmla="*/ 628203 w 2731310"/>
                <a:gd name="connsiteY58" fmla="*/ 172656 h 1506666"/>
                <a:gd name="connsiteX59" fmla="*/ 611765 w 2731310"/>
                <a:gd name="connsiteY59" fmla="*/ 4525 h 1506666"/>
                <a:gd name="connsiteX60" fmla="*/ 627628 w 2731310"/>
                <a:gd name="connsiteY60" fmla="*/ 62 h 1506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731310" h="1506666">
                  <a:moveTo>
                    <a:pt x="2731310" y="1270860"/>
                  </a:moveTo>
                  <a:lnTo>
                    <a:pt x="2731310" y="1270992"/>
                  </a:lnTo>
                  <a:lnTo>
                    <a:pt x="2731302" y="1270994"/>
                  </a:lnTo>
                  <a:close/>
                  <a:moveTo>
                    <a:pt x="1070655" y="178047"/>
                  </a:moveTo>
                  <a:cubicBezTo>
                    <a:pt x="1047838" y="178376"/>
                    <a:pt x="1047312" y="178639"/>
                    <a:pt x="1047312" y="201784"/>
                  </a:cubicBezTo>
                  <a:cubicBezTo>
                    <a:pt x="1047115" y="286079"/>
                    <a:pt x="1047247" y="370309"/>
                    <a:pt x="1047247" y="454604"/>
                  </a:cubicBezTo>
                  <a:cubicBezTo>
                    <a:pt x="1047247" y="532324"/>
                    <a:pt x="1047247" y="609978"/>
                    <a:pt x="1047247" y="687698"/>
                  </a:cubicBezTo>
                  <a:cubicBezTo>
                    <a:pt x="1047247" y="733988"/>
                    <a:pt x="1047312" y="734645"/>
                    <a:pt x="1093602" y="730832"/>
                  </a:cubicBezTo>
                  <a:cubicBezTo>
                    <a:pt x="1171717" y="724454"/>
                    <a:pt x="1228988" y="686449"/>
                    <a:pt x="1263113" y="615370"/>
                  </a:cubicBezTo>
                  <a:cubicBezTo>
                    <a:pt x="1279749" y="580718"/>
                    <a:pt x="1287574" y="543896"/>
                    <a:pt x="1292176" y="505562"/>
                  </a:cubicBezTo>
                  <a:cubicBezTo>
                    <a:pt x="1300198" y="438889"/>
                    <a:pt x="1302697" y="372479"/>
                    <a:pt x="1289546" y="306594"/>
                  </a:cubicBezTo>
                  <a:cubicBezTo>
                    <a:pt x="1277776" y="247614"/>
                    <a:pt x="1245229" y="206584"/>
                    <a:pt x="1184144" y="190014"/>
                  </a:cubicBezTo>
                  <a:cubicBezTo>
                    <a:pt x="1146533" y="179823"/>
                    <a:pt x="1108923" y="177455"/>
                    <a:pt x="1070655" y="178047"/>
                  </a:cubicBezTo>
                  <a:close/>
                  <a:moveTo>
                    <a:pt x="1798802" y="2224"/>
                  </a:moveTo>
                  <a:lnTo>
                    <a:pt x="2269067" y="2224"/>
                  </a:lnTo>
                  <a:cubicBezTo>
                    <a:pt x="2274590" y="41478"/>
                    <a:pt x="2263018" y="78695"/>
                    <a:pt x="2260848" y="116437"/>
                  </a:cubicBezTo>
                  <a:cubicBezTo>
                    <a:pt x="2257626" y="173182"/>
                    <a:pt x="2252694" y="229860"/>
                    <a:pt x="2249078" y="286605"/>
                  </a:cubicBezTo>
                  <a:cubicBezTo>
                    <a:pt x="2239675" y="433103"/>
                    <a:pt x="2236782" y="579732"/>
                    <a:pt x="2236782" y="726426"/>
                  </a:cubicBezTo>
                  <a:cubicBezTo>
                    <a:pt x="2236782" y="848003"/>
                    <a:pt x="2237308" y="969580"/>
                    <a:pt x="2238360" y="1091158"/>
                  </a:cubicBezTo>
                  <a:cubicBezTo>
                    <a:pt x="2238952" y="1155661"/>
                    <a:pt x="2242766" y="1220033"/>
                    <a:pt x="2250327" y="1284208"/>
                  </a:cubicBezTo>
                  <a:cubicBezTo>
                    <a:pt x="2251708" y="1295781"/>
                    <a:pt x="2256179" y="1300646"/>
                    <a:pt x="2267686" y="1303737"/>
                  </a:cubicBezTo>
                  <a:cubicBezTo>
                    <a:pt x="2294250" y="1310838"/>
                    <a:pt x="2321472" y="1313600"/>
                    <a:pt x="2348496" y="1315243"/>
                  </a:cubicBezTo>
                  <a:cubicBezTo>
                    <a:pt x="2437394" y="1320504"/>
                    <a:pt x="2525306" y="1310509"/>
                    <a:pt x="2612560" y="1294334"/>
                  </a:cubicBezTo>
                  <a:lnTo>
                    <a:pt x="2731302" y="1270994"/>
                  </a:lnTo>
                  <a:lnTo>
                    <a:pt x="2717173" y="1493828"/>
                  </a:lnTo>
                  <a:cubicBezTo>
                    <a:pt x="2716581" y="1504151"/>
                    <a:pt x="2711847" y="1506518"/>
                    <a:pt x="2702773" y="1506321"/>
                  </a:cubicBezTo>
                  <a:cubicBezTo>
                    <a:pt x="2684165" y="1505927"/>
                    <a:pt x="2665491" y="1507045"/>
                    <a:pt x="2646949" y="1505992"/>
                  </a:cubicBezTo>
                  <a:cubicBezTo>
                    <a:pt x="2461986" y="1495669"/>
                    <a:pt x="2276891" y="1501324"/>
                    <a:pt x="2091863" y="1499746"/>
                  </a:cubicBezTo>
                  <a:cubicBezTo>
                    <a:pt x="2006384" y="1499023"/>
                    <a:pt x="1921234" y="1508754"/>
                    <a:pt x="1835755" y="1506255"/>
                  </a:cubicBezTo>
                  <a:cubicBezTo>
                    <a:pt x="1824972" y="1505927"/>
                    <a:pt x="1814188" y="1506255"/>
                    <a:pt x="1799460" y="1506255"/>
                  </a:cubicBezTo>
                  <a:cubicBezTo>
                    <a:pt x="1830100" y="1254488"/>
                    <a:pt x="1835952" y="1004495"/>
                    <a:pt x="1835821" y="754240"/>
                  </a:cubicBezTo>
                  <a:cubicBezTo>
                    <a:pt x="1835624" y="503590"/>
                    <a:pt x="1830692" y="253071"/>
                    <a:pt x="1798802" y="2224"/>
                  </a:cubicBezTo>
                  <a:close/>
                  <a:moveTo>
                    <a:pt x="0" y="2093"/>
                  </a:moveTo>
                  <a:lnTo>
                    <a:pt x="471909" y="2093"/>
                  </a:lnTo>
                  <a:cubicBezTo>
                    <a:pt x="444358" y="251954"/>
                    <a:pt x="435153" y="501881"/>
                    <a:pt x="435153" y="752202"/>
                  </a:cubicBezTo>
                  <a:cubicBezTo>
                    <a:pt x="435153" y="1002983"/>
                    <a:pt x="441005" y="1253502"/>
                    <a:pt x="471514" y="1504546"/>
                  </a:cubicBezTo>
                  <a:lnTo>
                    <a:pt x="2433" y="1504546"/>
                  </a:lnTo>
                  <a:cubicBezTo>
                    <a:pt x="-2104" y="1479626"/>
                    <a:pt x="5260" y="1456284"/>
                    <a:pt x="8022" y="1432876"/>
                  </a:cubicBezTo>
                  <a:cubicBezTo>
                    <a:pt x="39123" y="1167826"/>
                    <a:pt x="33337" y="901658"/>
                    <a:pt x="34192" y="635622"/>
                  </a:cubicBezTo>
                  <a:cubicBezTo>
                    <a:pt x="34520" y="530417"/>
                    <a:pt x="31496" y="425279"/>
                    <a:pt x="26104" y="320271"/>
                  </a:cubicBezTo>
                  <a:cubicBezTo>
                    <a:pt x="21501" y="230782"/>
                    <a:pt x="16372" y="141226"/>
                    <a:pt x="3090" y="52328"/>
                  </a:cubicBezTo>
                  <a:cubicBezTo>
                    <a:pt x="658" y="36350"/>
                    <a:pt x="986" y="19978"/>
                    <a:pt x="0" y="2093"/>
                  </a:cubicBezTo>
                  <a:close/>
                  <a:moveTo>
                    <a:pt x="627628" y="62"/>
                  </a:moveTo>
                  <a:cubicBezTo>
                    <a:pt x="632724" y="-94"/>
                    <a:pt x="637639" y="580"/>
                    <a:pt x="642406" y="580"/>
                  </a:cubicBezTo>
                  <a:cubicBezTo>
                    <a:pt x="850514" y="449"/>
                    <a:pt x="1058753" y="-998"/>
                    <a:pt x="1266861" y="1238"/>
                  </a:cubicBezTo>
                  <a:cubicBezTo>
                    <a:pt x="1348592" y="2093"/>
                    <a:pt x="1430257" y="10312"/>
                    <a:pt x="1508372" y="38585"/>
                  </a:cubicBezTo>
                  <a:cubicBezTo>
                    <a:pt x="1633894" y="83889"/>
                    <a:pt x="1706617" y="170617"/>
                    <a:pt x="1724830" y="304359"/>
                  </a:cubicBezTo>
                  <a:lnTo>
                    <a:pt x="1724830" y="304293"/>
                  </a:lnTo>
                  <a:cubicBezTo>
                    <a:pt x="1738967" y="408117"/>
                    <a:pt x="1726540" y="506746"/>
                    <a:pt x="1679198" y="600181"/>
                  </a:cubicBezTo>
                  <a:cubicBezTo>
                    <a:pt x="1625280" y="706700"/>
                    <a:pt x="1536119" y="771007"/>
                    <a:pt x="1425129" y="808486"/>
                  </a:cubicBezTo>
                  <a:cubicBezTo>
                    <a:pt x="1336428" y="838404"/>
                    <a:pt x="1244966" y="841034"/>
                    <a:pt x="1153043" y="834853"/>
                  </a:cubicBezTo>
                  <a:cubicBezTo>
                    <a:pt x="1118654" y="832486"/>
                    <a:pt x="1084726" y="822689"/>
                    <a:pt x="1048167" y="815850"/>
                  </a:cubicBezTo>
                  <a:cubicBezTo>
                    <a:pt x="1043301" y="1046972"/>
                    <a:pt x="1055137" y="1275660"/>
                    <a:pt x="1083937" y="1504677"/>
                  </a:cubicBezTo>
                  <a:lnTo>
                    <a:pt x="613014" y="1504677"/>
                  </a:lnTo>
                  <a:cubicBezTo>
                    <a:pt x="610581" y="1475943"/>
                    <a:pt x="616894" y="1448985"/>
                    <a:pt x="620247" y="1422486"/>
                  </a:cubicBezTo>
                  <a:cubicBezTo>
                    <a:pt x="634121" y="1312679"/>
                    <a:pt x="636685" y="1202214"/>
                    <a:pt x="643458" y="1092012"/>
                  </a:cubicBezTo>
                  <a:cubicBezTo>
                    <a:pt x="645431" y="1060319"/>
                    <a:pt x="645628" y="1028495"/>
                    <a:pt x="645628" y="996736"/>
                  </a:cubicBezTo>
                  <a:cubicBezTo>
                    <a:pt x="645759" y="826897"/>
                    <a:pt x="647600" y="657057"/>
                    <a:pt x="644904" y="487283"/>
                  </a:cubicBezTo>
                  <a:cubicBezTo>
                    <a:pt x="643195" y="382341"/>
                    <a:pt x="638066" y="277400"/>
                    <a:pt x="628203" y="172656"/>
                  </a:cubicBezTo>
                  <a:cubicBezTo>
                    <a:pt x="622877" y="116437"/>
                    <a:pt x="615513" y="60218"/>
                    <a:pt x="611765" y="4525"/>
                  </a:cubicBezTo>
                  <a:cubicBezTo>
                    <a:pt x="617255" y="1204"/>
                    <a:pt x="622532" y="218"/>
                    <a:pt x="627628" y="62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 dirty="0">
                <a:latin typeface="Sintony" panose="02000503050000020004" pitchFamily="2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02375AA-B133-492A-CDA1-600639B0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33" y="133997"/>
            <a:ext cx="501445" cy="5014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6CFD23C-003D-7E0C-00D8-CC61EA41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392" y="1710813"/>
            <a:ext cx="7402587" cy="4145242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54772B-0B78-FA02-556D-940F007C4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" y="1001945"/>
            <a:ext cx="7729243" cy="433053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78954074"/>
      </p:ext>
    </p:extLst>
  </p:cSld>
  <p:clrMapOvr>
    <a:masterClrMapping/>
  </p:clrMapOvr>
  <p:transition spd="slow"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C2AFD-67EB-2ED0-3D2D-6113F6BB0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FD5AB-4C4C-D4A6-70EA-E8911338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0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45BBA2-F086-484F-BEEB-DDEAC5DFF09B}">
  <we:reference id="wa200005594" version="1.0.0.0" store="en-US" storeType="OMEX"/>
  <we:alternateReferences>
    <we:reference id="wa200005594" version="1.0.0.0" store="WA20000559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</TotalTime>
  <Words>235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Calisto MT</vt:lpstr>
      <vt:lpstr>Lucida Bright</vt:lpstr>
      <vt:lpstr>manrope</vt:lpstr>
      <vt:lpstr>Sintony</vt:lpstr>
      <vt:lpstr>Symbol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Prajapati</dc:creator>
  <cp:lastModifiedBy>Prince Prajapati</cp:lastModifiedBy>
  <cp:revision>20</cp:revision>
  <dcterms:created xsi:type="dcterms:W3CDTF">2024-03-22T09:08:40Z</dcterms:created>
  <dcterms:modified xsi:type="dcterms:W3CDTF">2024-04-07T09:06:31Z</dcterms:modified>
</cp:coreProperties>
</file>