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7" r:id="rId2"/>
    <p:sldId id="264" r:id="rId3"/>
    <p:sldId id="265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7F0E3D-68FB-4D63-8319-1D56BF35FBF3}" v="436" dt="2023-04-22T14:52:36.269"/>
    <p1510:client id="{B34960AC-38FA-4F62-88AA-A4639A986744}" v="3" dt="2023-04-22T13:47:31.79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esh Sangroula" userId="1fcafd9aa42be815" providerId="Windows Live" clId="Web-{687F0E3D-68FB-4D63-8319-1D56BF35FBF3}"/>
    <pc:docChg chg="addSld delSld modSld sldOrd addMainMaster delMainMaster">
      <pc:chgData name="Nitesh Sangroula" userId="1fcafd9aa42be815" providerId="Windows Live" clId="Web-{687F0E3D-68FB-4D63-8319-1D56BF35FBF3}" dt="2023-04-22T14:52:34.347" v="440" actId="20577"/>
      <pc:docMkLst>
        <pc:docMk/>
      </pc:docMkLst>
      <pc:sldChg chg="delSp modSp del mod setBg modClrScheme delDesignElem chgLayout">
        <pc:chgData name="Nitesh Sangroula" userId="1fcafd9aa42be815" providerId="Windows Live" clId="Web-{687F0E3D-68FB-4D63-8319-1D56BF35FBF3}" dt="2023-04-22T13:48:56.530" v="5"/>
        <pc:sldMkLst>
          <pc:docMk/>
          <pc:sldMk cId="109857222" sldId="256"/>
        </pc:sldMkLst>
        <pc:spChg chg="mod ord">
          <ac:chgData name="Nitesh Sangroula" userId="1fcafd9aa42be815" providerId="Windows Live" clId="Web-{687F0E3D-68FB-4D63-8319-1D56BF35FBF3}" dt="2023-04-22T13:48:47.608" v="4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Nitesh Sangroula" userId="1fcafd9aa42be815" providerId="Windows Live" clId="Web-{687F0E3D-68FB-4D63-8319-1D56BF35FBF3}" dt="2023-04-22T13:48:47.608" v="4"/>
          <ac:spMkLst>
            <pc:docMk/>
            <pc:sldMk cId="109857222" sldId="256"/>
            <ac:spMk id="3" creationId="{00000000-0000-0000-0000-000000000000}"/>
          </ac:spMkLst>
        </pc:spChg>
        <pc:spChg chg="del">
          <ac:chgData name="Nitesh Sangroula" userId="1fcafd9aa42be815" providerId="Windows Live" clId="Web-{687F0E3D-68FB-4D63-8319-1D56BF35FBF3}" dt="2023-04-22T13:48:36.467" v="1"/>
          <ac:spMkLst>
            <pc:docMk/>
            <pc:sldMk cId="109857222" sldId="256"/>
            <ac:spMk id="87" creationId="{8606225D-3AFB-411A-A409-9199957FC936}"/>
          </ac:spMkLst>
        </pc:spChg>
        <pc:spChg chg="del">
          <ac:chgData name="Nitesh Sangroula" userId="1fcafd9aa42be815" providerId="Windows Live" clId="Web-{687F0E3D-68FB-4D63-8319-1D56BF35FBF3}" dt="2023-04-22T13:48:36.467" v="1"/>
          <ac:spMkLst>
            <pc:docMk/>
            <pc:sldMk cId="109857222" sldId="256"/>
            <ac:spMk id="89" creationId="{D0A348B8-3F2F-474A-A276-9C90661762B0}"/>
          </ac:spMkLst>
        </pc:spChg>
        <pc:grpChg chg="del">
          <ac:chgData name="Nitesh Sangroula" userId="1fcafd9aa42be815" providerId="Windows Live" clId="Web-{687F0E3D-68FB-4D63-8319-1D56BF35FBF3}" dt="2023-04-22T13:48:36.467" v="1"/>
          <ac:grpSpMkLst>
            <pc:docMk/>
            <pc:sldMk cId="109857222" sldId="256"/>
            <ac:grpSpMk id="90" creationId="{46400ECE-9877-489B-9D66-A71DE0575CF3}"/>
          </ac:grpSpMkLst>
        </pc:grpChg>
      </pc:sldChg>
      <pc:sldChg chg="addSp delSp modSp mod setBg modClrScheme chgLayout">
        <pc:chgData name="Nitesh Sangroula" userId="1fcafd9aa42be815" providerId="Windows Live" clId="Web-{687F0E3D-68FB-4D63-8319-1D56BF35FBF3}" dt="2023-04-22T13:54:09.351" v="40"/>
        <pc:sldMkLst>
          <pc:docMk/>
          <pc:sldMk cId="346294914" sldId="257"/>
        </pc:sldMkLst>
        <pc:spChg chg="mod ord">
          <ac:chgData name="Nitesh Sangroula" userId="1fcafd9aa42be815" providerId="Windows Live" clId="Web-{687F0E3D-68FB-4D63-8319-1D56BF35FBF3}" dt="2023-04-22T13:54:09.351" v="40"/>
          <ac:spMkLst>
            <pc:docMk/>
            <pc:sldMk cId="346294914" sldId="257"/>
            <ac:spMk id="2" creationId="{46746762-8D35-7E45-C3C9-5840EB3AB98A}"/>
          </ac:spMkLst>
        </pc:spChg>
        <pc:spChg chg="del mod ord">
          <ac:chgData name="Nitesh Sangroula" userId="1fcafd9aa42be815" providerId="Windows Live" clId="Web-{687F0E3D-68FB-4D63-8319-1D56BF35FBF3}" dt="2023-04-22T13:53:35.303" v="38"/>
          <ac:spMkLst>
            <pc:docMk/>
            <pc:sldMk cId="346294914" sldId="257"/>
            <ac:spMk id="3" creationId="{D576CEA1-2760-E5A6-ED0F-6352B776B052}"/>
          </ac:spMkLst>
        </pc:spChg>
        <pc:spChg chg="add">
          <ac:chgData name="Nitesh Sangroula" userId="1fcafd9aa42be815" providerId="Windows Live" clId="Web-{687F0E3D-68FB-4D63-8319-1D56BF35FBF3}" dt="2023-04-22T13:54:09.351" v="40"/>
          <ac:spMkLst>
            <pc:docMk/>
            <pc:sldMk cId="346294914" sldId="257"/>
            <ac:spMk id="7" creationId="{8D62164E-4528-40DB-BC26-D6DDE216A059}"/>
          </ac:spMkLst>
        </pc:spChg>
        <pc:spChg chg="add">
          <ac:chgData name="Nitesh Sangroula" userId="1fcafd9aa42be815" providerId="Windows Live" clId="Web-{687F0E3D-68FB-4D63-8319-1D56BF35FBF3}" dt="2023-04-22T13:54:09.351" v="40"/>
          <ac:spMkLst>
            <pc:docMk/>
            <pc:sldMk cId="346294914" sldId="257"/>
            <ac:spMk id="9" creationId="{F30007FA-C6A2-43A0-8045-7016AEF81713}"/>
          </ac:spMkLst>
        </pc:spChg>
      </pc:sldChg>
      <pc:sldChg chg="addSp delSp modSp new del">
        <pc:chgData name="Nitesh Sangroula" userId="1fcafd9aa42be815" providerId="Windows Live" clId="Web-{687F0E3D-68FB-4D63-8319-1D56BF35FBF3}" dt="2023-04-22T14:23:06.583" v="143"/>
        <pc:sldMkLst>
          <pc:docMk/>
          <pc:sldMk cId="2187931266" sldId="258"/>
        </pc:sldMkLst>
        <pc:spChg chg="del mod">
          <ac:chgData name="Nitesh Sangroula" userId="1fcafd9aa42be815" providerId="Windows Live" clId="Web-{687F0E3D-68FB-4D63-8319-1D56BF35FBF3}" dt="2023-04-22T13:57:40.419" v="43"/>
          <ac:spMkLst>
            <pc:docMk/>
            <pc:sldMk cId="2187931266" sldId="258"/>
            <ac:spMk id="2" creationId="{A6DA604A-1C83-C01D-0B73-06DEA92AF44D}"/>
          </ac:spMkLst>
        </pc:spChg>
        <pc:spChg chg="mod">
          <ac:chgData name="Nitesh Sangroula" userId="1fcafd9aa42be815" providerId="Windows Live" clId="Web-{687F0E3D-68FB-4D63-8319-1D56BF35FBF3}" dt="2023-04-22T14:22:53.785" v="141" actId="20577"/>
          <ac:spMkLst>
            <pc:docMk/>
            <pc:sldMk cId="2187931266" sldId="258"/>
            <ac:spMk id="3" creationId="{5F6B6F43-630A-A230-A76D-69BB54D53276}"/>
          </ac:spMkLst>
        </pc:spChg>
        <pc:spChg chg="add del mod">
          <ac:chgData name="Nitesh Sangroula" userId="1fcafd9aa42be815" providerId="Windows Live" clId="Web-{687F0E3D-68FB-4D63-8319-1D56BF35FBF3}" dt="2023-04-22T14:21:40.752" v="139"/>
          <ac:spMkLst>
            <pc:docMk/>
            <pc:sldMk cId="2187931266" sldId="258"/>
            <ac:spMk id="5" creationId="{284C11F0-EA2E-F974-9258-82ECA2D086D1}"/>
          </ac:spMkLst>
        </pc:spChg>
        <pc:spChg chg="add del">
          <ac:chgData name="Nitesh Sangroula" userId="1fcafd9aa42be815" providerId="Windows Live" clId="Web-{687F0E3D-68FB-4D63-8319-1D56BF35FBF3}" dt="2023-04-22T13:57:49.981" v="45"/>
          <ac:spMkLst>
            <pc:docMk/>
            <pc:sldMk cId="2187931266" sldId="258"/>
            <ac:spMk id="6" creationId="{7B1F75EB-9664-51CE-AB66-67033521E7D5}"/>
          </ac:spMkLst>
        </pc:spChg>
      </pc:sldChg>
      <pc:sldChg chg="addSp delSp modSp new mod setBg">
        <pc:chgData name="Nitesh Sangroula" userId="1fcafd9aa42be815" providerId="Windows Live" clId="Web-{687F0E3D-68FB-4D63-8319-1D56BF35FBF3}" dt="2023-04-22T14:34:51.210" v="243" actId="20577"/>
        <pc:sldMkLst>
          <pc:docMk/>
          <pc:sldMk cId="396557850" sldId="259"/>
        </pc:sldMkLst>
        <pc:spChg chg="mod">
          <ac:chgData name="Nitesh Sangroula" userId="1fcafd9aa42be815" providerId="Windows Live" clId="Web-{687F0E3D-68FB-4D63-8319-1D56BF35FBF3}" dt="2023-04-22T14:03:01.583" v="96"/>
          <ac:spMkLst>
            <pc:docMk/>
            <pc:sldMk cId="396557850" sldId="259"/>
            <ac:spMk id="2" creationId="{65FD384A-55DB-521B-046B-81CF59067D33}"/>
          </ac:spMkLst>
        </pc:spChg>
        <pc:spChg chg="mod">
          <ac:chgData name="Nitesh Sangroula" userId="1fcafd9aa42be815" providerId="Windows Live" clId="Web-{687F0E3D-68FB-4D63-8319-1D56BF35FBF3}" dt="2023-04-22T14:34:51.210" v="243" actId="20577"/>
          <ac:spMkLst>
            <pc:docMk/>
            <pc:sldMk cId="396557850" sldId="259"/>
            <ac:spMk id="3" creationId="{3456DD7B-3C8F-1BD9-19D6-EE80F991F7D9}"/>
          </ac:spMkLst>
        </pc:spChg>
        <pc:spChg chg="add del">
          <ac:chgData name="Nitesh Sangroula" userId="1fcafd9aa42be815" providerId="Windows Live" clId="Web-{687F0E3D-68FB-4D63-8319-1D56BF35FBF3}" dt="2023-04-22T14:03:01.583" v="96"/>
          <ac:spMkLst>
            <pc:docMk/>
            <pc:sldMk cId="396557850" sldId="259"/>
            <ac:spMk id="8" creationId="{5BBD3ED2-B0E6-45A2-ABD5-ECF31BC37C2E}"/>
          </ac:spMkLst>
        </pc:spChg>
        <pc:spChg chg="add del">
          <ac:chgData name="Nitesh Sangroula" userId="1fcafd9aa42be815" providerId="Windows Live" clId="Web-{687F0E3D-68FB-4D63-8319-1D56BF35FBF3}" dt="2023-04-22T14:03:01.583" v="96"/>
          <ac:spMkLst>
            <pc:docMk/>
            <pc:sldMk cId="396557850" sldId="259"/>
            <ac:spMk id="10" creationId="{F2D2D1E8-4ABF-4B6B-B39D-40B080B61E49}"/>
          </ac:spMkLst>
        </pc:spChg>
        <pc:spChg chg="add del">
          <ac:chgData name="Nitesh Sangroula" userId="1fcafd9aa42be815" providerId="Windows Live" clId="Web-{687F0E3D-68FB-4D63-8319-1D56BF35FBF3}" dt="2023-04-22T14:03:01.583" v="96"/>
          <ac:spMkLst>
            <pc:docMk/>
            <pc:sldMk cId="396557850" sldId="259"/>
            <ac:spMk id="12" creationId="{BC7AB4B5-66A5-48D1-BD88-C60A16ED971B}"/>
          </ac:spMkLst>
        </pc:spChg>
        <pc:spChg chg="add">
          <ac:chgData name="Nitesh Sangroula" userId="1fcafd9aa42be815" providerId="Windows Live" clId="Web-{687F0E3D-68FB-4D63-8319-1D56BF35FBF3}" dt="2023-04-22T14:03:01.583" v="96"/>
          <ac:spMkLst>
            <pc:docMk/>
            <pc:sldMk cId="396557850" sldId="259"/>
            <ac:spMk id="17" creationId="{5690F3EE-0CD1-4520-B020-4E1DF3141C74}"/>
          </ac:spMkLst>
        </pc:spChg>
        <pc:spChg chg="add">
          <ac:chgData name="Nitesh Sangroula" userId="1fcafd9aa42be815" providerId="Windows Live" clId="Web-{687F0E3D-68FB-4D63-8319-1D56BF35FBF3}" dt="2023-04-22T14:03:01.583" v="96"/>
          <ac:spMkLst>
            <pc:docMk/>
            <pc:sldMk cId="396557850" sldId="259"/>
            <ac:spMk id="19" creationId="{9EFDE1E9-7FE0-45CA-9DE2-237F77319A9F}"/>
          </ac:spMkLst>
        </pc:spChg>
      </pc:sldChg>
      <pc:sldChg chg="addSp modSp new mod setBg">
        <pc:chgData name="Nitesh Sangroula" userId="1fcafd9aa42be815" providerId="Windows Live" clId="Web-{687F0E3D-68FB-4D63-8319-1D56BF35FBF3}" dt="2023-04-22T14:35:03.882" v="245" actId="20577"/>
        <pc:sldMkLst>
          <pc:docMk/>
          <pc:sldMk cId="3729603986" sldId="260"/>
        </pc:sldMkLst>
        <pc:spChg chg="mod">
          <ac:chgData name="Nitesh Sangroula" userId="1fcafd9aa42be815" providerId="Windows Live" clId="Web-{687F0E3D-68FB-4D63-8319-1D56BF35FBF3}" dt="2023-04-22T14:16:20.932" v="99"/>
          <ac:spMkLst>
            <pc:docMk/>
            <pc:sldMk cId="3729603986" sldId="260"/>
            <ac:spMk id="2" creationId="{D96323A3-F7A7-DCB8-54DD-C7B7D2668C6D}"/>
          </ac:spMkLst>
        </pc:spChg>
        <pc:spChg chg="mod">
          <ac:chgData name="Nitesh Sangroula" userId="1fcafd9aa42be815" providerId="Windows Live" clId="Web-{687F0E3D-68FB-4D63-8319-1D56BF35FBF3}" dt="2023-04-22T14:35:03.882" v="245" actId="20577"/>
          <ac:spMkLst>
            <pc:docMk/>
            <pc:sldMk cId="3729603986" sldId="260"/>
            <ac:spMk id="3" creationId="{02D24322-543F-4ED9-C285-E1D003960D6D}"/>
          </ac:spMkLst>
        </pc:spChg>
        <pc:spChg chg="add">
          <ac:chgData name="Nitesh Sangroula" userId="1fcafd9aa42be815" providerId="Windows Live" clId="Web-{687F0E3D-68FB-4D63-8319-1D56BF35FBF3}" dt="2023-04-22T14:16:20.932" v="99"/>
          <ac:spMkLst>
            <pc:docMk/>
            <pc:sldMk cId="3729603986" sldId="260"/>
            <ac:spMk id="8" creationId="{5690F3EE-0CD1-4520-B020-4E1DF3141C74}"/>
          </ac:spMkLst>
        </pc:spChg>
        <pc:spChg chg="add">
          <ac:chgData name="Nitesh Sangroula" userId="1fcafd9aa42be815" providerId="Windows Live" clId="Web-{687F0E3D-68FB-4D63-8319-1D56BF35FBF3}" dt="2023-04-22T14:16:20.932" v="99"/>
          <ac:spMkLst>
            <pc:docMk/>
            <pc:sldMk cId="3729603986" sldId="260"/>
            <ac:spMk id="10" creationId="{9EFDE1E9-7FE0-45CA-9DE2-237F77319A9F}"/>
          </ac:spMkLst>
        </pc:spChg>
      </pc:sldChg>
      <pc:sldChg chg="addSp modSp new mod setBg">
        <pc:chgData name="Nitesh Sangroula" userId="1fcafd9aa42be815" providerId="Windows Live" clId="Web-{687F0E3D-68FB-4D63-8319-1D56BF35FBF3}" dt="2023-04-22T14:35:21.836" v="248" actId="20577"/>
        <pc:sldMkLst>
          <pc:docMk/>
          <pc:sldMk cId="2017571155" sldId="261"/>
        </pc:sldMkLst>
        <pc:spChg chg="mod">
          <ac:chgData name="Nitesh Sangroula" userId="1fcafd9aa42be815" providerId="Windows Live" clId="Web-{687F0E3D-68FB-4D63-8319-1D56BF35FBF3}" dt="2023-04-22T14:18:13.841" v="113"/>
          <ac:spMkLst>
            <pc:docMk/>
            <pc:sldMk cId="2017571155" sldId="261"/>
            <ac:spMk id="2" creationId="{4361F271-58D4-141E-28F5-02EDC3D1987E}"/>
          </ac:spMkLst>
        </pc:spChg>
        <pc:spChg chg="mod">
          <ac:chgData name="Nitesh Sangroula" userId="1fcafd9aa42be815" providerId="Windows Live" clId="Web-{687F0E3D-68FB-4D63-8319-1D56BF35FBF3}" dt="2023-04-22T14:35:21.836" v="248" actId="20577"/>
          <ac:spMkLst>
            <pc:docMk/>
            <pc:sldMk cId="2017571155" sldId="261"/>
            <ac:spMk id="3" creationId="{29E8E4C4-CB4D-36A2-F0A2-43E10B798F57}"/>
          </ac:spMkLst>
        </pc:spChg>
        <pc:spChg chg="add">
          <ac:chgData name="Nitesh Sangroula" userId="1fcafd9aa42be815" providerId="Windows Live" clId="Web-{687F0E3D-68FB-4D63-8319-1D56BF35FBF3}" dt="2023-04-22T14:18:13.841" v="113"/>
          <ac:spMkLst>
            <pc:docMk/>
            <pc:sldMk cId="2017571155" sldId="261"/>
            <ac:spMk id="8" creationId="{5690F3EE-0CD1-4520-B020-4E1DF3141C74}"/>
          </ac:spMkLst>
        </pc:spChg>
        <pc:spChg chg="add">
          <ac:chgData name="Nitesh Sangroula" userId="1fcafd9aa42be815" providerId="Windows Live" clId="Web-{687F0E3D-68FB-4D63-8319-1D56BF35FBF3}" dt="2023-04-22T14:18:13.841" v="113"/>
          <ac:spMkLst>
            <pc:docMk/>
            <pc:sldMk cId="2017571155" sldId="261"/>
            <ac:spMk id="10" creationId="{9EFDE1E9-7FE0-45CA-9DE2-237F77319A9F}"/>
          </ac:spMkLst>
        </pc:spChg>
      </pc:sldChg>
      <pc:sldChg chg="addSp modSp new mod setBg">
        <pc:chgData name="Nitesh Sangroula" userId="1fcafd9aa42be815" providerId="Windows Live" clId="Web-{687F0E3D-68FB-4D63-8319-1D56BF35FBF3}" dt="2023-04-22T14:35:46.133" v="250" actId="20577"/>
        <pc:sldMkLst>
          <pc:docMk/>
          <pc:sldMk cId="207194139" sldId="262"/>
        </pc:sldMkLst>
        <pc:spChg chg="mod">
          <ac:chgData name="Nitesh Sangroula" userId="1fcafd9aa42be815" providerId="Windows Live" clId="Web-{687F0E3D-68FB-4D63-8319-1D56BF35FBF3}" dt="2023-04-22T14:19:03.420" v="133"/>
          <ac:spMkLst>
            <pc:docMk/>
            <pc:sldMk cId="207194139" sldId="262"/>
            <ac:spMk id="2" creationId="{EBEEA53A-7277-4FF0-B000-7F19DEF35874}"/>
          </ac:spMkLst>
        </pc:spChg>
        <pc:spChg chg="mod">
          <ac:chgData name="Nitesh Sangroula" userId="1fcafd9aa42be815" providerId="Windows Live" clId="Web-{687F0E3D-68FB-4D63-8319-1D56BF35FBF3}" dt="2023-04-22T14:35:46.133" v="250" actId="20577"/>
          <ac:spMkLst>
            <pc:docMk/>
            <pc:sldMk cId="207194139" sldId="262"/>
            <ac:spMk id="3" creationId="{CF8951C9-4F95-8526-32BB-CDFF46C8F65C}"/>
          </ac:spMkLst>
        </pc:spChg>
        <pc:spChg chg="add">
          <ac:chgData name="Nitesh Sangroula" userId="1fcafd9aa42be815" providerId="Windows Live" clId="Web-{687F0E3D-68FB-4D63-8319-1D56BF35FBF3}" dt="2023-04-22T14:19:03.420" v="133"/>
          <ac:spMkLst>
            <pc:docMk/>
            <pc:sldMk cId="207194139" sldId="262"/>
            <ac:spMk id="8" creationId="{5690F3EE-0CD1-4520-B020-4E1DF3141C74}"/>
          </ac:spMkLst>
        </pc:spChg>
        <pc:spChg chg="add">
          <ac:chgData name="Nitesh Sangroula" userId="1fcafd9aa42be815" providerId="Windows Live" clId="Web-{687F0E3D-68FB-4D63-8319-1D56BF35FBF3}" dt="2023-04-22T14:19:03.420" v="133"/>
          <ac:spMkLst>
            <pc:docMk/>
            <pc:sldMk cId="207194139" sldId="262"/>
            <ac:spMk id="10" creationId="{9EFDE1E9-7FE0-45CA-9DE2-237F77319A9F}"/>
          </ac:spMkLst>
        </pc:spChg>
      </pc:sldChg>
      <pc:sldChg chg="addSp modSp new mod setBg">
        <pc:chgData name="Nitesh Sangroula" userId="1fcafd9aa42be815" providerId="Windows Live" clId="Web-{687F0E3D-68FB-4D63-8319-1D56BF35FBF3}" dt="2023-04-22T14:36:01.571" v="253" actId="20577"/>
        <pc:sldMkLst>
          <pc:docMk/>
          <pc:sldMk cId="2134003686" sldId="263"/>
        </pc:sldMkLst>
        <pc:spChg chg="mod">
          <ac:chgData name="Nitesh Sangroula" userId="1fcafd9aa42be815" providerId="Windows Live" clId="Web-{687F0E3D-68FB-4D63-8319-1D56BF35FBF3}" dt="2023-04-22T14:20:14.734" v="138"/>
          <ac:spMkLst>
            <pc:docMk/>
            <pc:sldMk cId="2134003686" sldId="263"/>
            <ac:spMk id="2" creationId="{DBCB7F06-7AD1-743F-E2B0-A0DB427B15E1}"/>
          </ac:spMkLst>
        </pc:spChg>
        <pc:spChg chg="mod">
          <ac:chgData name="Nitesh Sangroula" userId="1fcafd9aa42be815" providerId="Windows Live" clId="Web-{687F0E3D-68FB-4D63-8319-1D56BF35FBF3}" dt="2023-04-22T14:36:01.571" v="253" actId="20577"/>
          <ac:spMkLst>
            <pc:docMk/>
            <pc:sldMk cId="2134003686" sldId="263"/>
            <ac:spMk id="3" creationId="{52D84045-8AAC-290C-DB8A-31403F80545A}"/>
          </ac:spMkLst>
        </pc:spChg>
        <pc:spChg chg="add">
          <ac:chgData name="Nitesh Sangroula" userId="1fcafd9aa42be815" providerId="Windows Live" clId="Web-{687F0E3D-68FB-4D63-8319-1D56BF35FBF3}" dt="2023-04-22T14:20:14.734" v="138"/>
          <ac:spMkLst>
            <pc:docMk/>
            <pc:sldMk cId="2134003686" sldId="263"/>
            <ac:spMk id="8" creationId="{5690F3EE-0CD1-4520-B020-4E1DF3141C74}"/>
          </ac:spMkLst>
        </pc:spChg>
        <pc:spChg chg="add">
          <ac:chgData name="Nitesh Sangroula" userId="1fcafd9aa42be815" providerId="Windows Live" clId="Web-{687F0E3D-68FB-4D63-8319-1D56BF35FBF3}" dt="2023-04-22T14:20:14.734" v="138"/>
          <ac:spMkLst>
            <pc:docMk/>
            <pc:sldMk cId="2134003686" sldId="263"/>
            <ac:spMk id="10" creationId="{9EFDE1E9-7FE0-45CA-9DE2-237F77319A9F}"/>
          </ac:spMkLst>
        </pc:spChg>
      </pc:sldChg>
      <pc:sldChg chg="addSp modSp new mod ord setBg">
        <pc:chgData name="Nitesh Sangroula" userId="1fcafd9aa42be815" providerId="Windows Live" clId="Web-{687F0E3D-68FB-4D63-8319-1D56BF35FBF3}" dt="2023-04-22T14:42:30.972" v="381"/>
        <pc:sldMkLst>
          <pc:docMk/>
          <pc:sldMk cId="885643020" sldId="264"/>
        </pc:sldMkLst>
        <pc:spChg chg="mod">
          <ac:chgData name="Nitesh Sangroula" userId="1fcafd9aa42be815" providerId="Windows Live" clId="Web-{687F0E3D-68FB-4D63-8319-1D56BF35FBF3}" dt="2023-04-22T14:42:30.972" v="381"/>
          <ac:spMkLst>
            <pc:docMk/>
            <pc:sldMk cId="885643020" sldId="264"/>
            <ac:spMk id="2" creationId="{AA648D6E-DAF2-71F7-7EAA-8036EA40579B}"/>
          </ac:spMkLst>
        </pc:spChg>
        <pc:spChg chg="mod">
          <ac:chgData name="Nitesh Sangroula" userId="1fcafd9aa42be815" providerId="Windows Live" clId="Web-{687F0E3D-68FB-4D63-8319-1D56BF35FBF3}" dt="2023-04-22T14:42:30.972" v="381"/>
          <ac:spMkLst>
            <pc:docMk/>
            <pc:sldMk cId="885643020" sldId="264"/>
            <ac:spMk id="3" creationId="{8AD0DAD6-CFF9-2EF7-88C2-4D0D881FF40F}"/>
          </ac:spMkLst>
        </pc:spChg>
        <pc:spChg chg="add">
          <ac:chgData name="Nitesh Sangroula" userId="1fcafd9aa42be815" providerId="Windows Live" clId="Web-{687F0E3D-68FB-4D63-8319-1D56BF35FBF3}" dt="2023-04-22T14:42:30.972" v="381"/>
          <ac:spMkLst>
            <pc:docMk/>
            <pc:sldMk cId="885643020" sldId="264"/>
            <ac:spMk id="8" creationId="{5690F3EE-0CD1-4520-B020-4E1DF3141C74}"/>
          </ac:spMkLst>
        </pc:spChg>
        <pc:spChg chg="add">
          <ac:chgData name="Nitesh Sangroula" userId="1fcafd9aa42be815" providerId="Windows Live" clId="Web-{687F0E3D-68FB-4D63-8319-1D56BF35FBF3}" dt="2023-04-22T14:42:30.972" v="381"/>
          <ac:spMkLst>
            <pc:docMk/>
            <pc:sldMk cId="885643020" sldId="264"/>
            <ac:spMk id="10" creationId="{9EFDE1E9-7FE0-45CA-9DE2-237F77319A9F}"/>
          </ac:spMkLst>
        </pc:spChg>
      </pc:sldChg>
      <pc:sldChg chg="delSp modSp new del">
        <pc:chgData name="Nitesh Sangroula" userId="1fcafd9aa42be815" providerId="Windows Live" clId="Web-{687F0E3D-68FB-4D63-8319-1D56BF35FBF3}" dt="2023-04-22T14:37:17.854" v="255"/>
        <pc:sldMkLst>
          <pc:docMk/>
          <pc:sldMk cId="2312537200" sldId="265"/>
        </pc:sldMkLst>
        <pc:spChg chg="del">
          <ac:chgData name="Nitesh Sangroula" userId="1fcafd9aa42be815" providerId="Windows Live" clId="Web-{687F0E3D-68FB-4D63-8319-1D56BF35FBF3}" dt="2023-04-22T14:32:37.332" v="235"/>
          <ac:spMkLst>
            <pc:docMk/>
            <pc:sldMk cId="2312537200" sldId="265"/>
            <ac:spMk id="2" creationId="{78E0B18E-1AC3-ED64-0382-8E6BBF0F8079}"/>
          </ac:spMkLst>
        </pc:spChg>
        <pc:spChg chg="mod">
          <ac:chgData name="Nitesh Sangroula" userId="1fcafd9aa42be815" providerId="Windows Live" clId="Web-{687F0E3D-68FB-4D63-8319-1D56BF35FBF3}" dt="2023-04-22T14:32:32.253" v="234" actId="20577"/>
          <ac:spMkLst>
            <pc:docMk/>
            <pc:sldMk cId="2312537200" sldId="265"/>
            <ac:spMk id="3" creationId="{376E9A19-A02E-2DDD-3AEB-F66FE7298D78}"/>
          </ac:spMkLst>
        </pc:spChg>
      </pc:sldChg>
      <pc:sldChg chg="modSp new del">
        <pc:chgData name="Nitesh Sangroula" userId="1fcafd9aa42be815" providerId="Windows Live" clId="Web-{687F0E3D-68FB-4D63-8319-1D56BF35FBF3}" dt="2023-04-22T14:31:36.377" v="230"/>
        <pc:sldMkLst>
          <pc:docMk/>
          <pc:sldMk cId="3224961247" sldId="265"/>
        </pc:sldMkLst>
        <pc:spChg chg="mod">
          <ac:chgData name="Nitesh Sangroula" userId="1fcafd9aa42be815" providerId="Windows Live" clId="Web-{687F0E3D-68FB-4D63-8319-1D56BF35FBF3}" dt="2023-04-22T14:25:09.398" v="171" actId="20577"/>
          <ac:spMkLst>
            <pc:docMk/>
            <pc:sldMk cId="3224961247" sldId="265"/>
            <ac:spMk id="2" creationId="{B4A26290-50A2-08A3-BF77-9EFE5A891625}"/>
          </ac:spMkLst>
        </pc:spChg>
        <pc:spChg chg="mod">
          <ac:chgData name="Nitesh Sangroula" userId="1fcafd9aa42be815" providerId="Windows Live" clId="Web-{687F0E3D-68FB-4D63-8319-1D56BF35FBF3}" dt="2023-04-22T14:25:59.056" v="174" actId="20577"/>
          <ac:spMkLst>
            <pc:docMk/>
            <pc:sldMk cId="3224961247" sldId="265"/>
            <ac:spMk id="3" creationId="{BCF594A5-84EC-514D-7613-B0A7AD30C81D}"/>
          </ac:spMkLst>
        </pc:spChg>
      </pc:sldChg>
      <pc:sldChg chg="addSp delSp modSp new mod setBg">
        <pc:chgData name="Nitesh Sangroula" userId="1fcafd9aa42be815" providerId="Windows Live" clId="Web-{687F0E3D-68FB-4D63-8319-1D56BF35FBF3}" dt="2023-04-22T14:52:17.143" v="417"/>
        <pc:sldMkLst>
          <pc:docMk/>
          <pc:sldMk cId="3529061615" sldId="265"/>
        </pc:sldMkLst>
        <pc:spChg chg="mod">
          <ac:chgData name="Nitesh Sangroula" userId="1fcafd9aa42be815" providerId="Windows Live" clId="Web-{687F0E3D-68FB-4D63-8319-1D56BF35FBF3}" dt="2023-04-22T14:52:17.143" v="417"/>
          <ac:spMkLst>
            <pc:docMk/>
            <pc:sldMk cId="3529061615" sldId="265"/>
            <ac:spMk id="2" creationId="{C37B9FAF-3E75-A6B4-361D-5A9EE67F70D6}"/>
          </ac:spMkLst>
        </pc:spChg>
        <pc:spChg chg="del mod">
          <ac:chgData name="Nitesh Sangroula" userId="1fcafd9aa42be815" providerId="Windows Live" clId="Web-{687F0E3D-68FB-4D63-8319-1D56BF35FBF3}" dt="2023-04-22T14:42:02.987" v="380"/>
          <ac:spMkLst>
            <pc:docMk/>
            <pc:sldMk cId="3529061615" sldId="265"/>
            <ac:spMk id="3" creationId="{890145EF-E2F2-99A3-B05A-CBEA77DDCCD7}"/>
          </ac:spMkLst>
        </pc:spChg>
        <pc:graphicFrameChg chg="add mod modGraphic">
          <ac:chgData name="Nitesh Sangroula" userId="1fcafd9aa42be815" providerId="Windows Live" clId="Web-{687F0E3D-68FB-4D63-8319-1D56BF35FBF3}" dt="2023-04-22T14:52:17.143" v="417"/>
          <ac:graphicFrameMkLst>
            <pc:docMk/>
            <pc:sldMk cId="3529061615" sldId="265"/>
            <ac:graphicFrameMk id="5" creationId="{056DF446-6448-8322-4538-1D297CA6FB5B}"/>
          </ac:graphicFrameMkLst>
        </pc:graphicFrameChg>
      </pc:sldChg>
      <pc:sldChg chg="addSp delSp modSp new mod setBg addAnim delAnim">
        <pc:chgData name="Nitesh Sangroula" userId="1fcafd9aa42be815" providerId="Windows Live" clId="Web-{687F0E3D-68FB-4D63-8319-1D56BF35FBF3}" dt="2023-04-22T14:52:34.347" v="440" actId="20577"/>
        <pc:sldMkLst>
          <pc:docMk/>
          <pc:sldMk cId="2146679286" sldId="266"/>
        </pc:sldMkLst>
        <pc:spChg chg="mod">
          <ac:chgData name="Nitesh Sangroula" userId="1fcafd9aa42be815" providerId="Windows Live" clId="Web-{687F0E3D-68FB-4D63-8319-1D56BF35FBF3}" dt="2023-04-22T14:52:34.347" v="440" actId="20577"/>
          <ac:spMkLst>
            <pc:docMk/>
            <pc:sldMk cId="2146679286" sldId="266"/>
            <ac:spMk id="2" creationId="{06876929-A343-5D4F-4168-731102284797}"/>
          </ac:spMkLst>
        </pc:spChg>
        <pc:spChg chg="del">
          <ac:chgData name="Nitesh Sangroula" userId="1fcafd9aa42be815" providerId="Windows Live" clId="Web-{687F0E3D-68FB-4D63-8319-1D56BF35FBF3}" dt="2023-04-22T14:45:34.633" v="386"/>
          <ac:spMkLst>
            <pc:docMk/>
            <pc:sldMk cId="2146679286" sldId="266"/>
            <ac:spMk id="3" creationId="{8930E321-DFCC-2646-1BC5-9F245E29845C}"/>
          </ac:spMkLst>
        </pc:spChg>
        <pc:spChg chg="add del">
          <ac:chgData name="Nitesh Sangroula" userId="1fcafd9aa42be815" providerId="Windows Live" clId="Web-{687F0E3D-68FB-4D63-8319-1D56BF35FBF3}" dt="2023-04-22T14:48:29.544" v="392"/>
          <ac:spMkLst>
            <pc:docMk/>
            <pc:sldMk cId="2146679286" sldId="266"/>
            <ac:spMk id="7" creationId="{8D62164E-4528-40DB-BC26-D6DDE216A059}"/>
          </ac:spMkLst>
        </pc:spChg>
        <pc:spChg chg="add del">
          <ac:chgData name="Nitesh Sangroula" userId="1fcafd9aa42be815" providerId="Windows Live" clId="Web-{687F0E3D-68FB-4D63-8319-1D56BF35FBF3}" dt="2023-04-22T14:48:29.544" v="392"/>
          <ac:spMkLst>
            <pc:docMk/>
            <pc:sldMk cId="2146679286" sldId="266"/>
            <ac:spMk id="9" creationId="{F30007FA-C6A2-43A0-8045-7016AEF81713}"/>
          </ac:spMkLst>
        </pc:spChg>
        <pc:spChg chg="add">
          <ac:chgData name="Nitesh Sangroula" userId="1fcafd9aa42be815" providerId="Windows Live" clId="Web-{687F0E3D-68FB-4D63-8319-1D56BF35FBF3}" dt="2023-04-22T14:48:29.544" v="392"/>
          <ac:spMkLst>
            <pc:docMk/>
            <pc:sldMk cId="2146679286" sldId="266"/>
            <ac:spMk id="14" creationId="{8D62164E-4528-40DB-BC26-D6DDE216A059}"/>
          </ac:spMkLst>
        </pc:spChg>
        <pc:spChg chg="add">
          <ac:chgData name="Nitesh Sangroula" userId="1fcafd9aa42be815" providerId="Windows Live" clId="Web-{687F0E3D-68FB-4D63-8319-1D56BF35FBF3}" dt="2023-04-22T14:48:29.544" v="392"/>
          <ac:spMkLst>
            <pc:docMk/>
            <pc:sldMk cId="2146679286" sldId="266"/>
            <ac:spMk id="16" creationId="{F30007FA-C6A2-43A0-8045-7016AEF81713}"/>
          </ac:spMkLst>
        </pc:spChg>
      </pc:sldChg>
      <pc:sldMasterChg chg="del delSldLayout">
        <pc:chgData name="Nitesh Sangroula" userId="1fcafd9aa42be815" providerId="Windows Live" clId="Web-{687F0E3D-68FB-4D63-8319-1D56BF35FBF3}" dt="2023-04-22T13:48:36.467" v="1"/>
        <pc:sldMasterMkLst>
          <pc:docMk/>
          <pc:sldMasterMk cId="1871383506" sldId="2147483672"/>
        </pc:sldMasterMkLst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3585056871" sldId="2147483673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43726618" sldId="2147483674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1274431711" sldId="2147483675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3955349879" sldId="2147483676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1805990392" sldId="2147483677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97684588" sldId="2147483678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2348586575" sldId="2147483679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2871145403" sldId="2147483680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1194926181" sldId="2147483681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2645496817" sldId="2147483682"/>
          </pc:sldLayoutMkLst>
        </pc:sldLayoutChg>
        <pc:sldLayoutChg chg="del">
          <pc:chgData name="Nitesh Sangroula" userId="1fcafd9aa42be815" providerId="Windows Live" clId="Web-{687F0E3D-68FB-4D63-8319-1D56BF35FBF3}" dt="2023-04-22T13:48:36.467" v="1"/>
          <pc:sldLayoutMkLst>
            <pc:docMk/>
            <pc:sldMasterMk cId="1871383506" sldId="2147483672"/>
            <pc:sldLayoutMk cId="3246507812" sldId="2147483683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8:39.905" v="2"/>
        <pc:sldMasterMkLst>
          <pc:docMk/>
          <pc:sldMasterMk cId="4017416413" sldId="2147483684"/>
        </pc:sldMasterMkLst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419043528" sldId="214748368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2566376533" sldId="214748368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3327595005" sldId="214748368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3395935658" sldId="214748368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1190563836" sldId="214748368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1048609300" sldId="214748369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1735640355" sldId="214748369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1073137660" sldId="214748369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191744867" sldId="214748369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1230966160" sldId="214748369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39.905" v="2"/>
          <pc:sldLayoutMkLst>
            <pc:docMk/>
            <pc:sldMasterMk cId="4017416413" sldId="2147483684"/>
            <pc:sldLayoutMk cId="3191816152" sldId="2147483695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8:43.374" v="3"/>
        <pc:sldMasterMkLst>
          <pc:docMk/>
          <pc:sldMasterMk cId="3899708489" sldId="2147483696"/>
        </pc:sldMasterMkLst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4266140075" sldId="214748369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72002234" sldId="214748369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14327010" sldId="214748369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4222803704" sldId="214748370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690838766" sldId="214748370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2777286733" sldId="214748370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60849367" sldId="214748370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61352418" sldId="214748370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2271039774" sldId="214748370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306048072" sldId="214748370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3.374" v="3"/>
          <pc:sldLayoutMkLst>
            <pc:docMk/>
            <pc:sldMasterMk cId="3899708489" sldId="2147483696"/>
            <pc:sldLayoutMk cId="934304275" sldId="2147483707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8:47.608" v="4"/>
        <pc:sldMasterMkLst>
          <pc:docMk/>
          <pc:sldMasterMk cId="3723272180" sldId="2147483708"/>
        </pc:sldMasterMkLst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396629071" sldId="214748370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476311806" sldId="214748371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2903794646" sldId="214748371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3103939548" sldId="214748371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3490742678" sldId="214748371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2493131512" sldId="214748371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2118366749" sldId="214748371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1666493423" sldId="214748371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2144463334" sldId="214748371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2834550890" sldId="214748371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8:47.608" v="4"/>
          <pc:sldLayoutMkLst>
            <pc:docMk/>
            <pc:sldMasterMk cId="3723272180" sldId="2147483708"/>
            <pc:sldLayoutMk cId="2148245170" sldId="2147483719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00.718" v="6"/>
        <pc:sldMasterMkLst>
          <pc:docMk/>
          <pc:sldMasterMk cId="681430835" sldId="2147483720"/>
        </pc:sldMasterMkLst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993582231" sldId="214748372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2683054502" sldId="214748372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527343064" sldId="214748372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901863572" sldId="214748372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4011881217" sldId="214748372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354053387" sldId="214748372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2832736140" sldId="214748372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874645282" sldId="214748372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423812196" sldId="214748372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902061912" sldId="214748373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1008536188" sldId="214748373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376951809" sldId="214748373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731283321" sldId="214748373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1276406997" sldId="214748373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2371678887" sldId="214748373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4291794328" sldId="214748373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0.718" v="6"/>
          <pc:sldLayoutMkLst>
            <pc:docMk/>
            <pc:sldMasterMk cId="681430835" sldId="2147483720"/>
            <pc:sldLayoutMk cId="3007357468" sldId="2147483737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04.593" v="7"/>
        <pc:sldMasterMkLst>
          <pc:docMk/>
          <pc:sldMasterMk cId="720941036" sldId="2147483738"/>
        </pc:sldMasterMkLst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2634960182" sldId="214748373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2084659727" sldId="214748374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2815204067" sldId="214748374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727746702" sldId="214748374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4143753655" sldId="214748374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541061677" sldId="214748374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3470688313" sldId="214748374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4124246842" sldId="214748374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547935905" sldId="214748374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1808686001" sldId="214748374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04.593" v="7"/>
          <pc:sldLayoutMkLst>
            <pc:docMk/>
            <pc:sldMasterMk cId="720941036" sldId="2147483738"/>
            <pc:sldLayoutMk cId="3729498322" sldId="2147483749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11.218" v="8"/>
        <pc:sldMasterMkLst>
          <pc:docMk/>
          <pc:sldMasterMk cId="3582162015" sldId="2147483750"/>
        </pc:sldMasterMkLst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2047090233" sldId="214748375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4214112779" sldId="214748375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3244361608" sldId="214748375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1676839071" sldId="214748375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2700124226" sldId="214748375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1368641598" sldId="214748375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1604269410" sldId="214748375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750403528" sldId="214748375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682944440" sldId="214748375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2212240936" sldId="214748376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1.218" v="8"/>
          <pc:sldLayoutMkLst>
            <pc:docMk/>
            <pc:sldMasterMk cId="3582162015" sldId="2147483750"/>
            <pc:sldLayoutMk cId="2290238450" sldId="2147483761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17.921" v="9"/>
        <pc:sldMasterMkLst>
          <pc:docMk/>
          <pc:sldMasterMk cId="780679357" sldId="2147483762"/>
        </pc:sldMasterMkLst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375719540" sldId="214748376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3733782643" sldId="214748376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3769741796" sldId="214748376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3498739429" sldId="214748376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604494598" sldId="214748376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1189047852" sldId="214748376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63439333" sldId="214748376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1617076264" sldId="214748377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1047964152" sldId="214748377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722122668" sldId="214748377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501757423" sldId="214748377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3204000429" sldId="214748377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719096753" sldId="214748377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036286788" sldId="214748377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1134376720" sldId="214748377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117837943" sldId="214748377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17.921" v="9"/>
          <pc:sldLayoutMkLst>
            <pc:docMk/>
            <pc:sldMasterMk cId="780679357" sldId="2147483762"/>
            <pc:sldLayoutMk cId="2504507529" sldId="2147483779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34.594" v="10"/>
        <pc:sldMasterMkLst>
          <pc:docMk/>
          <pc:sldMasterMk cId="2081268358" sldId="2147483780"/>
        </pc:sldMasterMkLst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4152267511" sldId="214748378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2003606227" sldId="214748378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329361620" sldId="214748378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2561962750" sldId="214748378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315204170" sldId="214748378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136130175" sldId="214748378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3744373235" sldId="214748378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756004953" sldId="214748378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204521993" sldId="214748378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3863851834" sldId="214748379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2726793852" sldId="214748379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578655170" sldId="214748379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385688119" sldId="214748379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3744510882" sldId="214748379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1955840566" sldId="214748379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4281394431" sldId="214748379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4.594" v="10"/>
          <pc:sldLayoutMkLst>
            <pc:docMk/>
            <pc:sldMasterMk cId="2081268358" sldId="2147483780"/>
            <pc:sldLayoutMk cId="1422084802" sldId="2147483797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39.750" v="11"/>
        <pc:sldMasterMkLst>
          <pc:docMk/>
          <pc:sldMasterMk cId="2511398732" sldId="2147483798"/>
        </pc:sldMasterMkLst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4229573871" sldId="214748379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3026362198" sldId="214748380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2358570244" sldId="214748380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1251995088" sldId="214748380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4114890526" sldId="214748380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356147845" sldId="214748380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1405615838" sldId="214748380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1520967339" sldId="214748380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1472070648" sldId="214748380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3519302081" sldId="214748380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39.750" v="11"/>
          <pc:sldLayoutMkLst>
            <pc:docMk/>
            <pc:sldMasterMk cId="2511398732" sldId="2147483798"/>
            <pc:sldLayoutMk cId="2543488358" sldId="2147483809"/>
          </pc:sldLayoutMkLst>
        </pc:sldLayoutChg>
      </pc:sldMasterChg>
      <pc:sldMasterChg chg="add del addSldLayout delSldLayout modSldLayout">
        <pc:chgData name="Nitesh Sangroula" userId="1fcafd9aa42be815" providerId="Windows Live" clId="Web-{687F0E3D-68FB-4D63-8319-1D56BF35FBF3}" dt="2023-04-22T13:49:43.141" v="12"/>
        <pc:sldMasterMkLst>
          <pc:docMk/>
          <pc:sldMasterMk cId="3290195198" sldId="2147483810"/>
        </pc:sldMasterMkLst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3269780652" sldId="2147483811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1878267542" sldId="2147483812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595773596" sldId="2147483813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4171247761" sldId="2147483814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2406618165" sldId="2147483815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2475587734" sldId="2147483816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1746509567" sldId="2147483817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288418687" sldId="2147483818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2244451675" sldId="2147483819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2123452432" sldId="2147483820"/>
          </pc:sldLayoutMkLst>
        </pc:sldLayoutChg>
        <pc:sldLayoutChg chg="add del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3290195198" sldId="2147483810"/>
            <pc:sldLayoutMk cId="569357078" sldId="2147483821"/>
          </pc:sldLayoutMkLst>
        </pc:sldLayoutChg>
      </pc:sldMasterChg>
      <pc:sldMasterChg chg="add addSldLayout modSldLayout">
        <pc:chgData name="Nitesh Sangroula" userId="1fcafd9aa42be815" providerId="Windows Live" clId="Web-{687F0E3D-68FB-4D63-8319-1D56BF35FBF3}" dt="2023-04-22T13:49:43.141" v="12"/>
        <pc:sldMasterMkLst>
          <pc:docMk/>
          <pc:sldMasterMk cId="4021912522" sldId="2147483822"/>
        </pc:sldMasterMkLst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356456548" sldId="2147483823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2183706893" sldId="2147483824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3255705268" sldId="2147483825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4245406979" sldId="2147483826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1372688128" sldId="2147483827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209154727" sldId="2147483828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3408867792" sldId="2147483829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494049801" sldId="2147483830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606262165" sldId="2147483831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538280659" sldId="2147483832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1625914657" sldId="2147483833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3175615112" sldId="2147483834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2482007274" sldId="2147483835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62477378" sldId="2147483836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2712848906" sldId="2147483837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3498243164" sldId="2147483838"/>
          </pc:sldLayoutMkLst>
        </pc:sldLayoutChg>
        <pc:sldLayoutChg chg="add mod replId">
          <pc:chgData name="Nitesh Sangroula" userId="1fcafd9aa42be815" providerId="Windows Live" clId="Web-{687F0E3D-68FB-4D63-8319-1D56BF35FBF3}" dt="2023-04-22T13:49:43.141" v="12"/>
          <pc:sldLayoutMkLst>
            <pc:docMk/>
            <pc:sldMasterMk cId="4021912522" sldId="2147483822"/>
            <pc:sldLayoutMk cId="799732609" sldId="2147483839"/>
          </pc:sldLayoutMkLst>
        </pc:sldLayoutChg>
      </pc:sldMasterChg>
    </pc:docChg>
  </pc:docChgLst>
  <pc:docChgLst>
    <pc:chgData name="Nitesh Sangroula" userId="1fcafd9aa42be815" providerId="Windows Live" clId="Web-{B34960AC-38FA-4F62-88AA-A4639A986744}"/>
    <pc:docChg chg="addSld modSld addMainMaster delMainMaster">
      <pc:chgData name="Nitesh Sangroula" userId="1fcafd9aa42be815" providerId="Windows Live" clId="Web-{B34960AC-38FA-4F62-88AA-A4639A986744}" dt="2023-04-22T13:47:31.790" v="10"/>
      <pc:docMkLst>
        <pc:docMk/>
      </pc:docMkLst>
      <pc:sldChg chg="addSp delSp modSp mod setBg modClrScheme chgLayout">
        <pc:chgData name="Nitesh Sangroula" userId="1fcafd9aa42be815" providerId="Windows Live" clId="Web-{B34960AC-38FA-4F62-88AA-A4639A986744}" dt="2023-04-22T13:47:31.790" v="10"/>
        <pc:sldMkLst>
          <pc:docMk/>
          <pc:sldMk cId="109857222" sldId="256"/>
        </pc:sldMkLst>
        <pc:spChg chg="mod">
          <ac:chgData name="Nitesh Sangroula" userId="1fcafd9aa42be815" providerId="Windows Live" clId="Web-{B34960AC-38FA-4F62-88AA-A4639A986744}" dt="2023-04-22T13:41:30.544" v="8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Nitesh Sangroula" userId="1fcafd9aa42be815" providerId="Windows Live" clId="Web-{B34960AC-38FA-4F62-88AA-A4639A986744}" dt="2023-04-22T13:41:30.544" v="8"/>
          <ac:spMkLst>
            <pc:docMk/>
            <pc:sldMk cId="109857222" sldId="256"/>
            <ac:spMk id="3" creationId="{00000000-0000-0000-0000-000000000000}"/>
          </ac:spMkLst>
        </pc:spChg>
        <pc:spChg chg="add del">
          <ac:chgData name="Nitesh Sangroula" userId="1fcafd9aa42be815" providerId="Windows Live" clId="Web-{B34960AC-38FA-4F62-88AA-A4639A986744}" dt="2023-04-22T13:40:51.621" v="1"/>
          <ac:spMkLst>
            <pc:docMk/>
            <pc:sldMk cId="109857222" sldId="256"/>
            <ac:spMk id="8" creationId="{9B9AACA9-BD92-429F-8047-0731DB46F99F}"/>
          </ac:spMkLst>
        </pc:spChg>
        <pc:spChg chg="add del">
          <ac:chgData name="Nitesh Sangroula" userId="1fcafd9aa42be815" providerId="Windows Live" clId="Web-{B34960AC-38FA-4F62-88AA-A4639A986744}" dt="2023-04-22T13:40:52.887" v="3"/>
          <ac:spMkLst>
            <pc:docMk/>
            <pc:sldMk cId="109857222" sldId="256"/>
            <ac:spMk id="9" creationId="{42195A83-AA4F-FE4B-AFEA-5A5576C39133}"/>
          </ac:spMkLst>
        </pc:spChg>
        <pc:spChg chg="add del">
          <ac:chgData name="Nitesh Sangroula" userId="1fcafd9aa42be815" providerId="Windows Live" clId="Web-{B34960AC-38FA-4F62-88AA-A4639A986744}" dt="2023-04-22T13:40:52.887" v="3"/>
          <ac:spMkLst>
            <pc:docMk/>
            <pc:sldMk cId="109857222" sldId="256"/>
            <ac:spMk id="11" creationId="{4AF0997A-7C0F-4AD2-BA90-5FE341A17796}"/>
          </ac:spMkLst>
        </pc:spChg>
        <pc:spChg chg="add del">
          <ac:chgData name="Nitesh Sangroula" userId="1fcafd9aa42be815" providerId="Windows Live" clId="Web-{B34960AC-38FA-4F62-88AA-A4639A986744}" dt="2023-04-22T13:40:52.887" v="3"/>
          <ac:spMkLst>
            <pc:docMk/>
            <pc:sldMk cId="109857222" sldId="256"/>
            <ac:spMk id="13" creationId="{72E67446-732B-4F72-8560-6FABB6CB25A3}"/>
          </ac:spMkLst>
        </pc:spChg>
        <pc:spChg chg="add del">
          <ac:chgData name="Nitesh Sangroula" userId="1fcafd9aa42be815" providerId="Windows Live" clId="Web-{B34960AC-38FA-4F62-88AA-A4639A986744}" dt="2023-04-22T13:41:30.544" v="8"/>
          <ac:spMkLst>
            <pc:docMk/>
            <pc:sldMk cId="109857222" sldId="256"/>
            <ac:spMk id="43" creationId="{BA6285CA-6AFA-4F27-AFB5-1B32CDE09B1A}"/>
          </ac:spMkLst>
        </pc:spChg>
        <pc:spChg chg="add del">
          <ac:chgData name="Nitesh Sangroula" userId="1fcafd9aa42be815" providerId="Windows Live" clId="Web-{B34960AC-38FA-4F62-88AA-A4639A986744}" dt="2023-04-22T13:41:30.544" v="8"/>
          <ac:spMkLst>
            <pc:docMk/>
            <pc:sldMk cId="109857222" sldId="256"/>
            <ac:spMk id="44" creationId="{A7050958-138C-4DA8-9DF5-1A9D65C19168}"/>
          </ac:spMkLst>
        </pc:spChg>
        <pc:spChg chg="add del">
          <ac:chgData name="Nitesh Sangroula" userId="1fcafd9aa42be815" providerId="Windows Live" clId="Web-{B34960AC-38FA-4F62-88AA-A4639A986744}" dt="2023-04-22T13:41:30.513" v="7"/>
          <ac:spMkLst>
            <pc:docMk/>
            <pc:sldMk cId="109857222" sldId="256"/>
            <ac:spMk id="52" creationId="{4E1EF4E8-5513-4BF5-BC41-04645281C672}"/>
          </ac:spMkLst>
        </pc:spChg>
        <pc:spChg chg="add del">
          <ac:chgData name="Nitesh Sangroula" userId="1fcafd9aa42be815" providerId="Windows Live" clId="Web-{B34960AC-38FA-4F62-88AA-A4639A986744}" dt="2023-04-22T13:41:30.513" v="7"/>
          <ac:spMkLst>
            <pc:docMk/>
            <pc:sldMk cId="109857222" sldId="256"/>
            <ac:spMk id="54" creationId="{D22FBD32-C88A-4C1D-BC76-613A93944B72}"/>
          </ac:spMkLst>
        </pc:spChg>
        <pc:spChg chg="add">
          <ac:chgData name="Nitesh Sangroula" userId="1fcafd9aa42be815" providerId="Windows Live" clId="Web-{B34960AC-38FA-4F62-88AA-A4639A986744}" dt="2023-04-22T13:41:30.544" v="8"/>
          <ac:spMkLst>
            <pc:docMk/>
            <pc:sldMk cId="109857222" sldId="256"/>
            <ac:spMk id="87" creationId="{8606225D-3AFB-411A-A409-9199957FC936}"/>
          </ac:spMkLst>
        </pc:spChg>
        <pc:spChg chg="add">
          <ac:chgData name="Nitesh Sangroula" userId="1fcafd9aa42be815" providerId="Windows Live" clId="Web-{B34960AC-38FA-4F62-88AA-A4639A986744}" dt="2023-04-22T13:41:30.544" v="8"/>
          <ac:spMkLst>
            <pc:docMk/>
            <pc:sldMk cId="109857222" sldId="256"/>
            <ac:spMk id="89" creationId="{D0A348B8-3F2F-474A-A276-9C90661762B0}"/>
          </ac:spMkLst>
        </pc:spChg>
        <pc:grpChg chg="add del">
          <ac:chgData name="Nitesh Sangroula" userId="1fcafd9aa42be815" providerId="Windows Live" clId="Web-{B34960AC-38FA-4F62-88AA-A4639A986744}" dt="2023-04-22T13:40:51.621" v="1"/>
          <ac:grpSpMkLst>
            <pc:docMk/>
            <pc:sldMk cId="109857222" sldId="256"/>
            <ac:grpSpMk id="10" creationId="{B046D8F9-B18B-42F5-B320-22E156F4C0C8}"/>
          </ac:grpSpMkLst>
        </pc:grpChg>
        <pc:grpChg chg="add del">
          <ac:chgData name="Nitesh Sangroula" userId="1fcafd9aa42be815" providerId="Windows Live" clId="Web-{B34960AC-38FA-4F62-88AA-A4639A986744}" dt="2023-04-22T13:41:30.544" v="8"/>
          <ac:grpSpMkLst>
            <pc:docMk/>
            <pc:sldMk cId="109857222" sldId="256"/>
            <ac:grpSpMk id="45" creationId="{7CC099DD-8E7F-4878-A418-76859A85E971}"/>
          </ac:grpSpMkLst>
        </pc:grpChg>
        <pc:grpChg chg="add del">
          <ac:chgData name="Nitesh Sangroula" userId="1fcafd9aa42be815" providerId="Windows Live" clId="Web-{B34960AC-38FA-4F62-88AA-A4639A986744}" dt="2023-04-22T13:41:30.513" v="7"/>
          <ac:grpSpMkLst>
            <pc:docMk/>
            <pc:sldMk cId="109857222" sldId="256"/>
            <ac:grpSpMk id="56" creationId="{53499997-BC46-4896-AEA5-37EC629D2291}"/>
          </ac:grpSpMkLst>
        </pc:grpChg>
        <pc:grpChg chg="add">
          <ac:chgData name="Nitesh Sangroula" userId="1fcafd9aa42be815" providerId="Windows Live" clId="Web-{B34960AC-38FA-4F62-88AA-A4639A986744}" dt="2023-04-22T13:41:30.544" v="8"/>
          <ac:grpSpMkLst>
            <pc:docMk/>
            <pc:sldMk cId="109857222" sldId="256"/>
            <ac:grpSpMk id="90" creationId="{46400ECE-9877-489B-9D66-A71DE0575CF3}"/>
          </ac:grpSpMkLst>
        </pc:grpChg>
        <pc:picChg chg="add del">
          <ac:chgData name="Nitesh Sangroula" userId="1fcafd9aa42be815" providerId="Windows Live" clId="Web-{B34960AC-38FA-4F62-88AA-A4639A986744}" dt="2023-04-22T13:40:52.887" v="3"/>
          <ac:picMkLst>
            <pc:docMk/>
            <pc:sldMk cId="109857222" sldId="256"/>
            <ac:picMk id="4" creationId="{280BD8E7-1A2E-8A3D-0645-700A09AE8DF0}"/>
          </ac:picMkLst>
        </pc:picChg>
        <pc:picChg chg="add del mod">
          <ac:chgData name="Nitesh Sangroula" userId="1fcafd9aa42be815" providerId="Windows Live" clId="Web-{B34960AC-38FA-4F62-88AA-A4639A986744}" dt="2023-04-22T13:47:31.790" v="10"/>
          <ac:picMkLst>
            <pc:docMk/>
            <pc:sldMk cId="109857222" sldId="256"/>
            <ac:picMk id="5" creationId="{56AEEEB4-65F6-7A13-B502-840D8714A186}"/>
          </ac:picMkLst>
        </pc:picChg>
        <pc:picChg chg="add mod">
          <ac:chgData name="Nitesh Sangroula" userId="1fcafd9aa42be815" providerId="Windows Live" clId="Web-{B34960AC-38FA-4F62-88AA-A4639A986744}" dt="2023-04-22T13:41:30.544" v="8"/>
          <ac:picMkLst>
            <pc:docMk/>
            <pc:sldMk cId="109857222" sldId="256"/>
            <ac:picMk id="47" creationId="{358B0157-71CC-F33A-745B-ED1F78E46644}"/>
          </ac:picMkLst>
        </pc:picChg>
      </pc:sldChg>
      <pc:sldChg chg="new">
        <pc:chgData name="Nitesh Sangroula" userId="1fcafd9aa42be815" providerId="Windows Live" clId="Web-{B34960AC-38FA-4F62-88AA-A4639A986744}" dt="2023-04-22T13:41:07.012" v="5"/>
        <pc:sldMkLst>
          <pc:docMk/>
          <pc:sldMk cId="346294914" sldId="257"/>
        </pc:sldMkLst>
      </pc:sldChg>
      <pc:sldMasterChg chg="add del addSldLayout delSldLayout">
        <pc:chgData name="Nitesh Sangroula" userId="1fcafd9aa42be815" providerId="Windows Live" clId="Web-{B34960AC-38FA-4F62-88AA-A4639A986744}" dt="2023-04-22T13:40:52.965" v="4"/>
        <pc:sldMasterMkLst>
          <pc:docMk/>
          <pc:sldMasterMk cId="2460954070" sldId="2147483660"/>
        </pc:sldMasterMkLst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tesh Sangroula" userId="1fcafd9aa42be815" providerId="Windows Live" clId="Web-{B34960AC-38FA-4F62-88AA-A4639A986744}" dt="2023-04-22T13:40:52.965" v="4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replId addSldLayout">
        <pc:chgData name="Nitesh Sangroula" userId="1fcafd9aa42be815" providerId="Windows Live" clId="Web-{B34960AC-38FA-4F62-88AA-A4639A986744}" dt="2023-04-22T13:40:52.965" v="4"/>
        <pc:sldMasterMkLst>
          <pc:docMk/>
          <pc:sldMasterMk cId="1871383506" sldId="2147483672"/>
        </pc:sldMasterMkLst>
        <pc:sldLayoutChg chg="ad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3585056871" sldId="2147483673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43726618" sldId="2147483674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1274431711" sldId="2147483675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3955349879" sldId="2147483676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1805990392" sldId="2147483677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97684588" sldId="2147483678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2348586575" sldId="2147483679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2871145403" sldId="2147483680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1194926181" sldId="2147483681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2645496817" sldId="2147483682"/>
          </pc:sldLayoutMkLst>
        </pc:sldLayoutChg>
        <pc:sldLayoutChg chg="add replId">
          <pc:chgData name="Nitesh Sangroula" userId="1fcafd9aa42be815" providerId="Windows Live" clId="Web-{B34960AC-38FA-4F62-88AA-A4639A986744}" dt="2023-04-22T13:40:52.965" v="4"/>
          <pc:sldLayoutMkLst>
            <pc:docMk/>
            <pc:sldMasterMk cId="1871383506" sldId="2147483672"/>
            <pc:sldLayoutMk cId="3246507812" sldId="2147483683"/>
          </pc:sldLayoutMkLst>
        </pc:sldLayoutChg>
      </pc:sldMasterChg>
      <pc:sldMasterChg chg="add del addSldLayout delSldLayout">
        <pc:chgData name="Nitesh Sangroula" userId="1fcafd9aa42be815" providerId="Windows Live" clId="Web-{B34960AC-38FA-4F62-88AA-A4639A986744}" dt="2023-04-22T13:40:51.621" v="1"/>
        <pc:sldMasterMkLst>
          <pc:docMk/>
          <pc:sldMasterMk cId="581416333" sldId="2147483685"/>
        </pc:sldMasterMkLst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1312373399" sldId="2147483674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1926822197" sldId="2147483675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1021123826" sldId="2147483676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1698394430" sldId="2147483677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1439074985" sldId="2147483678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535939513" sldId="2147483679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2391463690" sldId="2147483680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465423880" sldId="2147483681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4067397185" sldId="2147483682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728362684" sldId="2147483683"/>
          </pc:sldLayoutMkLst>
        </pc:sldLayoutChg>
        <pc:sldLayoutChg chg="add del">
          <pc:chgData name="Nitesh Sangroula" userId="1fcafd9aa42be815" providerId="Windows Live" clId="Web-{B34960AC-38FA-4F62-88AA-A4639A986744}" dt="2023-04-22T13:40:51.621" v="1"/>
          <pc:sldLayoutMkLst>
            <pc:docMk/>
            <pc:sldMasterMk cId="581416333" sldId="2147483685"/>
            <pc:sldLayoutMk cId="1799852688" sldId="2147483684"/>
          </pc:sldLayoutMkLst>
        </pc:sldLayoutChg>
      </pc:sldMasterChg>
      <pc:sldMasterChg chg="add del addSldLayout delSldLayout">
        <pc:chgData name="Nitesh Sangroula" userId="1fcafd9aa42be815" providerId="Windows Live" clId="Web-{B34960AC-38FA-4F62-88AA-A4639A986744}" dt="2023-04-22T13:40:52.887" v="3"/>
        <pc:sldMasterMkLst>
          <pc:docMk/>
          <pc:sldMasterMk cId="1856871439" sldId="2147483698"/>
        </pc:sldMasterMkLst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2544871464" sldId="2147483687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1642062563" sldId="2147483688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2023747051" sldId="2147483689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851333385" sldId="2147483690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1486612593" sldId="2147483691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1532375353" sldId="2147483692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2788954652" sldId="2147483693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3058259692" sldId="2147483694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399794225" sldId="2147483695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1589757343" sldId="2147483696"/>
          </pc:sldLayoutMkLst>
        </pc:sldLayoutChg>
        <pc:sldLayoutChg chg="add del">
          <pc:chgData name="Nitesh Sangroula" userId="1fcafd9aa42be815" providerId="Windows Live" clId="Web-{B34960AC-38FA-4F62-88AA-A4639A986744}" dt="2023-04-22T13:40:52.887" v="3"/>
          <pc:sldLayoutMkLst>
            <pc:docMk/>
            <pc:sldMasterMk cId="1856871439" sldId="2147483698"/>
            <pc:sldLayoutMk cId="3007316287" sldId="2147483697"/>
          </pc:sldLayoutMkLst>
        </pc:sldLayoutChg>
      </pc:sldMaster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BE51F7-CA86-4A68-A5BE-DDCEDEBBF79E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F4DFCC-8216-438D-92A2-6BF49B8CA7B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Define your project</a:t>
          </a:r>
        </a:p>
      </dgm:t>
    </dgm:pt>
    <dgm:pt modelId="{6397801A-C580-4EDF-AA4B-D9F0229E118C}" type="parTrans" cxnId="{8B4D1C0D-EFDF-44CD-94C7-CCEA188EF169}">
      <dgm:prSet/>
      <dgm:spPr/>
      <dgm:t>
        <a:bodyPr/>
        <a:lstStyle/>
        <a:p>
          <a:endParaRPr lang="en-US"/>
        </a:p>
      </dgm:t>
    </dgm:pt>
    <dgm:pt modelId="{CCF7D7F8-0E2B-421B-B151-97A5D0409A8B}" type="sibTrans" cxnId="{8B4D1C0D-EFDF-44CD-94C7-CCEA188EF169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35F711D-F150-49BE-AB75-322B06B0B10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Plan and design</a:t>
          </a:r>
        </a:p>
      </dgm:t>
    </dgm:pt>
    <dgm:pt modelId="{D32A4E6B-C291-4C4A-9296-1A0650C1726D}" type="parTrans" cxnId="{A6E46F22-AAE6-4C01-A4BA-C32FC7E6993A}">
      <dgm:prSet/>
      <dgm:spPr/>
      <dgm:t>
        <a:bodyPr/>
        <a:lstStyle/>
        <a:p>
          <a:endParaRPr lang="en-US"/>
        </a:p>
      </dgm:t>
    </dgm:pt>
    <dgm:pt modelId="{7E46AF05-7C6C-4326-85D9-A8238F156848}" type="sibTrans" cxnId="{A6E46F22-AAE6-4C01-A4BA-C32FC7E6993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BFB2CDFF-B4A7-4ECB-86ED-385F3DFFF99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Develop and code</a:t>
          </a:r>
        </a:p>
      </dgm:t>
    </dgm:pt>
    <dgm:pt modelId="{D94F5DBE-6D58-42B0-8A12-D0AA512AF18D}" type="parTrans" cxnId="{F51C85A2-38F4-439B-A804-1B5D607A366A}">
      <dgm:prSet/>
      <dgm:spPr/>
      <dgm:t>
        <a:bodyPr/>
        <a:lstStyle/>
        <a:p>
          <a:endParaRPr lang="en-US"/>
        </a:p>
      </dgm:t>
    </dgm:pt>
    <dgm:pt modelId="{68063282-87E8-4406-B208-58253796A345}" type="sibTrans" cxnId="{F51C85A2-38F4-439B-A804-1B5D607A366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0335876-7256-4248-8DF0-5FF180DD232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and debug</a:t>
          </a:r>
        </a:p>
      </dgm:t>
    </dgm:pt>
    <dgm:pt modelId="{B6C1DFE1-790E-4E56-BD1F-839EEFE2A8A9}" type="parTrans" cxnId="{8B6AA176-886D-4AF4-8D2F-1B5ECAF2CB5C}">
      <dgm:prSet/>
      <dgm:spPr/>
      <dgm:t>
        <a:bodyPr/>
        <a:lstStyle/>
        <a:p>
          <a:endParaRPr lang="en-US"/>
        </a:p>
      </dgm:t>
    </dgm:pt>
    <dgm:pt modelId="{62C0E9F5-A93F-422D-844C-EA5D2AF20AC6}" type="sibTrans" cxnId="{8B6AA176-886D-4AF4-8D2F-1B5ECAF2CB5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C3913B1-A70F-47B5-8219-E9CF86074E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Deploy and maintain</a:t>
          </a:r>
        </a:p>
      </dgm:t>
    </dgm:pt>
    <dgm:pt modelId="{CF735026-157D-4157-8EEC-5F2752D7D159}" type="parTrans" cxnId="{76928317-7436-4805-BE8B-0735446F8BCF}">
      <dgm:prSet/>
      <dgm:spPr/>
      <dgm:t>
        <a:bodyPr/>
        <a:lstStyle/>
        <a:p>
          <a:endParaRPr lang="en-US"/>
        </a:p>
      </dgm:t>
    </dgm:pt>
    <dgm:pt modelId="{584BC51E-2A52-483E-8DCD-80129D822D23}" type="sibTrans" cxnId="{76928317-7436-4805-BE8B-0735446F8BCF}">
      <dgm:prSet/>
      <dgm:spPr/>
      <dgm:t>
        <a:bodyPr/>
        <a:lstStyle/>
        <a:p>
          <a:endParaRPr lang="en-US"/>
        </a:p>
      </dgm:t>
    </dgm:pt>
    <dgm:pt modelId="{0E054E3A-9CCE-408A-9454-4F611F48490C}" type="pres">
      <dgm:prSet presAssocID="{DEBE51F7-CA86-4A68-A5BE-DDCEDEBBF79E}" presName="root" presStyleCnt="0">
        <dgm:presLayoutVars>
          <dgm:dir/>
          <dgm:resizeHandles val="exact"/>
        </dgm:presLayoutVars>
      </dgm:prSet>
      <dgm:spPr/>
    </dgm:pt>
    <dgm:pt modelId="{80A2BDBF-CB92-434E-9BEF-5BC9CB477DC3}" type="pres">
      <dgm:prSet presAssocID="{DEBE51F7-CA86-4A68-A5BE-DDCEDEBBF79E}" presName="container" presStyleCnt="0">
        <dgm:presLayoutVars>
          <dgm:dir/>
          <dgm:resizeHandles val="exact"/>
        </dgm:presLayoutVars>
      </dgm:prSet>
      <dgm:spPr/>
    </dgm:pt>
    <dgm:pt modelId="{8DC18A69-B704-43FE-86BA-8A0829F935E3}" type="pres">
      <dgm:prSet presAssocID="{51F4DFCC-8216-438D-92A2-6BF49B8CA7B2}" presName="compNode" presStyleCnt="0"/>
      <dgm:spPr/>
    </dgm:pt>
    <dgm:pt modelId="{DE0B6493-0CC7-4FD6-BD33-A594C797F084}" type="pres">
      <dgm:prSet presAssocID="{51F4DFCC-8216-438D-92A2-6BF49B8CA7B2}" presName="iconBgRect" presStyleLbl="bgShp" presStyleIdx="0" presStyleCnt="5"/>
      <dgm:spPr/>
    </dgm:pt>
    <dgm:pt modelId="{B69897AC-63AD-444B-BD71-D1305136BEA5}" type="pres">
      <dgm:prSet presAssocID="{51F4DFCC-8216-438D-92A2-6BF49B8CA7B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43CEE043-64C8-41AF-A49D-AB5A66749349}" type="pres">
      <dgm:prSet presAssocID="{51F4DFCC-8216-438D-92A2-6BF49B8CA7B2}" presName="spaceRect" presStyleCnt="0"/>
      <dgm:spPr/>
    </dgm:pt>
    <dgm:pt modelId="{878C3D82-9BAD-4144-A83D-F029662DA311}" type="pres">
      <dgm:prSet presAssocID="{51F4DFCC-8216-438D-92A2-6BF49B8CA7B2}" presName="textRect" presStyleLbl="revTx" presStyleIdx="0" presStyleCnt="5">
        <dgm:presLayoutVars>
          <dgm:chMax val="1"/>
          <dgm:chPref val="1"/>
        </dgm:presLayoutVars>
      </dgm:prSet>
      <dgm:spPr/>
    </dgm:pt>
    <dgm:pt modelId="{82F4685C-3F8C-4854-9BA8-68FD29B6A097}" type="pres">
      <dgm:prSet presAssocID="{CCF7D7F8-0E2B-421B-B151-97A5D0409A8B}" presName="sibTrans" presStyleLbl="sibTrans2D1" presStyleIdx="0" presStyleCnt="0"/>
      <dgm:spPr/>
    </dgm:pt>
    <dgm:pt modelId="{1F4F05A1-690A-4910-85F1-CA319A779233}" type="pres">
      <dgm:prSet presAssocID="{D35F711D-F150-49BE-AB75-322B06B0B102}" presName="compNode" presStyleCnt="0"/>
      <dgm:spPr/>
    </dgm:pt>
    <dgm:pt modelId="{55394D6B-BC86-41E3-9637-CD2D55EE6715}" type="pres">
      <dgm:prSet presAssocID="{D35F711D-F150-49BE-AB75-322B06B0B102}" presName="iconBgRect" presStyleLbl="bgShp" presStyleIdx="1" presStyleCnt="5"/>
      <dgm:spPr/>
    </dgm:pt>
    <dgm:pt modelId="{6BDE44C7-C4B2-4CFC-BB73-682F9C4D6008}" type="pres">
      <dgm:prSet presAssocID="{D35F711D-F150-49BE-AB75-322B06B0B102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A5C4B55-8DC3-4103-9339-2F8FF93DFB4D}" type="pres">
      <dgm:prSet presAssocID="{D35F711D-F150-49BE-AB75-322B06B0B102}" presName="spaceRect" presStyleCnt="0"/>
      <dgm:spPr/>
    </dgm:pt>
    <dgm:pt modelId="{52251F04-866F-4918-9439-6709E2866F33}" type="pres">
      <dgm:prSet presAssocID="{D35F711D-F150-49BE-AB75-322B06B0B102}" presName="textRect" presStyleLbl="revTx" presStyleIdx="1" presStyleCnt="5">
        <dgm:presLayoutVars>
          <dgm:chMax val="1"/>
          <dgm:chPref val="1"/>
        </dgm:presLayoutVars>
      </dgm:prSet>
      <dgm:spPr/>
    </dgm:pt>
    <dgm:pt modelId="{8952D569-97C6-4CC9-BB4E-28C93597DEDE}" type="pres">
      <dgm:prSet presAssocID="{7E46AF05-7C6C-4326-85D9-A8238F156848}" presName="sibTrans" presStyleLbl="sibTrans2D1" presStyleIdx="0" presStyleCnt="0"/>
      <dgm:spPr/>
    </dgm:pt>
    <dgm:pt modelId="{18513BD5-32E3-4143-AAD2-E19C3772284F}" type="pres">
      <dgm:prSet presAssocID="{BFB2CDFF-B4A7-4ECB-86ED-385F3DFFF995}" presName="compNode" presStyleCnt="0"/>
      <dgm:spPr/>
    </dgm:pt>
    <dgm:pt modelId="{383203BB-7482-49EE-B867-1D24CAF0E96E}" type="pres">
      <dgm:prSet presAssocID="{BFB2CDFF-B4A7-4ECB-86ED-385F3DFFF995}" presName="iconBgRect" presStyleLbl="bgShp" presStyleIdx="2" presStyleCnt="5"/>
      <dgm:spPr/>
    </dgm:pt>
    <dgm:pt modelId="{7DC5E859-7E6F-4430-A8AA-6F541598F1C6}" type="pres">
      <dgm:prSet presAssocID="{BFB2CDFF-B4A7-4ECB-86ED-385F3DFFF99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409CFC30-078C-4DC7-9059-E665E2BDFED7}" type="pres">
      <dgm:prSet presAssocID="{BFB2CDFF-B4A7-4ECB-86ED-385F3DFFF995}" presName="spaceRect" presStyleCnt="0"/>
      <dgm:spPr/>
    </dgm:pt>
    <dgm:pt modelId="{F1D21D68-E1A2-4C48-B462-F9ED018F8524}" type="pres">
      <dgm:prSet presAssocID="{BFB2CDFF-B4A7-4ECB-86ED-385F3DFFF995}" presName="textRect" presStyleLbl="revTx" presStyleIdx="2" presStyleCnt="5">
        <dgm:presLayoutVars>
          <dgm:chMax val="1"/>
          <dgm:chPref val="1"/>
        </dgm:presLayoutVars>
      </dgm:prSet>
      <dgm:spPr/>
    </dgm:pt>
    <dgm:pt modelId="{02E7EF2B-0673-4D61-AC98-CFA951A85232}" type="pres">
      <dgm:prSet presAssocID="{68063282-87E8-4406-B208-58253796A345}" presName="sibTrans" presStyleLbl="sibTrans2D1" presStyleIdx="0" presStyleCnt="0"/>
      <dgm:spPr/>
    </dgm:pt>
    <dgm:pt modelId="{2F3F79FE-6C89-464D-8337-250EEA43C541}" type="pres">
      <dgm:prSet presAssocID="{F0335876-7256-4248-8DF0-5FF180DD2320}" presName="compNode" presStyleCnt="0"/>
      <dgm:spPr/>
    </dgm:pt>
    <dgm:pt modelId="{5E592243-A667-4565-8D2C-90DF30F4B1F5}" type="pres">
      <dgm:prSet presAssocID="{F0335876-7256-4248-8DF0-5FF180DD2320}" presName="iconBgRect" presStyleLbl="bgShp" presStyleIdx="3" presStyleCnt="5"/>
      <dgm:spPr/>
    </dgm:pt>
    <dgm:pt modelId="{C750CC6A-148E-4A0A-A20B-4B6B1574F02C}" type="pres">
      <dgm:prSet presAssocID="{F0335876-7256-4248-8DF0-5FF180DD232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15110DF9-DFB2-4709-8874-8A79D01126B5}" type="pres">
      <dgm:prSet presAssocID="{F0335876-7256-4248-8DF0-5FF180DD2320}" presName="spaceRect" presStyleCnt="0"/>
      <dgm:spPr/>
    </dgm:pt>
    <dgm:pt modelId="{B3141D7B-90AC-4B3C-88D9-9CF32FEAEC25}" type="pres">
      <dgm:prSet presAssocID="{F0335876-7256-4248-8DF0-5FF180DD2320}" presName="textRect" presStyleLbl="revTx" presStyleIdx="3" presStyleCnt="5">
        <dgm:presLayoutVars>
          <dgm:chMax val="1"/>
          <dgm:chPref val="1"/>
        </dgm:presLayoutVars>
      </dgm:prSet>
      <dgm:spPr/>
    </dgm:pt>
    <dgm:pt modelId="{998E235C-B0F6-49D7-A9F2-1FC317010109}" type="pres">
      <dgm:prSet presAssocID="{62C0E9F5-A93F-422D-844C-EA5D2AF20AC6}" presName="sibTrans" presStyleLbl="sibTrans2D1" presStyleIdx="0" presStyleCnt="0"/>
      <dgm:spPr/>
    </dgm:pt>
    <dgm:pt modelId="{B79535AA-A5EF-4665-8FC3-DD1A4F4AC92D}" type="pres">
      <dgm:prSet presAssocID="{CC3913B1-A70F-47B5-8219-E9CF86074E8B}" presName="compNode" presStyleCnt="0"/>
      <dgm:spPr/>
    </dgm:pt>
    <dgm:pt modelId="{76BBE510-B774-44DE-90AA-BCD9547D2D79}" type="pres">
      <dgm:prSet presAssocID="{CC3913B1-A70F-47B5-8219-E9CF86074E8B}" presName="iconBgRect" presStyleLbl="bgShp" presStyleIdx="4" presStyleCnt="5"/>
      <dgm:spPr/>
    </dgm:pt>
    <dgm:pt modelId="{6F294777-203A-4465-B94A-ED0F5FFE2752}" type="pres">
      <dgm:prSet presAssocID="{CC3913B1-A70F-47B5-8219-E9CF86074E8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71ADC14-0752-4BFF-B979-93EA245BDFE8}" type="pres">
      <dgm:prSet presAssocID="{CC3913B1-A70F-47B5-8219-E9CF86074E8B}" presName="spaceRect" presStyleCnt="0"/>
      <dgm:spPr/>
    </dgm:pt>
    <dgm:pt modelId="{3E6DB65D-A361-4BEB-8491-50FA2D4D2F4E}" type="pres">
      <dgm:prSet presAssocID="{CC3913B1-A70F-47B5-8219-E9CF86074E8B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8B4D1C0D-EFDF-44CD-94C7-CCEA188EF169}" srcId="{DEBE51F7-CA86-4A68-A5BE-DDCEDEBBF79E}" destId="{51F4DFCC-8216-438D-92A2-6BF49B8CA7B2}" srcOrd="0" destOrd="0" parTransId="{6397801A-C580-4EDF-AA4B-D9F0229E118C}" sibTransId="{CCF7D7F8-0E2B-421B-B151-97A5D0409A8B}"/>
    <dgm:cxn modelId="{76928317-7436-4805-BE8B-0735446F8BCF}" srcId="{DEBE51F7-CA86-4A68-A5BE-DDCEDEBBF79E}" destId="{CC3913B1-A70F-47B5-8219-E9CF86074E8B}" srcOrd="4" destOrd="0" parTransId="{CF735026-157D-4157-8EEC-5F2752D7D159}" sibTransId="{584BC51E-2A52-483E-8DCD-80129D822D23}"/>
    <dgm:cxn modelId="{A6E46F22-AAE6-4C01-A4BA-C32FC7E6993A}" srcId="{DEBE51F7-CA86-4A68-A5BE-DDCEDEBBF79E}" destId="{D35F711D-F150-49BE-AB75-322B06B0B102}" srcOrd="1" destOrd="0" parTransId="{D32A4E6B-C291-4C4A-9296-1A0650C1726D}" sibTransId="{7E46AF05-7C6C-4326-85D9-A8238F156848}"/>
    <dgm:cxn modelId="{3563FF37-0152-424F-B192-C6671429DA0F}" type="presOf" srcId="{F0335876-7256-4248-8DF0-5FF180DD2320}" destId="{B3141D7B-90AC-4B3C-88D9-9CF32FEAEC25}" srcOrd="0" destOrd="0" presId="urn:microsoft.com/office/officeart/2018/2/layout/IconCircleList"/>
    <dgm:cxn modelId="{7EE9AB46-3550-4854-9DE7-95A003D07862}" type="presOf" srcId="{CC3913B1-A70F-47B5-8219-E9CF86074E8B}" destId="{3E6DB65D-A361-4BEB-8491-50FA2D4D2F4E}" srcOrd="0" destOrd="0" presId="urn:microsoft.com/office/officeart/2018/2/layout/IconCircleList"/>
    <dgm:cxn modelId="{2682534F-6FD1-460A-9DC4-692729CE505B}" type="presOf" srcId="{CCF7D7F8-0E2B-421B-B151-97A5D0409A8B}" destId="{82F4685C-3F8C-4854-9BA8-68FD29B6A097}" srcOrd="0" destOrd="0" presId="urn:microsoft.com/office/officeart/2018/2/layout/IconCircleList"/>
    <dgm:cxn modelId="{2A3C2654-9B95-4BFF-B6EF-F63D9264395E}" type="presOf" srcId="{62C0E9F5-A93F-422D-844C-EA5D2AF20AC6}" destId="{998E235C-B0F6-49D7-A9F2-1FC317010109}" srcOrd="0" destOrd="0" presId="urn:microsoft.com/office/officeart/2018/2/layout/IconCircleList"/>
    <dgm:cxn modelId="{8B6AA176-886D-4AF4-8D2F-1B5ECAF2CB5C}" srcId="{DEBE51F7-CA86-4A68-A5BE-DDCEDEBBF79E}" destId="{F0335876-7256-4248-8DF0-5FF180DD2320}" srcOrd="3" destOrd="0" parTransId="{B6C1DFE1-790E-4E56-BD1F-839EEFE2A8A9}" sibTransId="{62C0E9F5-A93F-422D-844C-EA5D2AF20AC6}"/>
    <dgm:cxn modelId="{F51C85A2-38F4-439B-A804-1B5D607A366A}" srcId="{DEBE51F7-CA86-4A68-A5BE-DDCEDEBBF79E}" destId="{BFB2CDFF-B4A7-4ECB-86ED-385F3DFFF995}" srcOrd="2" destOrd="0" parTransId="{D94F5DBE-6D58-42B0-8A12-D0AA512AF18D}" sibTransId="{68063282-87E8-4406-B208-58253796A345}"/>
    <dgm:cxn modelId="{464C95B0-4BE4-4856-9A52-E721FA294309}" type="presOf" srcId="{51F4DFCC-8216-438D-92A2-6BF49B8CA7B2}" destId="{878C3D82-9BAD-4144-A83D-F029662DA311}" srcOrd="0" destOrd="0" presId="urn:microsoft.com/office/officeart/2018/2/layout/IconCircleList"/>
    <dgm:cxn modelId="{53B2A7B3-3D68-4915-A12F-13CE05154D4D}" type="presOf" srcId="{68063282-87E8-4406-B208-58253796A345}" destId="{02E7EF2B-0673-4D61-AC98-CFA951A85232}" srcOrd="0" destOrd="0" presId="urn:microsoft.com/office/officeart/2018/2/layout/IconCircleList"/>
    <dgm:cxn modelId="{314597D7-4C50-40D4-A335-A68C697CE3B5}" type="presOf" srcId="{D35F711D-F150-49BE-AB75-322B06B0B102}" destId="{52251F04-866F-4918-9439-6709E2866F33}" srcOrd="0" destOrd="0" presId="urn:microsoft.com/office/officeart/2018/2/layout/IconCircleList"/>
    <dgm:cxn modelId="{26946BDB-D17D-4CC5-B0B7-B9DAFE8FAD03}" type="presOf" srcId="{DEBE51F7-CA86-4A68-A5BE-DDCEDEBBF79E}" destId="{0E054E3A-9CCE-408A-9454-4F611F48490C}" srcOrd="0" destOrd="0" presId="urn:microsoft.com/office/officeart/2018/2/layout/IconCircleList"/>
    <dgm:cxn modelId="{4D3DD5DB-BBCD-4E7C-9499-1FBB13170BC6}" type="presOf" srcId="{BFB2CDFF-B4A7-4ECB-86ED-385F3DFFF995}" destId="{F1D21D68-E1A2-4C48-B462-F9ED018F8524}" srcOrd="0" destOrd="0" presId="urn:microsoft.com/office/officeart/2018/2/layout/IconCircleList"/>
    <dgm:cxn modelId="{8092D3FD-C8BF-4F0C-BE60-967D7DC4E37D}" type="presOf" srcId="{7E46AF05-7C6C-4326-85D9-A8238F156848}" destId="{8952D569-97C6-4CC9-BB4E-28C93597DEDE}" srcOrd="0" destOrd="0" presId="urn:microsoft.com/office/officeart/2018/2/layout/IconCircleList"/>
    <dgm:cxn modelId="{EE608D50-9848-4D03-A364-A1309FF036E1}" type="presParOf" srcId="{0E054E3A-9CCE-408A-9454-4F611F48490C}" destId="{80A2BDBF-CB92-434E-9BEF-5BC9CB477DC3}" srcOrd="0" destOrd="0" presId="urn:microsoft.com/office/officeart/2018/2/layout/IconCircleList"/>
    <dgm:cxn modelId="{B991B7B7-0388-4C6C-A9C9-CC14104E87A6}" type="presParOf" srcId="{80A2BDBF-CB92-434E-9BEF-5BC9CB477DC3}" destId="{8DC18A69-B704-43FE-86BA-8A0829F935E3}" srcOrd="0" destOrd="0" presId="urn:microsoft.com/office/officeart/2018/2/layout/IconCircleList"/>
    <dgm:cxn modelId="{71818EC3-A416-47BF-AB48-BBA77A864E76}" type="presParOf" srcId="{8DC18A69-B704-43FE-86BA-8A0829F935E3}" destId="{DE0B6493-0CC7-4FD6-BD33-A594C797F084}" srcOrd="0" destOrd="0" presId="urn:microsoft.com/office/officeart/2018/2/layout/IconCircleList"/>
    <dgm:cxn modelId="{8BCF69DF-BB49-423B-8F22-DA15A6EF5BA8}" type="presParOf" srcId="{8DC18A69-B704-43FE-86BA-8A0829F935E3}" destId="{B69897AC-63AD-444B-BD71-D1305136BEA5}" srcOrd="1" destOrd="0" presId="urn:microsoft.com/office/officeart/2018/2/layout/IconCircleList"/>
    <dgm:cxn modelId="{0E2D2737-6F06-4C23-9132-D2A8F36AAC45}" type="presParOf" srcId="{8DC18A69-B704-43FE-86BA-8A0829F935E3}" destId="{43CEE043-64C8-41AF-A49D-AB5A66749349}" srcOrd="2" destOrd="0" presId="urn:microsoft.com/office/officeart/2018/2/layout/IconCircleList"/>
    <dgm:cxn modelId="{895FB633-B5FF-4806-B94D-5F49003B5644}" type="presParOf" srcId="{8DC18A69-B704-43FE-86BA-8A0829F935E3}" destId="{878C3D82-9BAD-4144-A83D-F029662DA311}" srcOrd="3" destOrd="0" presId="urn:microsoft.com/office/officeart/2018/2/layout/IconCircleList"/>
    <dgm:cxn modelId="{07FAFC7C-B582-4BCA-A688-484CD89EC894}" type="presParOf" srcId="{80A2BDBF-CB92-434E-9BEF-5BC9CB477DC3}" destId="{82F4685C-3F8C-4854-9BA8-68FD29B6A097}" srcOrd="1" destOrd="0" presId="urn:microsoft.com/office/officeart/2018/2/layout/IconCircleList"/>
    <dgm:cxn modelId="{272F90C5-80E7-495B-9382-B858E070C9A8}" type="presParOf" srcId="{80A2BDBF-CB92-434E-9BEF-5BC9CB477DC3}" destId="{1F4F05A1-690A-4910-85F1-CA319A779233}" srcOrd="2" destOrd="0" presId="urn:microsoft.com/office/officeart/2018/2/layout/IconCircleList"/>
    <dgm:cxn modelId="{4CAB9666-B36F-480C-AADA-21D46CF8234D}" type="presParOf" srcId="{1F4F05A1-690A-4910-85F1-CA319A779233}" destId="{55394D6B-BC86-41E3-9637-CD2D55EE6715}" srcOrd="0" destOrd="0" presId="urn:microsoft.com/office/officeart/2018/2/layout/IconCircleList"/>
    <dgm:cxn modelId="{1A428D25-A22C-4158-AB9E-FAAD9441F4C9}" type="presParOf" srcId="{1F4F05A1-690A-4910-85F1-CA319A779233}" destId="{6BDE44C7-C4B2-4CFC-BB73-682F9C4D6008}" srcOrd="1" destOrd="0" presId="urn:microsoft.com/office/officeart/2018/2/layout/IconCircleList"/>
    <dgm:cxn modelId="{93027085-7BD3-4B52-A08A-AB024A1D56B5}" type="presParOf" srcId="{1F4F05A1-690A-4910-85F1-CA319A779233}" destId="{7A5C4B55-8DC3-4103-9339-2F8FF93DFB4D}" srcOrd="2" destOrd="0" presId="urn:microsoft.com/office/officeart/2018/2/layout/IconCircleList"/>
    <dgm:cxn modelId="{F75426CD-C0BA-4712-B54D-3BF5F3A3D9ED}" type="presParOf" srcId="{1F4F05A1-690A-4910-85F1-CA319A779233}" destId="{52251F04-866F-4918-9439-6709E2866F33}" srcOrd="3" destOrd="0" presId="urn:microsoft.com/office/officeart/2018/2/layout/IconCircleList"/>
    <dgm:cxn modelId="{ADE57CCF-3F9F-49F7-A660-A49DCC766A88}" type="presParOf" srcId="{80A2BDBF-CB92-434E-9BEF-5BC9CB477DC3}" destId="{8952D569-97C6-4CC9-BB4E-28C93597DEDE}" srcOrd="3" destOrd="0" presId="urn:microsoft.com/office/officeart/2018/2/layout/IconCircleList"/>
    <dgm:cxn modelId="{28A01620-4953-4BA9-9FEF-59B296E73823}" type="presParOf" srcId="{80A2BDBF-CB92-434E-9BEF-5BC9CB477DC3}" destId="{18513BD5-32E3-4143-AAD2-E19C3772284F}" srcOrd="4" destOrd="0" presId="urn:microsoft.com/office/officeart/2018/2/layout/IconCircleList"/>
    <dgm:cxn modelId="{C18FE604-C125-4C14-84F0-FCA64DFD14C6}" type="presParOf" srcId="{18513BD5-32E3-4143-AAD2-E19C3772284F}" destId="{383203BB-7482-49EE-B867-1D24CAF0E96E}" srcOrd="0" destOrd="0" presId="urn:microsoft.com/office/officeart/2018/2/layout/IconCircleList"/>
    <dgm:cxn modelId="{117A1A90-4D12-49E2-99C8-3457EF2685C1}" type="presParOf" srcId="{18513BD5-32E3-4143-AAD2-E19C3772284F}" destId="{7DC5E859-7E6F-4430-A8AA-6F541598F1C6}" srcOrd="1" destOrd="0" presId="urn:microsoft.com/office/officeart/2018/2/layout/IconCircleList"/>
    <dgm:cxn modelId="{C1DC6750-380E-41C8-A0B5-027DDD65B593}" type="presParOf" srcId="{18513BD5-32E3-4143-AAD2-E19C3772284F}" destId="{409CFC30-078C-4DC7-9059-E665E2BDFED7}" srcOrd="2" destOrd="0" presId="urn:microsoft.com/office/officeart/2018/2/layout/IconCircleList"/>
    <dgm:cxn modelId="{64C03B6B-9A53-45A3-9A06-07D045A6E17C}" type="presParOf" srcId="{18513BD5-32E3-4143-AAD2-E19C3772284F}" destId="{F1D21D68-E1A2-4C48-B462-F9ED018F8524}" srcOrd="3" destOrd="0" presId="urn:microsoft.com/office/officeart/2018/2/layout/IconCircleList"/>
    <dgm:cxn modelId="{6C261FF7-8526-49B6-A06B-52E46E7FF0D9}" type="presParOf" srcId="{80A2BDBF-CB92-434E-9BEF-5BC9CB477DC3}" destId="{02E7EF2B-0673-4D61-AC98-CFA951A85232}" srcOrd="5" destOrd="0" presId="urn:microsoft.com/office/officeart/2018/2/layout/IconCircleList"/>
    <dgm:cxn modelId="{C07EB119-D528-41E6-9458-F448C1BBBABF}" type="presParOf" srcId="{80A2BDBF-CB92-434E-9BEF-5BC9CB477DC3}" destId="{2F3F79FE-6C89-464D-8337-250EEA43C541}" srcOrd="6" destOrd="0" presId="urn:microsoft.com/office/officeart/2018/2/layout/IconCircleList"/>
    <dgm:cxn modelId="{05AA0FA3-E828-4BC2-82B6-BE0685DD0481}" type="presParOf" srcId="{2F3F79FE-6C89-464D-8337-250EEA43C541}" destId="{5E592243-A667-4565-8D2C-90DF30F4B1F5}" srcOrd="0" destOrd="0" presId="urn:microsoft.com/office/officeart/2018/2/layout/IconCircleList"/>
    <dgm:cxn modelId="{0B2A7099-763E-473D-9DC1-5E12B14EAF00}" type="presParOf" srcId="{2F3F79FE-6C89-464D-8337-250EEA43C541}" destId="{C750CC6A-148E-4A0A-A20B-4B6B1574F02C}" srcOrd="1" destOrd="0" presId="urn:microsoft.com/office/officeart/2018/2/layout/IconCircleList"/>
    <dgm:cxn modelId="{E208C9B8-4263-4A9F-9578-6FE0C066793A}" type="presParOf" srcId="{2F3F79FE-6C89-464D-8337-250EEA43C541}" destId="{15110DF9-DFB2-4709-8874-8A79D01126B5}" srcOrd="2" destOrd="0" presId="urn:microsoft.com/office/officeart/2018/2/layout/IconCircleList"/>
    <dgm:cxn modelId="{744EA792-B7FB-468A-87A1-09178053BCC9}" type="presParOf" srcId="{2F3F79FE-6C89-464D-8337-250EEA43C541}" destId="{B3141D7B-90AC-4B3C-88D9-9CF32FEAEC25}" srcOrd="3" destOrd="0" presId="urn:microsoft.com/office/officeart/2018/2/layout/IconCircleList"/>
    <dgm:cxn modelId="{321E030A-FE0E-4C07-985D-614F0D6F6708}" type="presParOf" srcId="{80A2BDBF-CB92-434E-9BEF-5BC9CB477DC3}" destId="{998E235C-B0F6-49D7-A9F2-1FC317010109}" srcOrd="7" destOrd="0" presId="urn:microsoft.com/office/officeart/2018/2/layout/IconCircleList"/>
    <dgm:cxn modelId="{5766F32C-CCE3-4C8D-B8BA-4876C8A709F2}" type="presParOf" srcId="{80A2BDBF-CB92-434E-9BEF-5BC9CB477DC3}" destId="{B79535AA-A5EF-4665-8FC3-DD1A4F4AC92D}" srcOrd="8" destOrd="0" presId="urn:microsoft.com/office/officeart/2018/2/layout/IconCircleList"/>
    <dgm:cxn modelId="{4EBF5E1F-E3E4-4119-918B-981B0D0BEE7A}" type="presParOf" srcId="{B79535AA-A5EF-4665-8FC3-DD1A4F4AC92D}" destId="{76BBE510-B774-44DE-90AA-BCD9547D2D79}" srcOrd="0" destOrd="0" presId="urn:microsoft.com/office/officeart/2018/2/layout/IconCircleList"/>
    <dgm:cxn modelId="{29F7BC7F-CDD5-422F-B9A2-2C0D324291A2}" type="presParOf" srcId="{B79535AA-A5EF-4665-8FC3-DD1A4F4AC92D}" destId="{6F294777-203A-4465-B94A-ED0F5FFE2752}" srcOrd="1" destOrd="0" presId="urn:microsoft.com/office/officeart/2018/2/layout/IconCircleList"/>
    <dgm:cxn modelId="{460A4C62-F0BA-4DF4-851E-E602D42B4B9F}" type="presParOf" srcId="{B79535AA-A5EF-4665-8FC3-DD1A4F4AC92D}" destId="{671ADC14-0752-4BFF-B979-93EA245BDFE8}" srcOrd="2" destOrd="0" presId="urn:microsoft.com/office/officeart/2018/2/layout/IconCircleList"/>
    <dgm:cxn modelId="{F4FB9DF2-3864-4350-9671-504AD2DE7613}" type="presParOf" srcId="{B79535AA-A5EF-4665-8FC3-DD1A4F4AC92D}" destId="{3E6DB65D-A361-4BEB-8491-50FA2D4D2F4E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0B6493-0CC7-4FD6-BD33-A594C797F084}">
      <dsp:nvSpPr>
        <dsp:cNvPr id="0" name=""/>
        <dsp:cNvSpPr/>
      </dsp:nvSpPr>
      <dsp:spPr>
        <a:xfrm>
          <a:off x="291806" y="488410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9897AC-63AD-444B-BD71-D1305136BEA5}">
      <dsp:nvSpPr>
        <dsp:cNvPr id="0" name=""/>
        <dsp:cNvSpPr/>
      </dsp:nvSpPr>
      <dsp:spPr>
        <a:xfrm>
          <a:off x="461514" y="658118"/>
          <a:ext cx="468716" cy="4687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C3D82-9BAD-4144-A83D-F029662DA311}">
      <dsp:nvSpPr>
        <dsp:cNvPr id="0" name=""/>
        <dsp:cNvSpPr/>
      </dsp:nvSpPr>
      <dsp:spPr>
        <a:xfrm>
          <a:off x="1273110" y="48841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Define your project</a:t>
          </a:r>
        </a:p>
      </dsp:txBody>
      <dsp:txXfrm>
        <a:off x="1273110" y="488410"/>
        <a:ext cx="1904883" cy="808132"/>
      </dsp:txXfrm>
    </dsp:sp>
    <dsp:sp modelId="{55394D6B-BC86-41E3-9637-CD2D55EE6715}">
      <dsp:nvSpPr>
        <dsp:cNvPr id="0" name=""/>
        <dsp:cNvSpPr/>
      </dsp:nvSpPr>
      <dsp:spPr>
        <a:xfrm>
          <a:off x="3509905" y="488410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DE44C7-C4B2-4CFC-BB73-682F9C4D6008}">
      <dsp:nvSpPr>
        <dsp:cNvPr id="0" name=""/>
        <dsp:cNvSpPr/>
      </dsp:nvSpPr>
      <dsp:spPr>
        <a:xfrm>
          <a:off x="3679613" y="658118"/>
          <a:ext cx="468716" cy="4687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51F04-866F-4918-9439-6709E2866F33}">
      <dsp:nvSpPr>
        <dsp:cNvPr id="0" name=""/>
        <dsp:cNvSpPr/>
      </dsp:nvSpPr>
      <dsp:spPr>
        <a:xfrm>
          <a:off x="4491209" y="48841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Plan and design</a:t>
          </a:r>
        </a:p>
      </dsp:txBody>
      <dsp:txXfrm>
        <a:off x="4491209" y="488410"/>
        <a:ext cx="1904883" cy="808132"/>
      </dsp:txXfrm>
    </dsp:sp>
    <dsp:sp modelId="{383203BB-7482-49EE-B867-1D24CAF0E96E}">
      <dsp:nvSpPr>
        <dsp:cNvPr id="0" name=""/>
        <dsp:cNvSpPr/>
      </dsp:nvSpPr>
      <dsp:spPr>
        <a:xfrm>
          <a:off x="6728004" y="488410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C5E859-7E6F-4430-A8AA-6F541598F1C6}">
      <dsp:nvSpPr>
        <dsp:cNvPr id="0" name=""/>
        <dsp:cNvSpPr/>
      </dsp:nvSpPr>
      <dsp:spPr>
        <a:xfrm>
          <a:off x="6897712" y="658118"/>
          <a:ext cx="468716" cy="4687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D21D68-E1A2-4C48-B462-F9ED018F8524}">
      <dsp:nvSpPr>
        <dsp:cNvPr id="0" name=""/>
        <dsp:cNvSpPr/>
      </dsp:nvSpPr>
      <dsp:spPr>
        <a:xfrm>
          <a:off x="7709307" y="488410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Develop and code</a:t>
          </a:r>
        </a:p>
      </dsp:txBody>
      <dsp:txXfrm>
        <a:off x="7709307" y="488410"/>
        <a:ext cx="1904883" cy="808132"/>
      </dsp:txXfrm>
    </dsp:sp>
    <dsp:sp modelId="{5E592243-A667-4565-8D2C-90DF30F4B1F5}">
      <dsp:nvSpPr>
        <dsp:cNvPr id="0" name=""/>
        <dsp:cNvSpPr/>
      </dsp:nvSpPr>
      <dsp:spPr>
        <a:xfrm>
          <a:off x="291806" y="1827657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50CC6A-148E-4A0A-A20B-4B6B1574F02C}">
      <dsp:nvSpPr>
        <dsp:cNvPr id="0" name=""/>
        <dsp:cNvSpPr/>
      </dsp:nvSpPr>
      <dsp:spPr>
        <a:xfrm>
          <a:off x="461514" y="1997365"/>
          <a:ext cx="468716" cy="4687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141D7B-90AC-4B3C-88D9-9CF32FEAEC25}">
      <dsp:nvSpPr>
        <dsp:cNvPr id="0" name=""/>
        <dsp:cNvSpPr/>
      </dsp:nvSpPr>
      <dsp:spPr>
        <a:xfrm>
          <a:off x="1273110" y="182765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Test and debug</a:t>
          </a:r>
        </a:p>
      </dsp:txBody>
      <dsp:txXfrm>
        <a:off x="1273110" y="1827657"/>
        <a:ext cx="1904883" cy="808132"/>
      </dsp:txXfrm>
    </dsp:sp>
    <dsp:sp modelId="{76BBE510-B774-44DE-90AA-BCD9547D2D79}">
      <dsp:nvSpPr>
        <dsp:cNvPr id="0" name=""/>
        <dsp:cNvSpPr/>
      </dsp:nvSpPr>
      <dsp:spPr>
        <a:xfrm>
          <a:off x="3509905" y="1827657"/>
          <a:ext cx="808132" cy="808132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294777-203A-4465-B94A-ED0F5FFE2752}">
      <dsp:nvSpPr>
        <dsp:cNvPr id="0" name=""/>
        <dsp:cNvSpPr/>
      </dsp:nvSpPr>
      <dsp:spPr>
        <a:xfrm>
          <a:off x="3679613" y="1997365"/>
          <a:ext cx="468716" cy="4687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6DB65D-A361-4BEB-8491-50FA2D4D2F4E}">
      <dsp:nvSpPr>
        <dsp:cNvPr id="0" name=""/>
        <dsp:cNvSpPr/>
      </dsp:nvSpPr>
      <dsp:spPr>
        <a:xfrm>
          <a:off x="4491209" y="1827657"/>
          <a:ext cx="1904883" cy="8081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Deploy and maintain</a:t>
          </a:r>
        </a:p>
      </dsp:txBody>
      <dsp:txXfrm>
        <a:off x="4491209" y="1827657"/>
        <a:ext cx="1904883" cy="8081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56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8280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9146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151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20072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773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848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2431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732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7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705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0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547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88677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049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262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</a:t>
            </a:r>
          </a:p>
          <a:p>
            <a:pPr lvl="6"/>
            <a:r>
              <a:rPr lang="en-US" dirty="0"/>
              <a:t>Seven</a:t>
            </a:r>
          </a:p>
          <a:p>
            <a:pPr lvl="7"/>
            <a:r>
              <a:rPr lang="en-US" dirty="0"/>
              <a:t>Eight</a:t>
            </a:r>
          </a:p>
          <a:p>
            <a:pPr lvl="8"/>
            <a:r>
              <a:rPr lang="en-US" dirty="0"/>
              <a:t>nine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9125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746762-8D35-7E45-C3C9-5840EB3AB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Building a web application</a:t>
            </a:r>
          </a:p>
        </p:txBody>
      </p:sp>
    </p:spTree>
    <p:extLst>
      <p:ext uri="{BB962C8B-B14F-4D97-AF65-F5344CB8AC3E}">
        <p14:creationId xmlns:p14="http://schemas.microsoft.com/office/powerpoint/2010/main" val="346294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48D6E-DAF2-71F7-7EAA-8036EA405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Web application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0DAD6-CFF9-2EF7-88C2-4D0D881FF4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A web application is a software program that is accessed through a web browser or a mobile application.</a:t>
            </a: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8564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9FAF-3E75-A6B4-361D-5A9EE67F7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The Five Steps of Building a Web Application</a:t>
            </a:r>
            <a:endParaRPr lang="en-US" dirty="0"/>
          </a:p>
          <a:p>
            <a:pPr marL="285750" indent="-285750">
              <a:buFont typeface="Arial"/>
              <a:buChar char="•"/>
            </a:pPr>
            <a:endParaRPr lang="en-US"/>
          </a:p>
          <a:p>
            <a:endParaRPr lang="en-US" dirty="0">
              <a:effectLst>
                <a:glow rad="38100">
                  <a:prstClr val="black">
                    <a:lumMod val="65000"/>
                    <a:lumOff val="35000"/>
                    <a:alpha val="40000"/>
                  </a:prstClr>
                </a:glow>
                <a:outerShdw blurRad="28575" dist="38100" dir="1404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6DF446-6448-8322-4538-1D297CA6FB5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141413" y="2666999"/>
          <a:ext cx="9905998" cy="31242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906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FD384A-55DB-521B-046B-81CF59067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Defining your project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6DD7B-3C8F-1BD9-19D6-EE80F991F7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Identifying the problem or need your application will address</a:t>
            </a:r>
            <a:endParaRPr lang="en-US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Defining your target audience and their needs</a:t>
            </a:r>
            <a:endParaRPr lang="en-US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Determining the features and functionality your application will require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557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6323A3-F7A7-DCB8-54DD-C7B7D266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Planning and designing</a:t>
            </a:r>
            <a:endParaRPr lang="en-US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24322-543F-4ED9-C285-E1D003960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Selecting a technology stack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Creating wireframes and mockups of the user interface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Developing a development roadmap</a:t>
            </a:r>
            <a:endParaRPr lang="en-US" dirty="0"/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729603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1F271-58D4-141E-28F5-02EDC3D198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Developing and coding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E4C4-CB4D-36A2-F0A2-43E10B798F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Creating databases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Writing code for the front-end and back-end of your application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Integrating third-party APIs and services</a:t>
            </a:r>
            <a:endParaRPr lang="en-US" dirty="0"/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17571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EEA53A-7277-4FF0-B000-7F19DEF35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rPr>
              <a:t>Testing and debugging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951C9-4F95-8526-32BB-CDFF46C8F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Running unit tests, integration tests, and acceptance tests</a:t>
            </a:r>
            <a:endParaRPr lang="en-US" dirty="0">
              <a:ea typeface="+mn-lt"/>
              <a:cs typeface="+mn-lt"/>
            </a:endParaRPr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Identifying and fixing bugs and issues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7194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690F3EE-0CD1-4520-B020-4E1DF3141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9EFDE1E9-7FE0-45CA-9DE2-237F77319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2270840"/>
          </a:xfrm>
          <a:custGeom>
            <a:avLst/>
            <a:gdLst>
              <a:gd name="connsiteX0" fmla="*/ 0 w 12192000"/>
              <a:gd name="connsiteY0" fmla="*/ 0 h 2270840"/>
              <a:gd name="connsiteX1" fmla="*/ 12192000 w 12192000"/>
              <a:gd name="connsiteY1" fmla="*/ 0 h 2270840"/>
              <a:gd name="connsiteX2" fmla="*/ 12192000 w 12192000"/>
              <a:gd name="connsiteY2" fmla="*/ 519831 h 2270840"/>
              <a:gd name="connsiteX3" fmla="*/ 12192000 w 12192000"/>
              <a:gd name="connsiteY3" fmla="*/ 744794 h 2270840"/>
              <a:gd name="connsiteX4" fmla="*/ 12192000 w 12192000"/>
              <a:gd name="connsiteY4" fmla="*/ 1754022 h 2270840"/>
              <a:gd name="connsiteX5" fmla="*/ 11957522 w 12192000"/>
              <a:gd name="connsiteY5" fmla="*/ 1797924 h 2270840"/>
              <a:gd name="connsiteX6" fmla="*/ 11679973 w 12192000"/>
              <a:gd name="connsiteY6" fmla="*/ 1847668 h 2270840"/>
              <a:gd name="connsiteX7" fmla="*/ 11401197 w 12192000"/>
              <a:gd name="connsiteY7" fmla="*/ 1896361 h 2270840"/>
              <a:gd name="connsiteX8" fmla="*/ 11121192 w 12192000"/>
              <a:gd name="connsiteY8" fmla="*/ 1938047 h 2270840"/>
              <a:gd name="connsiteX9" fmla="*/ 10842416 w 12192000"/>
              <a:gd name="connsiteY9" fmla="*/ 1980084 h 2270840"/>
              <a:gd name="connsiteX10" fmla="*/ 10562411 w 12192000"/>
              <a:gd name="connsiteY10" fmla="*/ 2019319 h 2270840"/>
              <a:gd name="connsiteX11" fmla="*/ 10286091 w 12192000"/>
              <a:gd name="connsiteY11" fmla="*/ 2052948 h 2270840"/>
              <a:gd name="connsiteX12" fmla="*/ 10006086 w 12192000"/>
              <a:gd name="connsiteY12" fmla="*/ 2084826 h 2270840"/>
              <a:gd name="connsiteX13" fmla="*/ 9727310 w 12192000"/>
              <a:gd name="connsiteY13" fmla="*/ 2113902 h 2270840"/>
              <a:gd name="connsiteX14" fmla="*/ 9453445 w 12192000"/>
              <a:gd name="connsiteY14" fmla="*/ 2139124 h 2270840"/>
              <a:gd name="connsiteX15" fmla="*/ 9175897 w 12192000"/>
              <a:gd name="connsiteY15" fmla="*/ 2164346 h 2270840"/>
              <a:gd name="connsiteX16" fmla="*/ 8902033 w 12192000"/>
              <a:gd name="connsiteY16" fmla="*/ 2185365 h 2270840"/>
              <a:gd name="connsiteX17" fmla="*/ 8628169 w 12192000"/>
              <a:gd name="connsiteY17" fmla="*/ 2201829 h 2270840"/>
              <a:gd name="connsiteX18" fmla="*/ 8355533 w 12192000"/>
              <a:gd name="connsiteY18" fmla="*/ 2218995 h 2270840"/>
              <a:gd name="connsiteX19" fmla="*/ 8085353 w 12192000"/>
              <a:gd name="connsiteY19" fmla="*/ 2233357 h 2270840"/>
              <a:gd name="connsiteX20" fmla="*/ 7817629 w 12192000"/>
              <a:gd name="connsiteY20" fmla="*/ 2243516 h 2270840"/>
              <a:gd name="connsiteX21" fmla="*/ 7549905 w 12192000"/>
              <a:gd name="connsiteY21" fmla="*/ 2252274 h 2270840"/>
              <a:gd name="connsiteX22" fmla="*/ 7284638 w 12192000"/>
              <a:gd name="connsiteY22" fmla="*/ 2260681 h 2270840"/>
              <a:gd name="connsiteX23" fmla="*/ 7023055 w 12192000"/>
              <a:gd name="connsiteY23" fmla="*/ 2264535 h 2270840"/>
              <a:gd name="connsiteX24" fmla="*/ 6761472 w 12192000"/>
              <a:gd name="connsiteY24" fmla="*/ 2268738 h 2270840"/>
              <a:gd name="connsiteX25" fmla="*/ 6503573 w 12192000"/>
              <a:gd name="connsiteY25" fmla="*/ 2270840 h 2270840"/>
              <a:gd name="connsiteX26" fmla="*/ 6248130 w 12192000"/>
              <a:gd name="connsiteY26" fmla="*/ 2268738 h 2270840"/>
              <a:gd name="connsiteX27" fmla="*/ 5995144 w 12192000"/>
              <a:gd name="connsiteY27" fmla="*/ 2268738 h 2270840"/>
              <a:gd name="connsiteX28" fmla="*/ 5744613 w 12192000"/>
              <a:gd name="connsiteY28" fmla="*/ 2264535 h 2270840"/>
              <a:gd name="connsiteX29" fmla="*/ 5498995 w 12192000"/>
              <a:gd name="connsiteY29" fmla="*/ 2258229 h 2270840"/>
              <a:gd name="connsiteX30" fmla="*/ 5255834 w 12192000"/>
              <a:gd name="connsiteY30" fmla="*/ 2252274 h 2270840"/>
              <a:gd name="connsiteX31" fmla="*/ 5017584 w 12192000"/>
              <a:gd name="connsiteY31" fmla="*/ 2245618 h 2270840"/>
              <a:gd name="connsiteX32" fmla="*/ 4780562 w 12192000"/>
              <a:gd name="connsiteY32" fmla="*/ 2235459 h 2270840"/>
              <a:gd name="connsiteX33" fmla="*/ 4547227 w 12192000"/>
              <a:gd name="connsiteY33" fmla="*/ 2224599 h 2270840"/>
              <a:gd name="connsiteX34" fmla="*/ 4318800 w 12192000"/>
              <a:gd name="connsiteY34" fmla="*/ 2214791 h 2270840"/>
              <a:gd name="connsiteX35" fmla="*/ 3873004 w 12192000"/>
              <a:gd name="connsiteY35" fmla="*/ 2187116 h 2270840"/>
              <a:gd name="connsiteX36" fmla="*/ 3445628 w 12192000"/>
              <a:gd name="connsiteY36" fmla="*/ 2157691 h 2270840"/>
              <a:gd name="connsiteX37" fmla="*/ 3035446 w 12192000"/>
              <a:gd name="connsiteY37" fmla="*/ 2126863 h 2270840"/>
              <a:gd name="connsiteX38" fmla="*/ 2647370 w 12192000"/>
              <a:gd name="connsiteY38" fmla="*/ 2092884 h 2270840"/>
              <a:gd name="connsiteX39" fmla="*/ 2276487 w 12192000"/>
              <a:gd name="connsiteY39" fmla="*/ 2057502 h 2270840"/>
              <a:gd name="connsiteX40" fmla="*/ 1932621 w 12192000"/>
              <a:gd name="connsiteY40" fmla="*/ 2019319 h 2270840"/>
              <a:gd name="connsiteX41" fmla="*/ 1609634 w 12192000"/>
              <a:gd name="connsiteY41" fmla="*/ 1981836 h 2270840"/>
              <a:gd name="connsiteX42" fmla="*/ 1312435 w 12192000"/>
              <a:gd name="connsiteY42" fmla="*/ 1944353 h 2270840"/>
              <a:gd name="connsiteX43" fmla="*/ 1039799 w 12192000"/>
              <a:gd name="connsiteY43" fmla="*/ 1908972 h 2270840"/>
              <a:gd name="connsiteX44" fmla="*/ 797865 w 12192000"/>
              <a:gd name="connsiteY44" fmla="*/ 1875342 h 2270840"/>
              <a:gd name="connsiteX45" fmla="*/ 579265 w 12192000"/>
              <a:gd name="connsiteY45" fmla="*/ 1843464 h 2270840"/>
              <a:gd name="connsiteX46" fmla="*/ 395052 w 12192000"/>
              <a:gd name="connsiteY46" fmla="*/ 1816841 h 2270840"/>
              <a:gd name="connsiteX47" fmla="*/ 240312 w 12192000"/>
              <a:gd name="connsiteY47" fmla="*/ 1791618 h 2270840"/>
              <a:gd name="connsiteX48" fmla="*/ 27853 w 12192000"/>
              <a:gd name="connsiteY48" fmla="*/ 1755537 h 2270840"/>
              <a:gd name="connsiteX49" fmla="*/ 0 w 12192000"/>
              <a:gd name="connsiteY49" fmla="*/ 1750824 h 2270840"/>
              <a:gd name="connsiteX50" fmla="*/ 0 w 12192000"/>
              <a:gd name="connsiteY50" fmla="*/ 744794 h 2270840"/>
              <a:gd name="connsiteX51" fmla="*/ 0 w 12192000"/>
              <a:gd name="connsiteY51" fmla="*/ 519831 h 2270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270840">
                <a:moveTo>
                  <a:pt x="0" y="0"/>
                </a:moveTo>
                <a:lnTo>
                  <a:pt x="12192000" y="0"/>
                </a:lnTo>
                <a:lnTo>
                  <a:pt x="12192000" y="519831"/>
                </a:lnTo>
                <a:lnTo>
                  <a:pt x="12192000" y="744794"/>
                </a:lnTo>
                <a:lnTo>
                  <a:pt x="12192000" y="1754022"/>
                </a:lnTo>
                <a:lnTo>
                  <a:pt x="11957522" y="1797924"/>
                </a:lnTo>
                <a:lnTo>
                  <a:pt x="11679973" y="1847668"/>
                </a:lnTo>
                <a:lnTo>
                  <a:pt x="11401197" y="1896361"/>
                </a:lnTo>
                <a:lnTo>
                  <a:pt x="11121192" y="1938047"/>
                </a:lnTo>
                <a:lnTo>
                  <a:pt x="10842416" y="1980084"/>
                </a:lnTo>
                <a:lnTo>
                  <a:pt x="10562411" y="2019319"/>
                </a:lnTo>
                <a:lnTo>
                  <a:pt x="10286091" y="2052948"/>
                </a:lnTo>
                <a:lnTo>
                  <a:pt x="10006086" y="2084826"/>
                </a:lnTo>
                <a:lnTo>
                  <a:pt x="9727310" y="2113902"/>
                </a:lnTo>
                <a:lnTo>
                  <a:pt x="9453445" y="2139124"/>
                </a:lnTo>
                <a:lnTo>
                  <a:pt x="9175897" y="2164346"/>
                </a:lnTo>
                <a:lnTo>
                  <a:pt x="8902033" y="2185365"/>
                </a:lnTo>
                <a:lnTo>
                  <a:pt x="8628169" y="2201829"/>
                </a:lnTo>
                <a:lnTo>
                  <a:pt x="8355533" y="2218995"/>
                </a:lnTo>
                <a:lnTo>
                  <a:pt x="8085353" y="2233357"/>
                </a:lnTo>
                <a:lnTo>
                  <a:pt x="7817629" y="2243516"/>
                </a:lnTo>
                <a:lnTo>
                  <a:pt x="7549905" y="2252274"/>
                </a:lnTo>
                <a:lnTo>
                  <a:pt x="7284638" y="2260681"/>
                </a:lnTo>
                <a:lnTo>
                  <a:pt x="7023055" y="2264535"/>
                </a:lnTo>
                <a:lnTo>
                  <a:pt x="6761472" y="2268738"/>
                </a:lnTo>
                <a:lnTo>
                  <a:pt x="6503573" y="2270840"/>
                </a:lnTo>
                <a:lnTo>
                  <a:pt x="6248130" y="2268738"/>
                </a:lnTo>
                <a:lnTo>
                  <a:pt x="5995144" y="2268738"/>
                </a:lnTo>
                <a:lnTo>
                  <a:pt x="5744613" y="2264535"/>
                </a:lnTo>
                <a:lnTo>
                  <a:pt x="5498995" y="2258229"/>
                </a:lnTo>
                <a:lnTo>
                  <a:pt x="5255834" y="2252274"/>
                </a:lnTo>
                <a:lnTo>
                  <a:pt x="5017584" y="2245618"/>
                </a:lnTo>
                <a:lnTo>
                  <a:pt x="4780562" y="2235459"/>
                </a:lnTo>
                <a:lnTo>
                  <a:pt x="4547227" y="2224599"/>
                </a:lnTo>
                <a:lnTo>
                  <a:pt x="4318800" y="2214791"/>
                </a:lnTo>
                <a:lnTo>
                  <a:pt x="3873004" y="2187116"/>
                </a:lnTo>
                <a:lnTo>
                  <a:pt x="3445628" y="2157691"/>
                </a:lnTo>
                <a:lnTo>
                  <a:pt x="3035446" y="2126863"/>
                </a:lnTo>
                <a:lnTo>
                  <a:pt x="2647370" y="2092884"/>
                </a:lnTo>
                <a:lnTo>
                  <a:pt x="2276487" y="2057502"/>
                </a:lnTo>
                <a:lnTo>
                  <a:pt x="1932621" y="2019319"/>
                </a:lnTo>
                <a:lnTo>
                  <a:pt x="1609634" y="1981836"/>
                </a:lnTo>
                <a:lnTo>
                  <a:pt x="1312435" y="1944353"/>
                </a:lnTo>
                <a:lnTo>
                  <a:pt x="1039799" y="1908972"/>
                </a:lnTo>
                <a:lnTo>
                  <a:pt x="797865" y="1875342"/>
                </a:lnTo>
                <a:lnTo>
                  <a:pt x="579265" y="1843464"/>
                </a:lnTo>
                <a:lnTo>
                  <a:pt x="395052" y="1816841"/>
                </a:lnTo>
                <a:lnTo>
                  <a:pt x="240312" y="1791618"/>
                </a:lnTo>
                <a:lnTo>
                  <a:pt x="27853" y="1755537"/>
                </a:lnTo>
                <a:lnTo>
                  <a:pt x="0" y="1750824"/>
                </a:lnTo>
                <a:lnTo>
                  <a:pt x="0" y="744794"/>
                </a:lnTo>
                <a:lnTo>
                  <a:pt x="0" y="519831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5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CB7F06-7AD1-743F-E2B0-A0DB427B1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173480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effectLst>
                  <a:glow rad="38100">
                    <a:prstClr val="black">
                      <a:lumMod val="65000"/>
                      <a:lumOff val="35000"/>
                      <a:alpha val="40000"/>
                    </a:prst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ea typeface="+mj-lt"/>
                <a:cs typeface="+mj-lt"/>
              </a:rPr>
              <a:t>Deploying and Maintaining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D84045-8AAC-290C-DB8A-31403F8054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666999"/>
            <a:ext cx="9905998" cy="3124201"/>
          </a:xfrm>
        </p:spPr>
        <p:txBody>
          <a:bodyPr>
            <a:normAutofit/>
          </a:bodyPr>
          <a:lstStyle/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Configuring servers and setting up a domain name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Deploying your application to a production environment</a:t>
            </a:r>
            <a:endParaRPr lang="en-US" dirty="0"/>
          </a:p>
          <a:p>
            <a:pPr>
              <a:buClr>
                <a:srgbClr val="FFFFFF"/>
              </a:buClr>
            </a:pPr>
            <a:r>
              <a:rPr lang="en-US" dirty="0">
                <a:effectLst>
                  <a:glow rad="38100">
                    <a:prstClr val="black">
                      <a:lumMod val="50000"/>
                      <a:lumOff val="50000"/>
                      <a:alpha val="20000"/>
                    </a:prstClr>
                  </a:glow>
                  <a:outerShdw blurRad="44450" dist="12700" dir="13860000" algn="tl" rotWithShape="0">
                    <a:srgbClr val="000000">
                      <a:alpha val="20000"/>
                    </a:srgbClr>
                  </a:outerShdw>
                </a:effectLst>
                <a:ea typeface="+mn-lt"/>
                <a:cs typeface="+mn-lt"/>
              </a:rPr>
              <a:t>Regularly updating your application to fix bugs and add new features</a:t>
            </a:r>
            <a:endParaRPr lang="en-US" dirty="0"/>
          </a:p>
          <a:p>
            <a:pPr marL="0" indent="0">
              <a:buNone/>
            </a:pPr>
            <a:endParaRPr lang="en-US" dirty="0">
              <a:effectLst>
                <a:glow rad="38100">
                  <a:prstClr val="black">
                    <a:lumMod val="50000"/>
                    <a:lumOff val="50000"/>
                    <a:alpha val="20000"/>
                  </a:prstClr>
                </a:glow>
                <a:outerShdw blurRad="44450" dist="12700" dir="13860000" algn="tl" rotWithShape="0">
                  <a:srgbClr val="000000">
                    <a:alpha val="20000"/>
                  </a:srgbClr>
                </a:outerShdw>
              </a:effectLst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4003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28000"/>
                <a:satMod val="94000"/>
                <a:lumMod val="20000"/>
              </a:schemeClr>
              <a:schemeClr val="bg2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8D62164E-4528-40DB-BC26-D6DDE216A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solidFill>
            <a:srgbClr val="363D46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5">
            <a:extLst>
              <a:ext uri="{FF2B5EF4-FFF2-40B4-BE49-F238E27FC236}">
                <a16:creationId xmlns:a16="http://schemas.microsoft.com/office/drawing/2014/main" id="{F30007FA-C6A2-43A0-8045-7016AEF817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22895"/>
          </a:xfrm>
          <a:custGeom>
            <a:avLst/>
            <a:gdLst>
              <a:gd name="connsiteX0" fmla="*/ 0 w 12192000"/>
              <a:gd name="connsiteY0" fmla="*/ 0 h 5322895"/>
              <a:gd name="connsiteX1" fmla="*/ 12192000 w 12192000"/>
              <a:gd name="connsiteY1" fmla="*/ 0 h 5322895"/>
              <a:gd name="connsiteX2" fmla="*/ 12192000 w 12192000"/>
              <a:gd name="connsiteY2" fmla="*/ 213719 h 5322895"/>
              <a:gd name="connsiteX3" fmla="*/ 12192000 w 12192000"/>
              <a:gd name="connsiteY3" fmla="*/ 471948 h 5322895"/>
              <a:gd name="connsiteX4" fmla="*/ 12192000 w 12192000"/>
              <a:gd name="connsiteY4" fmla="*/ 3571886 h 5322895"/>
              <a:gd name="connsiteX5" fmla="*/ 12192000 w 12192000"/>
              <a:gd name="connsiteY5" fmla="*/ 3753332 h 5322895"/>
              <a:gd name="connsiteX6" fmla="*/ 12192000 w 12192000"/>
              <a:gd name="connsiteY6" fmla="*/ 4806077 h 5322895"/>
              <a:gd name="connsiteX7" fmla="*/ 11957522 w 12192000"/>
              <a:gd name="connsiteY7" fmla="*/ 4849979 h 5322895"/>
              <a:gd name="connsiteX8" fmla="*/ 11679973 w 12192000"/>
              <a:gd name="connsiteY8" fmla="*/ 4899723 h 5322895"/>
              <a:gd name="connsiteX9" fmla="*/ 11401197 w 12192000"/>
              <a:gd name="connsiteY9" fmla="*/ 4948416 h 5322895"/>
              <a:gd name="connsiteX10" fmla="*/ 11121192 w 12192000"/>
              <a:gd name="connsiteY10" fmla="*/ 4990102 h 5322895"/>
              <a:gd name="connsiteX11" fmla="*/ 10842416 w 12192000"/>
              <a:gd name="connsiteY11" fmla="*/ 5032139 h 5322895"/>
              <a:gd name="connsiteX12" fmla="*/ 10562411 w 12192000"/>
              <a:gd name="connsiteY12" fmla="*/ 5071374 h 5322895"/>
              <a:gd name="connsiteX13" fmla="*/ 10286091 w 12192000"/>
              <a:gd name="connsiteY13" fmla="*/ 5105003 h 5322895"/>
              <a:gd name="connsiteX14" fmla="*/ 10006086 w 12192000"/>
              <a:gd name="connsiteY14" fmla="*/ 5136881 h 5322895"/>
              <a:gd name="connsiteX15" fmla="*/ 9727310 w 12192000"/>
              <a:gd name="connsiteY15" fmla="*/ 5165957 h 5322895"/>
              <a:gd name="connsiteX16" fmla="*/ 9453445 w 12192000"/>
              <a:gd name="connsiteY16" fmla="*/ 5191179 h 5322895"/>
              <a:gd name="connsiteX17" fmla="*/ 9175897 w 12192000"/>
              <a:gd name="connsiteY17" fmla="*/ 5216401 h 5322895"/>
              <a:gd name="connsiteX18" fmla="*/ 8902033 w 12192000"/>
              <a:gd name="connsiteY18" fmla="*/ 5237420 h 5322895"/>
              <a:gd name="connsiteX19" fmla="*/ 8628169 w 12192000"/>
              <a:gd name="connsiteY19" fmla="*/ 5253884 h 5322895"/>
              <a:gd name="connsiteX20" fmla="*/ 8355533 w 12192000"/>
              <a:gd name="connsiteY20" fmla="*/ 5271050 h 5322895"/>
              <a:gd name="connsiteX21" fmla="*/ 8085353 w 12192000"/>
              <a:gd name="connsiteY21" fmla="*/ 5285412 h 5322895"/>
              <a:gd name="connsiteX22" fmla="*/ 7817629 w 12192000"/>
              <a:gd name="connsiteY22" fmla="*/ 5295571 h 5322895"/>
              <a:gd name="connsiteX23" fmla="*/ 7549905 w 12192000"/>
              <a:gd name="connsiteY23" fmla="*/ 5304329 h 5322895"/>
              <a:gd name="connsiteX24" fmla="*/ 7284638 w 12192000"/>
              <a:gd name="connsiteY24" fmla="*/ 5312736 h 5322895"/>
              <a:gd name="connsiteX25" fmla="*/ 7023055 w 12192000"/>
              <a:gd name="connsiteY25" fmla="*/ 5316590 h 5322895"/>
              <a:gd name="connsiteX26" fmla="*/ 6761472 w 12192000"/>
              <a:gd name="connsiteY26" fmla="*/ 5320793 h 5322895"/>
              <a:gd name="connsiteX27" fmla="*/ 6503573 w 12192000"/>
              <a:gd name="connsiteY27" fmla="*/ 5322895 h 5322895"/>
              <a:gd name="connsiteX28" fmla="*/ 6248130 w 12192000"/>
              <a:gd name="connsiteY28" fmla="*/ 5320793 h 5322895"/>
              <a:gd name="connsiteX29" fmla="*/ 5995144 w 12192000"/>
              <a:gd name="connsiteY29" fmla="*/ 5320793 h 5322895"/>
              <a:gd name="connsiteX30" fmla="*/ 5744613 w 12192000"/>
              <a:gd name="connsiteY30" fmla="*/ 5316590 h 5322895"/>
              <a:gd name="connsiteX31" fmla="*/ 5498995 w 12192000"/>
              <a:gd name="connsiteY31" fmla="*/ 5310284 h 5322895"/>
              <a:gd name="connsiteX32" fmla="*/ 5255834 w 12192000"/>
              <a:gd name="connsiteY32" fmla="*/ 5304329 h 5322895"/>
              <a:gd name="connsiteX33" fmla="*/ 5017584 w 12192000"/>
              <a:gd name="connsiteY33" fmla="*/ 5297673 h 5322895"/>
              <a:gd name="connsiteX34" fmla="*/ 4780562 w 12192000"/>
              <a:gd name="connsiteY34" fmla="*/ 5287514 h 5322895"/>
              <a:gd name="connsiteX35" fmla="*/ 4547227 w 12192000"/>
              <a:gd name="connsiteY35" fmla="*/ 5276654 h 5322895"/>
              <a:gd name="connsiteX36" fmla="*/ 4318800 w 12192000"/>
              <a:gd name="connsiteY36" fmla="*/ 5266846 h 5322895"/>
              <a:gd name="connsiteX37" fmla="*/ 3873004 w 12192000"/>
              <a:gd name="connsiteY37" fmla="*/ 5239171 h 5322895"/>
              <a:gd name="connsiteX38" fmla="*/ 3445628 w 12192000"/>
              <a:gd name="connsiteY38" fmla="*/ 5209746 h 5322895"/>
              <a:gd name="connsiteX39" fmla="*/ 3035446 w 12192000"/>
              <a:gd name="connsiteY39" fmla="*/ 5178918 h 5322895"/>
              <a:gd name="connsiteX40" fmla="*/ 2647370 w 12192000"/>
              <a:gd name="connsiteY40" fmla="*/ 5144939 h 5322895"/>
              <a:gd name="connsiteX41" fmla="*/ 2276487 w 12192000"/>
              <a:gd name="connsiteY41" fmla="*/ 5109557 h 5322895"/>
              <a:gd name="connsiteX42" fmla="*/ 1932621 w 12192000"/>
              <a:gd name="connsiteY42" fmla="*/ 5071374 h 5322895"/>
              <a:gd name="connsiteX43" fmla="*/ 1609634 w 12192000"/>
              <a:gd name="connsiteY43" fmla="*/ 5033891 h 5322895"/>
              <a:gd name="connsiteX44" fmla="*/ 1312435 w 12192000"/>
              <a:gd name="connsiteY44" fmla="*/ 4996408 h 5322895"/>
              <a:gd name="connsiteX45" fmla="*/ 1039799 w 12192000"/>
              <a:gd name="connsiteY45" fmla="*/ 4961027 h 5322895"/>
              <a:gd name="connsiteX46" fmla="*/ 797865 w 12192000"/>
              <a:gd name="connsiteY46" fmla="*/ 4927397 h 5322895"/>
              <a:gd name="connsiteX47" fmla="*/ 579265 w 12192000"/>
              <a:gd name="connsiteY47" fmla="*/ 4895519 h 5322895"/>
              <a:gd name="connsiteX48" fmla="*/ 395052 w 12192000"/>
              <a:gd name="connsiteY48" fmla="*/ 4868896 h 5322895"/>
              <a:gd name="connsiteX49" fmla="*/ 240312 w 12192000"/>
              <a:gd name="connsiteY49" fmla="*/ 4843673 h 5322895"/>
              <a:gd name="connsiteX50" fmla="*/ 27853 w 12192000"/>
              <a:gd name="connsiteY50" fmla="*/ 4807592 h 5322895"/>
              <a:gd name="connsiteX51" fmla="*/ 0 w 12192000"/>
              <a:gd name="connsiteY51" fmla="*/ 4802879 h 5322895"/>
              <a:gd name="connsiteX52" fmla="*/ 0 w 12192000"/>
              <a:gd name="connsiteY52" fmla="*/ 3753332 h 5322895"/>
              <a:gd name="connsiteX53" fmla="*/ 0 w 12192000"/>
              <a:gd name="connsiteY53" fmla="*/ 3571886 h 5322895"/>
              <a:gd name="connsiteX54" fmla="*/ 0 w 12192000"/>
              <a:gd name="connsiteY54" fmla="*/ 471948 h 5322895"/>
              <a:gd name="connsiteX55" fmla="*/ 0 w 12192000"/>
              <a:gd name="connsiteY55" fmla="*/ 213719 h 5322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000" h="5322895">
                <a:moveTo>
                  <a:pt x="0" y="0"/>
                </a:moveTo>
                <a:lnTo>
                  <a:pt x="12192000" y="0"/>
                </a:lnTo>
                <a:lnTo>
                  <a:pt x="12192000" y="213719"/>
                </a:lnTo>
                <a:lnTo>
                  <a:pt x="12192000" y="471948"/>
                </a:lnTo>
                <a:lnTo>
                  <a:pt x="12192000" y="3571886"/>
                </a:lnTo>
                <a:lnTo>
                  <a:pt x="12192000" y="3753332"/>
                </a:lnTo>
                <a:lnTo>
                  <a:pt x="12192000" y="4806077"/>
                </a:lnTo>
                <a:lnTo>
                  <a:pt x="11957522" y="4849979"/>
                </a:lnTo>
                <a:lnTo>
                  <a:pt x="11679973" y="4899723"/>
                </a:lnTo>
                <a:lnTo>
                  <a:pt x="11401197" y="4948416"/>
                </a:lnTo>
                <a:lnTo>
                  <a:pt x="11121192" y="4990102"/>
                </a:lnTo>
                <a:lnTo>
                  <a:pt x="10842416" y="5032139"/>
                </a:lnTo>
                <a:lnTo>
                  <a:pt x="10562411" y="5071374"/>
                </a:lnTo>
                <a:lnTo>
                  <a:pt x="10286091" y="5105003"/>
                </a:lnTo>
                <a:lnTo>
                  <a:pt x="10006086" y="5136881"/>
                </a:lnTo>
                <a:lnTo>
                  <a:pt x="9727310" y="5165957"/>
                </a:lnTo>
                <a:lnTo>
                  <a:pt x="9453445" y="5191179"/>
                </a:lnTo>
                <a:lnTo>
                  <a:pt x="9175897" y="5216401"/>
                </a:lnTo>
                <a:lnTo>
                  <a:pt x="8902033" y="5237420"/>
                </a:lnTo>
                <a:lnTo>
                  <a:pt x="8628169" y="5253884"/>
                </a:lnTo>
                <a:lnTo>
                  <a:pt x="8355533" y="5271050"/>
                </a:lnTo>
                <a:lnTo>
                  <a:pt x="8085353" y="5285412"/>
                </a:lnTo>
                <a:lnTo>
                  <a:pt x="7817629" y="5295571"/>
                </a:lnTo>
                <a:lnTo>
                  <a:pt x="7549905" y="5304329"/>
                </a:lnTo>
                <a:lnTo>
                  <a:pt x="7284638" y="5312736"/>
                </a:lnTo>
                <a:lnTo>
                  <a:pt x="7023055" y="5316590"/>
                </a:lnTo>
                <a:lnTo>
                  <a:pt x="6761472" y="5320793"/>
                </a:lnTo>
                <a:lnTo>
                  <a:pt x="6503573" y="5322895"/>
                </a:lnTo>
                <a:lnTo>
                  <a:pt x="6248130" y="5320793"/>
                </a:lnTo>
                <a:lnTo>
                  <a:pt x="5995144" y="5320793"/>
                </a:lnTo>
                <a:lnTo>
                  <a:pt x="5744613" y="5316590"/>
                </a:lnTo>
                <a:lnTo>
                  <a:pt x="5498995" y="5310284"/>
                </a:lnTo>
                <a:lnTo>
                  <a:pt x="5255834" y="5304329"/>
                </a:lnTo>
                <a:lnTo>
                  <a:pt x="5017584" y="5297673"/>
                </a:lnTo>
                <a:lnTo>
                  <a:pt x="4780562" y="5287514"/>
                </a:lnTo>
                <a:lnTo>
                  <a:pt x="4547227" y="5276654"/>
                </a:lnTo>
                <a:lnTo>
                  <a:pt x="4318800" y="5266846"/>
                </a:lnTo>
                <a:lnTo>
                  <a:pt x="3873004" y="5239171"/>
                </a:lnTo>
                <a:lnTo>
                  <a:pt x="3445628" y="5209746"/>
                </a:lnTo>
                <a:lnTo>
                  <a:pt x="3035446" y="5178918"/>
                </a:lnTo>
                <a:lnTo>
                  <a:pt x="2647370" y="5144939"/>
                </a:lnTo>
                <a:lnTo>
                  <a:pt x="2276487" y="5109557"/>
                </a:lnTo>
                <a:lnTo>
                  <a:pt x="1932621" y="5071374"/>
                </a:lnTo>
                <a:lnTo>
                  <a:pt x="1609634" y="5033891"/>
                </a:lnTo>
                <a:lnTo>
                  <a:pt x="1312435" y="4996408"/>
                </a:lnTo>
                <a:lnTo>
                  <a:pt x="1039799" y="4961027"/>
                </a:lnTo>
                <a:lnTo>
                  <a:pt x="797865" y="4927397"/>
                </a:lnTo>
                <a:lnTo>
                  <a:pt x="579265" y="4895519"/>
                </a:lnTo>
                <a:lnTo>
                  <a:pt x="395052" y="4868896"/>
                </a:lnTo>
                <a:lnTo>
                  <a:pt x="240312" y="4843673"/>
                </a:lnTo>
                <a:lnTo>
                  <a:pt x="27853" y="4807592"/>
                </a:lnTo>
                <a:lnTo>
                  <a:pt x="0" y="4802879"/>
                </a:lnTo>
                <a:lnTo>
                  <a:pt x="0" y="3753332"/>
                </a:lnTo>
                <a:lnTo>
                  <a:pt x="0" y="3571886"/>
                </a:lnTo>
                <a:lnTo>
                  <a:pt x="0" y="471948"/>
                </a:lnTo>
                <a:lnTo>
                  <a:pt x="0" y="213719"/>
                </a:lnTo>
                <a:close/>
              </a:path>
            </a:pathLst>
          </a:custGeom>
          <a:ln w="44450">
            <a:gradFill>
              <a:gsLst>
                <a:gs pos="0">
                  <a:schemeClr val="bg2">
                    <a:alpha val="65000"/>
                  </a:schemeClr>
                </a:gs>
                <a:gs pos="98000">
                  <a:schemeClr val="bg2">
                    <a:lumMod val="75000"/>
                    <a:alpha val="55000"/>
                  </a:schemeClr>
                </a:gs>
              </a:gsLst>
              <a:lin ang="5400000" scaled="1"/>
            </a:gradFill>
          </a:ln>
          <a:effectLst>
            <a:outerShdw blurRad="50800" dist="38100" dir="5400000" algn="t" rotWithShape="0">
              <a:prstClr val="black">
                <a:alpha val="6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876929-A343-5D4F-4168-7311022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1012" y="865974"/>
            <a:ext cx="8676222" cy="36438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46679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sh">
  <a:themeElements>
    <a:clrScheme name="Mesh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esh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esh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Mesh</vt:lpstr>
      <vt:lpstr>Building a web application</vt:lpstr>
      <vt:lpstr>Web application</vt:lpstr>
      <vt:lpstr>The Five Steps of Building a Web Application  </vt:lpstr>
      <vt:lpstr>Defining your project</vt:lpstr>
      <vt:lpstr>Planning and designing</vt:lpstr>
      <vt:lpstr>Developing and coding</vt:lpstr>
      <vt:lpstr>Testing and debugging</vt:lpstr>
      <vt:lpstr>Deploying and Maintaining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157</cp:revision>
  <dcterms:created xsi:type="dcterms:W3CDTF">2013-07-15T20:26:40Z</dcterms:created>
  <dcterms:modified xsi:type="dcterms:W3CDTF">2023-04-22T14:52:38Z</dcterms:modified>
</cp:coreProperties>
</file>