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Yadav" initials="AY" lastIdx="1" clrIdx="0">
    <p:extLst>
      <p:ext uri="{19B8F6BF-5375-455C-9EA6-DF929625EA0E}">
        <p15:presenceInfo xmlns:p15="http://schemas.microsoft.com/office/powerpoint/2012/main" userId="867fc6956a0013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3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4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7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8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20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4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54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8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5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0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B9E9-7142-42FD-8A88-217234198760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1032B3-7A79-4A76-AA0A-327D35C29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F1296EBD-1ED7-0A4C-0796-65298EB0D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6"/>
          <a:stretch/>
        </p:blipFill>
        <p:spPr>
          <a:xfrm>
            <a:off x="2510942" y="833933"/>
            <a:ext cx="6894576" cy="46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AC94A-F039-B165-274F-6D676364223A}"/>
              </a:ext>
            </a:extLst>
          </p:cNvPr>
          <p:cNvSpPr/>
          <p:nvPr/>
        </p:nvSpPr>
        <p:spPr>
          <a:xfrm>
            <a:off x="8714579" y="899770"/>
            <a:ext cx="2114092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@amity1415</a:t>
            </a:r>
          </a:p>
        </p:txBody>
      </p:sp>
    </p:spTree>
    <p:extLst>
      <p:ext uri="{BB962C8B-B14F-4D97-AF65-F5344CB8AC3E}">
        <p14:creationId xmlns:p14="http://schemas.microsoft.com/office/powerpoint/2010/main" val="1103872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Yadav</dc:creator>
  <cp:lastModifiedBy>Amit Yadav</cp:lastModifiedBy>
  <cp:revision>2</cp:revision>
  <dcterms:created xsi:type="dcterms:W3CDTF">2022-07-26T14:41:36Z</dcterms:created>
  <dcterms:modified xsi:type="dcterms:W3CDTF">2022-08-03T00:25:22Z</dcterms:modified>
</cp:coreProperties>
</file>