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Yadav" initials="AY" lastIdx="1" clrIdx="0">
    <p:extLst>
      <p:ext uri="{19B8F6BF-5375-455C-9EA6-DF929625EA0E}">
        <p15:presenceInfo xmlns:p15="http://schemas.microsoft.com/office/powerpoint/2012/main" userId="867fc6956a0013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3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24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7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82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20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4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54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8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5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5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4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2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0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F1296EBD-1ED7-0A4C-0796-65298EB0D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6"/>
          <a:stretch/>
        </p:blipFill>
        <p:spPr>
          <a:xfrm>
            <a:off x="2510942" y="833933"/>
            <a:ext cx="6894576" cy="46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AC94A-F039-B165-274F-6D676364223A}"/>
              </a:ext>
            </a:extLst>
          </p:cNvPr>
          <p:cNvSpPr/>
          <p:nvPr/>
        </p:nvSpPr>
        <p:spPr>
          <a:xfrm>
            <a:off x="9462500" y="838125"/>
            <a:ext cx="2114092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@amity1415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23F90-4CB8-91C0-A13A-2959284F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68" y="552334"/>
            <a:ext cx="7685069" cy="3893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A6BAD8-8901-6EF6-5FEA-2E83FEBE4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368" y="4637564"/>
            <a:ext cx="7404243" cy="15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AC94A-F039-B165-274F-6D676364223A}"/>
              </a:ext>
            </a:extLst>
          </p:cNvPr>
          <p:cNvSpPr/>
          <p:nvPr/>
        </p:nvSpPr>
        <p:spPr>
          <a:xfrm>
            <a:off x="9462500" y="838125"/>
            <a:ext cx="2114092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@amity1415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CD74B-4980-AE8E-D5F4-FF4A4E229489}"/>
              </a:ext>
            </a:extLst>
          </p:cNvPr>
          <p:cNvSpPr txBox="1"/>
          <p:nvPr/>
        </p:nvSpPr>
        <p:spPr>
          <a:xfrm>
            <a:off x="823411" y="1112445"/>
            <a:ext cx="101200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Bernoulli Distribution</a:t>
            </a:r>
          </a:p>
          <a:p>
            <a:pPr algn="l"/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Also called the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binary distribution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is the kind of distribution that is present when flipping a coin. What this means is that for whatever your experiment or event may be, there are only two possible outcomes — Heads or tails, success or failure, 0 or 1,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he probability of obtaining heads or tails for one flip would be 50% each.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Let’s say, kicking an extra point in football has a 75% success rate, and you represent 1 as a successful try, then the probability of 1 would be 75% and the probability of 0 would be 25%.</a:t>
            </a: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50484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AC94A-F039-B165-274F-6D676364223A}"/>
              </a:ext>
            </a:extLst>
          </p:cNvPr>
          <p:cNvSpPr/>
          <p:nvPr/>
        </p:nvSpPr>
        <p:spPr>
          <a:xfrm>
            <a:off x="9462500" y="838125"/>
            <a:ext cx="2114092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@amity1415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ED136-44F3-E1AA-790F-609D419E6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01" y="543541"/>
            <a:ext cx="8024905" cy="50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AC94A-F039-B165-274F-6D676364223A}"/>
              </a:ext>
            </a:extLst>
          </p:cNvPr>
          <p:cNvSpPr/>
          <p:nvPr/>
        </p:nvSpPr>
        <p:spPr>
          <a:xfrm>
            <a:off x="9462500" y="838125"/>
            <a:ext cx="2114092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@amity1415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744D2-8CAD-A3BA-7F3E-8C300D38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67" y="1547612"/>
            <a:ext cx="6889986" cy="742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E4CC4-E542-B246-0296-29D8C874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67" y="2481449"/>
            <a:ext cx="5224557" cy="4102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BEC582-DE2B-B4A3-CEC6-E54BC956BE70}"/>
              </a:ext>
            </a:extLst>
          </p:cNvPr>
          <p:cNvSpPr txBox="1"/>
          <p:nvPr/>
        </p:nvSpPr>
        <p:spPr>
          <a:xfrm>
            <a:off x="1412767" y="813263"/>
            <a:ext cx="610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Bernoulli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6241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AC94A-F039-B165-274F-6D676364223A}"/>
              </a:ext>
            </a:extLst>
          </p:cNvPr>
          <p:cNvSpPr/>
          <p:nvPr/>
        </p:nvSpPr>
        <p:spPr>
          <a:xfrm>
            <a:off x="9462500" y="838125"/>
            <a:ext cx="2114092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@amity1415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7C30CE-4BB6-430C-1FAF-B181D102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3" y="486995"/>
            <a:ext cx="6427960" cy="33754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09A128-A336-6D5D-36CF-A2264883FCD0}"/>
              </a:ext>
            </a:extLst>
          </p:cNvPr>
          <p:cNvSpPr txBox="1"/>
          <p:nvPr/>
        </p:nvSpPr>
        <p:spPr>
          <a:xfrm>
            <a:off x="1261755" y="4002565"/>
            <a:ext cx="814559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For example, suppose we flip a coin 3 times. </a:t>
            </a:r>
          </a:p>
          <a:p>
            <a:endParaRPr lang="en-IN" sz="1400" dirty="0"/>
          </a:p>
          <a:p>
            <a:r>
              <a:rPr lang="en-IN" sz="1400" dirty="0"/>
              <a:t>We can use the formula above to determine the probability of obtaining 0 heads during these 3 flips:</a:t>
            </a:r>
          </a:p>
          <a:p>
            <a:r>
              <a:rPr lang="en-IN" sz="1400" dirty="0"/>
              <a:t>P(X=0) = 3C0 * .50 * (1-.5)3-0 = 1 * 1 * (.5)3 = 0.125</a:t>
            </a:r>
          </a:p>
          <a:p>
            <a:endParaRPr lang="en-IN" sz="1400" dirty="0"/>
          </a:p>
          <a:p>
            <a:r>
              <a:rPr lang="en-IN" sz="1400" b="1" dirty="0"/>
              <a:t>When n = 1 trial, the Binomial distribution is equivalent to the Bernoulli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005140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</TotalTime>
  <Words>199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charter</vt:lpstr>
      <vt:lpstr>sohne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Yadav</dc:creator>
  <cp:lastModifiedBy>Amit Yadav</cp:lastModifiedBy>
  <cp:revision>3</cp:revision>
  <dcterms:created xsi:type="dcterms:W3CDTF">2022-07-26T14:41:36Z</dcterms:created>
  <dcterms:modified xsi:type="dcterms:W3CDTF">2022-08-03T06:34:17Z</dcterms:modified>
</cp:coreProperties>
</file>