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305" r:id="rId3"/>
    <p:sldId id="321" r:id="rId4"/>
    <p:sldId id="306" r:id="rId5"/>
    <p:sldId id="322" r:id="rId6"/>
    <p:sldId id="308" r:id="rId7"/>
    <p:sldId id="307" r:id="rId8"/>
    <p:sldId id="312" r:id="rId9"/>
    <p:sldId id="323" r:id="rId10"/>
    <p:sldId id="311" r:id="rId11"/>
    <p:sldId id="324" r:id="rId12"/>
    <p:sldId id="310" r:id="rId13"/>
    <p:sldId id="309" r:id="rId14"/>
    <p:sldId id="325" r:id="rId15"/>
    <p:sldId id="326" r:id="rId16"/>
    <p:sldId id="320" r:id="rId17"/>
    <p:sldId id="319" r:id="rId18"/>
    <p:sldId id="318" r:id="rId19"/>
    <p:sldId id="327" r:id="rId20"/>
    <p:sldId id="31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CCC650-C2DB-07F7-BA20-4BE6385C2672}" v="2" dt="2022-05-23T05:47:20.324"/>
    <p1510:client id="{2B0F102D-5B9B-0BBD-3811-38855A6AABC6}" v="257" dt="2022-07-01T11:15:43.489"/>
    <p1510:client id="{395BD6D9-C1FB-C887-689D-F3E442A0AB1B}" v="249" dt="2023-01-13T11:10:52.008"/>
    <p1510:client id="{436A2DED-40F6-A6AB-840F-BD62C9D86089}" v="55" dt="2023-01-10T07:28:50.209"/>
    <p1510:client id="{49C2BF3F-5D56-F8CA-5A55-DC9E3F12842A}" v="9" dt="2022-05-07T15:37:23.796"/>
    <p1510:client id="{52F0125F-DE29-454A-8932-FF976F17839B}" v="771" dt="2022-05-05T10:44:54.944"/>
    <p1510:client id="{ADB773DA-132E-43AE-E937-3A83697A686F}" v="781" dt="2022-05-06T10:33:14.695"/>
    <p1510:client id="{AF821BE1-75BC-61EE-75A0-9BF78B6B4D83}" v="15" dt="2022-05-11T09:20:46.947"/>
    <p1510:client id="{B3960B5E-E252-25F2-07E3-B28952E0A558}" v="28" dt="2022-06-29T10:34:49.603"/>
    <p1510:client id="{BF8915CD-41A0-336D-FAC2-27125DAA142E}" v="539" dt="2023-01-10T06:43:59.319"/>
    <p1510:client id="{C1854E0A-DDE2-2F8D-C075-4E677EFC9FD6}" v="168" dt="2022-05-10T09:24:36.749"/>
    <p1510:client id="{C7558FCD-20CF-5C4D-F7AC-5598FD1F49E5}" v="1388" dt="2022-05-02T06:21:33.774"/>
    <p1510:client id="{CCC38C58-868D-6C21-2221-C9131786F2D0}" v="3801" dt="2022-04-29T11:29:54.371"/>
    <p1510:client id="{DDECA6B8-EB60-8CCA-44AD-095744BAEBB9}" v="47" dt="2022-05-10T05:13:58.941"/>
    <p1510:client id="{E703E92A-F5A7-B3D9-0EB7-8291BE8801A8}" v="1" dt="2022-07-07T01:35:08.747"/>
    <p1510:client id="{EC322376-2200-45FB-8350-DEA7B2C7919C}" v="67" dt="2022-04-25T08:00:07.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7" d="100"/>
          <a:sy n="67" d="100"/>
        </p:scale>
        <p:origin x="4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ank Shekhar" userId="S::shashank@edunetfoundation.org::0008d1ff-90e7-469a-9966-0dcad996503d" providerId="AD" clId="Web-{395BD6D9-C1FB-C887-689D-F3E442A0AB1B}"/>
    <pc:docChg chg="addSld delSld modSld">
      <pc:chgData name="Shashank Shekhar" userId="S::shashank@edunetfoundation.org::0008d1ff-90e7-469a-9966-0dcad996503d" providerId="AD" clId="Web-{395BD6D9-C1FB-C887-689D-F3E442A0AB1B}" dt="2023-01-13T11:10:52.008" v="255"/>
      <pc:docMkLst>
        <pc:docMk/>
      </pc:docMkLst>
      <pc:sldChg chg="add del">
        <pc:chgData name="Shashank Shekhar" userId="S::shashank@edunetfoundation.org::0008d1ff-90e7-469a-9966-0dcad996503d" providerId="AD" clId="Web-{395BD6D9-C1FB-C887-689D-F3E442A0AB1B}" dt="2023-01-13T11:08:25.940" v="161"/>
        <pc:sldMkLst>
          <pc:docMk/>
          <pc:sldMk cId="1491071566" sldId="318"/>
        </pc:sldMkLst>
      </pc:sldChg>
      <pc:sldChg chg="addSp delSp modSp add replId">
        <pc:chgData name="Shashank Shekhar" userId="S::shashank@edunetfoundation.org::0008d1ff-90e7-469a-9966-0dcad996503d" providerId="AD" clId="Web-{395BD6D9-C1FB-C887-689D-F3E442A0AB1B}" dt="2023-01-13T10:59:41.345" v="27" actId="1076"/>
        <pc:sldMkLst>
          <pc:docMk/>
          <pc:sldMk cId="2405536183" sldId="321"/>
        </pc:sldMkLst>
        <pc:spChg chg="del">
          <ac:chgData name="Shashank Shekhar" userId="S::shashank@edunetfoundation.org::0008d1ff-90e7-469a-9966-0dcad996503d" providerId="AD" clId="Web-{395BD6D9-C1FB-C887-689D-F3E442A0AB1B}" dt="2023-01-13T10:58:52.109" v="2"/>
          <ac:spMkLst>
            <pc:docMk/>
            <pc:sldMk cId="2405536183" sldId="321"/>
            <ac:spMk id="3" creationId="{67F36C4A-B938-3DC0-2608-33CE19EF88BD}"/>
          </ac:spMkLst>
        </pc:spChg>
        <pc:spChg chg="add mod">
          <ac:chgData name="Shashank Shekhar" userId="S::shashank@edunetfoundation.org::0008d1ff-90e7-469a-9966-0dcad996503d" providerId="AD" clId="Web-{395BD6D9-C1FB-C887-689D-F3E442A0AB1B}" dt="2023-01-13T10:59:41.345" v="27" actId="1076"/>
          <ac:spMkLst>
            <pc:docMk/>
            <pc:sldMk cId="2405536183" sldId="321"/>
            <ac:spMk id="4" creationId="{0A36F799-86EB-9C70-1C06-6C80E3C76B4E}"/>
          </ac:spMkLst>
        </pc:spChg>
        <pc:picChg chg="del">
          <ac:chgData name="Shashank Shekhar" userId="S::shashank@edunetfoundation.org::0008d1ff-90e7-469a-9966-0dcad996503d" providerId="AD" clId="Web-{395BD6D9-C1FB-C887-689D-F3E442A0AB1B}" dt="2023-01-13T10:58:51.203" v="1"/>
          <ac:picMkLst>
            <pc:docMk/>
            <pc:sldMk cId="2405536183" sldId="321"/>
            <ac:picMk id="2" creationId="{AA56E1B7-8235-E50C-7380-D5087E11ABD8}"/>
          </ac:picMkLst>
        </pc:picChg>
      </pc:sldChg>
      <pc:sldChg chg="addSp delSp modSp add replId">
        <pc:chgData name="Shashank Shekhar" userId="S::shashank@edunetfoundation.org::0008d1ff-90e7-469a-9966-0dcad996503d" providerId="AD" clId="Web-{395BD6D9-C1FB-C887-689D-F3E442A0AB1B}" dt="2023-01-13T11:01:40.427" v="63"/>
        <pc:sldMkLst>
          <pc:docMk/>
          <pc:sldMk cId="3567929600" sldId="322"/>
        </pc:sldMkLst>
        <pc:spChg chg="del">
          <ac:chgData name="Shashank Shekhar" userId="S::shashank@edunetfoundation.org::0008d1ff-90e7-469a-9966-0dcad996503d" providerId="AD" clId="Web-{395BD6D9-C1FB-C887-689D-F3E442A0AB1B}" dt="2023-01-13T10:59:56.298" v="29"/>
          <ac:spMkLst>
            <pc:docMk/>
            <pc:sldMk cId="3567929600" sldId="322"/>
            <ac:spMk id="2" creationId="{EF65D4E6-43D8-6BA8-8F34-C87CE4EA81B5}"/>
          </ac:spMkLst>
        </pc:spChg>
        <pc:spChg chg="del mod">
          <ac:chgData name="Shashank Shekhar" userId="S::shashank@edunetfoundation.org::0008d1ff-90e7-469a-9966-0dcad996503d" providerId="AD" clId="Web-{395BD6D9-C1FB-C887-689D-F3E442A0AB1B}" dt="2023-01-13T11:00:01.533" v="34"/>
          <ac:spMkLst>
            <pc:docMk/>
            <pc:sldMk cId="3567929600" sldId="322"/>
            <ac:spMk id="4" creationId="{2EC0ED67-5CA8-0DA9-7F81-23C5E9659C08}"/>
          </ac:spMkLst>
        </pc:spChg>
        <pc:spChg chg="add mod">
          <ac:chgData name="Shashank Shekhar" userId="S::shashank@edunetfoundation.org::0008d1ff-90e7-469a-9966-0dcad996503d" providerId="AD" clId="Web-{395BD6D9-C1FB-C887-689D-F3E442A0AB1B}" dt="2023-01-13T11:00:27.253" v="42" actId="1076"/>
          <ac:spMkLst>
            <pc:docMk/>
            <pc:sldMk cId="3567929600" sldId="322"/>
            <ac:spMk id="5" creationId="{B14536FF-4582-65ED-EA16-7F9E128E6E88}"/>
          </ac:spMkLst>
        </pc:spChg>
        <pc:graphicFrameChg chg="add mod modGraphic">
          <ac:chgData name="Shashank Shekhar" userId="S::shashank@edunetfoundation.org::0008d1ff-90e7-469a-9966-0dcad996503d" providerId="AD" clId="Web-{395BD6D9-C1FB-C887-689D-F3E442A0AB1B}" dt="2023-01-13T11:01:40.427" v="63"/>
          <ac:graphicFrameMkLst>
            <pc:docMk/>
            <pc:sldMk cId="3567929600" sldId="322"/>
            <ac:graphicFrameMk id="6" creationId="{0F875D26-40AF-D0BD-7269-75530D4D32B7}"/>
          </ac:graphicFrameMkLst>
        </pc:graphicFrameChg>
        <pc:picChg chg="del">
          <ac:chgData name="Shashank Shekhar" userId="S::shashank@edunetfoundation.org::0008d1ff-90e7-469a-9966-0dcad996503d" providerId="AD" clId="Web-{395BD6D9-C1FB-C887-689D-F3E442A0AB1B}" dt="2023-01-13T10:59:56.720" v="30"/>
          <ac:picMkLst>
            <pc:docMk/>
            <pc:sldMk cId="3567929600" sldId="322"/>
            <ac:picMk id="3" creationId="{B7045A34-4163-D3C0-35BC-E8CCE4C58BF3}"/>
          </ac:picMkLst>
        </pc:picChg>
      </pc:sldChg>
      <pc:sldChg chg="addSp delSp modSp add replId">
        <pc:chgData name="Shashank Shekhar" userId="S::shashank@edunetfoundation.org::0008d1ff-90e7-469a-9966-0dcad996503d" providerId="AD" clId="Web-{395BD6D9-C1FB-C887-689D-F3E442A0AB1B}" dt="2023-01-13T11:02:53.570" v="80" actId="1076"/>
        <pc:sldMkLst>
          <pc:docMk/>
          <pc:sldMk cId="3021780911" sldId="323"/>
        </pc:sldMkLst>
        <pc:spChg chg="del">
          <ac:chgData name="Shashank Shekhar" userId="S::shashank@edunetfoundation.org::0008d1ff-90e7-469a-9966-0dcad996503d" providerId="AD" clId="Web-{395BD6D9-C1FB-C887-689D-F3E442A0AB1B}" dt="2023-01-13T11:02:23.553" v="65"/>
          <ac:spMkLst>
            <pc:docMk/>
            <pc:sldMk cId="3021780911" sldId="323"/>
            <ac:spMk id="2" creationId="{B4E7C54F-59F6-305D-833E-628B82879D8B}"/>
          </ac:spMkLst>
        </pc:spChg>
        <pc:spChg chg="add mod">
          <ac:chgData name="Shashank Shekhar" userId="S::shashank@edunetfoundation.org::0008d1ff-90e7-469a-9966-0dcad996503d" providerId="AD" clId="Web-{395BD6D9-C1FB-C887-689D-F3E442A0AB1B}" dt="2023-01-13T11:02:43.257" v="76" actId="20577"/>
          <ac:spMkLst>
            <pc:docMk/>
            <pc:sldMk cId="3021780911" sldId="323"/>
            <ac:spMk id="5" creationId="{CC573763-E19E-E264-B2C4-891EA1B0AA50}"/>
          </ac:spMkLst>
        </pc:spChg>
        <pc:picChg chg="del">
          <ac:chgData name="Shashank Shekhar" userId="S::shashank@edunetfoundation.org::0008d1ff-90e7-469a-9966-0dcad996503d" providerId="AD" clId="Web-{395BD6D9-C1FB-C887-689D-F3E442A0AB1B}" dt="2023-01-13T11:02:24.116" v="66"/>
          <ac:picMkLst>
            <pc:docMk/>
            <pc:sldMk cId="3021780911" sldId="323"/>
            <ac:picMk id="3" creationId="{7E0E1139-47D1-E0B6-25B2-577AB0796ECA}"/>
          </ac:picMkLst>
        </pc:picChg>
        <pc:picChg chg="del">
          <ac:chgData name="Shashank Shekhar" userId="S::shashank@edunetfoundation.org::0008d1ff-90e7-469a-9966-0dcad996503d" providerId="AD" clId="Web-{395BD6D9-C1FB-C887-689D-F3E442A0AB1B}" dt="2023-01-13T11:02:24.569" v="67"/>
          <ac:picMkLst>
            <pc:docMk/>
            <pc:sldMk cId="3021780911" sldId="323"/>
            <ac:picMk id="4" creationId="{538A0DAE-E2B1-3928-9535-B4CC7A22C481}"/>
          </ac:picMkLst>
        </pc:picChg>
        <pc:picChg chg="add mod">
          <ac:chgData name="Shashank Shekhar" userId="S::shashank@edunetfoundation.org::0008d1ff-90e7-469a-9966-0dcad996503d" providerId="AD" clId="Web-{395BD6D9-C1FB-C887-689D-F3E442A0AB1B}" dt="2023-01-13T11:02:53.570" v="80" actId="1076"/>
          <ac:picMkLst>
            <pc:docMk/>
            <pc:sldMk cId="3021780911" sldId="323"/>
            <ac:picMk id="6" creationId="{4E55C4BD-A6EE-D4C1-EE5A-65878D8163CE}"/>
          </ac:picMkLst>
        </pc:picChg>
      </pc:sldChg>
      <pc:sldChg chg="addSp delSp modSp add replId">
        <pc:chgData name="Shashank Shekhar" userId="S::shashank@edunetfoundation.org::0008d1ff-90e7-469a-9966-0dcad996503d" providerId="AD" clId="Web-{395BD6D9-C1FB-C887-689D-F3E442A0AB1B}" dt="2023-01-13T11:04:06.041" v="107"/>
        <pc:sldMkLst>
          <pc:docMk/>
          <pc:sldMk cId="2874366984" sldId="324"/>
        </pc:sldMkLst>
        <pc:spChg chg="del">
          <ac:chgData name="Shashank Shekhar" userId="S::shashank@edunetfoundation.org::0008d1ff-90e7-469a-9966-0dcad996503d" providerId="AD" clId="Web-{395BD6D9-C1FB-C887-689D-F3E442A0AB1B}" dt="2023-01-13T11:03:13.477" v="82"/>
          <ac:spMkLst>
            <pc:docMk/>
            <pc:sldMk cId="2874366984" sldId="324"/>
            <ac:spMk id="2" creationId="{E180DFFF-D639-C3D1-0F03-874D4B90F806}"/>
          </ac:spMkLst>
        </pc:spChg>
        <pc:spChg chg="add mod">
          <ac:chgData name="Shashank Shekhar" userId="S::shashank@edunetfoundation.org::0008d1ff-90e7-469a-9966-0dcad996503d" providerId="AD" clId="Web-{395BD6D9-C1FB-C887-689D-F3E442A0AB1B}" dt="2023-01-13T11:03:35.915" v="91" actId="20577"/>
          <ac:spMkLst>
            <pc:docMk/>
            <pc:sldMk cId="2874366984" sldId="324"/>
            <ac:spMk id="4" creationId="{236EA033-67C4-1875-E172-0290A0E13053}"/>
          </ac:spMkLst>
        </pc:spChg>
        <pc:graphicFrameChg chg="add mod modGraphic">
          <ac:chgData name="Shashank Shekhar" userId="S::shashank@edunetfoundation.org::0008d1ff-90e7-469a-9966-0dcad996503d" providerId="AD" clId="Web-{395BD6D9-C1FB-C887-689D-F3E442A0AB1B}" dt="2023-01-13T11:04:06.041" v="107"/>
          <ac:graphicFrameMkLst>
            <pc:docMk/>
            <pc:sldMk cId="2874366984" sldId="324"/>
            <ac:graphicFrameMk id="5" creationId="{1AFA8600-998D-B867-3A46-228F49587DF3}"/>
          </ac:graphicFrameMkLst>
        </pc:graphicFrameChg>
        <pc:picChg chg="del">
          <ac:chgData name="Shashank Shekhar" userId="S::shashank@edunetfoundation.org::0008d1ff-90e7-469a-9966-0dcad996503d" providerId="AD" clId="Web-{395BD6D9-C1FB-C887-689D-F3E442A0AB1B}" dt="2023-01-13T11:03:14.368" v="83"/>
          <ac:picMkLst>
            <pc:docMk/>
            <pc:sldMk cId="2874366984" sldId="324"/>
            <ac:picMk id="3" creationId="{1927DD68-E8C1-C9E7-9684-0C361FEF3037}"/>
          </ac:picMkLst>
        </pc:picChg>
      </pc:sldChg>
      <pc:sldChg chg="addSp delSp modSp add replId">
        <pc:chgData name="Shashank Shekhar" userId="S::shashank@edunetfoundation.org::0008d1ff-90e7-469a-9966-0dcad996503d" providerId="AD" clId="Web-{395BD6D9-C1FB-C887-689D-F3E442A0AB1B}" dt="2023-01-13T11:06:12.467" v="151" actId="14100"/>
        <pc:sldMkLst>
          <pc:docMk/>
          <pc:sldMk cId="1610282845" sldId="325"/>
        </pc:sldMkLst>
        <pc:spChg chg="del">
          <ac:chgData name="Shashank Shekhar" userId="S::shashank@edunetfoundation.org::0008d1ff-90e7-469a-9966-0dcad996503d" providerId="AD" clId="Web-{395BD6D9-C1FB-C887-689D-F3E442A0AB1B}" dt="2023-01-13T11:04:47.699" v="109"/>
          <ac:spMkLst>
            <pc:docMk/>
            <pc:sldMk cId="1610282845" sldId="325"/>
            <ac:spMk id="2" creationId="{76A144EA-94C6-4A34-B812-999E2B89ABA2}"/>
          </ac:spMkLst>
        </pc:spChg>
        <pc:spChg chg="add del mod">
          <ac:chgData name="Shashank Shekhar" userId="S::shashank@edunetfoundation.org::0008d1ff-90e7-469a-9966-0dcad996503d" providerId="AD" clId="Web-{395BD6D9-C1FB-C887-689D-F3E442A0AB1B}" dt="2023-01-13T11:05:32.872" v="135"/>
          <ac:spMkLst>
            <pc:docMk/>
            <pc:sldMk cId="1610282845" sldId="325"/>
            <ac:spMk id="4" creationId="{0351FB93-FFEF-3AB0-A4C4-C06E000C3ADF}"/>
          </ac:spMkLst>
        </pc:spChg>
        <pc:spChg chg="add mod">
          <ac:chgData name="Shashank Shekhar" userId="S::shashank@edunetfoundation.org::0008d1ff-90e7-469a-9966-0dcad996503d" providerId="AD" clId="Web-{395BD6D9-C1FB-C887-689D-F3E442A0AB1B}" dt="2023-01-13T11:06:12.467" v="151" actId="14100"/>
          <ac:spMkLst>
            <pc:docMk/>
            <pc:sldMk cId="1610282845" sldId="325"/>
            <ac:spMk id="5" creationId="{B4199DE4-838E-5AAD-2AC3-D2D08A8D3A0E}"/>
          </ac:spMkLst>
        </pc:spChg>
        <pc:picChg chg="del">
          <ac:chgData name="Shashank Shekhar" userId="S::shashank@edunetfoundation.org::0008d1ff-90e7-469a-9966-0dcad996503d" providerId="AD" clId="Web-{395BD6D9-C1FB-C887-689D-F3E442A0AB1B}" dt="2023-01-13T11:04:48.277" v="110"/>
          <ac:picMkLst>
            <pc:docMk/>
            <pc:sldMk cId="1610282845" sldId="325"/>
            <ac:picMk id="3" creationId="{0E0A056F-8E23-3D9F-C22B-42D7133B51D6}"/>
          </ac:picMkLst>
        </pc:picChg>
        <pc:picChg chg="add del mod">
          <ac:chgData name="Shashank Shekhar" userId="S::shashank@edunetfoundation.org::0008d1ff-90e7-469a-9966-0dcad996503d" providerId="AD" clId="Web-{395BD6D9-C1FB-C887-689D-F3E442A0AB1B}" dt="2023-01-13T11:05:52.138" v="143"/>
          <ac:picMkLst>
            <pc:docMk/>
            <pc:sldMk cId="1610282845" sldId="325"/>
            <ac:picMk id="6" creationId="{A0402A82-DF46-F3C0-C227-E8A6D3599B24}"/>
          </ac:picMkLst>
        </pc:picChg>
      </pc:sldChg>
      <pc:sldChg chg="addSp modSp add replId">
        <pc:chgData name="Shashank Shekhar" userId="S::shashank@edunetfoundation.org::0008d1ff-90e7-469a-9966-0dcad996503d" providerId="AD" clId="Web-{395BD6D9-C1FB-C887-689D-F3E442A0AB1B}" dt="2023-01-13T11:06:37.171" v="159"/>
        <pc:sldMkLst>
          <pc:docMk/>
          <pc:sldMk cId="4257508474" sldId="326"/>
        </pc:sldMkLst>
        <pc:spChg chg="mod">
          <ac:chgData name="Shashank Shekhar" userId="S::shashank@edunetfoundation.org::0008d1ff-90e7-469a-9966-0dcad996503d" providerId="AD" clId="Web-{395BD6D9-C1FB-C887-689D-F3E442A0AB1B}" dt="2023-01-13T11:06:29.265" v="155" actId="20577"/>
          <ac:spMkLst>
            <pc:docMk/>
            <pc:sldMk cId="4257508474" sldId="326"/>
            <ac:spMk id="5" creationId="{B4199DE4-838E-5AAD-2AC3-D2D08A8D3A0E}"/>
          </ac:spMkLst>
        </pc:spChg>
        <pc:picChg chg="add mod">
          <ac:chgData name="Shashank Shekhar" userId="S::shashank@edunetfoundation.org::0008d1ff-90e7-469a-9966-0dcad996503d" providerId="AD" clId="Web-{395BD6D9-C1FB-C887-689D-F3E442A0AB1B}" dt="2023-01-13T11:06:37.171" v="159"/>
          <ac:picMkLst>
            <pc:docMk/>
            <pc:sldMk cId="4257508474" sldId="326"/>
            <ac:picMk id="2" creationId="{DFD64A63-38A5-2267-CBD9-D5FB362752C8}"/>
          </ac:picMkLst>
        </pc:picChg>
      </pc:sldChg>
      <pc:sldChg chg="addSp delSp modSp add replId">
        <pc:chgData name="Shashank Shekhar" userId="S::shashank@edunetfoundation.org::0008d1ff-90e7-469a-9966-0dcad996503d" providerId="AD" clId="Web-{395BD6D9-C1FB-C887-689D-F3E442A0AB1B}" dt="2023-01-13T11:10:41.586" v="253"/>
        <pc:sldMkLst>
          <pc:docMk/>
          <pc:sldMk cId="2204816446" sldId="327"/>
        </pc:sldMkLst>
        <pc:spChg chg="del">
          <ac:chgData name="Shashank Shekhar" userId="S::shashank@edunetfoundation.org::0008d1ff-90e7-469a-9966-0dcad996503d" providerId="AD" clId="Web-{395BD6D9-C1FB-C887-689D-F3E442A0AB1B}" dt="2023-01-13T11:08:32.269" v="163"/>
          <ac:spMkLst>
            <pc:docMk/>
            <pc:sldMk cId="2204816446" sldId="327"/>
            <ac:spMk id="2" creationId="{564B6A0E-8686-BABA-F179-6A3622518223}"/>
          </ac:spMkLst>
        </pc:spChg>
        <pc:spChg chg="add mod">
          <ac:chgData name="Shashank Shekhar" userId="S::shashank@edunetfoundation.org::0008d1ff-90e7-469a-9966-0dcad996503d" providerId="AD" clId="Web-{395BD6D9-C1FB-C887-689D-F3E442A0AB1B}" dt="2023-01-13T11:09:43.381" v="209" actId="14100"/>
          <ac:spMkLst>
            <pc:docMk/>
            <pc:sldMk cId="2204816446" sldId="327"/>
            <ac:spMk id="5" creationId="{E776CBDC-5AC2-7452-37A5-F47FAE8C666B}"/>
          </ac:spMkLst>
        </pc:spChg>
        <pc:graphicFrameChg chg="add mod modGraphic">
          <ac:chgData name="Shashank Shekhar" userId="S::shashank@edunetfoundation.org::0008d1ff-90e7-469a-9966-0dcad996503d" providerId="AD" clId="Web-{395BD6D9-C1FB-C887-689D-F3E442A0AB1B}" dt="2023-01-13T11:10:41.586" v="253"/>
          <ac:graphicFrameMkLst>
            <pc:docMk/>
            <pc:sldMk cId="2204816446" sldId="327"/>
            <ac:graphicFrameMk id="6" creationId="{16B358C9-3EA7-AC06-80C6-144F6C9862B8}"/>
          </ac:graphicFrameMkLst>
        </pc:graphicFrameChg>
        <pc:picChg chg="del">
          <ac:chgData name="Shashank Shekhar" userId="S::shashank@edunetfoundation.org::0008d1ff-90e7-469a-9966-0dcad996503d" providerId="AD" clId="Web-{395BD6D9-C1FB-C887-689D-F3E442A0AB1B}" dt="2023-01-13T11:08:34.581" v="164"/>
          <ac:picMkLst>
            <pc:docMk/>
            <pc:sldMk cId="2204816446" sldId="327"/>
            <ac:picMk id="3" creationId="{EC74D42A-3EE8-0C1F-734D-D0BE99813172}"/>
          </ac:picMkLst>
        </pc:picChg>
        <pc:picChg chg="del">
          <ac:chgData name="Shashank Shekhar" userId="S::shashank@edunetfoundation.org::0008d1ff-90e7-469a-9966-0dcad996503d" providerId="AD" clId="Web-{395BD6D9-C1FB-C887-689D-F3E442A0AB1B}" dt="2023-01-13T11:08:35.894" v="165"/>
          <ac:picMkLst>
            <pc:docMk/>
            <pc:sldMk cId="2204816446" sldId="327"/>
            <ac:picMk id="4" creationId="{63C99D4D-C0AD-4FD3-B91D-4D306241926B}"/>
          </ac:picMkLst>
        </pc:picChg>
      </pc:sldChg>
      <pc:sldChg chg="add del replId">
        <pc:chgData name="Shashank Shekhar" userId="S::shashank@edunetfoundation.org::0008d1ff-90e7-469a-9966-0dcad996503d" providerId="AD" clId="Web-{395BD6D9-C1FB-C887-689D-F3E442A0AB1B}" dt="2023-01-13T11:10:52.008" v="254"/>
        <pc:sldMkLst>
          <pc:docMk/>
          <pc:sldMk cId="594895322" sldId="328"/>
        </pc:sldMkLst>
      </pc:sldChg>
      <pc:sldChg chg="add del replId">
        <pc:chgData name="Shashank Shekhar" userId="S::shashank@edunetfoundation.org::0008d1ff-90e7-469a-9966-0dcad996503d" providerId="AD" clId="Web-{395BD6D9-C1FB-C887-689D-F3E442A0AB1B}" dt="2023-01-13T11:10:52.008" v="255"/>
        <pc:sldMkLst>
          <pc:docMk/>
          <pc:sldMk cId="4219821176" sldId="329"/>
        </pc:sldMkLst>
      </pc:sldChg>
    </pc:docChg>
  </pc:docChgLst>
  <pc:docChgLst>
    <pc:chgData name="Shashank Shekhar" userId="S::shashank@edunetfoundation.org::0008d1ff-90e7-469a-9966-0dcad996503d" providerId="AD" clId="Web-{B3960B5E-E252-25F2-07E3-B28952E0A558}"/>
    <pc:docChg chg="addSld delSld modSld">
      <pc:chgData name="Shashank Shekhar" userId="S::shashank@edunetfoundation.org::0008d1ff-90e7-469a-9966-0dcad996503d" providerId="AD" clId="Web-{B3960B5E-E252-25F2-07E3-B28952E0A558}" dt="2022-06-29T10:34:49.603" v="34" actId="1076"/>
      <pc:docMkLst>
        <pc:docMk/>
      </pc:docMkLst>
      <pc:sldChg chg="del">
        <pc:chgData name="Shashank Shekhar" userId="S::shashank@edunetfoundation.org::0008d1ff-90e7-469a-9966-0dcad996503d" providerId="AD" clId="Web-{B3960B5E-E252-25F2-07E3-B28952E0A558}" dt="2022-06-29T10:15:08.014" v="0"/>
        <pc:sldMkLst>
          <pc:docMk/>
          <pc:sldMk cId="353343894" sldId="270"/>
        </pc:sldMkLst>
      </pc:sldChg>
      <pc:sldChg chg="addSp delSp modSp">
        <pc:chgData name="Shashank Shekhar" userId="S::shashank@edunetfoundation.org::0008d1ff-90e7-469a-9966-0dcad996503d" providerId="AD" clId="Web-{B3960B5E-E252-25F2-07E3-B28952E0A558}" dt="2022-06-29T10:17:54.380" v="15" actId="20577"/>
        <pc:sldMkLst>
          <pc:docMk/>
          <pc:sldMk cId="2515664703" sldId="274"/>
        </pc:sldMkLst>
        <pc:graphicFrameChg chg="add del modGraphic">
          <ac:chgData name="Shashank Shekhar" userId="S::shashank@edunetfoundation.org::0008d1ff-90e7-469a-9966-0dcad996503d" providerId="AD" clId="Web-{B3960B5E-E252-25F2-07E3-B28952E0A558}" dt="2022-06-29T10:17:54.380" v="15" actId="20577"/>
          <ac:graphicFrameMkLst>
            <pc:docMk/>
            <pc:sldMk cId="2515664703" sldId="274"/>
            <ac:graphicFrameMk id="3" creationId="{003B864D-5985-87CF-1C76-1C1137E25449}"/>
          </ac:graphicFrameMkLst>
        </pc:graphicFrameChg>
      </pc:sldChg>
      <pc:sldChg chg="add del">
        <pc:chgData name="Shashank Shekhar" userId="S::shashank@edunetfoundation.org::0008d1ff-90e7-469a-9966-0dcad996503d" providerId="AD" clId="Web-{B3960B5E-E252-25F2-07E3-B28952E0A558}" dt="2022-06-29T10:20:20.400" v="21"/>
        <pc:sldMkLst>
          <pc:docMk/>
          <pc:sldMk cId="1558791946" sldId="275"/>
        </pc:sldMkLst>
      </pc:sldChg>
      <pc:sldChg chg="del">
        <pc:chgData name="Shashank Shekhar" userId="S::shashank@edunetfoundation.org::0008d1ff-90e7-469a-9966-0dcad996503d" providerId="AD" clId="Web-{B3960B5E-E252-25F2-07E3-B28952E0A558}" dt="2022-06-29T10:18:04.583" v="17"/>
        <pc:sldMkLst>
          <pc:docMk/>
          <pc:sldMk cId="3734456468" sldId="276"/>
        </pc:sldMkLst>
      </pc:sldChg>
      <pc:sldChg chg="del">
        <pc:chgData name="Shashank Shekhar" userId="S::shashank@edunetfoundation.org::0008d1ff-90e7-469a-9966-0dcad996503d" providerId="AD" clId="Web-{B3960B5E-E252-25F2-07E3-B28952E0A558}" dt="2022-06-29T10:18:04.583" v="16"/>
        <pc:sldMkLst>
          <pc:docMk/>
          <pc:sldMk cId="2540726847" sldId="277"/>
        </pc:sldMkLst>
      </pc:sldChg>
      <pc:sldChg chg="del">
        <pc:chgData name="Shashank Shekhar" userId="S::shashank@edunetfoundation.org::0008d1ff-90e7-469a-9966-0dcad996503d" providerId="AD" clId="Web-{B3960B5E-E252-25F2-07E3-B28952E0A558}" dt="2022-06-29T10:18:33.178" v="19"/>
        <pc:sldMkLst>
          <pc:docMk/>
          <pc:sldMk cId="1278521073" sldId="280"/>
        </pc:sldMkLst>
      </pc:sldChg>
      <pc:sldChg chg="modSp add del">
        <pc:chgData name="Shashank Shekhar" userId="S::shashank@edunetfoundation.org::0008d1ff-90e7-469a-9966-0dcad996503d" providerId="AD" clId="Web-{B3960B5E-E252-25F2-07E3-B28952E0A558}" dt="2022-06-29T10:31:48.159" v="28" actId="1076"/>
        <pc:sldMkLst>
          <pc:docMk/>
          <pc:sldMk cId="4187634725" sldId="286"/>
        </pc:sldMkLst>
        <pc:spChg chg="mod">
          <ac:chgData name="Shashank Shekhar" userId="S::shashank@edunetfoundation.org::0008d1ff-90e7-469a-9966-0dcad996503d" providerId="AD" clId="Web-{B3960B5E-E252-25F2-07E3-B28952E0A558}" dt="2022-06-29T10:31:48.159" v="28" actId="1076"/>
          <ac:spMkLst>
            <pc:docMk/>
            <pc:sldMk cId="4187634725" sldId="286"/>
            <ac:spMk id="2" creationId="{F7CA0B4A-3C2E-7DD5-835A-CD52CEFA7780}"/>
          </ac:spMkLst>
        </pc:spChg>
      </pc:sldChg>
      <pc:sldChg chg="del">
        <pc:chgData name="Shashank Shekhar" userId="S::shashank@edunetfoundation.org::0008d1ff-90e7-469a-9966-0dcad996503d" providerId="AD" clId="Web-{B3960B5E-E252-25F2-07E3-B28952E0A558}" dt="2022-06-29T10:32:27.082" v="29"/>
        <pc:sldMkLst>
          <pc:docMk/>
          <pc:sldMk cId="3964661154" sldId="291"/>
        </pc:sldMkLst>
      </pc:sldChg>
      <pc:sldChg chg="del">
        <pc:chgData name="Shashank Shekhar" userId="S::shashank@edunetfoundation.org::0008d1ff-90e7-469a-9966-0dcad996503d" providerId="AD" clId="Web-{B3960B5E-E252-25F2-07E3-B28952E0A558}" dt="2022-06-29T10:18:56.757" v="20"/>
        <pc:sldMkLst>
          <pc:docMk/>
          <pc:sldMk cId="3308116731" sldId="292"/>
        </pc:sldMkLst>
      </pc:sldChg>
      <pc:sldChg chg="addSp delSp modSp">
        <pc:chgData name="Shashank Shekhar" userId="S::shashank@edunetfoundation.org::0008d1ff-90e7-469a-9966-0dcad996503d" providerId="AD" clId="Web-{B3960B5E-E252-25F2-07E3-B28952E0A558}" dt="2022-06-29T10:34:49.603" v="34" actId="1076"/>
        <pc:sldMkLst>
          <pc:docMk/>
          <pc:sldMk cId="463346567" sldId="294"/>
        </pc:sldMkLst>
        <pc:picChg chg="del">
          <ac:chgData name="Shashank Shekhar" userId="S::shashank@edunetfoundation.org::0008d1ff-90e7-469a-9966-0dcad996503d" providerId="AD" clId="Web-{B3960B5E-E252-25F2-07E3-B28952E0A558}" dt="2022-06-29T10:34:45.415" v="31"/>
          <ac:picMkLst>
            <pc:docMk/>
            <pc:sldMk cId="463346567" sldId="294"/>
            <ac:picMk id="2" creationId="{EBDD43E3-D789-AE53-CF84-4FA3BC8BBC64}"/>
          </ac:picMkLst>
        </pc:picChg>
        <pc:picChg chg="add mod">
          <ac:chgData name="Shashank Shekhar" userId="S::shashank@edunetfoundation.org::0008d1ff-90e7-469a-9966-0dcad996503d" providerId="AD" clId="Web-{B3960B5E-E252-25F2-07E3-B28952E0A558}" dt="2022-06-29T10:34:49.603" v="34" actId="1076"/>
          <ac:picMkLst>
            <pc:docMk/>
            <pc:sldMk cId="463346567" sldId="294"/>
            <ac:picMk id="5" creationId="{2E5CEEA5-6E80-786B-87BA-08C9DAEAD82A}"/>
          </ac:picMkLst>
        </pc:picChg>
      </pc:sldChg>
      <pc:sldChg chg="del">
        <pc:chgData name="Shashank Shekhar" userId="S::shashank@edunetfoundation.org::0008d1ff-90e7-469a-9966-0dcad996503d" providerId="AD" clId="Web-{B3960B5E-E252-25F2-07E3-B28952E0A558}" dt="2022-06-29T10:15:41.781" v="2"/>
        <pc:sldMkLst>
          <pc:docMk/>
          <pc:sldMk cId="3357582253" sldId="300"/>
        </pc:sldMkLst>
      </pc:sldChg>
      <pc:sldChg chg="del">
        <pc:chgData name="Shashank Shekhar" userId="S::shashank@edunetfoundation.org::0008d1ff-90e7-469a-9966-0dcad996503d" providerId="AD" clId="Web-{B3960B5E-E252-25F2-07E3-B28952E0A558}" dt="2022-06-29T10:15:08.014" v="1"/>
        <pc:sldMkLst>
          <pc:docMk/>
          <pc:sldMk cId="1354576378" sldId="302"/>
        </pc:sldMkLst>
      </pc:sldChg>
      <pc:sldChg chg="del">
        <pc:chgData name="Shashank Shekhar" userId="S::shashank@edunetfoundation.org::0008d1ff-90e7-469a-9966-0dcad996503d" providerId="AD" clId="Web-{B3960B5E-E252-25F2-07E3-B28952E0A558}" dt="2022-06-29T10:18:07.864" v="18"/>
        <pc:sldMkLst>
          <pc:docMk/>
          <pc:sldMk cId="3515192155" sldId="303"/>
        </pc:sldMkLst>
      </pc:sldChg>
    </pc:docChg>
  </pc:docChgLst>
  <pc:docChgLst>
    <pc:chgData name="Shashank Shekhar" userId="S::shashank@edunetfoundation.org::0008d1ff-90e7-469a-9966-0dcad996503d" providerId="AD" clId="Web-{E703E92A-F5A7-B3D9-0EB7-8291BE8801A8}"/>
    <pc:docChg chg="modSld">
      <pc:chgData name="Shashank Shekhar" userId="S::shashank@edunetfoundation.org::0008d1ff-90e7-469a-9966-0dcad996503d" providerId="AD" clId="Web-{E703E92A-F5A7-B3D9-0EB7-8291BE8801A8}" dt="2022-07-07T01:35:08.747" v="0" actId="1076"/>
      <pc:docMkLst>
        <pc:docMk/>
      </pc:docMkLst>
      <pc:sldChg chg="modSp">
        <pc:chgData name="Shashank Shekhar" userId="S::shashank@edunetfoundation.org::0008d1ff-90e7-469a-9966-0dcad996503d" providerId="AD" clId="Web-{E703E92A-F5A7-B3D9-0EB7-8291BE8801A8}" dt="2022-07-07T01:35:08.747" v="0" actId="1076"/>
        <pc:sldMkLst>
          <pc:docMk/>
          <pc:sldMk cId="1464327425" sldId="257"/>
        </pc:sldMkLst>
        <pc:spChg chg="mod">
          <ac:chgData name="Shashank Shekhar" userId="S::shashank@edunetfoundation.org::0008d1ff-90e7-469a-9966-0dcad996503d" providerId="AD" clId="Web-{E703E92A-F5A7-B3D9-0EB7-8291BE8801A8}" dt="2022-07-07T01:35:08.747" v="0" actId="1076"/>
          <ac:spMkLst>
            <pc:docMk/>
            <pc:sldMk cId="1464327425" sldId="257"/>
            <ac:spMk id="5" creationId="{741FDA16-5F26-D116-FC2E-05C7CC8E5F23}"/>
          </ac:spMkLst>
        </pc:spChg>
      </pc:sldChg>
    </pc:docChg>
  </pc:docChgLst>
  <pc:docChgLst>
    <pc:chgData name="Shashank Shekhar" userId="S::shashank@edunetfoundation.org::0008d1ff-90e7-469a-9966-0dcad996503d" providerId="AD" clId="Web-{BF8915CD-41A0-336D-FAC2-27125DAA142E}"/>
    <pc:docChg chg="addSld delSld modSld">
      <pc:chgData name="Shashank Shekhar" userId="S::shashank@edunetfoundation.org::0008d1ff-90e7-469a-9966-0dcad996503d" providerId="AD" clId="Web-{BF8915CD-41A0-336D-FAC2-27125DAA142E}" dt="2023-01-10T06:43:59.319" v="411"/>
      <pc:docMkLst>
        <pc:docMk/>
      </pc:docMkLst>
      <pc:sldChg chg="del">
        <pc:chgData name="Shashank Shekhar" userId="S::shashank@edunetfoundation.org::0008d1ff-90e7-469a-9966-0dcad996503d" providerId="AD" clId="Web-{BF8915CD-41A0-336D-FAC2-27125DAA142E}" dt="2023-01-10T06:20:17.566" v="20"/>
        <pc:sldMkLst>
          <pc:docMk/>
          <pc:sldMk cId="1464327425" sldId="257"/>
        </pc:sldMkLst>
      </pc:sldChg>
      <pc:sldChg chg="del">
        <pc:chgData name="Shashank Shekhar" userId="S::shashank@edunetfoundation.org::0008d1ff-90e7-469a-9966-0dcad996503d" providerId="AD" clId="Web-{BF8915CD-41A0-336D-FAC2-27125DAA142E}" dt="2023-01-10T06:20:17.566" v="19"/>
        <pc:sldMkLst>
          <pc:docMk/>
          <pc:sldMk cId="191993363" sldId="258"/>
        </pc:sldMkLst>
      </pc:sldChg>
      <pc:sldChg chg="del">
        <pc:chgData name="Shashank Shekhar" userId="S::shashank@edunetfoundation.org::0008d1ff-90e7-469a-9966-0dcad996503d" providerId="AD" clId="Web-{BF8915CD-41A0-336D-FAC2-27125DAA142E}" dt="2023-01-10T06:20:17.566" v="18"/>
        <pc:sldMkLst>
          <pc:docMk/>
          <pc:sldMk cId="2674905746" sldId="259"/>
        </pc:sldMkLst>
      </pc:sldChg>
      <pc:sldChg chg="del">
        <pc:chgData name="Shashank Shekhar" userId="S::shashank@edunetfoundation.org::0008d1ff-90e7-469a-9966-0dcad996503d" providerId="AD" clId="Web-{BF8915CD-41A0-336D-FAC2-27125DAA142E}" dt="2023-01-10T06:20:17.566" v="17"/>
        <pc:sldMkLst>
          <pc:docMk/>
          <pc:sldMk cId="2007927115" sldId="260"/>
        </pc:sldMkLst>
      </pc:sldChg>
      <pc:sldChg chg="del">
        <pc:chgData name="Shashank Shekhar" userId="S::shashank@edunetfoundation.org::0008d1ff-90e7-469a-9966-0dcad996503d" providerId="AD" clId="Web-{BF8915CD-41A0-336D-FAC2-27125DAA142E}" dt="2023-01-10T06:20:17.566" v="16"/>
        <pc:sldMkLst>
          <pc:docMk/>
          <pc:sldMk cId="12027088" sldId="261"/>
        </pc:sldMkLst>
      </pc:sldChg>
      <pc:sldChg chg="del">
        <pc:chgData name="Shashank Shekhar" userId="S::shashank@edunetfoundation.org::0008d1ff-90e7-469a-9966-0dcad996503d" providerId="AD" clId="Web-{BF8915CD-41A0-336D-FAC2-27125DAA142E}" dt="2023-01-10T06:20:17.551" v="15"/>
        <pc:sldMkLst>
          <pc:docMk/>
          <pc:sldMk cId="3487552354" sldId="262"/>
        </pc:sldMkLst>
      </pc:sldChg>
      <pc:sldChg chg="del">
        <pc:chgData name="Shashank Shekhar" userId="S::shashank@edunetfoundation.org::0008d1ff-90e7-469a-9966-0dcad996503d" providerId="AD" clId="Web-{BF8915CD-41A0-336D-FAC2-27125DAA142E}" dt="2023-01-10T06:20:17.551" v="14"/>
        <pc:sldMkLst>
          <pc:docMk/>
          <pc:sldMk cId="3054113713" sldId="263"/>
        </pc:sldMkLst>
      </pc:sldChg>
      <pc:sldChg chg="del">
        <pc:chgData name="Shashank Shekhar" userId="S::shashank@edunetfoundation.org::0008d1ff-90e7-469a-9966-0dcad996503d" providerId="AD" clId="Web-{BF8915CD-41A0-336D-FAC2-27125DAA142E}" dt="2023-01-10T06:20:17.551" v="13"/>
        <pc:sldMkLst>
          <pc:docMk/>
          <pc:sldMk cId="1474573167" sldId="264"/>
        </pc:sldMkLst>
      </pc:sldChg>
      <pc:sldChg chg="del">
        <pc:chgData name="Shashank Shekhar" userId="S::shashank@edunetfoundation.org::0008d1ff-90e7-469a-9966-0dcad996503d" providerId="AD" clId="Web-{BF8915CD-41A0-336D-FAC2-27125DAA142E}" dt="2023-01-10T06:20:17.551" v="12"/>
        <pc:sldMkLst>
          <pc:docMk/>
          <pc:sldMk cId="2892038124" sldId="265"/>
        </pc:sldMkLst>
      </pc:sldChg>
      <pc:sldChg chg="del">
        <pc:chgData name="Shashank Shekhar" userId="S::shashank@edunetfoundation.org::0008d1ff-90e7-469a-9966-0dcad996503d" providerId="AD" clId="Web-{BF8915CD-41A0-336D-FAC2-27125DAA142E}" dt="2023-01-10T06:20:17.535" v="11"/>
        <pc:sldMkLst>
          <pc:docMk/>
          <pc:sldMk cId="2463009587" sldId="271"/>
        </pc:sldMkLst>
      </pc:sldChg>
      <pc:sldChg chg="del">
        <pc:chgData name="Shashank Shekhar" userId="S::shashank@edunetfoundation.org::0008d1ff-90e7-469a-9966-0dcad996503d" providerId="AD" clId="Web-{BF8915CD-41A0-336D-FAC2-27125DAA142E}" dt="2023-01-10T06:20:17.535" v="10"/>
        <pc:sldMkLst>
          <pc:docMk/>
          <pc:sldMk cId="2998138638" sldId="272"/>
        </pc:sldMkLst>
      </pc:sldChg>
      <pc:sldChg chg="del">
        <pc:chgData name="Shashank Shekhar" userId="S::shashank@edunetfoundation.org::0008d1ff-90e7-469a-9966-0dcad996503d" providerId="AD" clId="Web-{BF8915CD-41A0-336D-FAC2-27125DAA142E}" dt="2023-01-10T06:20:17.535" v="9"/>
        <pc:sldMkLst>
          <pc:docMk/>
          <pc:sldMk cId="2515664703" sldId="274"/>
        </pc:sldMkLst>
      </pc:sldChg>
      <pc:sldChg chg="del">
        <pc:chgData name="Shashank Shekhar" userId="S::shashank@edunetfoundation.org::0008d1ff-90e7-469a-9966-0dcad996503d" providerId="AD" clId="Web-{BF8915CD-41A0-336D-FAC2-27125DAA142E}" dt="2023-01-10T06:20:17.535" v="8"/>
        <pc:sldMkLst>
          <pc:docMk/>
          <pc:sldMk cId="3762525857" sldId="278"/>
        </pc:sldMkLst>
      </pc:sldChg>
      <pc:sldChg chg="del">
        <pc:chgData name="Shashank Shekhar" userId="S::shashank@edunetfoundation.org::0008d1ff-90e7-469a-9966-0dcad996503d" providerId="AD" clId="Web-{BF8915CD-41A0-336D-FAC2-27125DAA142E}" dt="2023-01-10T06:20:17.535" v="7"/>
        <pc:sldMkLst>
          <pc:docMk/>
          <pc:sldMk cId="1190397708" sldId="279"/>
        </pc:sldMkLst>
      </pc:sldChg>
      <pc:sldChg chg="del">
        <pc:chgData name="Shashank Shekhar" userId="S::shashank@edunetfoundation.org::0008d1ff-90e7-469a-9966-0dcad996503d" providerId="AD" clId="Web-{BF8915CD-41A0-336D-FAC2-27125DAA142E}" dt="2023-01-10T06:20:17.535" v="6"/>
        <pc:sldMkLst>
          <pc:docMk/>
          <pc:sldMk cId="2800929975" sldId="284"/>
        </pc:sldMkLst>
      </pc:sldChg>
      <pc:sldChg chg="del">
        <pc:chgData name="Shashank Shekhar" userId="S::shashank@edunetfoundation.org::0008d1ff-90e7-469a-9966-0dcad996503d" providerId="AD" clId="Web-{BF8915CD-41A0-336D-FAC2-27125DAA142E}" dt="2023-01-10T06:20:17.535" v="5"/>
        <pc:sldMkLst>
          <pc:docMk/>
          <pc:sldMk cId="4187634725" sldId="286"/>
        </pc:sldMkLst>
      </pc:sldChg>
      <pc:sldChg chg="del">
        <pc:chgData name="Shashank Shekhar" userId="S::shashank@edunetfoundation.org::0008d1ff-90e7-469a-9966-0dcad996503d" providerId="AD" clId="Web-{BF8915CD-41A0-336D-FAC2-27125DAA142E}" dt="2023-01-10T06:20:17.519" v="4"/>
        <pc:sldMkLst>
          <pc:docMk/>
          <pc:sldMk cId="3454239255" sldId="289"/>
        </pc:sldMkLst>
      </pc:sldChg>
      <pc:sldChg chg="del">
        <pc:chgData name="Shashank Shekhar" userId="S::shashank@edunetfoundation.org::0008d1ff-90e7-469a-9966-0dcad996503d" providerId="AD" clId="Web-{BF8915CD-41A0-336D-FAC2-27125DAA142E}" dt="2023-01-10T06:20:17.519" v="3"/>
        <pc:sldMkLst>
          <pc:docMk/>
          <pc:sldMk cId="3109008060" sldId="290"/>
        </pc:sldMkLst>
      </pc:sldChg>
      <pc:sldChg chg="del">
        <pc:chgData name="Shashank Shekhar" userId="S::shashank@edunetfoundation.org::0008d1ff-90e7-469a-9966-0dcad996503d" providerId="AD" clId="Web-{BF8915CD-41A0-336D-FAC2-27125DAA142E}" dt="2023-01-10T06:20:17.519" v="2"/>
        <pc:sldMkLst>
          <pc:docMk/>
          <pc:sldMk cId="463346567" sldId="294"/>
        </pc:sldMkLst>
      </pc:sldChg>
      <pc:sldChg chg="del">
        <pc:chgData name="Shashank Shekhar" userId="S::shashank@edunetfoundation.org::0008d1ff-90e7-469a-9966-0dcad996503d" providerId="AD" clId="Web-{BF8915CD-41A0-336D-FAC2-27125DAA142E}" dt="2023-01-10T06:20:17.519" v="1"/>
        <pc:sldMkLst>
          <pc:docMk/>
          <pc:sldMk cId="1525469347" sldId="298"/>
        </pc:sldMkLst>
      </pc:sldChg>
      <pc:sldChg chg="del">
        <pc:chgData name="Shashank Shekhar" userId="S::shashank@edunetfoundation.org::0008d1ff-90e7-469a-9966-0dcad996503d" providerId="AD" clId="Web-{BF8915CD-41A0-336D-FAC2-27125DAA142E}" dt="2023-01-10T06:20:17.519" v="0"/>
        <pc:sldMkLst>
          <pc:docMk/>
          <pc:sldMk cId="1896460268" sldId="301"/>
        </pc:sldMkLst>
      </pc:sldChg>
      <pc:sldChg chg="addSp delSp modSp">
        <pc:chgData name="Shashank Shekhar" userId="S::shashank@edunetfoundation.org::0008d1ff-90e7-469a-9966-0dcad996503d" providerId="AD" clId="Web-{BF8915CD-41A0-336D-FAC2-27125DAA142E}" dt="2023-01-10T06:24:45.013" v="65" actId="1076"/>
        <pc:sldMkLst>
          <pc:docMk/>
          <pc:sldMk cId="785673249" sldId="305"/>
        </pc:sldMkLst>
        <pc:spChg chg="del mod">
          <ac:chgData name="Shashank Shekhar" userId="S::shashank@edunetfoundation.org::0008d1ff-90e7-469a-9966-0dcad996503d" providerId="AD" clId="Web-{BF8915CD-41A0-336D-FAC2-27125DAA142E}" dt="2023-01-10T06:20:26.551" v="22"/>
          <ac:spMkLst>
            <pc:docMk/>
            <pc:sldMk cId="785673249" sldId="305"/>
            <ac:spMk id="2" creationId="{0CB861E6-562D-6B94-2228-ADF34E8A06F7}"/>
          </ac:spMkLst>
        </pc:spChg>
        <pc:spChg chg="add mod">
          <ac:chgData name="Shashank Shekhar" userId="S::shashank@edunetfoundation.org::0008d1ff-90e7-469a-9966-0dcad996503d" providerId="AD" clId="Web-{BF8915CD-41A0-336D-FAC2-27125DAA142E}" dt="2023-01-10T06:24:45.013" v="65" actId="1076"/>
          <ac:spMkLst>
            <pc:docMk/>
            <pc:sldMk cId="785673249" sldId="305"/>
            <ac:spMk id="3" creationId="{67F36C4A-B938-3DC0-2608-33CE19EF88BD}"/>
          </ac:spMkLst>
        </pc:spChg>
      </pc:sldChg>
      <pc:sldChg chg="addSp modSp add replId">
        <pc:chgData name="Shashank Shekhar" userId="S::shashank@edunetfoundation.org::0008d1ff-90e7-469a-9966-0dcad996503d" providerId="AD" clId="Web-{BF8915CD-41A0-336D-FAC2-27125DAA142E}" dt="2023-01-10T06:25:40.031" v="89" actId="1076"/>
        <pc:sldMkLst>
          <pc:docMk/>
          <pc:sldMk cId="4119359226" sldId="306"/>
        </pc:sldMkLst>
        <pc:spChg chg="add mod">
          <ac:chgData name="Shashank Shekhar" userId="S::shashank@edunetfoundation.org::0008d1ff-90e7-469a-9966-0dcad996503d" providerId="AD" clId="Web-{BF8915CD-41A0-336D-FAC2-27125DAA142E}" dt="2023-01-10T06:25:19.780" v="82" actId="1076"/>
          <ac:spMkLst>
            <pc:docMk/>
            <pc:sldMk cId="4119359226" sldId="306"/>
            <ac:spMk id="2" creationId="{EF65D4E6-43D8-6BA8-8F34-C87CE4EA81B5}"/>
          </ac:spMkLst>
        </pc:spChg>
        <pc:spChg chg="add mod">
          <ac:chgData name="Shashank Shekhar" userId="S::shashank@edunetfoundation.org::0008d1ff-90e7-469a-9966-0dcad996503d" providerId="AD" clId="Web-{BF8915CD-41A0-336D-FAC2-27125DAA142E}" dt="2023-01-10T06:25:40.031" v="89" actId="1076"/>
          <ac:spMkLst>
            <pc:docMk/>
            <pc:sldMk cId="4119359226" sldId="306"/>
            <ac:spMk id="4" creationId="{2EC0ED67-5CA8-0DA9-7F81-23C5E9659C08}"/>
          </ac:spMkLst>
        </pc:spChg>
        <pc:picChg chg="add mod">
          <ac:chgData name="Shashank Shekhar" userId="S::shashank@edunetfoundation.org::0008d1ff-90e7-469a-9966-0dcad996503d" providerId="AD" clId="Web-{BF8915CD-41A0-336D-FAC2-27125DAA142E}" dt="2023-01-10T06:25:29.640" v="86" actId="1076"/>
          <ac:picMkLst>
            <pc:docMk/>
            <pc:sldMk cId="4119359226" sldId="306"/>
            <ac:picMk id="3" creationId="{B7045A34-4163-D3C0-35BC-E8CCE4C58BF3}"/>
          </ac:picMkLst>
        </pc:picChg>
      </pc:sldChg>
      <pc:sldChg chg="addSp modSp add replId">
        <pc:chgData name="Shashank Shekhar" userId="S::shashank@edunetfoundation.org::0008d1ff-90e7-469a-9966-0dcad996503d" providerId="AD" clId="Web-{BF8915CD-41A0-336D-FAC2-27125DAA142E}" dt="2023-01-10T06:29:32.101" v="163" actId="1076"/>
        <pc:sldMkLst>
          <pc:docMk/>
          <pc:sldMk cId="3772655040" sldId="307"/>
        </pc:sldMkLst>
        <pc:spChg chg="add mod">
          <ac:chgData name="Shashank Shekhar" userId="S::shashank@edunetfoundation.org::0008d1ff-90e7-469a-9966-0dcad996503d" providerId="AD" clId="Web-{BF8915CD-41A0-336D-FAC2-27125DAA142E}" dt="2023-01-10T06:28:38.802" v="136" actId="14100"/>
          <ac:spMkLst>
            <pc:docMk/>
            <pc:sldMk cId="3772655040" sldId="307"/>
            <ac:spMk id="3" creationId="{2899AE43-8DD3-294B-BF2D-6220CFAE846C}"/>
          </ac:spMkLst>
        </pc:spChg>
        <pc:spChg chg="add mod">
          <ac:chgData name="Shashank Shekhar" userId="S::shashank@edunetfoundation.org::0008d1ff-90e7-469a-9966-0dcad996503d" providerId="AD" clId="Web-{BF8915CD-41A0-336D-FAC2-27125DAA142E}" dt="2023-01-10T06:29:25.398" v="158" actId="1076"/>
          <ac:spMkLst>
            <pc:docMk/>
            <pc:sldMk cId="3772655040" sldId="307"/>
            <ac:spMk id="4" creationId="{62362E1E-2A3D-98ED-257C-5CD075AD75FF}"/>
          </ac:spMkLst>
        </pc:spChg>
        <pc:picChg chg="add mod">
          <ac:chgData name="Shashank Shekhar" userId="S::shashank@edunetfoundation.org::0008d1ff-90e7-469a-9966-0dcad996503d" providerId="AD" clId="Web-{BF8915CD-41A0-336D-FAC2-27125DAA142E}" dt="2023-01-10T06:29:32.101" v="163" actId="1076"/>
          <ac:picMkLst>
            <pc:docMk/>
            <pc:sldMk cId="3772655040" sldId="307"/>
            <ac:picMk id="5" creationId="{C35F8841-78CC-D8D9-01AF-0A234B1003CE}"/>
          </ac:picMkLst>
        </pc:picChg>
      </pc:sldChg>
      <pc:sldChg chg="addSp modSp add replId">
        <pc:chgData name="Shashank Shekhar" userId="S::shashank@edunetfoundation.org::0008d1ff-90e7-469a-9966-0dcad996503d" providerId="AD" clId="Web-{BF8915CD-41A0-336D-FAC2-27125DAA142E}" dt="2023-01-10T06:27:07.987" v="123" actId="1076"/>
        <pc:sldMkLst>
          <pc:docMk/>
          <pc:sldMk cId="3404010519" sldId="308"/>
        </pc:sldMkLst>
        <pc:spChg chg="add mod">
          <ac:chgData name="Shashank Shekhar" userId="S::shashank@edunetfoundation.org::0008d1ff-90e7-469a-9966-0dcad996503d" providerId="AD" clId="Web-{BF8915CD-41A0-336D-FAC2-27125DAA142E}" dt="2023-01-10T06:26:16.532" v="108" actId="14100"/>
          <ac:spMkLst>
            <pc:docMk/>
            <pc:sldMk cId="3404010519" sldId="308"/>
            <ac:spMk id="3" creationId="{F9254C88-DC9F-A36F-C4BC-5BC1CCDC75B1}"/>
          </ac:spMkLst>
        </pc:spChg>
        <pc:spChg chg="add mod">
          <ac:chgData name="Shashank Shekhar" userId="S::shashank@edunetfoundation.org::0008d1ff-90e7-469a-9966-0dcad996503d" providerId="AD" clId="Web-{BF8915CD-41A0-336D-FAC2-27125DAA142E}" dt="2023-01-10T06:26:42.486" v="116" actId="1076"/>
          <ac:spMkLst>
            <pc:docMk/>
            <pc:sldMk cId="3404010519" sldId="308"/>
            <ac:spMk id="4" creationId="{20C2D6D4-F677-1B79-B16C-CE0289364FBC}"/>
          </ac:spMkLst>
        </pc:spChg>
        <pc:spChg chg="add mod">
          <ac:chgData name="Shashank Shekhar" userId="S::shashank@edunetfoundation.org::0008d1ff-90e7-469a-9966-0dcad996503d" providerId="AD" clId="Web-{BF8915CD-41A0-336D-FAC2-27125DAA142E}" dt="2023-01-10T06:27:07.987" v="123" actId="1076"/>
          <ac:spMkLst>
            <pc:docMk/>
            <pc:sldMk cId="3404010519" sldId="308"/>
            <ac:spMk id="6" creationId="{D41F71E2-B447-07C4-9BFC-DF08F8D0CECA}"/>
          </ac:spMkLst>
        </pc:spChg>
        <pc:picChg chg="add mod">
          <ac:chgData name="Shashank Shekhar" userId="S::shashank@edunetfoundation.org::0008d1ff-90e7-469a-9966-0dcad996503d" providerId="AD" clId="Web-{BF8915CD-41A0-336D-FAC2-27125DAA142E}" dt="2023-01-10T06:26:52.346" v="120" actId="1076"/>
          <ac:picMkLst>
            <pc:docMk/>
            <pc:sldMk cId="3404010519" sldId="308"/>
            <ac:picMk id="5" creationId="{5DE9CF49-316E-1526-50A8-2F6F4C66D801}"/>
          </ac:picMkLst>
        </pc:picChg>
      </pc:sldChg>
      <pc:sldChg chg="addSp modSp add replId">
        <pc:chgData name="Shashank Shekhar" userId="S::shashank@edunetfoundation.org::0008d1ff-90e7-469a-9966-0dcad996503d" providerId="AD" clId="Web-{BF8915CD-41A0-336D-FAC2-27125DAA142E}" dt="2023-01-10T06:37:08.539" v="269" actId="1076"/>
        <pc:sldMkLst>
          <pc:docMk/>
          <pc:sldMk cId="3162875144" sldId="309"/>
        </pc:sldMkLst>
        <pc:spChg chg="add mod">
          <ac:chgData name="Shashank Shekhar" userId="S::shashank@edunetfoundation.org::0008d1ff-90e7-469a-9966-0dcad996503d" providerId="AD" clId="Web-{BF8915CD-41A0-336D-FAC2-27125DAA142E}" dt="2023-01-10T06:37:07.226" v="268" actId="14100"/>
          <ac:spMkLst>
            <pc:docMk/>
            <pc:sldMk cId="3162875144" sldId="309"/>
            <ac:spMk id="2" creationId="{76A144EA-94C6-4A34-B812-999E2B89ABA2}"/>
          </ac:spMkLst>
        </pc:spChg>
        <pc:picChg chg="add mod">
          <ac:chgData name="Shashank Shekhar" userId="S::shashank@edunetfoundation.org::0008d1ff-90e7-469a-9966-0dcad996503d" providerId="AD" clId="Web-{BF8915CD-41A0-336D-FAC2-27125DAA142E}" dt="2023-01-10T06:37:08.539" v="269" actId="1076"/>
          <ac:picMkLst>
            <pc:docMk/>
            <pc:sldMk cId="3162875144" sldId="309"/>
            <ac:picMk id="3" creationId="{0E0A056F-8E23-3D9F-C22B-42D7133B51D6}"/>
          </ac:picMkLst>
        </pc:picChg>
      </pc:sldChg>
      <pc:sldChg chg="addSp modSp add replId">
        <pc:chgData name="Shashank Shekhar" userId="S::shashank@edunetfoundation.org::0008d1ff-90e7-469a-9966-0dcad996503d" providerId="AD" clId="Web-{BF8915CD-41A0-336D-FAC2-27125DAA142E}" dt="2023-01-10T06:36:28.240" v="248" actId="1076"/>
        <pc:sldMkLst>
          <pc:docMk/>
          <pc:sldMk cId="3974611785" sldId="310"/>
        </pc:sldMkLst>
        <pc:spChg chg="add mod">
          <ac:chgData name="Shashank Shekhar" userId="S::shashank@edunetfoundation.org::0008d1ff-90e7-469a-9966-0dcad996503d" providerId="AD" clId="Web-{BF8915CD-41A0-336D-FAC2-27125DAA142E}" dt="2023-01-10T06:36:23.365" v="245" actId="14100"/>
          <ac:spMkLst>
            <pc:docMk/>
            <pc:sldMk cId="3974611785" sldId="310"/>
            <ac:spMk id="2" creationId="{B612727F-C4AE-2729-8D46-50920AB1D312}"/>
          </ac:spMkLst>
        </pc:spChg>
        <pc:picChg chg="add mod">
          <ac:chgData name="Shashank Shekhar" userId="S::shashank@edunetfoundation.org::0008d1ff-90e7-469a-9966-0dcad996503d" providerId="AD" clId="Web-{BF8915CD-41A0-336D-FAC2-27125DAA142E}" dt="2023-01-10T06:36:28.240" v="248" actId="1076"/>
          <ac:picMkLst>
            <pc:docMk/>
            <pc:sldMk cId="3974611785" sldId="310"/>
            <ac:picMk id="3" creationId="{E1AE08EB-A2A1-4B94-4F85-F60019415966}"/>
          </ac:picMkLst>
        </pc:picChg>
      </pc:sldChg>
      <pc:sldChg chg="addSp modSp add replId">
        <pc:chgData name="Shashank Shekhar" userId="S::shashank@edunetfoundation.org::0008d1ff-90e7-469a-9966-0dcad996503d" providerId="AD" clId="Web-{BF8915CD-41A0-336D-FAC2-27125DAA142E}" dt="2023-01-10T06:31:32.340" v="210" actId="1076"/>
        <pc:sldMkLst>
          <pc:docMk/>
          <pc:sldMk cId="3684533699" sldId="311"/>
        </pc:sldMkLst>
        <pc:spChg chg="add mod">
          <ac:chgData name="Shashank Shekhar" userId="S::shashank@edunetfoundation.org::0008d1ff-90e7-469a-9966-0dcad996503d" providerId="AD" clId="Web-{BF8915CD-41A0-336D-FAC2-27125DAA142E}" dt="2023-01-10T06:31:22.120" v="205" actId="20577"/>
          <ac:spMkLst>
            <pc:docMk/>
            <pc:sldMk cId="3684533699" sldId="311"/>
            <ac:spMk id="2" creationId="{E180DFFF-D639-C3D1-0F03-874D4B90F806}"/>
          </ac:spMkLst>
        </pc:spChg>
        <pc:picChg chg="add mod">
          <ac:chgData name="Shashank Shekhar" userId="S::shashank@edunetfoundation.org::0008d1ff-90e7-469a-9966-0dcad996503d" providerId="AD" clId="Web-{BF8915CD-41A0-336D-FAC2-27125DAA142E}" dt="2023-01-10T06:31:32.340" v="210" actId="1076"/>
          <ac:picMkLst>
            <pc:docMk/>
            <pc:sldMk cId="3684533699" sldId="311"/>
            <ac:picMk id="3" creationId="{1927DD68-E8C1-C9E7-9684-0C361FEF3037}"/>
          </ac:picMkLst>
        </pc:picChg>
      </pc:sldChg>
      <pc:sldChg chg="addSp modSp add replId">
        <pc:chgData name="Shashank Shekhar" userId="S::shashank@edunetfoundation.org::0008d1ff-90e7-469a-9966-0dcad996503d" providerId="AD" clId="Web-{BF8915CD-41A0-336D-FAC2-27125DAA142E}" dt="2023-01-10T06:30:40.619" v="183" actId="1076"/>
        <pc:sldMkLst>
          <pc:docMk/>
          <pc:sldMk cId="3918671425" sldId="312"/>
        </pc:sldMkLst>
        <pc:spChg chg="add mod">
          <ac:chgData name="Shashank Shekhar" userId="S::shashank@edunetfoundation.org::0008d1ff-90e7-469a-9966-0dcad996503d" providerId="AD" clId="Web-{BF8915CD-41A0-336D-FAC2-27125DAA142E}" dt="2023-01-10T06:30:40.619" v="183" actId="1076"/>
          <ac:spMkLst>
            <pc:docMk/>
            <pc:sldMk cId="3918671425" sldId="312"/>
            <ac:spMk id="2" creationId="{B4E7C54F-59F6-305D-833E-628B82879D8B}"/>
          </ac:spMkLst>
        </pc:spChg>
        <pc:picChg chg="add mod">
          <ac:chgData name="Shashank Shekhar" userId="S::shashank@edunetfoundation.org::0008d1ff-90e7-469a-9966-0dcad996503d" providerId="AD" clId="Web-{BF8915CD-41A0-336D-FAC2-27125DAA142E}" dt="2023-01-10T06:30:33.416" v="181" actId="14100"/>
          <ac:picMkLst>
            <pc:docMk/>
            <pc:sldMk cId="3918671425" sldId="312"/>
            <ac:picMk id="3" creationId="{7E0E1139-47D1-E0B6-25B2-577AB0796ECA}"/>
          </ac:picMkLst>
        </pc:picChg>
        <pc:picChg chg="add mod">
          <ac:chgData name="Shashank Shekhar" userId="S::shashank@edunetfoundation.org::0008d1ff-90e7-469a-9966-0dcad996503d" providerId="AD" clId="Web-{BF8915CD-41A0-336D-FAC2-27125DAA142E}" dt="2023-01-10T06:30:35.384" v="182" actId="1076"/>
          <ac:picMkLst>
            <pc:docMk/>
            <pc:sldMk cId="3918671425" sldId="312"/>
            <ac:picMk id="4" creationId="{538A0DAE-E2B1-3928-9535-B4CC7A22C481}"/>
          </ac:picMkLst>
        </pc:picChg>
      </pc:sldChg>
      <pc:sldChg chg="add del replId">
        <pc:chgData name="Shashank Shekhar" userId="S::shashank@edunetfoundation.org::0008d1ff-90e7-469a-9966-0dcad996503d" providerId="AD" clId="Web-{BF8915CD-41A0-336D-FAC2-27125DAA142E}" dt="2023-01-10T06:43:59.319" v="408"/>
        <pc:sldMkLst>
          <pc:docMk/>
          <pc:sldMk cId="2659502700" sldId="313"/>
        </pc:sldMkLst>
      </pc:sldChg>
      <pc:sldChg chg="add del replId">
        <pc:chgData name="Shashank Shekhar" userId="S::shashank@edunetfoundation.org::0008d1ff-90e7-469a-9966-0dcad996503d" providerId="AD" clId="Web-{BF8915CD-41A0-336D-FAC2-27125DAA142E}" dt="2023-01-10T06:43:59.319" v="409"/>
        <pc:sldMkLst>
          <pc:docMk/>
          <pc:sldMk cId="3750875697" sldId="314"/>
        </pc:sldMkLst>
      </pc:sldChg>
      <pc:sldChg chg="add del replId">
        <pc:chgData name="Shashank Shekhar" userId="S::shashank@edunetfoundation.org::0008d1ff-90e7-469a-9966-0dcad996503d" providerId="AD" clId="Web-{BF8915CD-41A0-336D-FAC2-27125DAA142E}" dt="2023-01-10T06:43:59.319" v="410"/>
        <pc:sldMkLst>
          <pc:docMk/>
          <pc:sldMk cId="2632945043" sldId="315"/>
        </pc:sldMkLst>
      </pc:sldChg>
      <pc:sldChg chg="add del replId">
        <pc:chgData name="Shashank Shekhar" userId="S::shashank@edunetfoundation.org::0008d1ff-90e7-469a-9966-0dcad996503d" providerId="AD" clId="Web-{BF8915CD-41A0-336D-FAC2-27125DAA142E}" dt="2023-01-10T06:43:59.319" v="411"/>
        <pc:sldMkLst>
          <pc:docMk/>
          <pc:sldMk cId="3396131755" sldId="316"/>
        </pc:sldMkLst>
      </pc:sldChg>
      <pc:sldChg chg="addSp modSp add replId">
        <pc:chgData name="Shashank Shekhar" userId="S::shashank@edunetfoundation.org::0008d1ff-90e7-469a-9966-0dcad996503d" providerId="AD" clId="Web-{BF8915CD-41A0-336D-FAC2-27125DAA142E}" dt="2023-01-10T06:43:48.646" v="391" actId="14100"/>
        <pc:sldMkLst>
          <pc:docMk/>
          <pc:sldMk cId="3841599369" sldId="317"/>
        </pc:sldMkLst>
        <pc:spChg chg="add mod">
          <ac:chgData name="Shashank Shekhar" userId="S::shashank@edunetfoundation.org::0008d1ff-90e7-469a-9966-0dcad996503d" providerId="AD" clId="Web-{BF8915CD-41A0-336D-FAC2-27125DAA142E}" dt="2023-01-10T06:43:48.646" v="391" actId="14100"/>
          <ac:spMkLst>
            <pc:docMk/>
            <pc:sldMk cId="3841599369" sldId="317"/>
            <ac:spMk id="2" creationId="{BA6E1942-984A-BAC4-8E51-E36E2562B473}"/>
          </ac:spMkLst>
        </pc:spChg>
      </pc:sldChg>
      <pc:sldChg chg="addSp modSp add replId">
        <pc:chgData name="Shashank Shekhar" userId="S::shashank@edunetfoundation.org::0008d1ff-90e7-469a-9966-0dcad996503d" providerId="AD" clId="Web-{BF8915CD-41A0-336D-FAC2-27125DAA142E}" dt="2023-01-10T06:41:19.782" v="345" actId="14100"/>
        <pc:sldMkLst>
          <pc:docMk/>
          <pc:sldMk cId="1491071566" sldId="318"/>
        </pc:sldMkLst>
        <pc:spChg chg="add mod">
          <ac:chgData name="Shashank Shekhar" userId="S::shashank@edunetfoundation.org::0008d1ff-90e7-469a-9966-0dcad996503d" providerId="AD" clId="Web-{BF8915CD-41A0-336D-FAC2-27125DAA142E}" dt="2023-01-10T06:41:11.219" v="340" actId="20577"/>
          <ac:spMkLst>
            <pc:docMk/>
            <pc:sldMk cId="1491071566" sldId="318"/>
            <ac:spMk id="2" creationId="{564B6A0E-8686-BABA-F179-6A3622518223}"/>
          </ac:spMkLst>
        </pc:spChg>
        <pc:picChg chg="add mod">
          <ac:chgData name="Shashank Shekhar" userId="S::shashank@edunetfoundation.org::0008d1ff-90e7-469a-9966-0dcad996503d" providerId="AD" clId="Web-{BF8915CD-41A0-336D-FAC2-27125DAA142E}" dt="2023-01-10T06:41:17.047" v="343" actId="1076"/>
          <ac:picMkLst>
            <pc:docMk/>
            <pc:sldMk cId="1491071566" sldId="318"/>
            <ac:picMk id="3" creationId="{EC74D42A-3EE8-0C1F-734D-D0BE99813172}"/>
          </ac:picMkLst>
        </pc:picChg>
        <pc:picChg chg="add mod">
          <ac:chgData name="Shashank Shekhar" userId="S::shashank@edunetfoundation.org::0008d1ff-90e7-469a-9966-0dcad996503d" providerId="AD" clId="Web-{BF8915CD-41A0-336D-FAC2-27125DAA142E}" dt="2023-01-10T06:41:19.782" v="345" actId="14100"/>
          <ac:picMkLst>
            <pc:docMk/>
            <pc:sldMk cId="1491071566" sldId="318"/>
            <ac:picMk id="4" creationId="{63C99D4D-C0AD-4FD3-B91D-4D306241926B}"/>
          </ac:picMkLst>
        </pc:picChg>
      </pc:sldChg>
      <pc:sldChg chg="addSp modSp add replId">
        <pc:chgData name="Shashank Shekhar" userId="S::shashank@edunetfoundation.org::0008d1ff-90e7-469a-9966-0dcad996503d" providerId="AD" clId="Web-{BF8915CD-41A0-336D-FAC2-27125DAA142E}" dt="2023-01-10T06:40:07.529" v="315" actId="1076"/>
        <pc:sldMkLst>
          <pc:docMk/>
          <pc:sldMk cId="1973439100" sldId="319"/>
        </pc:sldMkLst>
        <pc:spChg chg="add mod">
          <ac:chgData name="Shashank Shekhar" userId="S::shashank@edunetfoundation.org::0008d1ff-90e7-469a-9966-0dcad996503d" providerId="AD" clId="Web-{BF8915CD-41A0-336D-FAC2-27125DAA142E}" dt="2023-01-10T06:40:02.404" v="311" actId="20577"/>
          <ac:spMkLst>
            <pc:docMk/>
            <pc:sldMk cId="1973439100" sldId="319"/>
            <ac:spMk id="2" creationId="{F323DD3C-F436-5766-8FF0-26553659669B}"/>
          </ac:spMkLst>
        </pc:spChg>
        <pc:picChg chg="add mod">
          <ac:chgData name="Shashank Shekhar" userId="S::shashank@edunetfoundation.org::0008d1ff-90e7-469a-9966-0dcad996503d" providerId="AD" clId="Web-{BF8915CD-41A0-336D-FAC2-27125DAA142E}" dt="2023-01-10T06:40:07.529" v="315" actId="1076"/>
          <ac:picMkLst>
            <pc:docMk/>
            <pc:sldMk cId="1973439100" sldId="319"/>
            <ac:picMk id="3" creationId="{D8E9FD8A-230E-3722-5FF2-167E7462260C}"/>
          </ac:picMkLst>
        </pc:picChg>
      </pc:sldChg>
      <pc:sldChg chg="addSp modSp add replId">
        <pc:chgData name="Shashank Shekhar" userId="S::shashank@edunetfoundation.org::0008d1ff-90e7-469a-9966-0dcad996503d" providerId="AD" clId="Web-{BF8915CD-41A0-336D-FAC2-27125DAA142E}" dt="2023-01-10T06:42:44.003" v="379" actId="1076"/>
        <pc:sldMkLst>
          <pc:docMk/>
          <pc:sldMk cId="1803703722" sldId="320"/>
        </pc:sldMkLst>
        <pc:spChg chg="add mod">
          <ac:chgData name="Shashank Shekhar" userId="S::shashank@edunetfoundation.org::0008d1ff-90e7-469a-9966-0dcad996503d" providerId="AD" clId="Web-{BF8915CD-41A0-336D-FAC2-27125DAA142E}" dt="2023-01-10T06:42:44.003" v="379" actId="1076"/>
          <ac:spMkLst>
            <pc:docMk/>
            <pc:sldMk cId="1803703722" sldId="320"/>
            <ac:spMk id="2" creationId="{F2313814-C850-A96A-D9EF-47DA5C74E561}"/>
          </ac:spMkLst>
        </pc:spChg>
      </pc:sldChg>
      <pc:sldChg chg="add del replId">
        <pc:chgData name="Shashank Shekhar" userId="S::shashank@edunetfoundation.org::0008d1ff-90e7-469a-9966-0dcad996503d" providerId="AD" clId="Web-{BF8915CD-41A0-336D-FAC2-27125DAA142E}" dt="2023-01-10T06:43:59.303" v="392"/>
        <pc:sldMkLst>
          <pc:docMk/>
          <pc:sldMk cId="2626409552" sldId="321"/>
        </pc:sldMkLst>
      </pc:sldChg>
      <pc:sldChg chg="add del replId">
        <pc:chgData name="Shashank Shekhar" userId="S::shashank@edunetfoundation.org::0008d1ff-90e7-469a-9966-0dcad996503d" providerId="AD" clId="Web-{BF8915CD-41A0-336D-FAC2-27125DAA142E}" dt="2023-01-10T06:43:59.303" v="393"/>
        <pc:sldMkLst>
          <pc:docMk/>
          <pc:sldMk cId="3722880047" sldId="322"/>
        </pc:sldMkLst>
      </pc:sldChg>
      <pc:sldChg chg="add del replId">
        <pc:chgData name="Shashank Shekhar" userId="S::shashank@edunetfoundation.org::0008d1ff-90e7-469a-9966-0dcad996503d" providerId="AD" clId="Web-{BF8915CD-41A0-336D-FAC2-27125DAA142E}" dt="2023-01-10T06:43:59.303" v="394"/>
        <pc:sldMkLst>
          <pc:docMk/>
          <pc:sldMk cId="2579300073" sldId="323"/>
        </pc:sldMkLst>
      </pc:sldChg>
      <pc:sldChg chg="add del replId">
        <pc:chgData name="Shashank Shekhar" userId="S::shashank@edunetfoundation.org::0008d1ff-90e7-469a-9966-0dcad996503d" providerId="AD" clId="Web-{BF8915CD-41A0-336D-FAC2-27125DAA142E}" dt="2023-01-10T06:43:59.303" v="395"/>
        <pc:sldMkLst>
          <pc:docMk/>
          <pc:sldMk cId="990602505" sldId="324"/>
        </pc:sldMkLst>
      </pc:sldChg>
      <pc:sldChg chg="add del replId">
        <pc:chgData name="Shashank Shekhar" userId="S::shashank@edunetfoundation.org::0008d1ff-90e7-469a-9966-0dcad996503d" providerId="AD" clId="Web-{BF8915CD-41A0-336D-FAC2-27125DAA142E}" dt="2023-01-10T06:43:59.303" v="396"/>
        <pc:sldMkLst>
          <pc:docMk/>
          <pc:sldMk cId="2131950427" sldId="325"/>
        </pc:sldMkLst>
      </pc:sldChg>
      <pc:sldChg chg="add del replId">
        <pc:chgData name="Shashank Shekhar" userId="S::shashank@edunetfoundation.org::0008d1ff-90e7-469a-9966-0dcad996503d" providerId="AD" clId="Web-{BF8915CD-41A0-336D-FAC2-27125DAA142E}" dt="2023-01-10T06:43:59.303" v="397"/>
        <pc:sldMkLst>
          <pc:docMk/>
          <pc:sldMk cId="3385183813" sldId="326"/>
        </pc:sldMkLst>
      </pc:sldChg>
      <pc:sldChg chg="add del replId">
        <pc:chgData name="Shashank Shekhar" userId="S::shashank@edunetfoundation.org::0008d1ff-90e7-469a-9966-0dcad996503d" providerId="AD" clId="Web-{BF8915CD-41A0-336D-FAC2-27125DAA142E}" dt="2023-01-10T06:43:59.303" v="398"/>
        <pc:sldMkLst>
          <pc:docMk/>
          <pc:sldMk cId="186139710" sldId="327"/>
        </pc:sldMkLst>
      </pc:sldChg>
      <pc:sldChg chg="add del replId">
        <pc:chgData name="Shashank Shekhar" userId="S::shashank@edunetfoundation.org::0008d1ff-90e7-469a-9966-0dcad996503d" providerId="AD" clId="Web-{BF8915CD-41A0-336D-FAC2-27125DAA142E}" dt="2023-01-10T06:43:59.303" v="399"/>
        <pc:sldMkLst>
          <pc:docMk/>
          <pc:sldMk cId="263377586" sldId="328"/>
        </pc:sldMkLst>
      </pc:sldChg>
      <pc:sldChg chg="add del replId">
        <pc:chgData name="Shashank Shekhar" userId="S::shashank@edunetfoundation.org::0008d1ff-90e7-469a-9966-0dcad996503d" providerId="AD" clId="Web-{BF8915CD-41A0-336D-FAC2-27125DAA142E}" dt="2023-01-10T06:43:59.303" v="400"/>
        <pc:sldMkLst>
          <pc:docMk/>
          <pc:sldMk cId="2184944727" sldId="329"/>
        </pc:sldMkLst>
      </pc:sldChg>
      <pc:sldChg chg="add del replId">
        <pc:chgData name="Shashank Shekhar" userId="S::shashank@edunetfoundation.org::0008d1ff-90e7-469a-9966-0dcad996503d" providerId="AD" clId="Web-{BF8915CD-41A0-336D-FAC2-27125DAA142E}" dt="2023-01-10T06:43:59.303" v="401"/>
        <pc:sldMkLst>
          <pc:docMk/>
          <pc:sldMk cId="3817078325" sldId="330"/>
        </pc:sldMkLst>
      </pc:sldChg>
      <pc:sldChg chg="add del replId">
        <pc:chgData name="Shashank Shekhar" userId="S::shashank@edunetfoundation.org::0008d1ff-90e7-469a-9966-0dcad996503d" providerId="AD" clId="Web-{BF8915CD-41A0-336D-FAC2-27125DAA142E}" dt="2023-01-10T06:43:59.303" v="402"/>
        <pc:sldMkLst>
          <pc:docMk/>
          <pc:sldMk cId="3777179121" sldId="331"/>
        </pc:sldMkLst>
      </pc:sldChg>
      <pc:sldChg chg="add del replId">
        <pc:chgData name="Shashank Shekhar" userId="S::shashank@edunetfoundation.org::0008d1ff-90e7-469a-9966-0dcad996503d" providerId="AD" clId="Web-{BF8915CD-41A0-336D-FAC2-27125DAA142E}" dt="2023-01-10T06:43:59.303" v="403"/>
        <pc:sldMkLst>
          <pc:docMk/>
          <pc:sldMk cId="4129535890" sldId="332"/>
        </pc:sldMkLst>
      </pc:sldChg>
      <pc:sldChg chg="add del replId">
        <pc:chgData name="Shashank Shekhar" userId="S::shashank@edunetfoundation.org::0008d1ff-90e7-469a-9966-0dcad996503d" providerId="AD" clId="Web-{BF8915CD-41A0-336D-FAC2-27125DAA142E}" dt="2023-01-10T06:43:59.303" v="404"/>
        <pc:sldMkLst>
          <pc:docMk/>
          <pc:sldMk cId="751383519" sldId="333"/>
        </pc:sldMkLst>
      </pc:sldChg>
      <pc:sldChg chg="add del replId">
        <pc:chgData name="Shashank Shekhar" userId="S::shashank@edunetfoundation.org::0008d1ff-90e7-469a-9966-0dcad996503d" providerId="AD" clId="Web-{BF8915CD-41A0-336D-FAC2-27125DAA142E}" dt="2023-01-10T06:43:59.319" v="405"/>
        <pc:sldMkLst>
          <pc:docMk/>
          <pc:sldMk cId="1104930302" sldId="334"/>
        </pc:sldMkLst>
      </pc:sldChg>
      <pc:sldChg chg="add del replId">
        <pc:chgData name="Shashank Shekhar" userId="S::shashank@edunetfoundation.org::0008d1ff-90e7-469a-9966-0dcad996503d" providerId="AD" clId="Web-{BF8915CD-41A0-336D-FAC2-27125DAA142E}" dt="2023-01-10T06:43:59.319" v="406"/>
        <pc:sldMkLst>
          <pc:docMk/>
          <pc:sldMk cId="3007881424" sldId="335"/>
        </pc:sldMkLst>
      </pc:sldChg>
      <pc:sldChg chg="add del replId">
        <pc:chgData name="Shashank Shekhar" userId="S::shashank@edunetfoundation.org::0008d1ff-90e7-469a-9966-0dcad996503d" providerId="AD" clId="Web-{BF8915CD-41A0-336D-FAC2-27125DAA142E}" dt="2023-01-10T06:43:59.319" v="407"/>
        <pc:sldMkLst>
          <pc:docMk/>
          <pc:sldMk cId="1444402675" sldId="336"/>
        </pc:sldMkLst>
      </pc:sldChg>
    </pc:docChg>
  </pc:docChgLst>
  <pc:docChgLst>
    <pc:chgData name="Shashank Shekhar" userId="S::shashank@edunetfoundation.org::0008d1ff-90e7-469a-9966-0dcad996503d" providerId="AD" clId="Web-{436A2DED-40F6-A6AB-840F-BD62C9D86089}"/>
    <pc:docChg chg="modSld">
      <pc:chgData name="Shashank Shekhar" userId="S::shashank@edunetfoundation.org::0008d1ff-90e7-469a-9966-0dcad996503d" providerId="AD" clId="Web-{436A2DED-40F6-A6AB-840F-BD62C9D86089}" dt="2023-01-10T07:28:58.959" v="84" actId="20577"/>
      <pc:docMkLst>
        <pc:docMk/>
      </pc:docMkLst>
      <pc:sldChg chg="addSp modSp">
        <pc:chgData name="Shashank Shekhar" userId="S::shashank@edunetfoundation.org::0008d1ff-90e7-469a-9966-0dcad996503d" providerId="AD" clId="Web-{436A2DED-40F6-A6AB-840F-BD62C9D86089}" dt="2023-01-10T07:28:21.880" v="78"/>
        <pc:sldMkLst>
          <pc:docMk/>
          <pc:sldMk cId="785673249" sldId="305"/>
        </pc:sldMkLst>
        <pc:spChg chg="mod">
          <ac:chgData name="Shashank Shekhar" userId="S::shashank@edunetfoundation.org::0008d1ff-90e7-469a-9966-0dcad996503d" providerId="AD" clId="Web-{436A2DED-40F6-A6AB-840F-BD62C9D86089}" dt="2023-01-10T06:59:28.275" v="5" actId="1076"/>
          <ac:spMkLst>
            <pc:docMk/>
            <pc:sldMk cId="785673249" sldId="305"/>
            <ac:spMk id="3" creationId="{67F36C4A-B938-3DC0-2608-33CE19EF88BD}"/>
          </ac:spMkLst>
        </pc:spChg>
        <pc:picChg chg="add mod">
          <ac:chgData name="Shashank Shekhar" userId="S::shashank@edunetfoundation.org::0008d1ff-90e7-469a-9966-0dcad996503d" providerId="AD" clId="Web-{436A2DED-40F6-A6AB-840F-BD62C9D86089}" dt="2023-01-10T07:28:21.880" v="78"/>
          <ac:picMkLst>
            <pc:docMk/>
            <pc:sldMk cId="785673249" sldId="305"/>
            <ac:picMk id="2" creationId="{AA56E1B7-8235-E50C-7380-D5087E11ABD8}"/>
          </ac:picMkLst>
        </pc:picChg>
      </pc:sldChg>
      <pc:sldChg chg="modSp">
        <pc:chgData name="Shashank Shekhar" userId="S::shashank@edunetfoundation.org::0008d1ff-90e7-469a-9966-0dcad996503d" providerId="AD" clId="Web-{436A2DED-40F6-A6AB-840F-BD62C9D86089}" dt="2023-01-10T07:28:34.474" v="80" actId="1076"/>
        <pc:sldMkLst>
          <pc:docMk/>
          <pc:sldMk cId="4119359226" sldId="306"/>
        </pc:sldMkLst>
        <pc:spChg chg="mod">
          <ac:chgData name="Shashank Shekhar" userId="S::shashank@edunetfoundation.org::0008d1ff-90e7-469a-9966-0dcad996503d" providerId="AD" clId="Web-{436A2DED-40F6-A6AB-840F-BD62C9D86089}" dt="2023-01-10T06:59:33.994" v="7" actId="20577"/>
          <ac:spMkLst>
            <pc:docMk/>
            <pc:sldMk cId="4119359226" sldId="306"/>
            <ac:spMk id="2" creationId="{EF65D4E6-43D8-6BA8-8F34-C87CE4EA81B5}"/>
          </ac:spMkLst>
        </pc:spChg>
        <pc:picChg chg="mod">
          <ac:chgData name="Shashank Shekhar" userId="S::shashank@edunetfoundation.org::0008d1ff-90e7-469a-9966-0dcad996503d" providerId="AD" clId="Web-{436A2DED-40F6-A6AB-840F-BD62C9D86089}" dt="2023-01-10T07:28:34.474" v="80" actId="1076"/>
          <ac:picMkLst>
            <pc:docMk/>
            <pc:sldMk cId="4119359226" sldId="306"/>
            <ac:picMk id="3" creationId="{B7045A34-4163-D3C0-35BC-E8CCE4C58BF3}"/>
          </ac:picMkLst>
        </pc:picChg>
      </pc:sldChg>
      <pc:sldChg chg="modSp">
        <pc:chgData name="Shashank Shekhar" userId="S::shashank@edunetfoundation.org::0008d1ff-90e7-469a-9966-0dcad996503d" providerId="AD" clId="Web-{436A2DED-40F6-A6AB-840F-BD62C9D86089}" dt="2023-01-10T07:22:38.604" v="18"/>
        <pc:sldMkLst>
          <pc:docMk/>
          <pc:sldMk cId="3772655040" sldId="307"/>
        </pc:sldMkLst>
        <pc:spChg chg="mod">
          <ac:chgData name="Shashank Shekhar" userId="S::shashank@edunetfoundation.org::0008d1ff-90e7-469a-9966-0dcad996503d" providerId="AD" clId="Web-{436A2DED-40F6-A6AB-840F-BD62C9D86089}" dt="2023-01-10T06:59:45.431" v="13" actId="14100"/>
          <ac:spMkLst>
            <pc:docMk/>
            <pc:sldMk cId="3772655040" sldId="307"/>
            <ac:spMk id="3" creationId="{2899AE43-8DD3-294B-BF2D-6220CFAE846C}"/>
          </ac:spMkLst>
        </pc:spChg>
        <pc:picChg chg="mod">
          <ac:chgData name="Shashank Shekhar" userId="S::shashank@edunetfoundation.org::0008d1ff-90e7-469a-9966-0dcad996503d" providerId="AD" clId="Web-{436A2DED-40F6-A6AB-840F-BD62C9D86089}" dt="2023-01-10T07:22:38.604" v="18"/>
          <ac:picMkLst>
            <pc:docMk/>
            <pc:sldMk cId="3772655040" sldId="307"/>
            <ac:picMk id="5" creationId="{C35F8841-78CC-D8D9-01AF-0A234B1003CE}"/>
          </ac:picMkLst>
        </pc:picChg>
      </pc:sldChg>
      <pc:sldChg chg="modSp">
        <pc:chgData name="Shashank Shekhar" userId="S::shashank@edunetfoundation.org::0008d1ff-90e7-469a-9966-0dcad996503d" providerId="AD" clId="Web-{436A2DED-40F6-A6AB-840F-BD62C9D86089}" dt="2023-01-10T07:22:30.479" v="17"/>
        <pc:sldMkLst>
          <pc:docMk/>
          <pc:sldMk cId="3404010519" sldId="308"/>
        </pc:sldMkLst>
        <pc:spChg chg="mod">
          <ac:chgData name="Shashank Shekhar" userId="S::shashank@edunetfoundation.org::0008d1ff-90e7-469a-9966-0dcad996503d" providerId="AD" clId="Web-{436A2DED-40F6-A6AB-840F-BD62C9D86089}" dt="2023-01-10T06:59:39.697" v="10" actId="14100"/>
          <ac:spMkLst>
            <pc:docMk/>
            <pc:sldMk cId="3404010519" sldId="308"/>
            <ac:spMk id="3" creationId="{F9254C88-DC9F-A36F-C4BC-5BC1CCDC75B1}"/>
          </ac:spMkLst>
        </pc:spChg>
        <pc:picChg chg="mod">
          <ac:chgData name="Shashank Shekhar" userId="S::shashank@edunetfoundation.org::0008d1ff-90e7-469a-9966-0dcad996503d" providerId="AD" clId="Web-{436A2DED-40F6-A6AB-840F-BD62C9D86089}" dt="2023-01-10T07:22:30.479" v="17"/>
          <ac:picMkLst>
            <pc:docMk/>
            <pc:sldMk cId="3404010519" sldId="308"/>
            <ac:picMk id="5" creationId="{5DE9CF49-316E-1526-50A8-2F6F4C66D801}"/>
          </ac:picMkLst>
        </pc:picChg>
      </pc:sldChg>
      <pc:sldChg chg="modSp">
        <pc:chgData name="Shashank Shekhar" userId="S::shashank@edunetfoundation.org::0008d1ff-90e7-469a-9966-0dcad996503d" providerId="AD" clId="Web-{436A2DED-40F6-A6AB-840F-BD62C9D86089}" dt="2023-01-10T07:28:50.209" v="82" actId="1076"/>
        <pc:sldMkLst>
          <pc:docMk/>
          <pc:sldMk cId="3162875144" sldId="309"/>
        </pc:sldMkLst>
        <pc:picChg chg="mod">
          <ac:chgData name="Shashank Shekhar" userId="S::shashank@edunetfoundation.org::0008d1ff-90e7-469a-9966-0dcad996503d" providerId="AD" clId="Web-{436A2DED-40F6-A6AB-840F-BD62C9D86089}" dt="2023-01-10T07:28:50.209" v="82" actId="1076"/>
          <ac:picMkLst>
            <pc:docMk/>
            <pc:sldMk cId="3162875144" sldId="309"/>
            <ac:picMk id="3" creationId="{0E0A056F-8E23-3D9F-C22B-42D7133B51D6}"/>
          </ac:picMkLst>
        </pc:picChg>
      </pc:sldChg>
      <pc:sldChg chg="modSp">
        <pc:chgData name="Shashank Shekhar" userId="S::shashank@edunetfoundation.org::0008d1ff-90e7-469a-9966-0dcad996503d" providerId="AD" clId="Web-{436A2DED-40F6-A6AB-840F-BD62C9D86089}" dt="2023-01-10T07:23:18.621" v="24"/>
        <pc:sldMkLst>
          <pc:docMk/>
          <pc:sldMk cId="3974611785" sldId="310"/>
        </pc:sldMkLst>
        <pc:picChg chg="mod">
          <ac:chgData name="Shashank Shekhar" userId="S::shashank@edunetfoundation.org::0008d1ff-90e7-469a-9966-0dcad996503d" providerId="AD" clId="Web-{436A2DED-40F6-A6AB-840F-BD62C9D86089}" dt="2023-01-10T07:23:18.621" v="24"/>
          <ac:picMkLst>
            <pc:docMk/>
            <pc:sldMk cId="3974611785" sldId="310"/>
            <ac:picMk id="3" creationId="{E1AE08EB-A2A1-4B94-4F85-F60019415966}"/>
          </ac:picMkLst>
        </pc:picChg>
      </pc:sldChg>
      <pc:sldChg chg="modSp">
        <pc:chgData name="Shashank Shekhar" userId="S::shashank@edunetfoundation.org::0008d1ff-90e7-469a-9966-0dcad996503d" providerId="AD" clId="Web-{436A2DED-40F6-A6AB-840F-BD62C9D86089}" dt="2023-01-10T07:25:46.891" v="27" actId="1076"/>
        <pc:sldMkLst>
          <pc:docMk/>
          <pc:sldMk cId="3684533699" sldId="311"/>
        </pc:sldMkLst>
        <pc:picChg chg="mod">
          <ac:chgData name="Shashank Shekhar" userId="S::shashank@edunetfoundation.org::0008d1ff-90e7-469a-9966-0dcad996503d" providerId="AD" clId="Web-{436A2DED-40F6-A6AB-840F-BD62C9D86089}" dt="2023-01-10T07:25:46.891" v="27" actId="1076"/>
          <ac:picMkLst>
            <pc:docMk/>
            <pc:sldMk cId="3684533699" sldId="311"/>
            <ac:picMk id="3" creationId="{1927DD68-E8C1-C9E7-9684-0C361FEF3037}"/>
          </ac:picMkLst>
        </pc:picChg>
      </pc:sldChg>
      <pc:sldChg chg="modSp">
        <pc:chgData name="Shashank Shekhar" userId="S::shashank@edunetfoundation.org::0008d1ff-90e7-469a-9966-0dcad996503d" providerId="AD" clId="Web-{436A2DED-40F6-A6AB-840F-BD62C9D86089}" dt="2023-01-10T07:25:55.016" v="29" actId="1076"/>
        <pc:sldMkLst>
          <pc:docMk/>
          <pc:sldMk cId="3918671425" sldId="312"/>
        </pc:sldMkLst>
        <pc:picChg chg="mod">
          <ac:chgData name="Shashank Shekhar" userId="S::shashank@edunetfoundation.org::0008d1ff-90e7-469a-9966-0dcad996503d" providerId="AD" clId="Web-{436A2DED-40F6-A6AB-840F-BD62C9D86089}" dt="2023-01-10T07:25:52.219" v="28" actId="1076"/>
          <ac:picMkLst>
            <pc:docMk/>
            <pc:sldMk cId="3918671425" sldId="312"/>
            <ac:picMk id="3" creationId="{7E0E1139-47D1-E0B6-25B2-577AB0796ECA}"/>
          </ac:picMkLst>
        </pc:picChg>
        <pc:picChg chg="mod">
          <ac:chgData name="Shashank Shekhar" userId="S::shashank@edunetfoundation.org::0008d1ff-90e7-469a-9966-0dcad996503d" providerId="AD" clId="Web-{436A2DED-40F6-A6AB-840F-BD62C9D86089}" dt="2023-01-10T07:25:55.016" v="29" actId="1076"/>
          <ac:picMkLst>
            <pc:docMk/>
            <pc:sldMk cId="3918671425" sldId="312"/>
            <ac:picMk id="4" creationId="{538A0DAE-E2B1-3928-9535-B4CC7A22C481}"/>
          </ac:picMkLst>
        </pc:picChg>
      </pc:sldChg>
      <pc:sldChg chg="modSp">
        <pc:chgData name="Shashank Shekhar" userId="S::shashank@edunetfoundation.org::0008d1ff-90e7-469a-9966-0dcad996503d" providerId="AD" clId="Web-{436A2DED-40F6-A6AB-840F-BD62C9D86089}" dt="2023-01-10T07:28:06.911" v="77"/>
        <pc:sldMkLst>
          <pc:docMk/>
          <pc:sldMk cId="1973439100" sldId="319"/>
        </pc:sldMkLst>
        <pc:picChg chg="mod">
          <ac:chgData name="Shashank Shekhar" userId="S::shashank@edunetfoundation.org::0008d1ff-90e7-469a-9966-0dcad996503d" providerId="AD" clId="Web-{436A2DED-40F6-A6AB-840F-BD62C9D86089}" dt="2023-01-10T07:28:06.911" v="77"/>
          <ac:picMkLst>
            <pc:docMk/>
            <pc:sldMk cId="1973439100" sldId="319"/>
            <ac:picMk id="3" creationId="{D8E9FD8A-230E-3722-5FF2-167E7462260C}"/>
          </ac:picMkLst>
        </pc:picChg>
      </pc:sldChg>
      <pc:sldChg chg="addSp modSp">
        <pc:chgData name="Shashank Shekhar" userId="S::shashank@edunetfoundation.org::0008d1ff-90e7-469a-9966-0dcad996503d" providerId="AD" clId="Web-{436A2DED-40F6-A6AB-840F-BD62C9D86089}" dt="2023-01-10T07:28:58.959" v="84" actId="20577"/>
        <pc:sldMkLst>
          <pc:docMk/>
          <pc:sldMk cId="1803703722" sldId="320"/>
        </pc:sldMkLst>
        <pc:spChg chg="mod">
          <ac:chgData name="Shashank Shekhar" userId="S::shashank@edunetfoundation.org::0008d1ff-90e7-469a-9966-0dcad996503d" providerId="AD" clId="Web-{436A2DED-40F6-A6AB-840F-BD62C9D86089}" dt="2023-01-10T07:27:32.894" v="73" actId="1076"/>
          <ac:spMkLst>
            <pc:docMk/>
            <pc:sldMk cId="1803703722" sldId="320"/>
            <ac:spMk id="2" creationId="{F2313814-C850-A96A-D9EF-47DA5C74E561}"/>
          </ac:spMkLst>
        </pc:spChg>
        <pc:graphicFrameChg chg="add mod modGraphic">
          <ac:chgData name="Shashank Shekhar" userId="S::shashank@edunetfoundation.org::0008d1ff-90e7-469a-9966-0dcad996503d" providerId="AD" clId="Web-{436A2DED-40F6-A6AB-840F-BD62C9D86089}" dt="2023-01-10T07:28:58.959" v="84" actId="20577"/>
          <ac:graphicFrameMkLst>
            <pc:docMk/>
            <pc:sldMk cId="1803703722" sldId="320"/>
            <ac:graphicFrameMk id="3" creationId="{2DEBF283-FF78-CDE9-0A9C-D0E7A4362A40}"/>
          </ac:graphicFrameMkLst>
        </pc:graphicFrameChg>
      </pc:sldChg>
    </pc:docChg>
  </pc:docChgLst>
  <pc:docChgLst>
    <pc:chgData name="Shashank Shekhar" userId="S::shashank@edunetfoundation.org::0008d1ff-90e7-469a-9966-0dcad996503d" providerId="AD" clId="Web-{C1854E0A-DDE2-2F8D-C075-4E677EFC9FD6}"/>
    <pc:docChg chg="modSld">
      <pc:chgData name="Shashank Shekhar" userId="S::shashank@edunetfoundation.org::0008d1ff-90e7-469a-9966-0dcad996503d" providerId="AD" clId="Web-{C1854E0A-DDE2-2F8D-C075-4E677EFC9FD6}" dt="2022-05-10T09:24:34.108" v="145" actId="20577"/>
      <pc:docMkLst>
        <pc:docMk/>
      </pc:docMkLst>
      <pc:sldChg chg="modSp">
        <pc:chgData name="Shashank Shekhar" userId="S::shashank@edunetfoundation.org::0008d1ff-90e7-469a-9966-0dcad996503d" providerId="AD" clId="Web-{C1854E0A-DDE2-2F8D-C075-4E677EFC9FD6}" dt="2022-05-10T09:21:29.180" v="4" actId="20577"/>
        <pc:sldMkLst>
          <pc:docMk/>
          <pc:sldMk cId="109857222" sldId="256"/>
        </pc:sldMkLst>
        <pc:spChg chg="mod">
          <ac:chgData name="Shashank Shekhar" userId="S::shashank@edunetfoundation.org::0008d1ff-90e7-469a-9966-0dcad996503d" providerId="AD" clId="Web-{C1854E0A-DDE2-2F8D-C075-4E677EFC9FD6}" dt="2022-05-10T09:21:29.180" v="4" actId="20577"/>
          <ac:spMkLst>
            <pc:docMk/>
            <pc:sldMk cId="109857222" sldId="256"/>
            <ac:spMk id="4" creationId="{336EA56E-D6E0-E879-E1D6-09F31EBD24AE}"/>
          </ac:spMkLst>
        </pc:spChg>
      </pc:sldChg>
      <pc:sldChg chg="modSp">
        <pc:chgData name="Shashank Shekhar" userId="S::shashank@edunetfoundation.org::0008d1ff-90e7-469a-9966-0dcad996503d" providerId="AD" clId="Web-{C1854E0A-DDE2-2F8D-C075-4E677EFC9FD6}" dt="2022-05-10T09:21:36.915" v="8" actId="20577"/>
        <pc:sldMkLst>
          <pc:docMk/>
          <pc:sldMk cId="191993363" sldId="258"/>
        </pc:sldMkLst>
        <pc:spChg chg="mod">
          <ac:chgData name="Shashank Shekhar" userId="S::shashank@edunetfoundation.org::0008d1ff-90e7-469a-9966-0dcad996503d" providerId="AD" clId="Web-{C1854E0A-DDE2-2F8D-C075-4E677EFC9FD6}" dt="2022-05-10T09:21:36.915" v="8" actId="20577"/>
          <ac:spMkLst>
            <pc:docMk/>
            <pc:sldMk cId="191993363" sldId="258"/>
            <ac:spMk id="5" creationId="{AC76934A-C40C-802D-FA91-080CF78DF0B9}"/>
          </ac:spMkLst>
        </pc:spChg>
      </pc:sldChg>
      <pc:sldChg chg="modSp">
        <pc:chgData name="Shashank Shekhar" userId="S::shashank@edunetfoundation.org::0008d1ff-90e7-469a-9966-0dcad996503d" providerId="AD" clId="Web-{C1854E0A-DDE2-2F8D-C075-4E677EFC9FD6}" dt="2022-05-10T09:21:58.744" v="32" actId="1076"/>
        <pc:sldMkLst>
          <pc:docMk/>
          <pc:sldMk cId="2674905746" sldId="259"/>
        </pc:sldMkLst>
        <pc:spChg chg="mod">
          <ac:chgData name="Shashank Shekhar" userId="S::shashank@edunetfoundation.org::0008d1ff-90e7-469a-9966-0dcad996503d" providerId="AD" clId="Web-{C1854E0A-DDE2-2F8D-C075-4E677EFC9FD6}" dt="2022-05-10T09:21:58.744" v="32" actId="1076"/>
          <ac:spMkLst>
            <pc:docMk/>
            <pc:sldMk cId="2674905746" sldId="259"/>
            <ac:spMk id="5" creationId="{E2B743A6-6C49-BF29-33F4-9EA2A6E7C7CA}"/>
          </ac:spMkLst>
        </pc:spChg>
      </pc:sldChg>
      <pc:sldChg chg="modSp">
        <pc:chgData name="Shashank Shekhar" userId="S::shashank@edunetfoundation.org::0008d1ff-90e7-469a-9966-0dcad996503d" providerId="AD" clId="Web-{C1854E0A-DDE2-2F8D-C075-4E677EFC9FD6}" dt="2022-05-10T09:22:16.088" v="45" actId="20577"/>
        <pc:sldMkLst>
          <pc:docMk/>
          <pc:sldMk cId="2007927115" sldId="260"/>
        </pc:sldMkLst>
        <pc:spChg chg="mod">
          <ac:chgData name="Shashank Shekhar" userId="S::shashank@edunetfoundation.org::0008d1ff-90e7-469a-9966-0dcad996503d" providerId="AD" clId="Web-{C1854E0A-DDE2-2F8D-C075-4E677EFC9FD6}" dt="2022-05-10T09:22:16.088" v="45" actId="20577"/>
          <ac:spMkLst>
            <pc:docMk/>
            <pc:sldMk cId="2007927115" sldId="260"/>
            <ac:spMk id="3" creationId="{E08FD652-37DA-5093-12BD-562DCB93B8F2}"/>
          </ac:spMkLst>
        </pc:spChg>
      </pc:sldChg>
      <pc:sldChg chg="modSp">
        <pc:chgData name="Shashank Shekhar" userId="S::shashank@edunetfoundation.org::0008d1ff-90e7-469a-9966-0dcad996503d" providerId="AD" clId="Web-{C1854E0A-DDE2-2F8D-C075-4E677EFC9FD6}" dt="2022-05-10T09:22:22.120" v="55" actId="20577"/>
        <pc:sldMkLst>
          <pc:docMk/>
          <pc:sldMk cId="12027088" sldId="261"/>
        </pc:sldMkLst>
        <pc:spChg chg="mod">
          <ac:chgData name="Shashank Shekhar" userId="S::shashank@edunetfoundation.org::0008d1ff-90e7-469a-9966-0dcad996503d" providerId="AD" clId="Web-{C1854E0A-DDE2-2F8D-C075-4E677EFC9FD6}" dt="2022-05-10T09:22:22.120" v="55" actId="20577"/>
          <ac:spMkLst>
            <pc:docMk/>
            <pc:sldMk cId="12027088" sldId="261"/>
            <ac:spMk id="4" creationId="{F0833139-FFE6-30BE-BC88-1CA763D014B6}"/>
          </ac:spMkLst>
        </pc:spChg>
      </pc:sldChg>
      <pc:sldChg chg="modSp">
        <pc:chgData name="Shashank Shekhar" userId="S::shashank@edunetfoundation.org::0008d1ff-90e7-469a-9966-0dcad996503d" providerId="AD" clId="Web-{C1854E0A-DDE2-2F8D-C075-4E677EFC9FD6}" dt="2022-05-10T09:22:38.308" v="66" actId="1076"/>
        <pc:sldMkLst>
          <pc:docMk/>
          <pc:sldMk cId="2892038124" sldId="265"/>
        </pc:sldMkLst>
        <pc:spChg chg="mod">
          <ac:chgData name="Shashank Shekhar" userId="S::shashank@edunetfoundation.org::0008d1ff-90e7-469a-9966-0dcad996503d" providerId="AD" clId="Web-{C1854E0A-DDE2-2F8D-C075-4E677EFC9FD6}" dt="2022-05-10T09:22:36.276" v="65" actId="20577"/>
          <ac:spMkLst>
            <pc:docMk/>
            <pc:sldMk cId="2892038124" sldId="265"/>
            <ac:spMk id="4" creationId="{FA3847B3-CD9F-5FED-6770-22C4F4761F38}"/>
          </ac:spMkLst>
        </pc:spChg>
        <pc:graphicFrameChg chg="mod">
          <ac:chgData name="Shashank Shekhar" userId="S::shashank@edunetfoundation.org::0008d1ff-90e7-469a-9966-0dcad996503d" providerId="AD" clId="Web-{C1854E0A-DDE2-2F8D-C075-4E677EFC9FD6}" dt="2022-05-10T09:22:38.308" v="66" actId="1076"/>
          <ac:graphicFrameMkLst>
            <pc:docMk/>
            <pc:sldMk cId="2892038124" sldId="265"/>
            <ac:graphicFrameMk id="2" creationId="{FC1AB411-D51C-7F59-9629-530D3884CBD5}"/>
          </ac:graphicFrameMkLst>
        </pc:graphicFrameChg>
      </pc:sldChg>
      <pc:sldChg chg="modSp">
        <pc:chgData name="Shashank Shekhar" userId="S::shashank@edunetfoundation.org::0008d1ff-90e7-469a-9966-0dcad996503d" providerId="AD" clId="Web-{C1854E0A-DDE2-2F8D-C075-4E677EFC9FD6}" dt="2022-05-10T09:22:49.886" v="70" actId="20577"/>
        <pc:sldMkLst>
          <pc:docMk/>
          <pc:sldMk cId="2998138638" sldId="272"/>
        </pc:sldMkLst>
        <pc:spChg chg="mod">
          <ac:chgData name="Shashank Shekhar" userId="S::shashank@edunetfoundation.org::0008d1ff-90e7-469a-9966-0dcad996503d" providerId="AD" clId="Web-{C1854E0A-DDE2-2F8D-C075-4E677EFC9FD6}" dt="2022-05-10T09:22:49.886" v="70" actId="20577"/>
          <ac:spMkLst>
            <pc:docMk/>
            <pc:sldMk cId="2998138638" sldId="272"/>
            <ac:spMk id="3" creationId="{3DCF5171-3E8E-C3C3-7936-4DA5F132D2E7}"/>
          </ac:spMkLst>
        </pc:spChg>
      </pc:sldChg>
      <pc:sldChg chg="modSp">
        <pc:chgData name="Shashank Shekhar" userId="S::shashank@edunetfoundation.org::0008d1ff-90e7-469a-9966-0dcad996503d" providerId="AD" clId="Web-{C1854E0A-DDE2-2F8D-C075-4E677EFC9FD6}" dt="2022-05-10T09:22:59.043" v="73" actId="1076"/>
        <pc:sldMkLst>
          <pc:docMk/>
          <pc:sldMk cId="2515664703" sldId="274"/>
        </pc:sldMkLst>
        <pc:spChg chg="mod">
          <ac:chgData name="Shashank Shekhar" userId="S::shashank@edunetfoundation.org::0008d1ff-90e7-469a-9966-0dcad996503d" providerId="AD" clId="Web-{C1854E0A-DDE2-2F8D-C075-4E677EFC9FD6}" dt="2022-05-10T09:22:54.636" v="72" actId="20577"/>
          <ac:spMkLst>
            <pc:docMk/>
            <pc:sldMk cId="2515664703" sldId="274"/>
            <ac:spMk id="2" creationId="{2110D5CC-0D80-5D35-A872-C74BD2D79447}"/>
          </ac:spMkLst>
        </pc:spChg>
        <pc:graphicFrameChg chg="mod">
          <ac:chgData name="Shashank Shekhar" userId="S::shashank@edunetfoundation.org::0008d1ff-90e7-469a-9966-0dcad996503d" providerId="AD" clId="Web-{C1854E0A-DDE2-2F8D-C075-4E677EFC9FD6}" dt="2022-05-10T09:22:59.043" v="73" actId="1076"/>
          <ac:graphicFrameMkLst>
            <pc:docMk/>
            <pc:sldMk cId="2515664703" sldId="274"/>
            <ac:graphicFrameMk id="3" creationId="{003B864D-5985-87CF-1C76-1C1137E25449}"/>
          </ac:graphicFrameMkLst>
        </pc:graphicFrameChg>
      </pc:sldChg>
      <pc:sldChg chg="modSp">
        <pc:chgData name="Shashank Shekhar" userId="S::shashank@edunetfoundation.org::0008d1ff-90e7-469a-9966-0dcad996503d" providerId="AD" clId="Web-{C1854E0A-DDE2-2F8D-C075-4E677EFC9FD6}" dt="2022-05-10T09:23:14.653" v="77" actId="20577"/>
        <pc:sldMkLst>
          <pc:docMk/>
          <pc:sldMk cId="3762525857" sldId="278"/>
        </pc:sldMkLst>
        <pc:spChg chg="mod">
          <ac:chgData name="Shashank Shekhar" userId="S::shashank@edunetfoundation.org::0008d1ff-90e7-469a-9966-0dcad996503d" providerId="AD" clId="Web-{C1854E0A-DDE2-2F8D-C075-4E677EFC9FD6}" dt="2022-05-10T09:23:14.653" v="77" actId="20577"/>
          <ac:spMkLst>
            <pc:docMk/>
            <pc:sldMk cId="3762525857" sldId="278"/>
            <ac:spMk id="2" creationId="{2A3D9100-990D-46BE-0ACE-D7E9335538F8}"/>
          </ac:spMkLst>
        </pc:spChg>
      </pc:sldChg>
      <pc:sldChg chg="modSp">
        <pc:chgData name="Shashank Shekhar" userId="S::shashank@edunetfoundation.org::0008d1ff-90e7-469a-9966-0dcad996503d" providerId="AD" clId="Web-{C1854E0A-DDE2-2F8D-C075-4E677EFC9FD6}" dt="2022-05-10T09:23:23.122" v="89" actId="20577"/>
        <pc:sldMkLst>
          <pc:docMk/>
          <pc:sldMk cId="1190397708" sldId="279"/>
        </pc:sldMkLst>
        <pc:spChg chg="mod">
          <ac:chgData name="Shashank Shekhar" userId="S::shashank@edunetfoundation.org::0008d1ff-90e7-469a-9966-0dcad996503d" providerId="AD" clId="Web-{C1854E0A-DDE2-2F8D-C075-4E677EFC9FD6}" dt="2022-05-10T09:23:23.122" v="89" actId="20577"/>
          <ac:spMkLst>
            <pc:docMk/>
            <pc:sldMk cId="1190397708" sldId="279"/>
            <ac:spMk id="2" creationId="{A2227038-A702-5CCF-3054-8888A59F3C08}"/>
          </ac:spMkLst>
        </pc:spChg>
      </pc:sldChg>
      <pc:sldChg chg="modSp">
        <pc:chgData name="Shashank Shekhar" userId="S::shashank@edunetfoundation.org::0008d1ff-90e7-469a-9966-0dcad996503d" providerId="AD" clId="Web-{C1854E0A-DDE2-2F8D-C075-4E677EFC9FD6}" dt="2022-05-10T09:23:40.857" v="96" actId="14100"/>
        <pc:sldMkLst>
          <pc:docMk/>
          <pc:sldMk cId="2800929975" sldId="284"/>
        </pc:sldMkLst>
        <pc:spChg chg="mod">
          <ac:chgData name="Shashank Shekhar" userId="S::shashank@edunetfoundation.org::0008d1ff-90e7-469a-9966-0dcad996503d" providerId="AD" clId="Web-{C1854E0A-DDE2-2F8D-C075-4E677EFC9FD6}" dt="2022-05-10T09:23:40.857" v="96" actId="14100"/>
          <ac:spMkLst>
            <pc:docMk/>
            <pc:sldMk cId="2800929975" sldId="284"/>
            <ac:spMk id="2" creationId="{E838F030-29F3-0208-6594-205279AF524D}"/>
          </ac:spMkLst>
        </pc:spChg>
      </pc:sldChg>
      <pc:sldChg chg="modSp">
        <pc:chgData name="Shashank Shekhar" userId="S::shashank@edunetfoundation.org::0008d1ff-90e7-469a-9966-0dcad996503d" providerId="AD" clId="Web-{C1854E0A-DDE2-2F8D-C075-4E677EFC9FD6}" dt="2022-05-10T09:23:53.029" v="107" actId="1076"/>
        <pc:sldMkLst>
          <pc:docMk/>
          <pc:sldMk cId="3454239255" sldId="289"/>
        </pc:sldMkLst>
        <pc:spChg chg="mod">
          <ac:chgData name="Shashank Shekhar" userId="S::shashank@edunetfoundation.org::0008d1ff-90e7-469a-9966-0dcad996503d" providerId="AD" clId="Web-{C1854E0A-DDE2-2F8D-C075-4E677EFC9FD6}" dt="2022-05-10T09:23:51.841" v="106" actId="20577"/>
          <ac:spMkLst>
            <pc:docMk/>
            <pc:sldMk cId="3454239255" sldId="289"/>
            <ac:spMk id="3" creationId="{3874A75D-D2A4-64B2-C85B-F6F7F4713607}"/>
          </ac:spMkLst>
        </pc:spChg>
        <pc:picChg chg="mod">
          <ac:chgData name="Shashank Shekhar" userId="S::shashank@edunetfoundation.org::0008d1ff-90e7-469a-9966-0dcad996503d" providerId="AD" clId="Web-{C1854E0A-DDE2-2F8D-C075-4E677EFC9FD6}" dt="2022-05-10T09:23:53.029" v="107" actId="1076"/>
          <ac:picMkLst>
            <pc:docMk/>
            <pc:sldMk cId="3454239255" sldId="289"/>
            <ac:picMk id="4" creationId="{5D492AB8-8349-B37E-567C-4EE57EB1A467}"/>
          </ac:picMkLst>
        </pc:picChg>
      </pc:sldChg>
      <pc:sldChg chg="modSp">
        <pc:chgData name="Shashank Shekhar" userId="S::shashank@edunetfoundation.org::0008d1ff-90e7-469a-9966-0dcad996503d" providerId="AD" clId="Web-{C1854E0A-DDE2-2F8D-C075-4E677EFC9FD6}" dt="2022-05-10T09:24:01.935" v="115" actId="20577"/>
        <pc:sldMkLst>
          <pc:docMk/>
          <pc:sldMk cId="3964661154" sldId="291"/>
        </pc:sldMkLst>
        <pc:spChg chg="mod">
          <ac:chgData name="Shashank Shekhar" userId="S::shashank@edunetfoundation.org::0008d1ff-90e7-469a-9966-0dcad996503d" providerId="AD" clId="Web-{C1854E0A-DDE2-2F8D-C075-4E677EFC9FD6}" dt="2022-05-10T09:24:01.935" v="115" actId="20577"/>
          <ac:spMkLst>
            <pc:docMk/>
            <pc:sldMk cId="3964661154" sldId="291"/>
            <ac:spMk id="3" creationId="{094A1B13-A996-8ED2-7AC7-BBF46411C68E}"/>
          </ac:spMkLst>
        </pc:spChg>
      </pc:sldChg>
      <pc:sldChg chg="modSp">
        <pc:chgData name="Shashank Shekhar" userId="S::shashank@edunetfoundation.org::0008d1ff-90e7-469a-9966-0dcad996503d" providerId="AD" clId="Web-{C1854E0A-DDE2-2F8D-C075-4E677EFC9FD6}" dt="2022-05-10T09:24:19.592" v="132" actId="1076"/>
        <pc:sldMkLst>
          <pc:docMk/>
          <pc:sldMk cId="463346567" sldId="294"/>
        </pc:sldMkLst>
        <pc:spChg chg="mod">
          <ac:chgData name="Shashank Shekhar" userId="S::shashank@edunetfoundation.org::0008d1ff-90e7-469a-9966-0dcad996503d" providerId="AD" clId="Web-{C1854E0A-DDE2-2F8D-C075-4E677EFC9FD6}" dt="2022-05-10T09:24:16.108" v="130" actId="20577"/>
          <ac:spMkLst>
            <pc:docMk/>
            <pc:sldMk cId="463346567" sldId="294"/>
            <ac:spMk id="3" creationId="{F1D9DAA4-276D-1843-C501-90E5B3AF621F}"/>
          </ac:spMkLst>
        </pc:spChg>
        <pc:spChg chg="mod">
          <ac:chgData name="Shashank Shekhar" userId="S::shashank@edunetfoundation.org::0008d1ff-90e7-469a-9966-0dcad996503d" providerId="AD" clId="Web-{C1854E0A-DDE2-2F8D-C075-4E677EFC9FD6}" dt="2022-05-10T09:24:19.592" v="132" actId="1076"/>
          <ac:spMkLst>
            <pc:docMk/>
            <pc:sldMk cId="463346567" sldId="294"/>
            <ac:spMk id="4" creationId="{0FE6CD8E-DD36-8AE8-6F60-0F1B58A369A2}"/>
          </ac:spMkLst>
        </pc:spChg>
        <pc:picChg chg="mod">
          <ac:chgData name="Shashank Shekhar" userId="S::shashank@edunetfoundation.org::0008d1ff-90e7-469a-9966-0dcad996503d" providerId="AD" clId="Web-{C1854E0A-DDE2-2F8D-C075-4E677EFC9FD6}" dt="2022-05-10T09:24:17.248" v="131" actId="1076"/>
          <ac:picMkLst>
            <pc:docMk/>
            <pc:sldMk cId="463346567" sldId="294"/>
            <ac:picMk id="2" creationId="{EBDD43E3-D789-AE53-CF84-4FA3BC8BBC64}"/>
          </ac:picMkLst>
        </pc:picChg>
      </pc:sldChg>
      <pc:sldChg chg="modSp">
        <pc:chgData name="Shashank Shekhar" userId="S::shashank@edunetfoundation.org::0008d1ff-90e7-469a-9966-0dcad996503d" providerId="AD" clId="Web-{C1854E0A-DDE2-2F8D-C075-4E677EFC9FD6}" dt="2022-05-10T09:24:24.170" v="138" actId="20577"/>
        <pc:sldMkLst>
          <pc:docMk/>
          <pc:sldMk cId="1525469347" sldId="298"/>
        </pc:sldMkLst>
        <pc:spChg chg="mod">
          <ac:chgData name="Shashank Shekhar" userId="S::shashank@edunetfoundation.org::0008d1ff-90e7-469a-9966-0dcad996503d" providerId="AD" clId="Web-{C1854E0A-DDE2-2F8D-C075-4E677EFC9FD6}" dt="2022-05-10T09:24:24.170" v="138" actId="20577"/>
          <ac:spMkLst>
            <pc:docMk/>
            <pc:sldMk cId="1525469347" sldId="298"/>
            <ac:spMk id="3" creationId="{07F6F4FA-B533-7E80-D52E-C0B2BD0D02B9}"/>
          </ac:spMkLst>
        </pc:spChg>
      </pc:sldChg>
      <pc:sldChg chg="modSp">
        <pc:chgData name="Shashank Shekhar" userId="S::shashank@edunetfoundation.org::0008d1ff-90e7-469a-9966-0dcad996503d" providerId="AD" clId="Web-{C1854E0A-DDE2-2F8D-C075-4E677EFC9FD6}" dt="2022-05-10T09:24:34.108" v="145" actId="20577"/>
        <pc:sldMkLst>
          <pc:docMk/>
          <pc:sldMk cId="1896460268" sldId="301"/>
        </pc:sldMkLst>
        <pc:spChg chg="mod">
          <ac:chgData name="Shashank Shekhar" userId="S::shashank@edunetfoundation.org::0008d1ff-90e7-469a-9966-0dcad996503d" providerId="AD" clId="Web-{C1854E0A-DDE2-2F8D-C075-4E677EFC9FD6}" dt="2022-05-10T09:24:34.108" v="145" actId="20577"/>
          <ac:spMkLst>
            <pc:docMk/>
            <pc:sldMk cId="1896460268" sldId="301"/>
            <ac:spMk id="3" creationId="{678B9498-0B79-899C-F805-DED7C649594A}"/>
          </ac:spMkLst>
        </pc:spChg>
      </pc:sldChg>
    </pc:docChg>
  </pc:docChgLst>
  <pc:docChgLst>
    <pc:chgData name="Shashank Shekhar" userId="S::shashank@edunetfoundation.org::0008d1ff-90e7-469a-9966-0dcad996503d" providerId="AD" clId="Web-{29CCC650-C2DB-07F7-BA20-4BE6385C2672}"/>
    <pc:docChg chg="modSld">
      <pc:chgData name="Shashank Shekhar" userId="S::shashank@edunetfoundation.org::0008d1ff-90e7-469a-9966-0dcad996503d" providerId="AD" clId="Web-{29CCC650-C2DB-07F7-BA20-4BE6385C2672}" dt="2022-05-23T05:47:20.324" v="1" actId="1076"/>
      <pc:docMkLst>
        <pc:docMk/>
      </pc:docMkLst>
      <pc:sldChg chg="modSp">
        <pc:chgData name="Shashank Shekhar" userId="S::shashank@edunetfoundation.org::0008d1ff-90e7-469a-9966-0dcad996503d" providerId="AD" clId="Web-{29CCC650-C2DB-07F7-BA20-4BE6385C2672}" dt="2022-05-23T05:47:20.324" v="1" actId="1076"/>
        <pc:sldMkLst>
          <pc:docMk/>
          <pc:sldMk cId="3454239255" sldId="289"/>
        </pc:sldMkLst>
        <pc:spChg chg="mod">
          <ac:chgData name="Shashank Shekhar" userId="S::shashank@edunetfoundation.org::0008d1ff-90e7-469a-9966-0dcad996503d" providerId="AD" clId="Web-{29CCC650-C2DB-07F7-BA20-4BE6385C2672}" dt="2022-05-23T05:47:20.324" v="1" actId="1076"/>
          <ac:spMkLst>
            <pc:docMk/>
            <pc:sldMk cId="3454239255" sldId="289"/>
            <ac:spMk id="2" creationId="{53CB2BB3-CA6C-5E96-E403-E5606E526447}"/>
          </ac:spMkLst>
        </pc:spChg>
      </pc:sldChg>
      <pc:sldChg chg="delSp">
        <pc:chgData name="Shashank Shekhar" userId="S::shashank@edunetfoundation.org::0008d1ff-90e7-469a-9966-0dcad996503d" providerId="AD" clId="Web-{29CCC650-C2DB-07F7-BA20-4BE6385C2672}" dt="2022-05-23T05:46:37.354" v="0"/>
        <pc:sldMkLst>
          <pc:docMk/>
          <pc:sldMk cId="785673249" sldId="305"/>
        </pc:sldMkLst>
        <pc:spChg chg="del">
          <ac:chgData name="Shashank Shekhar" userId="S::shashank@edunetfoundation.org::0008d1ff-90e7-469a-9966-0dcad996503d" providerId="AD" clId="Web-{29CCC650-C2DB-07F7-BA20-4BE6385C2672}" dt="2022-05-23T05:46:37.354" v="0"/>
          <ac:spMkLst>
            <pc:docMk/>
            <pc:sldMk cId="785673249" sldId="305"/>
            <ac:spMk id="3" creationId="{4EFF47C9-7475-F252-5B8E-6832726EB004}"/>
          </ac:spMkLst>
        </pc:spChg>
      </pc:sldChg>
    </pc:docChg>
  </pc:docChgLst>
  <pc:docChgLst>
    <pc:chgData name="Shashank Shekhar" userId="S::shashank@edunetfoundation.org::0008d1ff-90e7-469a-9966-0dcad996503d" providerId="AD" clId="Web-{DDECA6B8-EB60-8CCA-44AD-095744BAEBB9}"/>
    <pc:docChg chg="modSld">
      <pc:chgData name="Shashank Shekhar" userId="S::shashank@edunetfoundation.org::0008d1ff-90e7-469a-9966-0dcad996503d" providerId="AD" clId="Web-{DDECA6B8-EB60-8CCA-44AD-095744BAEBB9}" dt="2022-05-10T05:13:57.441" v="16" actId="20577"/>
      <pc:docMkLst>
        <pc:docMk/>
      </pc:docMkLst>
      <pc:sldChg chg="modSp">
        <pc:chgData name="Shashank Shekhar" userId="S::shashank@edunetfoundation.org::0008d1ff-90e7-469a-9966-0dcad996503d" providerId="AD" clId="Web-{DDECA6B8-EB60-8CCA-44AD-095744BAEBB9}" dt="2022-05-10T05:12:11.938" v="0" actId="20577"/>
        <pc:sldMkLst>
          <pc:docMk/>
          <pc:sldMk cId="2674905746" sldId="259"/>
        </pc:sldMkLst>
        <pc:spChg chg="mod">
          <ac:chgData name="Shashank Shekhar" userId="S::shashank@edunetfoundation.org::0008d1ff-90e7-469a-9966-0dcad996503d" providerId="AD" clId="Web-{DDECA6B8-EB60-8CCA-44AD-095744BAEBB9}" dt="2022-05-10T05:12:11.938" v="0" actId="20577"/>
          <ac:spMkLst>
            <pc:docMk/>
            <pc:sldMk cId="2674905746" sldId="259"/>
            <ac:spMk id="2" creationId="{407F8BE2-B8F3-A46C-B1E6-0C2828A7B1EB}"/>
          </ac:spMkLst>
        </pc:spChg>
      </pc:sldChg>
      <pc:sldChg chg="modSp">
        <pc:chgData name="Shashank Shekhar" userId="S::shashank@edunetfoundation.org::0008d1ff-90e7-469a-9966-0dcad996503d" providerId="AD" clId="Web-{DDECA6B8-EB60-8CCA-44AD-095744BAEBB9}" dt="2022-05-10T05:12:21.095" v="1" actId="20577"/>
        <pc:sldMkLst>
          <pc:docMk/>
          <pc:sldMk cId="2007927115" sldId="260"/>
        </pc:sldMkLst>
        <pc:spChg chg="mod">
          <ac:chgData name="Shashank Shekhar" userId="S::shashank@edunetfoundation.org::0008d1ff-90e7-469a-9966-0dcad996503d" providerId="AD" clId="Web-{DDECA6B8-EB60-8CCA-44AD-095744BAEBB9}" dt="2022-05-10T05:12:21.095" v="1" actId="20577"/>
          <ac:spMkLst>
            <pc:docMk/>
            <pc:sldMk cId="2007927115" sldId="260"/>
            <ac:spMk id="5" creationId="{017E5445-2A5E-A432-6F19-C6EAFB72A9D1}"/>
          </ac:spMkLst>
        </pc:spChg>
      </pc:sldChg>
      <pc:sldChg chg="modSp">
        <pc:chgData name="Shashank Shekhar" userId="S::shashank@edunetfoundation.org::0008d1ff-90e7-469a-9966-0dcad996503d" providerId="AD" clId="Web-{DDECA6B8-EB60-8CCA-44AD-095744BAEBB9}" dt="2022-05-10T05:12:41.705" v="3" actId="20577"/>
        <pc:sldMkLst>
          <pc:docMk/>
          <pc:sldMk cId="2463009587" sldId="271"/>
        </pc:sldMkLst>
        <pc:spChg chg="mod">
          <ac:chgData name="Shashank Shekhar" userId="S::shashank@edunetfoundation.org::0008d1ff-90e7-469a-9966-0dcad996503d" providerId="AD" clId="Web-{DDECA6B8-EB60-8CCA-44AD-095744BAEBB9}" dt="2022-05-10T05:12:41.705" v="3" actId="20577"/>
          <ac:spMkLst>
            <pc:docMk/>
            <pc:sldMk cId="2463009587" sldId="271"/>
            <ac:spMk id="4" creationId="{A857C2BC-204C-4B4A-EF5B-7578553A376F}"/>
          </ac:spMkLst>
        </pc:spChg>
      </pc:sldChg>
      <pc:sldChg chg="modSp">
        <pc:chgData name="Shashank Shekhar" userId="S::shashank@edunetfoundation.org::0008d1ff-90e7-469a-9966-0dcad996503d" providerId="AD" clId="Web-{DDECA6B8-EB60-8CCA-44AD-095744BAEBB9}" dt="2022-05-10T05:12:50.330" v="4" actId="20577"/>
        <pc:sldMkLst>
          <pc:docMk/>
          <pc:sldMk cId="3734456468" sldId="276"/>
        </pc:sldMkLst>
        <pc:spChg chg="mod">
          <ac:chgData name="Shashank Shekhar" userId="S::shashank@edunetfoundation.org::0008d1ff-90e7-469a-9966-0dcad996503d" providerId="AD" clId="Web-{DDECA6B8-EB60-8CCA-44AD-095744BAEBB9}" dt="2022-05-10T05:12:50.330" v="4" actId="20577"/>
          <ac:spMkLst>
            <pc:docMk/>
            <pc:sldMk cId="3734456468" sldId="276"/>
            <ac:spMk id="2" creationId="{8EC923B3-D801-419F-C28B-48CB7E8FE5C8}"/>
          </ac:spMkLst>
        </pc:spChg>
      </pc:sldChg>
      <pc:sldChg chg="modSp">
        <pc:chgData name="Shashank Shekhar" userId="S::shashank@edunetfoundation.org::0008d1ff-90e7-469a-9966-0dcad996503d" providerId="AD" clId="Web-{DDECA6B8-EB60-8CCA-44AD-095744BAEBB9}" dt="2022-05-10T05:12:59.455" v="5" actId="20577"/>
        <pc:sldMkLst>
          <pc:docMk/>
          <pc:sldMk cId="1190397708" sldId="279"/>
        </pc:sldMkLst>
        <pc:spChg chg="mod">
          <ac:chgData name="Shashank Shekhar" userId="S::shashank@edunetfoundation.org::0008d1ff-90e7-469a-9966-0dcad996503d" providerId="AD" clId="Web-{DDECA6B8-EB60-8CCA-44AD-095744BAEBB9}" dt="2022-05-10T05:12:59.455" v="5" actId="20577"/>
          <ac:spMkLst>
            <pc:docMk/>
            <pc:sldMk cId="1190397708" sldId="279"/>
            <ac:spMk id="6" creationId="{F843214D-175E-9465-F01C-18D0200BFF16}"/>
          </ac:spMkLst>
        </pc:spChg>
      </pc:sldChg>
      <pc:sldChg chg="modSp">
        <pc:chgData name="Shashank Shekhar" userId="S::shashank@edunetfoundation.org::0008d1ff-90e7-469a-9966-0dcad996503d" providerId="AD" clId="Web-{DDECA6B8-EB60-8CCA-44AD-095744BAEBB9}" dt="2022-05-10T05:13:04.799" v="6" actId="20577"/>
        <pc:sldMkLst>
          <pc:docMk/>
          <pc:sldMk cId="1278521073" sldId="280"/>
        </pc:sldMkLst>
        <pc:spChg chg="mod">
          <ac:chgData name="Shashank Shekhar" userId="S::shashank@edunetfoundation.org::0008d1ff-90e7-469a-9966-0dcad996503d" providerId="AD" clId="Web-{DDECA6B8-EB60-8CCA-44AD-095744BAEBB9}" dt="2022-05-10T05:13:04.799" v="6" actId="20577"/>
          <ac:spMkLst>
            <pc:docMk/>
            <pc:sldMk cId="1278521073" sldId="280"/>
            <ac:spMk id="7" creationId="{934EA601-EF66-30A4-003F-4166CFD20CAD}"/>
          </ac:spMkLst>
        </pc:spChg>
      </pc:sldChg>
      <pc:sldChg chg="modSp">
        <pc:chgData name="Shashank Shekhar" userId="S::shashank@edunetfoundation.org::0008d1ff-90e7-469a-9966-0dcad996503d" providerId="AD" clId="Web-{DDECA6B8-EB60-8CCA-44AD-095744BAEBB9}" dt="2022-05-10T05:13:10.674" v="7" actId="20577"/>
        <pc:sldMkLst>
          <pc:docMk/>
          <pc:sldMk cId="2800929975" sldId="284"/>
        </pc:sldMkLst>
        <pc:spChg chg="mod">
          <ac:chgData name="Shashank Shekhar" userId="S::shashank@edunetfoundation.org::0008d1ff-90e7-469a-9966-0dcad996503d" providerId="AD" clId="Web-{DDECA6B8-EB60-8CCA-44AD-095744BAEBB9}" dt="2022-05-10T05:13:10.674" v="7" actId="20577"/>
          <ac:spMkLst>
            <pc:docMk/>
            <pc:sldMk cId="2800929975" sldId="284"/>
            <ac:spMk id="12" creationId="{17D5ED0D-F069-AD06-22A9-EAD17951DDC9}"/>
          </ac:spMkLst>
        </pc:spChg>
      </pc:sldChg>
      <pc:sldChg chg="modSp">
        <pc:chgData name="Shashank Shekhar" userId="S::shashank@edunetfoundation.org::0008d1ff-90e7-469a-9966-0dcad996503d" providerId="AD" clId="Web-{DDECA6B8-EB60-8CCA-44AD-095744BAEBB9}" dt="2022-05-10T05:13:21.628" v="9" actId="20577"/>
        <pc:sldMkLst>
          <pc:docMk/>
          <pc:sldMk cId="4187634725" sldId="286"/>
        </pc:sldMkLst>
        <pc:spChg chg="mod">
          <ac:chgData name="Shashank Shekhar" userId="S::shashank@edunetfoundation.org::0008d1ff-90e7-469a-9966-0dcad996503d" providerId="AD" clId="Web-{DDECA6B8-EB60-8CCA-44AD-095744BAEBB9}" dt="2022-05-10T05:13:21.628" v="9" actId="20577"/>
          <ac:spMkLst>
            <pc:docMk/>
            <pc:sldMk cId="4187634725" sldId="286"/>
            <ac:spMk id="6" creationId="{4C4485DA-4214-06C3-FD9A-068732E8DBED}"/>
          </ac:spMkLst>
        </pc:spChg>
      </pc:sldChg>
      <pc:sldChg chg="modSp">
        <pc:chgData name="Shashank Shekhar" userId="S::shashank@edunetfoundation.org::0008d1ff-90e7-469a-9966-0dcad996503d" providerId="AD" clId="Web-{DDECA6B8-EB60-8CCA-44AD-095744BAEBB9}" dt="2022-05-10T05:13:36.394" v="12" actId="20577"/>
        <pc:sldMkLst>
          <pc:docMk/>
          <pc:sldMk cId="3454239255" sldId="289"/>
        </pc:sldMkLst>
        <pc:spChg chg="mod">
          <ac:chgData name="Shashank Shekhar" userId="S::shashank@edunetfoundation.org::0008d1ff-90e7-469a-9966-0dcad996503d" providerId="AD" clId="Web-{DDECA6B8-EB60-8CCA-44AD-095744BAEBB9}" dt="2022-05-10T05:13:36.394" v="12" actId="20577"/>
          <ac:spMkLst>
            <pc:docMk/>
            <pc:sldMk cId="3454239255" sldId="289"/>
            <ac:spMk id="7" creationId="{30CB0567-418F-67E9-35BF-4371EB48CA4B}"/>
          </ac:spMkLst>
        </pc:spChg>
      </pc:sldChg>
      <pc:sldChg chg="modSp">
        <pc:chgData name="Shashank Shekhar" userId="S::shashank@edunetfoundation.org::0008d1ff-90e7-469a-9966-0dcad996503d" providerId="AD" clId="Web-{DDECA6B8-EB60-8CCA-44AD-095744BAEBB9}" dt="2022-05-10T05:13:46.206" v="14" actId="20577"/>
        <pc:sldMkLst>
          <pc:docMk/>
          <pc:sldMk cId="3964661154" sldId="291"/>
        </pc:sldMkLst>
        <pc:spChg chg="mod">
          <ac:chgData name="Shashank Shekhar" userId="S::shashank@edunetfoundation.org::0008d1ff-90e7-469a-9966-0dcad996503d" providerId="AD" clId="Web-{DDECA6B8-EB60-8CCA-44AD-095744BAEBB9}" dt="2022-05-10T05:13:46.206" v="14" actId="20577"/>
          <ac:spMkLst>
            <pc:docMk/>
            <pc:sldMk cId="3964661154" sldId="291"/>
            <ac:spMk id="6" creationId="{C7CDED8E-F150-0AB3-E77C-630F76989021}"/>
          </ac:spMkLst>
        </pc:spChg>
      </pc:sldChg>
      <pc:sldChg chg="modSp">
        <pc:chgData name="Shashank Shekhar" userId="S::shashank@edunetfoundation.org::0008d1ff-90e7-469a-9966-0dcad996503d" providerId="AD" clId="Web-{DDECA6B8-EB60-8CCA-44AD-095744BAEBB9}" dt="2022-05-10T05:13:52.144" v="15" actId="20577"/>
        <pc:sldMkLst>
          <pc:docMk/>
          <pc:sldMk cId="3308116731" sldId="292"/>
        </pc:sldMkLst>
        <pc:spChg chg="mod">
          <ac:chgData name="Shashank Shekhar" userId="S::shashank@edunetfoundation.org::0008d1ff-90e7-469a-9966-0dcad996503d" providerId="AD" clId="Web-{DDECA6B8-EB60-8CCA-44AD-095744BAEBB9}" dt="2022-05-10T05:13:52.144" v="15" actId="20577"/>
          <ac:spMkLst>
            <pc:docMk/>
            <pc:sldMk cId="3308116731" sldId="292"/>
            <ac:spMk id="2" creationId="{1D5179BF-0D3C-6252-4921-6DF291DE7506}"/>
          </ac:spMkLst>
        </pc:spChg>
      </pc:sldChg>
      <pc:sldChg chg="modSp">
        <pc:chgData name="Shashank Shekhar" userId="S::shashank@edunetfoundation.org::0008d1ff-90e7-469a-9966-0dcad996503d" providerId="AD" clId="Web-{DDECA6B8-EB60-8CCA-44AD-095744BAEBB9}" dt="2022-05-10T05:13:57.441" v="16" actId="20577"/>
        <pc:sldMkLst>
          <pc:docMk/>
          <pc:sldMk cId="463346567" sldId="294"/>
        </pc:sldMkLst>
        <pc:spChg chg="mod">
          <ac:chgData name="Shashank Shekhar" userId="S::shashank@edunetfoundation.org::0008d1ff-90e7-469a-9966-0dcad996503d" providerId="AD" clId="Web-{DDECA6B8-EB60-8CCA-44AD-095744BAEBB9}" dt="2022-05-10T05:13:57.441" v="16" actId="20577"/>
          <ac:spMkLst>
            <pc:docMk/>
            <pc:sldMk cId="463346567" sldId="294"/>
            <ac:spMk id="4" creationId="{0FE6CD8E-DD36-8AE8-6F60-0F1B58A369A2}"/>
          </ac:spMkLst>
        </pc:spChg>
      </pc:sldChg>
      <pc:sldChg chg="modSp">
        <pc:chgData name="Shashank Shekhar" userId="S::shashank@edunetfoundation.org::0008d1ff-90e7-469a-9966-0dcad996503d" providerId="AD" clId="Web-{DDECA6B8-EB60-8CCA-44AD-095744BAEBB9}" dt="2022-05-10T05:12:33.751" v="2" actId="20577"/>
        <pc:sldMkLst>
          <pc:docMk/>
          <pc:sldMk cId="1354576378" sldId="302"/>
        </pc:sldMkLst>
        <pc:spChg chg="mod">
          <ac:chgData name="Shashank Shekhar" userId="S::shashank@edunetfoundation.org::0008d1ff-90e7-469a-9966-0dcad996503d" providerId="AD" clId="Web-{DDECA6B8-EB60-8CCA-44AD-095744BAEBB9}" dt="2022-05-10T05:12:33.751" v="2" actId="20577"/>
          <ac:spMkLst>
            <pc:docMk/>
            <pc:sldMk cId="1354576378" sldId="302"/>
            <ac:spMk id="3" creationId="{64982582-8245-00D7-2100-7A8F555A7F36}"/>
          </ac:spMkLst>
        </pc:spChg>
      </pc:sldChg>
    </pc:docChg>
  </pc:docChgLst>
  <pc:docChgLst>
    <pc:chgData name="Pravin Prajapati" userId="S::pravin@edunetfoundation.org::9f0ce95f-5aee-43b0-8285-2e8ab565fdaa" providerId="AD" clId="Web-{49C2BF3F-5D56-F8CA-5A55-DC9E3F12842A}"/>
    <pc:docChg chg="modSld">
      <pc:chgData name="Pravin Prajapati" userId="S::pravin@edunetfoundation.org::9f0ce95f-5aee-43b0-8285-2e8ab565fdaa" providerId="AD" clId="Web-{49C2BF3F-5D56-F8CA-5A55-DC9E3F12842A}" dt="2022-05-07T15:37:19.655" v="6" actId="20577"/>
      <pc:docMkLst>
        <pc:docMk/>
      </pc:docMkLst>
      <pc:sldChg chg="modSp">
        <pc:chgData name="Pravin Prajapati" userId="S::pravin@edunetfoundation.org::9f0ce95f-5aee-43b0-8285-2e8ab565fdaa" providerId="AD" clId="Web-{49C2BF3F-5D56-F8CA-5A55-DC9E3F12842A}" dt="2022-05-07T15:37:19.655" v="6" actId="20577"/>
        <pc:sldMkLst>
          <pc:docMk/>
          <pc:sldMk cId="1464327425" sldId="257"/>
        </pc:sldMkLst>
        <pc:spChg chg="mod">
          <ac:chgData name="Pravin Prajapati" userId="S::pravin@edunetfoundation.org::9f0ce95f-5aee-43b0-8285-2e8ab565fdaa" providerId="AD" clId="Web-{49C2BF3F-5D56-F8CA-5A55-DC9E3F12842A}" dt="2022-05-07T15:37:19.655" v="6" actId="20577"/>
          <ac:spMkLst>
            <pc:docMk/>
            <pc:sldMk cId="1464327425" sldId="257"/>
            <ac:spMk id="5" creationId="{741FDA16-5F26-D116-FC2E-05C7CC8E5F23}"/>
          </ac:spMkLst>
        </pc:spChg>
      </pc:sldChg>
    </pc:docChg>
  </pc:docChgLst>
  <pc:docChgLst>
    <pc:chgData name="Pravin Prajapati" userId="S::pravin@edunetfoundation.org::9f0ce95f-5aee-43b0-8285-2e8ab565fdaa" providerId="AD" clId="Web-{AF821BE1-75BC-61EE-75A0-9BF78B6B4D83}"/>
    <pc:docChg chg="addSld delSld modSld">
      <pc:chgData name="Pravin Prajapati" userId="S::pravin@edunetfoundation.org::9f0ce95f-5aee-43b0-8285-2e8ab565fdaa" providerId="AD" clId="Web-{AF821BE1-75BC-61EE-75A0-9BF78B6B4D83}" dt="2022-05-11T09:20:46.947" v="14"/>
      <pc:docMkLst>
        <pc:docMk/>
      </pc:docMkLst>
      <pc:sldChg chg="modSp del">
        <pc:chgData name="Pravin Prajapati" userId="S::pravin@edunetfoundation.org::9f0ce95f-5aee-43b0-8285-2e8ab565fdaa" providerId="AD" clId="Web-{AF821BE1-75BC-61EE-75A0-9BF78B6B4D83}" dt="2022-05-11T07:03:01.576" v="2"/>
        <pc:sldMkLst>
          <pc:docMk/>
          <pc:sldMk cId="109857222" sldId="256"/>
        </pc:sldMkLst>
        <pc:spChg chg="mod">
          <ac:chgData name="Pravin Prajapati" userId="S::pravin@edunetfoundation.org::9f0ce95f-5aee-43b0-8285-2e8ab565fdaa" providerId="AD" clId="Web-{AF821BE1-75BC-61EE-75A0-9BF78B6B4D83}" dt="2022-05-11T07:02:51.638" v="0" actId="14100"/>
          <ac:spMkLst>
            <pc:docMk/>
            <pc:sldMk cId="109857222" sldId="256"/>
            <ac:spMk id="4" creationId="{336EA56E-D6E0-E879-E1D6-09F31EBD24AE}"/>
          </ac:spMkLst>
        </pc:spChg>
      </pc:sldChg>
      <pc:sldChg chg="addSp delSp modSp mod setBg">
        <pc:chgData name="Pravin Prajapati" userId="S::pravin@edunetfoundation.org::9f0ce95f-5aee-43b0-8285-2e8ab565fdaa" providerId="AD" clId="Web-{AF821BE1-75BC-61EE-75A0-9BF78B6B4D83}" dt="2022-05-11T09:20:46.947" v="14"/>
        <pc:sldMkLst>
          <pc:docMk/>
          <pc:sldMk cId="1464327425" sldId="257"/>
        </pc:sldMkLst>
        <pc:spChg chg="mod">
          <ac:chgData name="Pravin Prajapati" userId="S::pravin@edunetfoundation.org::9f0ce95f-5aee-43b0-8285-2e8ab565fdaa" providerId="AD" clId="Web-{AF821BE1-75BC-61EE-75A0-9BF78B6B4D83}" dt="2022-05-11T09:20:46.947" v="14"/>
          <ac:spMkLst>
            <pc:docMk/>
            <pc:sldMk cId="1464327425" sldId="257"/>
            <ac:spMk id="4" creationId="{28DA0EBF-BFA8-52C6-9DAB-63F85DD7A07F}"/>
          </ac:spMkLst>
        </pc:spChg>
        <pc:spChg chg="add del">
          <ac:chgData name="Pravin Prajapati" userId="S::pravin@edunetfoundation.org::9f0ce95f-5aee-43b0-8285-2e8ab565fdaa" providerId="AD" clId="Web-{AF821BE1-75BC-61EE-75A0-9BF78B6B4D83}" dt="2022-05-11T09:20:46.947" v="14"/>
          <ac:spMkLst>
            <pc:docMk/>
            <pc:sldMk cId="1464327425" sldId="257"/>
            <ac:spMk id="5" creationId="{741FDA16-5F26-D116-FC2E-05C7CC8E5F23}"/>
          </ac:spMkLst>
        </pc:spChg>
        <pc:spChg chg="add del">
          <ac:chgData name="Pravin Prajapati" userId="S::pravin@edunetfoundation.org::9f0ce95f-5aee-43b0-8285-2e8ab565fdaa" providerId="AD" clId="Web-{AF821BE1-75BC-61EE-75A0-9BF78B6B4D83}" dt="2022-05-11T09:20:46.947" v="14"/>
          <ac:spMkLst>
            <pc:docMk/>
            <pc:sldMk cId="1464327425" sldId="257"/>
            <ac:spMk id="11" creationId="{C5278130-DFE0-457B-8698-88DF69019DDE}"/>
          </ac:spMkLst>
        </pc:spChg>
        <pc:spChg chg="add del">
          <ac:chgData name="Pravin Prajapati" userId="S::pravin@edunetfoundation.org::9f0ce95f-5aee-43b0-8285-2e8ab565fdaa" providerId="AD" clId="Web-{AF821BE1-75BC-61EE-75A0-9BF78B6B4D83}" dt="2022-05-11T09:20:46.947" v="14"/>
          <ac:spMkLst>
            <pc:docMk/>
            <pc:sldMk cId="1464327425" sldId="257"/>
            <ac:spMk id="13" creationId="{2F99531B-1681-4D6E-BECB-18325B33A618}"/>
          </ac:spMkLst>
        </pc:spChg>
        <pc:spChg chg="add del">
          <ac:chgData name="Pravin Prajapati" userId="S::pravin@edunetfoundation.org::9f0ce95f-5aee-43b0-8285-2e8ab565fdaa" providerId="AD" clId="Web-{AF821BE1-75BC-61EE-75A0-9BF78B6B4D83}" dt="2022-05-11T09:20:46.947" v="14"/>
          <ac:spMkLst>
            <pc:docMk/>
            <pc:sldMk cId="1464327425" sldId="257"/>
            <ac:spMk id="15" creationId="{20344094-430A-400B-804B-910E696A1A90}"/>
          </ac:spMkLst>
        </pc:spChg>
        <pc:spChg chg="add del">
          <ac:chgData name="Pravin Prajapati" userId="S::pravin@edunetfoundation.org::9f0ce95f-5aee-43b0-8285-2e8ab565fdaa" providerId="AD" clId="Web-{AF821BE1-75BC-61EE-75A0-9BF78B6B4D83}" dt="2022-05-11T09:20:46.947" v="14"/>
          <ac:spMkLst>
            <pc:docMk/>
            <pc:sldMk cId="1464327425" sldId="257"/>
            <ac:spMk id="17" creationId="{453C67DF-7782-4E57-AB9B-F1B4811AD8FE}"/>
          </ac:spMkLst>
        </pc:spChg>
        <pc:graphicFrameChg chg="add del">
          <ac:chgData name="Pravin Prajapati" userId="S::pravin@edunetfoundation.org::9f0ce95f-5aee-43b0-8285-2e8ab565fdaa" providerId="AD" clId="Web-{AF821BE1-75BC-61EE-75A0-9BF78B6B4D83}" dt="2022-05-11T09:20:46.947" v="14"/>
          <ac:graphicFrameMkLst>
            <pc:docMk/>
            <pc:sldMk cId="1464327425" sldId="257"/>
            <ac:graphicFrameMk id="7" creationId="{605A49D5-71E0-81EB-FA2A-DDA61F447018}"/>
          </ac:graphicFrameMkLst>
        </pc:graphicFrameChg>
        <pc:cxnChg chg="add del">
          <ac:chgData name="Pravin Prajapati" userId="S::pravin@edunetfoundation.org::9f0ce95f-5aee-43b0-8285-2e8ab565fdaa" providerId="AD" clId="Web-{AF821BE1-75BC-61EE-75A0-9BF78B6B4D83}" dt="2022-05-11T09:20:46.947" v="14"/>
          <ac:cxnSpMkLst>
            <pc:docMk/>
            <pc:sldMk cId="1464327425" sldId="257"/>
            <ac:cxnSpMk id="19" creationId="{B03A5AE3-BD30-455C-842B-7626C8BEF097}"/>
          </ac:cxnSpMkLst>
        </pc:cxnChg>
        <pc:cxnChg chg="add del">
          <ac:chgData name="Pravin Prajapati" userId="S::pravin@edunetfoundation.org::9f0ce95f-5aee-43b0-8285-2e8ab565fdaa" providerId="AD" clId="Web-{AF821BE1-75BC-61EE-75A0-9BF78B6B4D83}" dt="2022-05-11T09:20:46.947" v="14"/>
          <ac:cxnSpMkLst>
            <pc:docMk/>
            <pc:sldMk cId="1464327425" sldId="257"/>
            <ac:cxnSpMk id="21" creationId="{2DBECAA5-1F2D-470D-875C-8F2C2CA3E54B}"/>
          </ac:cxnSpMkLst>
        </pc:cxnChg>
      </pc:sldChg>
      <pc:sldChg chg="add del replId">
        <pc:chgData name="Pravin Prajapati" userId="S::pravin@edunetfoundation.org::9f0ce95f-5aee-43b0-8285-2e8ab565fdaa" providerId="AD" clId="Web-{AF821BE1-75BC-61EE-75A0-9BF78B6B4D83}" dt="2022-05-11T07:07:23.161" v="10"/>
        <pc:sldMkLst>
          <pc:docMk/>
          <pc:sldMk cId="857188693" sldId="304"/>
        </pc:sldMkLst>
      </pc:sldChg>
      <pc:sldChg chg="modSp new">
        <pc:chgData name="Pravin Prajapati" userId="S::pravin@edunetfoundation.org::9f0ce95f-5aee-43b0-8285-2e8ab565fdaa" providerId="AD" clId="Web-{AF821BE1-75BC-61EE-75A0-9BF78B6B4D83}" dt="2022-05-11T07:03:30.327" v="9" actId="20577"/>
        <pc:sldMkLst>
          <pc:docMk/>
          <pc:sldMk cId="785673249" sldId="305"/>
        </pc:sldMkLst>
        <pc:spChg chg="mod">
          <ac:chgData name="Pravin Prajapati" userId="S::pravin@edunetfoundation.org::9f0ce95f-5aee-43b0-8285-2e8ab565fdaa" providerId="AD" clId="Web-{AF821BE1-75BC-61EE-75A0-9BF78B6B4D83}" dt="2022-05-11T07:03:30.327" v="9" actId="20577"/>
          <ac:spMkLst>
            <pc:docMk/>
            <pc:sldMk cId="785673249" sldId="305"/>
            <ac:spMk id="2" creationId="{0CB861E6-562D-6B94-2228-ADF34E8A06F7}"/>
          </ac:spMkLst>
        </pc:spChg>
      </pc:sldChg>
      <pc:sldChg chg="new del">
        <pc:chgData name="Pravin Prajapati" userId="S::pravin@edunetfoundation.org::9f0ce95f-5aee-43b0-8285-2e8ab565fdaa" providerId="AD" clId="Web-{AF821BE1-75BC-61EE-75A0-9BF78B6B4D83}" dt="2022-05-11T07:21:59.700" v="12"/>
        <pc:sldMkLst>
          <pc:docMk/>
          <pc:sldMk cId="3493089592" sldId="306"/>
        </pc:sldMkLst>
      </pc:sldChg>
    </pc:docChg>
  </pc:docChgLst>
  <pc:docChgLst>
    <pc:chgData name="Pravin Prajapati" userId="S::pravin@edunetfoundation.org::9f0ce95f-5aee-43b0-8285-2e8ab565fdaa" providerId="AD" clId="Web-{2B0F102D-5B9B-0BBD-3811-38855A6AABC6}"/>
    <pc:docChg chg="modSld">
      <pc:chgData name="Pravin Prajapati" userId="S::pravin@edunetfoundation.org::9f0ce95f-5aee-43b0-8285-2e8ab565fdaa" providerId="AD" clId="Web-{2B0F102D-5B9B-0BBD-3811-38855A6AABC6}" dt="2022-07-01T11:15:43.489" v="170" actId="1076"/>
      <pc:docMkLst>
        <pc:docMk/>
      </pc:docMkLst>
      <pc:sldChg chg="modSp">
        <pc:chgData name="Pravin Prajapati" userId="S::pravin@edunetfoundation.org::9f0ce95f-5aee-43b0-8285-2e8ab565fdaa" providerId="AD" clId="Web-{2B0F102D-5B9B-0BBD-3811-38855A6AABC6}" dt="2022-07-01T11:07:28.005" v="19" actId="20577"/>
        <pc:sldMkLst>
          <pc:docMk/>
          <pc:sldMk cId="1464327425" sldId="257"/>
        </pc:sldMkLst>
        <pc:spChg chg="mod">
          <ac:chgData name="Pravin Prajapati" userId="S::pravin@edunetfoundation.org::9f0ce95f-5aee-43b0-8285-2e8ab565fdaa" providerId="AD" clId="Web-{2B0F102D-5B9B-0BBD-3811-38855A6AABC6}" dt="2022-07-01T11:07:28.005" v="19" actId="20577"/>
          <ac:spMkLst>
            <pc:docMk/>
            <pc:sldMk cId="1464327425" sldId="257"/>
            <ac:spMk id="4" creationId="{28DA0EBF-BFA8-52C6-9DAB-63F85DD7A07F}"/>
          </ac:spMkLst>
        </pc:spChg>
      </pc:sldChg>
      <pc:sldChg chg="modSp">
        <pc:chgData name="Pravin Prajapati" userId="S::pravin@edunetfoundation.org::9f0ce95f-5aee-43b0-8285-2e8ab565fdaa" providerId="AD" clId="Web-{2B0F102D-5B9B-0BBD-3811-38855A6AABC6}" dt="2022-07-01T11:07:52.975" v="24" actId="1076"/>
        <pc:sldMkLst>
          <pc:docMk/>
          <pc:sldMk cId="191993363" sldId="258"/>
        </pc:sldMkLst>
        <pc:spChg chg="mod">
          <ac:chgData name="Pravin Prajapati" userId="S::pravin@edunetfoundation.org::9f0ce95f-5aee-43b0-8285-2e8ab565fdaa" providerId="AD" clId="Web-{2B0F102D-5B9B-0BBD-3811-38855A6AABC6}" dt="2022-07-01T11:07:41.006" v="22" actId="14100"/>
          <ac:spMkLst>
            <pc:docMk/>
            <pc:sldMk cId="191993363" sldId="258"/>
            <ac:spMk id="5" creationId="{AC76934A-C40C-802D-FA91-080CF78DF0B9}"/>
          </ac:spMkLst>
        </pc:spChg>
        <pc:spChg chg="mod">
          <ac:chgData name="Pravin Prajapati" userId="S::pravin@edunetfoundation.org::9f0ce95f-5aee-43b0-8285-2e8ab565fdaa" providerId="AD" clId="Web-{2B0F102D-5B9B-0BBD-3811-38855A6AABC6}" dt="2022-07-01T11:07:52.975" v="24" actId="1076"/>
          <ac:spMkLst>
            <pc:docMk/>
            <pc:sldMk cId="191993363" sldId="258"/>
            <ac:spMk id="980" creationId="{7FBD7ED1-665D-9CAC-86E4-DC1AD83C6EB3}"/>
          </ac:spMkLst>
        </pc:spChg>
        <pc:graphicFrameChg chg="mod">
          <ac:chgData name="Pravin Prajapati" userId="S::pravin@edunetfoundation.org::9f0ce95f-5aee-43b0-8285-2e8ab565fdaa" providerId="AD" clId="Web-{2B0F102D-5B9B-0BBD-3811-38855A6AABC6}" dt="2022-07-01T11:07:49.600" v="23" actId="1076"/>
          <ac:graphicFrameMkLst>
            <pc:docMk/>
            <pc:sldMk cId="191993363" sldId="258"/>
            <ac:graphicFrameMk id="9" creationId="{D25D2D3A-1895-30A3-EAF5-BF4C6F9F0D8F}"/>
          </ac:graphicFrameMkLst>
        </pc:graphicFrameChg>
      </pc:sldChg>
      <pc:sldChg chg="modSp">
        <pc:chgData name="Pravin Prajapati" userId="S::pravin@edunetfoundation.org::9f0ce95f-5aee-43b0-8285-2e8ab565fdaa" providerId="AD" clId="Web-{2B0F102D-5B9B-0BBD-3811-38855A6AABC6}" dt="2022-07-01T11:08:08.381" v="27" actId="1076"/>
        <pc:sldMkLst>
          <pc:docMk/>
          <pc:sldMk cId="2674905746" sldId="259"/>
        </pc:sldMkLst>
        <pc:spChg chg="mod">
          <ac:chgData name="Pravin Prajapati" userId="S::pravin@edunetfoundation.org::9f0ce95f-5aee-43b0-8285-2e8ab565fdaa" providerId="AD" clId="Web-{2B0F102D-5B9B-0BBD-3811-38855A6AABC6}" dt="2022-07-01T11:08:08.381" v="27" actId="1076"/>
          <ac:spMkLst>
            <pc:docMk/>
            <pc:sldMk cId="2674905746" sldId="259"/>
            <ac:spMk id="2" creationId="{407F8BE2-B8F3-A46C-B1E6-0C2828A7B1EB}"/>
          </ac:spMkLst>
        </pc:spChg>
        <pc:spChg chg="mod">
          <ac:chgData name="Pravin Prajapati" userId="S::pravin@edunetfoundation.org::9f0ce95f-5aee-43b0-8285-2e8ab565fdaa" providerId="AD" clId="Web-{2B0F102D-5B9B-0BBD-3811-38855A6AABC6}" dt="2022-07-01T11:07:59.194" v="25" actId="20577"/>
          <ac:spMkLst>
            <pc:docMk/>
            <pc:sldMk cId="2674905746" sldId="259"/>
            <ac:spMk id="5" creationId="{E2B743A6-6C49-BF29-33F4-9EA2A6E7C7CA}"/>
          </ac:spMkLst>
        </pc:spChg>
        <pc:spChg chg="mod">
          <ac:chgData name="Pravin Prajapati" userId="S::pravin@edunetfoundation.org::9f0ce95f-5aee-43b0-8285-2e8ab565fdaa" providerId="AD" clId="Web-{2B0F102D-5B9B-0BBD-3811-38855A6AABC6}" dt="2022-07-01T11:08:04.491" v="26" actId="1076"/>
          <ac:spMkLst>
            <pc:docMk/>
            <pc:sldMk cId="2674905746" sldId="259"/>
            <ac:spMk id="7" creationId="{15BF5FBD-7D23-612E-B44C-653E2D40666B}"/>
          </ac:spMkLst>
        </pc:spChg>
      </pc:sldChg>
      <pc:sldChg chg="addSp delSp modSp">
        <pc:chgData name="Pravin Prajapati" userId="S::pravin@edunetfoundation.org::9f0ce95f-5aee-43b0-8285-2e8ab565fdaa" providerId="AD" clId="Web-{2B0F102D-5B9B-0BBD-3811-38855A6AABC6}" dt="2022-07-01T11:09:31.712" v="48" actId="1076"/>
        <pc:sldMkLst>
          <pc:docMk/>
          <pc:sldMk cId="2007927115" sldId="260"/>
        </pc:sldMkLst>
        <pc:spChg chg="del">
          <ac:chgData name="Pravin Prajapati" userId="S::pravin@edunetfoundation.org::9f0ce95f-5aee-43b0-8285-2e8ab565fdaa" providerId="AD" clId="Web-{2B0F102D-5B9B-0BBD-3811-38855A6AABC6}" dt="2022-07-01T11:08:22.788" v="29"/>
          <ac:spMkLst>
            <pc:docMk/>
            <pc:sldMk cId="2007927115" sldId="260"/>
            <ac:spMk id="2" creationId="{EAA261C5-F62D-59B7-F36A-8796E128F5E4}"/>
          </ac:spMkLst>
        </pc:spChg>
        <pc:spChg chg="mod">
          <ac:chgData name="Pravin Prajapati" userId="S::pravin@edunetfoundation.org::9f0ce95f-5aee-43b0-8285-2e8ab565fdaa" providerId="AD" clId="Web-{2B0F102D-5B9B-0BBD-3811-38855A6AABC6}" dt="2022-07-01T11:09:24.259" v="47" actId="1076"/>
          <ac:spMkLst>
            <pc:docMk/>
            <pc:sldMk cId="2007927115" sldId="260"/>
            <ac:spMk id="3" creationId="{E08FD652-37DA-5093-12BD-562DCB93B8F2}"/>
          </ac:spMkLst>
        </pc:spChg>
        <pc:spChg chg="mod">
          <ac:chgData name="Pravin Prajapati" userId="S::pravin@edunetfoundation.org::9f0ce95f-5aee-43b0-8285-2e8ab565fdaa" providerId="AD" clId="Web-{2B0F102D-5B9B-0BBD-3811-38855A6AABC6}" dt="2022-07-01T11:08:27.163" v="30" actId="1076"/>
          <ac:spMkLst>
            <pc:docMk/>
            <pc:sldMk cId="2007927115" sldId="260"/>
            <ac:spMk id="5" creationId="{017E5445-2A5E-A432-6F19-C6EAFB72A9D1}"/>
          </ac:spMkLst>
        </pc:spChg>
        <pc:spChg chg="add mod">
          <ac:chgData name="Pravin Prajapati" userId="S::pravin@edunetfoundation.org::9f0ce95f-5aee-43b0-8285-2e8ab565fdaa" providerId="AD" clId="Web-{2B0F102D-5B9B-0BBD-3811-38855A6AABC6}" dt="2022-07-01T11:09:31.712" v="48" actId="1076"/>
          <ac:spMkLst>
            <pc:docMk/>
            <pc:sldMk cId="2007927115" sldId="260"/>
            <ac:spMk id="6" creationId="{9DFFE7FE-5429-CE2E-AE0F-FDDF99C9BD78}"/>
          </ac:spMkLst>
        </pc:spChg>
        <pc:picChg chg="mod">
          <ac:chgData name="Pravin Prajapati" userId="S::pravin@edunetfoundation.org::9f0ce95f-5aee-43b0-8285-2e8ab565fdaa" providerId="AD" clId="Web-{2B0F102D-5B9B-0BBD-3811-38855A6AABC6}" dt="2022-07-01T11:08:29.976" v="31" actId="1076"/>
          <ac:picMkLst>
            <pc:docMk/>
            <pc:sldMk cId="2007927115" sldId="260"/>
            <ac:picMk id="4" creationId="{B2CBDC89-3959-BCE1-9A21-BA95454C6829}"/>
          </ac:picMkLst>
        </pc:picChg>
      </pc:sldChg>
      <pc:sldChg chg="modSp">
        <pc:chgData name="Pravin Prajapati" userId="S::pravin@edunetfoundation.org::9f0ce95f-5aee-43b0-8285-2e8ab565fdaa" providerId="AD" clId="Web-{2B0F102D-5B9B-0BBD-3811-38855A6AABC6}" dt="2022-07-01T11:09:44.931" v="49" actId="20577"/>
        <pc:sldMkLst>
          <pc:docMk/>
          <pc:sldMk cId="12027088" sldId="261"/>
        </pc:sldMkLst>
        <pc:spChg chg="mod">
          <ac:chgData name="Pravin Prajapati" userId="S::pravin@edunetfoundation.org::9f0ce95f-5aee-43b0-8285-2e8ab565fdaa" providerId="AD" clId="Web-{2B0F102D-5B9B-0BBD-3811-38855A6AABC6}" dt="2022-07-01T11:09:44.931" v="49" actId="20577"/>
          <ac:spMkLst>
            <pc:docMk/>
            <pc:sldMk cId="12027088" sldId="261"/>
            <ac:spMk id="4" creationId="{F0833139-FFE6-30BE-BC88-1CA763D014B6}"/>
          </ac:spMkLst>
        </pc:spChg>
      </pc:sldChg>
      <pc:sldChg chg="modSp">
        <pc:chgData name="Pravin Prajapati" userId="S::pravin@edunetfoundation.org::9f0ce95f-5aee-43b0-8285-2e8ab565fdaa" providerId="AD" clId="Web-{2B0F102D-5B9B-0BBD-3811-38855A6AABC6}" dt="2022-07-01T11:10:25.167" v="53" actId="14100"/>
        <pc:sldMkLst>
          <pc:docMk/>
          <pc:sldMk cId="2892038124" sldId="265"/>
        </pc:sldMkLst>
        <pc:spChg chg="mod">
          <ac:chgData name="Pravin Prajapati" userId="S::pravin@edunetfoundation.org::9f0ce95f-5aee-43b0-8285-2e8ab565fdaa" providerId="AD" clId="Web-{2B0F102D-5B9B-0BBD-3811-38855A6AABC6}" dt="2022-07-01T11:10:25.167" v="53" actId="14100"/>
          <ac:spMkLst>
            <pc:docMk/>
            <pc:sldMk cId="2892038124" sldId="265"/>
            <ac:spMk id="4" creationId="{FA3847B3-CD9F-5FED-6770-22C4F4761F38}"/>
          </ac:spMkLst>
        </pc:spChg>
      </pc:sldChg>
      <pc:sldChg chg="modSp">
        <pc:chgData name="Pravin Prajapati" userId="S::pravin@edunetfoundation.org::9f0ce95f-5aee-43b0-8285-2e8ab565fdaa" providerId="AD" clId="Web-{2B0F102D-5B9B-0BBD-3811-38855A6AABC6}" dt="2022-07-01T11:10:57.543" v="58" actId="20577"/>
        <pc:sldMkLst>
          <pc:docMk/>
          <pc:sldMk cId="2998138638" sldId="272"/>
        </pc:sldMkLst>
        <pc:spChg chg="mod">
          <ac:chgData name="Pravin Prajapati" userId="S::pravin@edunetfoundation.org::9f0ce95f-5aee-43b0-8285-2e8ab565fdaa" providerId="AD" clId="Web-{2B0F102D-5B9B-0BBD-3811-38855A6AABC6}" dt="2022-07-01T11:10:57.543" v="58" actId="20577"/>
          <ac:spMkLst>
            <pc:docMk/>
            <pc:sldMk cId="2998138638" sldId="272"/>
            <ac:spMk id="3" creationId="{3DCF5171-3E8E-C3C3-7936-4DA5F132D2E7}"/>
          </ac:spMkLst>
        </pc:spChg>
        <pc:graphicFrameChg chg="mod">
          <ac:chgData name="Pravin Prajapati" userId="S::pravin@edunetfoundation.org::9f0ce95f-5aee-43b0-8285-2e8ab565fdaa" providerId="AD" clId="Web-{2B0F102D-5B9B-0BBD-3811-38855A6AABC6}" dt="2022-07-01T11:10:45.370" v="56" actId="1076"/>
          <ac:graphicFrameMkLst>
            <pc:docMk/>
            <pc:sldMk cId="2998138638" sldId="272"/>
            <ac:graphicFrameMk id="2" creationId="{155D2D11-83B8-19BE-F4D6-E4DD8E5D176C}"/>
          </ac:graphicFrameMkLst>
        </pc:graphicFrameChg>
      </pc:sldChg>
      <pc:sldChg chg="modSp">
        <pc:chgData name="Pravin Prajapati" userId="S::pravin@edunetfoundation.org::9f0ce95f-5aee-43b0-8285-2e8ab565fdaa" providerId="AD" clId="Web-{2B0F102D-5B9B-0BBD-3811-38855A6AABC6}" dt="2022-07-01T11:11:07.777" v="60" actId="1076"/>
        <pc:sldMkLst>
          <pc:docMk/>
          <pc:sldMk cId="2515664703" sldId="274"/>
        </pc:sldMkLst>
        <pc:spChg chg="mod">
          <ac:chgData name="Pravin Prajapati" userId="S::pravin@edunetfoundation.org::9f0ce95f-5aee-43b0-8285-2e8ab565fdaa" providerId="AD" clId="Web-{2B0F102D-5B9B-0BBD-3811-38855A6AABC6}" dt="2022-07-01T11:11:07.777" v="60" actId="1076"/>
          <ac:spMkLst>
            <pc:docMk/>
            <pc:sldMk cId="2515664703" sldId="274"/>
            <ac:spMk id="2" creationId="{2110D5CC-0D80-5D35-A872-C74BD2D79447}"/>
          </ac:spMkLst>
        </pc:spChg>
      </pc:sldChg>
      <pc:sldChg chg="modSp">
        <pc:chgData name="Pravin Prajapati" userId="S::pravin@edunetfoundation.org::9f0ce95f-5aee-43b0-8285-2e8ab565fdaa" providerId="AD" clId="Web-{2B0F102D-5B9B-0BBD-3811-38855A6AABC6}" dt="2022-07-01T11:11:19.231" v="62" actId="14100"/>
        <pc:sldMkLst>
          <pc:docMk/>
          <pc:sldMk cId="3762525857" sldId="278"/>
        </pc:sldMkLst>
        <pc:spChg chg="mod">
          <ac:chgData name="Pravin Prajapati" userId="S::pravin@edunetfoundation.org::9f0ce95f-5aee-43b0-8285-2e8ab565fdaa" providerId="AD" clId="Web-{2B0F102D-5B9B-0BBD-3811-38855A6AABC6}" dt="2022-07-01T11:11:19.231" v="62" actId="14100"/>
          <ac:spMkLst>
            <pc:docMk/>
            <pc:sldMk cId="3762525857" sldId="278"/>
            <ac:spMk id="2" creationId="{2A3D9100-990D-46BE-0ACE-D7E9335538F8}"/>
          </ac:spMkLst>
        </pc:spChg>
      </pc:sldChg>
      <pc:sldChg chg="addSp modSp">
        <pc:chgData name="Pravin Prajapati" userId="S::pravin@edunetfoundation.org::9f0ce95f-5aee-43b0-8285-2e8ab565fdaa" providerId="AD" clId="Web-{2B0F102D-5B9B-0BBD-3811-38855A6AABC6}" dt="2022-07-01T11:12:23.280" v="84" actId="1076"/>
        <pc:sldMkLst>
          <pc:docMk/>
          <pc:sldMk cId="1190397708" sldId="279"/>
        </pc:sldMkLst>
        <pc:spChg chg="mod">
          <ac:chgData name="Pravin Prajapati" userId="S::pravin@edunetfoundation.org::9f0ce95f-5aee-43b0-8285-2e8ab565fdaa" providerId="AD" clId="Web-{2B0F102D-5B9B-0BBD-3811-38855A6AABC6}" dt="2022-07-01T11:12:23.280" v="84" actId="1076"/>
          <ac:spMkLst>
            <pc:docMk/>
            <pc:sldMk cId="1190397708" sldId="279"/>
            <ac:spMk id="2" creationId="{A2227038-A702-5CCF-3054-8888A59F3C08}"/>
          </ac:spMkLst>
        </pc:spChg>
        <pc:spChg chg="add mod">
          <ac:chgData name="Pravin Prajapati" userId="S::pravin@edunetfoundation.org::9f0ce95f-5aee-43b0-8285-2e8ab565fdaa" providerId="AD" clId="Web-{2B0F102D-5B9B-0BBD-3811-38855A6AABC6}" dt="2022-07-01T11:12:12.857" v="81" actId="14100"/>
          <ac:spMkLst>
            <pc:docMk/>
            <pc:sldMk cId="1190397708" sldId="279"/>
            <ac:spMk id="3" creationId="{134BD066-15ED-379F-49AF-B4E606CA32C8}"/>
          </ac:spMkLst>
        </pc:spChg>
        <pc:spChg chg="mod">
          <ac:chgData name="Pravin Prajapati" userId="S::pravin@edunetfoundation.org::9f0ce95f-5aee-43b0-8285-2e8ab565fdaa" providerId="AD" clId="Web-{2B0F102D-5B9B-0BBD-3811-38855A6AABC6}" dt="2022-07-01T11:12:19.264" v="83" actId="1076"/>
          <ac:spMkLst>
            <pc:docMk/>
            <pc:sldMk cId="1190397708" sldId="279"/>
            <ac:spMk id="4" creationId="{100F93C0-0713-A28A-CA1A-9FA460BA512E}"/>
          </ac:spMkLst>
        </pc:spChg>
        <pc:picChg chg="mod">
          <ac:chgData name="Pravin Prajapati" userId="S::pravin@edunetfoundation.org::9f0ce95f-5aee-43b0-8285-2e8ab565fdaa" providerId="AD" clId="Web-{2B0F102D-5B9B-0BBD-3811-38855A6AABC6}" dt="2022-07-01T11:12:15.623" v="82" actId="1076"/>
          <ac:picMkLst>
            <pc:docMk/>
            <pc:sldMk cId="1190397708" sldId="279"/>
            <ac:picMk id="5" creationId="{37D647E0-421D-C252-F7D9-56E5F842A31C}"/>
          </ac:picMkLst>
        </pc:picChg>
      </pc:sldChg>
      <pc:sldChg chg="modSp">
        <pc:chgData name="Pravin Prajapati" userId="S::pravin@edunetfoundation.org::9f0ce95f-5aee-43b0-8285-2e8ab565fdaa" providerId="AD" clId="Web-{2B0F102D-5B9B-0BBD-3811-38855A6AABC6}" dt="2022-07-01T11:12:57.046" v="91" actId="1076"/>
        <pc:sldMkLst>
          <pc:docMk/>
          <pc:sldMk cId="2800929975" sldId="284"/>
        </pc:sldMkLst>
        <pc:spChg chg="mod">
          <ac:chgData name="Pravin Prajapati" userId="S::pravin@edunetfoundation.org::9f0ce95f-5aee-43b0-8285-2e8ab565fdaa" providerId="AD" clId="Web-{2B0F102D-5B9B-0BBD-3811-38855A6AABC6}" dt="2022-07-01T11:12:35.296" v="87" actId="14100"/>
          <ac:spMkLst>
            <pc:docMk/>
            <pc:sldMk cId="2800929975" sldId="284"/>
            <ac:spMk id="2" creationId="{E838F030-29F3-0208-6594-205279AF524D}"/>
          </ac:spMkLst>
        </pc:spChg>
        <pc:spChg chg="mod">
          <ac:chgData name="Pravin Prajapati" userId="S::pravin@edunetfoundation.org::9f0ce95f-5aee-43b0-8285-2e8ab565fdaa" providerId="AD" clId="Web-{2B0F102D-5B9B-0BBD-3811-38855A6AABC6}" dt="2022-07-01T11:12:57.046" v="91" actId="1076"/>
          <ac:spMkLst>
            <pc:docMk/>
            <pc:sldMk cId="2800929975" sldId="284"/>
            <ac:spMk id="5" creationId="{0AC0D1B9-74B3-75E9-97AB-4EEDB80FB6CD}"/>
          </ac:spMkLst>
        </pc:spChg>
        <pc:spChg chg="mod">
          <ac:chgData name="Pravin Prajapati" userId="S::pravin@edunetfoundation.org::9f0ce95f-5aee-43b0-8285-2e8ab565fdaa" providerId="AD" clId="Web-{2B0F102D-5B9B-0BBD-3811-38855A6AABC6}" dt="2022-07-01T11:12:53.124" v="90" actId="1076"/>
          <ac:spMkLst>
            <pc:docMk/>
            <pc:sldMk cId="2800929975" sldId="284"/>
            <ac:spMk id="12" creationId="{17D5ED0D-F069-AD06-22A9-EAD17951DDC9}"/>
          </ac:spMkLst>
        </pc:spChg>
        <pc:picChg chg="mod">
          <ac:chgData name="Pravin Prajapati" userId="S::pravin@edunetfoundation.org::9f0ce95f-5aee-43b0-8285-2e8ab565fdaa" providerId="AD" clId="Web-{2B0F102D-5B9B-0BBD-3811-38855A6AABC6}" dt="2022-07-01T11:12:45.499" v="89" actId="14100"/>
          <ac:picMkLst>
            <pc:docMk/>
            <pc:sldMk cId="2800929975" sldId="284"/>
            <ac:picMk id="4" creationId="{720B8D8F-E64F-EFC0-B2FF-7F0F818B39C2}"/>
          </ac:picMkLst>
        </pc:picChg>
      </pc:sldChg>
      <pc:sldChg chg="delSp modSp">
        <pc:chgData name="Pravin Prajapati" userId="S::pravin@edunetfoundation.org::9f0ce95f-5aee-43b0-8285-2e8ab565fdaa" providerId="AD" clId="Web-{2B0F102D-5B9B-0BBD-3811-38855A6AABC6}" dt="2022-07-01T11:13:49.626" v="101" actId="20577"/>
        <pc:sldMkLst>
          <pc:docMk/>
          <pc:sldMk cId="4187634725" sldId="286"/>
        </pc:sldMkLst>
        <pc:spChg chg="mod">
          <ac:chgData name="Pravin Prajapati" userId="S::pravin@edunetfoundation.org::9f0ce95f-5aee-43b0-8285-2e8ab565fdaa" providerId="AD" clId="Web-{2B0F102D-5B9B-0BBD-3811-38855A6AABC6}" dt="2022-07-01T11:13:49.626" v="101" actId="20577"/>
          <ac:spMkLst>
            <pc:docMk/>
            <pc:sldMk cId="4187634725" sldId="286"/>
            <ac:spMk id="2" creationId="{F7CA0B4A-3C2E-7DD5-835A-CD52CEFA7780}"/>
          </ac:spMkLst>
        </pc:spChg>
        <pc:spChg chg="del">
          <ac:chgData name="Pravin Prajapati" userId="S::pravin@edunetfoundation.org::9f0ce95f-5aee-43b0-8285-2e8ab565fdaa" providerId="AD" clId="Web-{2B0F102D-5B9B-0BBD-3811-38855A6AABC6}" dt="2022-07-01T11:13:08.828" v="92"/>
          <ac:spMkLst>
            <pc:docMk/>
            <pc:sldMk cId="4187634725" sldId="286"/>
            <ac:spMk id="5" creationId="{F9C170C8-B52D-EB4B-8179-536291CF0579}"/>
          </ac:spMkLst>
        </pc:spChg>
        <pc:spChg chg="mod">
          <ac:chgData name="Pravin Prajapati" userId="S::pravin@edunetfoundation.org::9f0ce95f-5aee-43b0-8285-2e8ab565fdaa" providerId="AD" clId="Web-{2B0F102D-5B9B-0BBD-3811-38855A6AABC6}" dt="2022-07-01T11:13:34.188" v="98" actId="1076"/>
          <ac:spMkLst>
            <pc:docMk/>
            <pc:sldMk cId="4187634725" sldId="286"/>
            <ac:spMk id="6" creationId="{4C4485DA-4214-06C3-FD9A-068732E8DBED}"/>
          </ac:spMkLst>
        </pc:spChg>
        <pc:picChg chg="mod">
          <ac:chgData name="Pravin Prajapati" userId="S::pravin@edunetfoundation.org::9f0ce95f-5aee-43b0-8285-2e8ab565fdaa" providerId="AD" clId="Web-{2B0F102D-5B9B-0BBD-3811-38855A6AABC6}" dt="2022-07-01T11:13:39.532" v="100" actId="14100"/>
          <ac:picMkLst>
            <pc:docMk/>
            <pc:sldMk cId="4187634725" sldId="286"/>
            <ac:picMk id="4" creationId="{4C73389D-65FE-96CE-20A7-722C26DCA5CC}"/>
          </ac:picMkLst>
        </pc:picChg>
      </pc:sldChg>
      <pc:sldChg chg="modSp">
        <pc:chgData name="Pravin Prajapati" userId="S::pravin@edunetfoundation.org::9f0ce95f-5aee-43b0-8285-2e8ab565fdaa" providerId="AD" clId="Web-{2B0F102D-5B9B-0BBD-3811-38855A6AABC6}" dt="2022-07-01T11:13:58.845" v="103" actId="1076"/>
        <pc:sldMkLst>
          <pc:docMk/>
          <pc:sldMk cId="3454239255" sldId="289"/>
        </pc:sldMkLst>
        <pc:spChg chg="mod">
          <ac:chgData name="Pravin Prajapati" userId="S::pravin@edunetfoundation.org::9f0ce95f-5aee-43b0-8285-2e8ab565fdaa" providerId="AD" clId="Web-{2B0F102D-5B9B-0BBD-3811-38855A6AABC6}" dt="2022-07-01T11:13:58.845" v="103" actId="1076"/>
          <ac:spMkLst>
            <pc:docMk/>
            <pc:sldMk cId="3454239255" sldId="289"/>
            <ac:spMk id="3" creationId="{3874A75D-D2A4-64B2-C85B-F6F7F4713607}"/>
          </ac:spMkLst>
        </pc:spChg>
      </pc:sldChg>
      <pc:sldChg chg="modSp">
        <pc:chgData name="Pravin Prajapati" userId="S::pravin@edunetfoundation.org::9f0ce95f-5aee-43b0-8285-2e8ab565fdaa" providerId="AD" clId="Web-{2B0F102D-5B9B-0BBD-3811-38855A6AABC6}" dt="2022-07-01T11:14:25.893" v="109" actId="14100"/>
        <pc:sldMkLst>
          <pc:docMk/>
          <pc:sldMk cId="463346567" sldId="294"/>
        </pc:sldMkLst>
        <pc:spChg chg="mod">
          <ac:chgData name="Pravin Prajapati" userId="S::pravin@edunetfoundation.org::9f0ce95f-5aee-43b0-8285-2e8ab565fdaa" providerId="AD" clId="Web-{2B0F102D-5B9B-0BBD-3811-38855A6AABC6}" dt="2022-07-01T11:14:21.205" v="108" actId="1076"/>
          <ac:spMkLst>
            <pc:docMk/>
            <pc:sldMk cId="463346567" sldId="294"/>
            <ac:spMk id="3" creationId="{F1D9DAA4-276D-1843-C501-90E5B3AF621F}"/>
          </ac:spMkLst>
        </pc:spChg>
        <pc:picChg chg="mod">
          <ac:chgData name="Pravin Prajapati" userId="S::pravin@edunetfoundation.org::9f0ce95f-5aee-43b0-8285-2e8ab565fdaa" providerId="AD" clId="Web-{2B0F102D-5B9B-0BBD-3811-38855A6AABC6}" dt="2022-07-01T11:14:25.893" v="109" actId="14100"/>
          <ac:picMkLst>
            <pc:docMk/>
            <pc:sldMk cId="463346567" sldId="294"/>
            <ac:picMk id="5" creationId="{2E5CEEA5-6E80-786B-87BA-08C9DAEAD82A}"/>
          </ac:picMkLst>
        </pc:picChg>
      </pc:sldChg>
      <pc:sldChg chg="modSp">
        <pc:chgData name="Pravin Prajapati" userId="S::pravin@edunetfoundation.org::9f0ce95f-5aee-43b0-8285-2e8ab565fdaa" providerId="AD" clId="Web-{2B0F102D-5B9B-0BBD-3811-38855A6AABC6}" dt="2022-07-01T11:14:32.502" v="110" actId="20577"/>
        <pc:sldMkLst>
          <pc:docMk/>
          <pc:sldMk cId="1525469347" sldId="298"/>
        </pc:sldMkLst>
        <pc:spChg chg="mod">
          <ac:chgData name="Pravin Prajapati" userId="S::pravin@edunetfoundation.org::9f0ce95f-5aee-43b0-8285-2e8ab565fdaa" providerId="AD" clId="Web-{2B0F102D-5B9B-0BBD-3811-38855A6AABC6}" dt="2022-07-01T11:14:32.502" v="110" actId="20577"/>
          <ac:spMkLst>
            <pc:docMk/>
            <pc:sldMk cId="1525469347" sldId="298"/>
            <ac:spMk id="3" creationId="{07F6F4FA-B533-7E80-D52E-C0B2BD0D02B9}"/>
          </ac:spMkLst>
        </pc:spChg>
      </pc:sldChg>
      <pc:sldChg chg="modSp">
        <pc:chgData name="Pravin Prajapati" userId="S::pravin@edunetfoundation.org::9f0ce95f-5aee-43b0-8285-2e8ab565fdaa" providerId="AD" clId="Web-{2B0F102D-5B9B-0BBD-3811-38855A6AABC6}" dt="2022-07-01T11:15:43.489" v="170" actId="1076"/>
        <pc:sldMkLst>
          <pc:docMk/>
          <pc:sldMk cId="1896460268" sldId="301"/>
        </pc:sldMkLst>
        <pc:spChg chg="mod">
          <ac:chgData name="Pravin Prajapati" userId="S::pravin@edunetfoundation.org::9f0ce95f-5aee-43b0-8285-2e8ab565fdaa" providerId="AD" clId="Web-{2B0F102D-5B9B-0BBD-3811-38855A6AABC6}" dt="2022-07-01T11:15:43.489" v="170" actId="1076"/>
          <ac:spMkLst>
            <pc:docMk/>
            <pc:sldMk cId="1896460268" sldId="301"/>
            <ac:spMk id="3" creationId="{678B9498-0B79-899C-F805-DED7C649594A}"/>
          </ac:spMkLst>
        </pc:spChg>
      </pc:sldChg>
      <pc:sldChg chg="modSp">
        <pc:chgData name="Pravin Prajapati" userId="S::pravin@edunetfoundation.org::9f0ce95f-5aee-43b0-8285-2e8ab565fdaa" providerId="AD" clId="Web-{2B0F102D-5B9B-0BBD-3811-38855A6AABC6}" dt="2022-07-01T11:07:22.177" v="18" actId="1076"/>
        <pc:sldMkLst>
          <pc:docMk/>
          <pc:sldMk cId="785673249" sldId="305"/>
        </pc:sldMkLst>
        <pc:spChg chg="mod">
          <ac:chgData name="Pravin Prajapati" userId="S::pravin@edunetfoundation.org::9f0ce95f-5aee-43b0-8285-2e8ab565fdaa" providerId="AD" clId="Web-{2B0F102D-5B9B-0BBD-3811-38855A6AABC6}" dt="2022-07-01T11:07:22.177" v="18" actId="1076"/>
          <ac:spMkLst>
            <pc:docMk/>
            <pc:sldMk cId="785673249" sldId="305"/>
            <ac:spMk id="2" creationId="{0CB861E6-562D-6B94-2228-ADF34E8A06F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9F75DA-2C34-48E6-B9FD-569A6BC96857}" type="doc">
      <dgm:prSet loTypeId="urn:microsoft.com/office/officeart/2005/8/layout/hList6" loCatId="list" qsTypeId="urn:microsoft.com/office/officeart/2005/8/quickstyle/simple3" qsCatId="simple" csTypeId="urn:microsoft.com/office/officeart/2005/8/colors/accent1_3" csCatId="accent1" phldr="1"/>
      <dgm:spPr/>
      <dgm:t>
        <a:bodyPr/>
        <a:lstStyle/>
        <a:p>
          <a:endParaRPr lang="en-US"/>
        </a:p>
      </dgm:t>
    </dgm:pt>
    <dgm:pt modelId="{25F1BB53-8DD7-4F0F-BEEC-C9A9D6DAF01C}">
      <dgm:prSet phldr="0"/>
      <dgm:spPr/>
      <dgm:t>
        <a:bodyPr/>
        <a:lstStyle/>
        <a:p>
          <a:pPr algn="l" rtl="0"/>
          <a:r>
            <a:rPr lang="en-US" dirty="0">
              <a:latin typeface="Arial"/>
              <a:cs typeface="Arial"/>
            </a:rPr>
            <a:t>ABAP is the core language used in the SAP R/3 platform.</a:t>
          </a:r>
        </a:p>
      </dgm:t>
    </dgm:pt>
    <dgm:pt modelId="{95D76D5A-5A0C-42FF-B696-DB75460D36A7}" type="parTrans" cxnId="{907D9C0A-42B7-4776-8B91-F8D21F7B4057}">
      <dgm:prSet/>
      <dgm:spPr/>
    </dgm:pt>
    <dgm:pt modelId="{C90E3E99-308B-430C-BDF8-4501A4CEEBB0}" type="sibTrans" cxnId="{907D9C0A-42B7-4776-8B91-F8D21F7B4057}">
      <dgm:prSet/>
      <dgm:spPr/>
    </dgm:pt>
    <dgm:pt modelId="{7595DC35-366D-42CE-849D-0281D261FBF9}">
      <dgm:prSet phldr="0"/>
      <dgm:spPr/>
      <dgm:t>
        <a:bodyPr/>
        <a:lstStyle/>
        <a:p>
          <a:pPr algn="l"/>
          <a:r>
            <a:rPr lang="en-US" dirty="0">
              <a:latin typeface="Arial"/>
              <a:cs typeface="Arial"/>
            </a:rPr>
            <a:t>As a programming language, ABAP is easy to learn that provides both procedural and object-oriented concepts of programming.</a:t>
          </a:r>
        </a:p>
      </dgm:t>
    </dgm:pt>
    <dgm:pt modelId="{E2EEAE3A-BE85-4820-9CC5-618FC4EEA932}" type="parTrans" cxnId="{577B8CB1-C665-4B20-92D9-FA5DC3352386}">
      <dgm:prSet/>
      <dgm:spPr/>
    </dgm:pt>
    <dgm:pt modelId="{1004F8A2-4884-426E-B0E2-FB0376324CFF}" type="sibTrans" cxnId="{577B8CB1-C665-4B20-92D9-FA5DC3352386}">
      <dgm:prSet/>
      <dgm:spPr/>
    </dgm:pt>
    <dgm:pt modelId="{BD695E17-3DE8-46D7-AC10-A3B61E4C31B2}">
      <dgm:prSet phldr="0"/>
      <dgm:spPr/>
      <dgm:t>
        <a:bodyPr/>
        <a:lstStyle/>
        <a:p>
          <a:pPr algn="l"/>
          <a:r>
            <a:rPr lang="en-US" dirty="0">
              <a:latin typeface="Arial"/>
              <a:cs typeface="Arial"/>
            </a:rPr>
            <a:t>It is the main technology that ABAP developers work on to develop various SAP applications.</a:t>
          </a:r>
        </a:p>
      </dgm:t>
    </dgm:pt>
    <dgm:pt modelId="{2EC6D6A5-EDE9-4AF5-8ECA-0103AC8411AE}" type="parTrans" cxnId="{1ECFA8F6-EBF5-4C8E-AB95-B17F86949981}">
      <dgm:prSet/>
      <dgm:spPr/>
    </dgm:pt>
    <dgm:pt modelId="{421A12B2-5829-451B-8B0A-4B2F6334DFAC}" type="sibTrans" cxnId="{1ECFA8F6-EBF5-4C8E-AB95-B17F86949981}">
      <dgm:prSet/>
      <dgm:spPr/>
    </dgm:pt>
    <dgm:pt modelId="{171B97A3-EAFC-4B1A-A2B6-C57B13A4972C}" type="pres">
      <dgm:prSet presAssocID="{C39F75DA-2C34-48E6-B9FD-569A6BC96857}" presName="Name0" presStyleCnt="0">
        <dgm:presLayoutVars>
          <dgm:dir/>
          <dgm:resizeHandles val="exact"/>
        </dgm:presLayoutVars>
      </dgm:prSet>
      <dgm:spPr/>
    </dgm:pt>
    <dgm:pt modelId="{5A03E407-1980-4F89-8A4E-C8E945B1ECC5}" type="pres">
      <dgm:prSet presAssocID="{25F1BB53-8DD7-4F0F-BEEC-C9A9D6DAF01C}" presName="node" presStyleLbl="node1" presStyleIdx="0" presStyleCnt="3">
        <dgm:presLayoutVars>
          <dgm:bulletEnabled val="1"/>
        </dgm:presLayoutVars>
      </dgm:prSet>
      <dgm:spPr/>
    </dgm:pt>
    <dgm:pt modelId="{15B0D41F-1F04-4411-8403-AE316067E37F}" type="pres">
      <dgm:prSet presAssocID="{C90E3E99-308B-430C-BDF8-4501A4CEEBB0}" presName="sibTrans" presStyleCnt="0"/>
      <dgm:spPr/>
    </dgm:pt>
    <dgm:pt modelId="{4147BC6E-729E-47EC-97B9-C23B2B969207}" type="pres">
      <dgm:prSet presAssocID="{7595DC35-366D-42CE-849D-0281D261FBF9}" presName="node" presStyleLbl="node1" presStyleIdx="1" presStyleCnt="3">
        <dgm:presLayoutVars>
          <dgm:bulletEnabled val="1"/>
        </dgm:presLayoutVars>
      </dgm:prSet>
      <dgm:spPr/>
    </dgm:pt>
    <dgm:pt modelId="{E2814C13-52F7-44AA-885D-C31974C67295}" type="pres">
      <dgm:prSet presAssocID="{1004F8A2-4884-426E-B0E2-FB0376324CFF}" presName="sibTrans" presStyleCnt="0"/>
      <dgm:spPr/>
    </dgm:pt>
    <dgm:pt modelId="{466FA5AA-7AB1-4A1F-8FFD-8443B4E54700}" type="pres">
      <dgm:prSet presAssocID="{BD695E17-3DE8-46D7-AC10-A3B61E4C31B2}" presName="node" presStyleLbl="node1" presStyleIdx="2" presStyleCnt="3">
        <dgm:presLayoutVars>
          <dgm:bulletEnabled val="1"/>
        </dgm:presLayoutVars>
      </dgm:prSet>
      <dgm:spPr/>
    </dgm:pt>
  </dgm:ptLst>
  <dgm:cxnLst>
    <dgm:cxn modelId="{907D9C0A-42B7-4776-8B91-F8D21F7B4057}" srcId="{C39F75DA-2C34-48E6-B9FD-569A6BC96857}" destId="{25F1BB53-8DD7-4F0F-BEEC-C9A9D6DAF01C}" srcOrd="0" destOrd="0" parTransId="{95D76D5A-5A0C-42FF-B696-DB75460D36A7}" sibTransId="{C90E3E99-308B-430C-BDF8-4501A4CEEBB0}"/>
    <dgm:cxn modelId="{75A3981F-7E84-47C6-AECE-0BDA404477BE}" type="presOf" srcId="{7595DC35-366D-42CE-849D-0281D261FBF9}" destId="{4147BC6E-729E-47EC-97B9-C23B2B969207}" srcOrd="0" destOrd="0" presId="urn:microsoft.com/office/officeart/2005/8/layout/hList6"/>
    <dgm:cxn modelId="{86971B4A-778F-4EAA-B039-DE39CD33E068}" type="presOf" srcId="{25F1BB53-8DD7-4F0F-BEEC-C9A9D6DAF01C}" destId="{5A03E407-1980-4F89-8A4E-C8E945B1ECC5}" srcOrd="0" destOrd="0" presId="urn:microsoft.com/office/officeart/2005/8/layout/hList6"/>
    <dgm:cxn modelId="{772EDD91-4771-453E-8777-E05A26AB97A7}" type="presOf" srcId="{C39F75DA-2C34-48E6-B9FD-569A6BC96857}" destId="{171B97A3-EAFC-4B1A-A2B6-C57B13A4972C}" srcOrd="0" destOrd="0" presId="urn:microsoft.com/office/officeart/2005/8/layout/hList6"/>
    <dgm:cxn modelId="{65B013AC-6B5A-4A05-A991-3E4DD5C440D3}" type="presOf" srcId="{BD695E17-3DE8-46D7-AC10-A3B61E4C31B2}" destId="{466FA5AA-7AB1-4A1F-8FFD-8443B4E54700}" srcOrd="0" destOrd="0" presId="urn:microsoft.com/office/officeart/2005/8/layout/hList6"/>
    <dgm:cxn modelId="{577B8CB1-C665-4B20-92D9-FA5DC3352386}" srcId="{C39F75DA-2C34-48E6-B9FD-569A6BC96857}" destId="{7595DC35-366D-42CE-849D-0281D261FBF9}" srcOrd="1" destOrd="0" parTransId="{E2EEAE3A-BE85-4820-9CC5-618FC4EEA932}" sibTransId="{1004F8A2-4884-426E-B0E2-FB0376324CFF}"/>
    <dgm:cxn modelId="{1ECFA8F6-EBF5-4C8E-AB95-B17F86949981}" srcId="{C39F75DA-2C34-48E6-B9FD-569A6BC96857}" destId="{BD695E17-3DE8-46D7-AC10-A3B61E4C31B2}" srcOrd="2" destOrd="0" parTransId="{2EC6D6A5-EDE9-4AF5-8ECA-0103AC8411AE}" sibTransId="{421A12B2-5829-451B-8B0A-4B2F6334DFAC}"/>
    <dgm:cxn modelId="{7B304CDF-8DF0-4A47-93A8-6C94933F82A9}" type="presParOf" srcId="{171B97A3-EAFC-4B1A-A2B6-C57B13A4972C}" destId="{5A03E407-1980-4F89-8A4E-C8E945B1ECC5}" srcOrd="0" destOrd="0" presId="urn:microsoft.com/office/officeart/2005/8/layout/hList6"/>
    <dgm:cxn modelId="{E948A438-E0E3-4B4D-B23A-0096C3DC196D}" type="presParOf" srcId="{171B97A3-EAFC-4B1A-A2B6-C57B13A4972C}" destId="{15B0D41F-1F04-4411-8403-AE316067E37F}" srcOrd="1" destOrd="0" presId="urn:microsoft.com/office/officeart/2005/8/layout/hList6"/>
    <dgm:cxn modelId="{5F6CFC6E-486A-48A0-9579-C824CDCF9336}" type="presParOf" srcId="{171B97A3-EAFC-4B1A-A2B6-C57B13A4972C}" destId="{4147BC6E-729E-47EC-97B9-C23B2B969207}" srcOrd="2" destOrd="0" presId="urn:microsoft.com/office/officeart/2005/8/layout/hList6"/>
    <dgm:cxn modelId="{8F2A0D7D-5D16-4F8F-AB53-AE575DE1F253}" type="presParOf" srcId="{171B97A3-EAFC-4B1A-A2B6-C57B13A4972C}" destId="{E2814C13-52F7-44AA-885D-C31974C67295}" srcOrd="3" destOrd="0" presId="urn:microsoft.com/office/officeart/2005/8/layout/hList6"/>
    <dgm:cxn modelId="{40F8EE16-3AA9-4D5E-A609-0EED3CABC6AB}" type="presParOf" srcId="{171B97A3-EAFC-4B1A-A2B6-C57B13A4972C}" destId="{466FA5AA-7AB1-4A1F-8FFD-8443B4E54700}"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4BF688-BFF2-42CE-AD10-D7FBA22959EA}" type="doc">
      <dgm:prSet loTypeId="urn:microsoft.com/office/officeart/2005/8/layout/arrow2" loCatId="process" qsTypeId="urn:microsoft.com/office/officeart/2005/8/quickstyle/simple3" qsCatId="simple" csTypeId="urn:microsoft.com/office/officeart/2005/8/colors/colorful5" csCatId="colorful" phldr="1"/>
      <dgm:spPr/>
    </dgm:pt>
    <dgm:pt modelId="{F60424AE-44CC-4B48-8A93-5C8FE4B29116}">
      <dgm:prSet phldr="0"/>
      <dgm:spPr/>
      <dgm:t>
        <a:bodyPr/>
        <a:lstStyle/>
        <a:p>
          <a:pPr algn="l" rtl="0"/>
          <a:r>
            <a:rPr lang="en-US" dirty="0"/>
            <a:t>Static Variables</a:t>
          </a:r>
          <a:endParaRPr lang="en-US" dirty="0">
            <a:latin typeface="Calibri Light" panose="020F0302020204030204"/>
          </a:endParaRPr>
        </a:p>
      </dgm:t>
    </dgm:pt>
    <dgm:pt modelId="{6F1F83BE-2940-402E-9C07-E817EBC6DFFD}" type="parTrans" cxnId="{9B7834D3-3987-43A2-8B30-7DD1769F32FD}">
      <dgm:prSet/>
      <dgm:spPr/>
    </dgm:pt>
    <dgm:pt modelId="{CE27D6FB-08F7-4FF4-AB65-22B6BDB28CE2}" type="sibTrans" cxnId="{9B7834D3-3987-43A2-8B30-7DD1769F32FD}">
      <dgm:prSet/>
      <dgm:spPr/>
    </dgm:pt>
    <dgm:pt modelId="{CC7247E7-2746-4F9A-B0CA-11953A20EF7C}">
      <dgm:prSet phldr="0"/>
      <dgm:spPr/>
      <dgm:t>
        <a:bodyPr/>
        <a:lstStyle/>
        <a:p>
          <a:pPr algn="l"/>
          <a:r>
            <a:rPr lang="en-US" dirty="0"/>
            <a:t>Reference Variables</a:t>
          </a:r>
        </a:p>
      </dgm:t>
    </dgm:pt>
    <dgm:pt modelId="{D8E5DF37-DB49-48FD-B898-313841117A1C}" type="parTrans" cxnId="{71C81B2B-B399-406D-A79D-D9F218AA6991}">
      <dgm:prSet/>
      <dgm:spPr/>
    </dgm:pt>
    <dgm:pt modelId="{513D8233-5E70-40C3-89EC-270BBF9127C2}" type="sibTrans" cxnId="{71C81B2B-B399-406D-A79D-D9F218AA6991}">
      <dgm:prSet/>
      <dgm:spPr/>
    </dgm:pt>
    <dgm:pt modelId="{46B029E7-3FD6-43D1-8B2D-6BE5FF9FD6C0}">
      <dgm:prSet phldr="0"/>
      <dgm:spPr/>
      <dgm:t>
        <a:bodyPr/>
        <a:lstStyle/>
        <a:p>
          <a:pPr algn="l"/>
          <a:r>
            <a:rPr lang="en-US" dirty="0"/>
            <a:t>System </a:t>
          </a:r>
          <a:r>
            <a:rPr lang="en-US" dirty="0">
              <a:latin typeface="Calibri Light" panose="020F0302020204030204"/>
            </a:rPr>
            <a:t>Variables</a:t>
          </a:r>
          <a:endParaRPr lang="en-US" dirty="0"/>
        </a:p>
      </dgm:t>
    </dgm:pt>
    <dgm:pt modelId="{1C7FD172-3FDE-4885-A310-3C715DE5C988}" type="parTrans" cxnId="{B26BD8F1-F5BB-48E4-97FD-CCA3787F7F0A}">
      <dgm:prSet/>
      <dgm:spPr/>
    </dgm:pt>
    <dgm:pt modelId="{4B585C51-7D27-4004-860F-52A9AF518490}" type="sibTrans" cxnId="{B26BD8F1-F5BB-48E4-97FD-CCA3787F7F0A}">
      <dgm:prSet/>
      <dgm:spPr/>
    </dgm:pt>
    <dgm:pt modelId="{BD56810D-4E56-47FA-9360-540D13815DB2}" type="pres">
      <dgm:prSet presAssocID="{4D4BF688-BFF2-42CE-AD10-D7FBA22959EA}" presName="arrowDiagram" presStyleCnt="0">
        <dgm:presLayoutVars>
          <dgm:chMax val="5"/>
          <dgm:dir/>
          <dgm:resizeHandles val="exact"/>
        </dgm:presLayoutVars>
      </dgm:prSet>
      <dgm:spPr/>
    </dgm:pt>
    <dgm:pt modelId="{A2F6C9A8-6149-499B-960E-2D878ED38E61}" type="pres">
      <dgm:prSet presAssocID="{4D4BF688-BFF2-42CE-AD10-D7FBA22959EA}" presName="arrow" presStyleLbl="bgShp" presStyleIdx="0" presStyleCnt="1"/>
      <dgm:spPr/>
    </dgm:pt>
    <dgm:pt modelId="{9AE479ED-8A8D-4898-9AC2-06896984420C}" type="pres">
      <dgm:prSet presAssocID="{4D4BF688-BFF2-42CE-AD10-D7FBA22959EA}" presName="arrowDiagram3" presStyleCnt="0"/>
      <dgm:spPr/>
    </dgm:pt>
    <dgm:pt modelId="{69776C9B-53EF-415F-A023-30A8B0D47379}" type="pres">
      <dgm:prSet presAssocID="{F60424AE-44CC-4B48-8A93-5C8FE4B29116}" presName="bullet3a" presStyleLbl="node1" presStyleIdx="0" presStyleCnt="3"/>
      <dgm:spPr/>
    </dgm:pt>
    <dgm:pt modelId="{0B958C49-2642-4E09-ABBF-6B9B9D5F39A4}" type="pres">
      <dgm:prSet presAssocID="{F60424AE-44CC-4B48-8A93-5C8FE4B29116}" presName="textBox3a" presStyleLbl="revTx" presStyleIdx="0" presStyleCnt="3">
        <dgm:presLayoutVars>
          <dgm:bulletEnabled val="1"/>
        </dgm:presLayoutVars>
      </dgm:prSet>
      <dgm:spPr/>
    </dgm:pt>
    <dgm:pt modelId="{FE1589D7-64B7-4355-AD22-D6D1B866109A}" type="pres">
      <dgm:prSet presAssocID="{CC7247E7-2746-4F9A-B0CA-11953A20EF7C}" presName="bullet3b" presStyleLbl="node1" presStyleIdx="1" presStyleCnt="3"/>
      <dgm:spPr/>
    </dgm:pt>
    <dgm:pt modelId="{90E4D44D-6B85-412B-A1BB-E56CF40B1A5E}" type="pres">
      <dgm:prSet presAssocID="{CC7247E7-2746-4F9A-B0CA-11953A20EF7C}" presName="textBox3b" presStyleLbl="revTx" presStyleIdx="1" presStyleCnt="3">
        <dgm:presLayoutVars>
          <dgm:bulletEnabled val="1"/>
        </dgm:presLayoutVars>
      </dgm:prSet>
      <dgm:spPr/>
    </dgm:pt>
    <dgm:pt modelId="{D1829277-FB26-4292-9B45-DBDDE981CEEB}" type="pres">
      <dgm:prSet presAssocID="{46B029E7-3FD6-43D1-8B2D-6BE5FF9FD6C0}" presName="bullet3c" presStyleLbl="node1" presStyleIdx="2" presStyleCnt="3"/>
      <dgm:spPr/>
    </dgm:pt>
    <dgm:pt modelId="{70D2DF7D-F575-4AF3-8B00-A0232518952F}" type="pres">
      <dgm:prSet presAssocID="{46B029E7-3FD6-43D1-8B2D-6BE5FF9FD6C0}" presName="textBox3c" presStyleLbl="revTx" presStyleIdx="2" presStyleCnt="3">
        <dgm:presLayoutVars>
          <dgm:bulletEnabled val="1"/>
        </dgm:presLayoutVars>
      </dgm:prSet>
      <dgm:spPr/>
    </dgm:pt>
  </dgm:ptLst>
  <dgm:cxnLst>
    <dgm:cxn modelId="{92151524-72CD-479C-B266-30B41299A4C4}" type="presOf" srcId="{46B029E7-3FD6-43D1-8B2D-6BE5FF9FD6C0}" destId="{70D2DF7D-F575-4AF3-8B00-A0232518952F}" srcOrd="0" destOrd="0" presId="urn:microsoft.com/office/officeart/2005/8/layout/arrow2"/>
    <dgm:cxn modelId="{9BB63F24-C5FF-4BE3-82AF-A38043BB5F76}" type="presOf" srcId="{F60424AE-44CC-4B48-8A93-5C8FE4B29116}" destId="{0B958C49-2642-4E09-ABBF-6B9B9D5F39A4}" srcOrd="0" destOrd="0" presId="urn:microsoft.com/office/officeart/2005/8/layout/arrow2"/>
    <dgm:cxn modelId="{71C81B2B-B399-406D-A79D-D9F218AA6991}" srcId="{4D4BF688-BFF2-42CE-AD10-D7FBA22959EA}" destId="{CC7247E7-2746-4F9A-B0CA-11953A20EF7C}" srcOrd="1" destOrd="0" parTransId="{D8E5DF37-DB49-48FD-B898-313841117A1C}" sibTransId="{513D8233-5E70-40C3-89EC-270BBF9127C2}"/>
    <dgm:cxn modelId="{96C75595-4557-46B5-9ECB-78C90EA5A952}" type="presOf" srcId="{CC7247E7-2746-4F9A-B0CA-11953A20EF7C}" destId="{90E4D44D-6B85-412B-A1BB-E56CF40B1A5E}" srcOrd="0" destOrd="0" presId="urn:microsoft.com/office/officeart/2005/8/layout/arrow2"/>
    <dgm:cxn modelId="{593EBBC5-0E28-44E7-BF17-D52693C3396C}" type="presOf" srcId="{4D4BF688-BFF2-42CE-AD10-D7FBA22959EA}" destId="{BD56810D-4E56-47FA-9360-540D13815DB2}" srcOrd="0" destOrd="0" presId="urn:microsoft.com/office/officeart/2005/8/layout/arrow2"/>
    <dgm:cxn modelId="{9B7834D3-3987-43A2-8B30-7DD1769F32FD}" srcId="{4D4BF688-BFF2-42CE-AD10-D7FBA22959EA}" destId="{F60424AE-44CC-4B48-8A93-5C8FE4B29116}" srcOrd="0" destOrd="0" parTransId="{6F1F83BE-2940-402E-9C07-E817EBC6DFFD}" sibTransId="{CE27D6FB-08F7-4FF4-AB65-22B6BDB28CE2}"/>
    <dgm:cxn modelId="{B26BD8F1-F5BB-48E4-97FD-CCA3787F7F0A}" srcId="{4D4BF688-BFF2-42CE-AD10-D7FBA22959EA}" destId="{46B029E7-3FD6-43D1-8B2D-6BE5FF9FD6C0}" srcOrd="2" destOrd="0" parTransId="{1C7FD172-3FDE-4885-A310-3C715DE5C988}" sibTransId="{4B585C51-7D27-4004-860F-52A9AF518490}"/>
    <dgm:cxn modelId="{4F72129A-B3B5-46BE-A9C9-333B1ED86E29}" type="presParOf" srcId="{BD56810D-4E56-47FA-9360-540D13815DB2}" destId="{A2F6C9A8-6149-499B-960E-2D878ED38E61}" srcOrd="0" destOrd="0" presId="urn:microsoft.com/office/officeart/2005/8/layout/arrow2"/>
    <dgm:cxn modelId="{70B169C8-F4A4-4875-AF99-0AD5437BEC0C}" type="presParOf" srcId="{BD56810D-4E56-47FA-9360-540D13815DB2}" destId="{9AE479ED-8A8D-4898-9AC2-06896984420C}" srcOrd="1" destOrd="0" presId="urn:microsoft.com/office/officeart/2005/8/layout/arrow2"/>
    <dgm:cxn modelId="{5D253C3C-35C7-444F-A15A-02B5FCF3C622}" type="presParOf" srcId="{9AE479ED-8A8D-4898-9AC2-06896984420C}" destId="{69776C9B-53EF-415F-A023-30A8B0D47379}" srcOrd="0" destOrd="0" presId="urn:microsoft.com/office/officeart/2005/8/layout/arrow2"/>
    <dgm:cxn modelId="{7A268792-09F6-4D89-AAD5-ECB9EF411779}" type="presParOf" srcId="{9AE479ED-8A8D-4898-9AC2-06896984420C}" destId="{0B958C49-2642-4E09-ABBF-6B9B9D5F39A4}" srcOrd="1" destOrd="0" presId="urn:microsoft.com/office/officeart/2005/8/layout/arrow2"/>
    <dgm:cxn modelId="{D8E2CA96-6C5C-4F55-A69E-3239AA77B0E3}" type="presParOf" srcId="{9AE479ED-8A8D-4898-9AC2-06896984420C}" destId="{FE1589D7-64B7-4355-AD22-D6D1B866109A}" srcOrd="2" destOrd="0" presId="urn:microsoft.com/office/officeart/2005/8/layout/arrow2"/>
    <dgm:cxn modelId="{514FDE1E-51DE-429B-899F-11EEE909FBEC}" type="presParOf" srcId="{9AE479ED-8A8D-4898-9AC2-06896984420C}" destId="{90E4D44D-6B85-412B-A1BB-E56CF40B1A5E}" srcOrd="3" destOrd="0" presId="urn:microsoft.com/office/officeart/2005/8/layout/arrow2"/>
    <dgm:cxn modelId="{5A41462D-C3FE-4E9B-8602-560108E9B41B}" type="presParOf" srcId="{9AE479ED-8A8D-4898-9AC2-06896984420C}" destId="{D1829277-FB26-4292-9B45-DBDDE981CEEB}" srcOrd="4" destOrd="0" presId="urn:microsoft.com/office/officeart/2005/8/layout/arrow2"/>
    <dgm:cxn modelId="{4CF96D37-6A73-4BEC-8FAA-98987AD6D724}" type="presParOf" srcId="{9AE479ED-8A8D-4898-9AC2-06896984420C}" destId="{70D2DF7D-F575-4AF3-8B00-A0232518952F}"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8023E2-6B9C-4BBF-9DAE-D68A72C8169D}" type="doc">
      <dgm:prSet loTypeId="urn:microsoft.com/office/officeart/2005/8/layout/hProcess7" loCatId="process" qsTypeId="urn:microsoft.com/office/officeart/2005/8/quickstyle/simple1" qsCatId="simple" csTypeId="urn:microsoft.com/office/officeart/2005/8/colors/accent4_2" csCatId="accent4" phldr="1"/>
      <dgm:spPr/>
      <dgm:t>
        <a:bodyPr/>
        <a:lstStyle/>
        <a:p>
          <a:endParaRPr lang="en-US"/>
        </a:p>
      </dgm:t>
    </dgm:pt>
    <dgm:pt modelId="{3A8FFC40-A486-47F5-B6B1-818218E06912}">
      <dgm:prSet phldrT="[Text]" phldr="0"/>
      <dgm:spPr/>
      <dgm:t>
        <a:bodyPr/>
        <a:lstStyle/>
        <a:p>
          <a:r>
            <a:rPr lang="en-US" dirty="0">
              <a:latin typeface="Arial"/>
              <a:cs typeface="Arial"/>
            </a:rPr>
            <a:t>Has a State</a:t>
          </a:r>
        </a:p>
      </dgm:t>
    </dgm:pt>
    <dgm:pt modelId="{8AE635E2-A406-420C-943F-D7B88894B365}" type="parTrans" cxnId="{B80D9EC7-C0F5-4446-AD3E-86547D5DC444}">
      <dgm:prSet/>
      <dgm:spPr/>
      <dgm:t>
        <a:bodyPr/>
        <a:lstStyle/>
        <a:p>
          <a:endParaRPr lang="en-US"/>
        </a:p>
      </dgm:t>
    </dgm:pt>
    <dgm:pt modelId="{02015002-1C1E-4D1C-97E5-AA875D62FBDD}" type="sibTrans" cxnId="{B80D9EC7-C0F5-4446-AD3E-86547D5DC444}">
      <dgm:prSet/>
      <dgm:spPr/>
      <dgm:t>
        <a:bodyPr/>
        <a:lstStyle/>
        <a:p>
          <a:endParaRPr lang="en-US"/>
        </a:p>
      </dgm:t>
    </dgm:pt>
    <dgm:pt modelId="{16EFD72D-71EC-4C8F-80F3-C5EE47EE4CB6}">
      <dgm:prSet phldrT="[Text]" phldr="0"/>
      <dgm:spPr/>
      <dgm:t>
        <a:bodyPr/>
        <a:lstStyle/>
        <a:p>
          <a:pPr rtl="0"/>
          <a:r>
            <a:rPr lang="en-US" dirty="0">
              <a:latin typeface="Arial"/>
              <a:cs typeface="Arial"/>
            </a:rPr>
            <a:t>Has a unique Identity</a:t>
          </a:r>
        </a:p>
      </dgm:t>
    </dgm:pt>
    <dgm:pt modelId="{007BE309-BF5C-4311-881C-92E6A990D85F}" type="parTrans" cxnId="{00AFF8B4-4152-4160-BF05-89BFDF8DD65D}">
      <dgm:prSet/>
      <dgm:spPr/>
      <dgm:t>
        <a:bodyPr/>
        <a:lstStyle/>
        <a:p>
          <a:endParaRPr lang="en-US"/>
        </a:p>
      </dgm:t>
    </dgm:pt>
    <dgm:pt modelId="{65BE40A6-FC18-4170-B809-EA9A7F1AE4E7}" type="sibTrans" cxnId="{00AFF8B4-4152-4160-BF05-89BFDF8DD65D}">
      <dgm:prSet/>
      <dgm:spPr/>
      <dgm:t>
        <a:bodyPr/>
        <a:lstStyle/>
        <a:p>
          <a:endParaRPr lang="en-US"/>
        </a:p>
      </dgm:t>
    </dgm:pt>
    <dgm:pt modelId="{343D004B-B810-4774-A6D2-E8E5F606723F}">
      <dgm:prSet phldrT="[Text]" phldr="0"/>
      <dgm:spPr/>
      <dgm:t>
        <a:bodyPr/>
        <a:lstStyle/>
        <a:p>
          <a:pPr rtl="0"/>
          <a:r>
            <a:rPr lang="en-US" dirty="0">
              <a:latin typeface="Arial"/>
              <a:cs typeface="Arial"/>
            </a:rPr>
            <a:t>May or may not display the behavior</a:t>
          </a:r>
        </a:p>
      </dgm:t>
    </dgm:pt>
    <dgm:pt modelId="{C5571537-0CC3-4B98-87CE-7260E869C95C}" type="parTrans" cxnId="{02073CC1-A2AB-4269-9785-9A9A9879A8BF}">
      <dgm:prSet/>
      <dgm:spPr/>
      <dgm:t>
        <a:bodyPr/>
        <a:lstStyle/>
        <a:p>
          <a:endParaRPr lang="en-US"/>
        </a:p>
      </dgm:t>
    </dgm:pt>
    <dgm:pt modelId="{841DEE7B-CC02-46FA-B780-B6DA5C329766}" type="sibTrans" cxnId="{02073CC1-A2AB-4269-9785-9A9A9879A8BF}">
      <dgm:prSet/>
      <dgm:spPr/>
      <dgm:t>
        <a:bodyPr/>
        <a:lstStyle/>
        <a:p>
          <a:endParaRPr lang="en-US"/>
        </a:p>
      </dgm:t>
    </dgm:pt>
    <dgm:pt modelId="{C9C676AA-963F-4C3F-90AD-56CA03CBE263}">
      <dgm:prSet phldr="0"/>
      <dgm:spPr/>
      <dgm:t>
        <a:bodyPr/>
        <a:lstStyle/>
        <a:p>
          <a:pPr rtl="0"/>
          <a:endParaRPr lang="en-US" dirty="0">
            <a:latin typeface="Calibri Light" panose="020F0302020204030204"/>
          </a:endParaRPr>
        </a:p>
      </dgm:t>
    </dgm:pt>
    <dgm:pt modelId="{A8E924A7-C319-408B-A81C-6C1F71B869FA}" type="parTrans" cxnId="{B25ED18F-65FE-4241-9473-F44CD36CD1C1}">
      <dgm:prSet/>
      <dgm:spPr/>
    </dgm:pt>
    <dgm:pt modelId="{A5CEC2C2-274D-42DA-8A18-D7F7E010FC7B}" type="sibTrans" cxnId="{B25ED18F-65FE-4241-9473-F44CD36CD1C1}">
      <dgm:prSet/>
      <dgm:spPr/>
    </dgm:pt>
    <dgm:pt modelId="{656922EA-CE94-4B90-9CAA-C1E07319F8BD}" type="pres">
      <dgm:prSet presAssocID="{238023E2-6B9C-4BBF-9DAE-D68A72C8169D}" presName="Name0" presStyleCnt="0">
        <dgm:presLayoutVars>
          <dgm:dir/>
          <dgm:animLvl val="lvl"/>
          <dgm:resizeHandles val="exact"/>
        </dgm:presLayoutVars>
      </dgm:prSet>
      <dgm:spPr/>
    </dgm:pt>
    <dgm:pt modelId="{17F88521-68CB-45F8-A968-E9FC023121B7}" type="pres">
      <dgm:prSet presAssocID="{C9C676AA-963F-4C3F-90AD-56CA03CBE263}" presName="compositeNode" presStyleCnt="0">
        <dgm:presLayoutVars>
          <dgm:bulletEnabled val="1"/>
        </dgm:presLayoutVars>
      </dgm:prSet>
      <dgm:spPr/>
    </dgm:pt>
    <dgm:pt modelId="{DFEC6B86-DCD6-418D-A778-020FA7E38866}" type="pres">
      <dgm:prSet presAssocID="{C9C676AA-963F-4C3F-90AD-56CA03CBE263}" presName="bgRect" presStyleLbl="node1" presStyleIdx="0" presStyleCnt="1"/>
      <dgm:spPr/>
    </dgm:pt>
    <dgm:pt modelId="{19CE3459-1560-43F8-8579-3FA64687051C}" type="pres">
      <dgm:prSet presAssocID="{C9C676AA-963F-4C3F-90AD-56CA03CBE263}" presName="parentNode" presStyleLbl="node1" presStyleIdx="0" presStyleCnt="1">
        <dgm:presLayoutVars>
          <dgm:chMax val="0"/>
          <dgm:bulletEnabled val="1"/>
        </dgm:presLayoutVars>
      </dgm:prSet>
      <dgm:spPr/>
    </dgm:pt>
    <dgm:pt modelId="{C103AF02-FF98-4D5C-A536-F4D7CA2602F7}" type="pres">
      <dgm:prSet presAssocID="{C9C676AA-963F-4C3F-90AD-56CA03CBE263}" presName="childNode" presStyleLbl="node1" presStyleIdx="0" presStyleCnt="1">
        <dgm:presLayoutVars>
          <dgm:bulletEnabled val="1"/>
        </dgm:presLayoutVars>
      </dgm:prSet>
      <dgm:spPr/>
    </dgm:pt>
  </dgm:ptLst>
  <dgm:cxnLst>
    <dgm:cxn modelId="{0D834C08-62C4-494F-BC28-EA35053847C9}" type="presOf" srcId="{238023E2-6B9C-4BBF-9DAE-D68A72C8169D}" destId="{656922EA-CE94-4B90-9CAA-C1E07319F8BD}" srcOrd="0" destOrd="0" presId="urn:microsoft.com/office/officeart/2005/8/layout/hProcess7"/>
    <dgm:cxn modelId="{21FDEE18-1F6F-41E2-9525-F8588A5A1BE3}" type="presOf" srcId="{343D004B-B810-4774-A6D2-E8E5F606723F}" destId="{C103AF02-FF98-4D5C-A536-F4D7CA2602F7}" srcOrd="0" destOrd="2" presId="urn:microsoft.com/office/officeart/2005/8/layout/hProcess7"/>
    <dgm:cxn modelId="{375B931A-5CD0-4C75-8775-326ACA4E47B9}" type="presOf" srcId="{3A8FFC40-A486-47F5-B6B1-818218E06912}" destId="{C103AF02-FF98-4D5C-A536-F4D7CA2602F7}" srcOrd="0" destOrd="0" presId="urn:microsoft.com/office/officeart/2005/8/layout/hProcess7"/>
    <dgm:cxn modelId="{E5D32F33-781D-4E00-A3C0-47F26AC0D1F3}" type="presOf" srcId="{16EFD72D-71EC-4C8F-80F3-C5EE47EE4CB6}" destId="{C103AF02-FF98-4D5C-A536-F4D7CA2602F7}" srcOrd="0" destOrd="1" presId="urn:microsoft.com/office/officeart/2005/8/layout/hProcess7"/>
    <dgm:cxn modelId="{7881EF68-A15B-4108-85F4-39062183D47F}" type="presOf" srcId="{C9C676AA-963F-4C3F-90AD-56CA03CBE263}" destId="{DFEC6B86-DCD6-418D-A778-020FA7E38866}" srcOrd="0" destOrd="0" presId="urn:microsoft.com/office/officeart/2005/8/layout/hProcess7"/>
    <dgm:cxn modelId="{B25ED18F-65FE-4241-9473-F44CD36CD1C1}" srcId="{238023E2-6B9C-4BBF-9DAE-D68A72C8169D}" destId="{C9C676AA-963F-4C3F-90AD-56CA03CBE263}" srcOrd="0" destOrd="0" parTransId="{A8E924A7-C319-408B-A81C-6C1F71B869FA}" sibTransId="{A5CEC2C2-274D-42DA-8A18-D7F7E010FC7B}"/>
    <dgm:cxn modelId="{CB048890-4AD2-40BE-B23B-3B51F6ECE7AE}" type="presOf" srcId="{C9C676AA-963F-4C3F-90AD-56CA03CBE263}" destId="{19CE3459-1560-43F8-8579-3FA64687051C}" srcOrd="1" destOrd="0" presId="urn:microsoft.com/office/officeart/2005/8/layout/hProcess7"/>
    <dgm:cxn modelId="{00AFF8B4-4152-4160-BF05-89BFDF8DD65D}" srcId="{C9C676AA-963F-4C3F-90AD-56CA03CBE263}" destId="{16EFD72D-71EC-4C8F-80F3-C5EE47EE4CB6}" srcOrd="1" destOrd="0" parTransId="{007BE309-BF5C-4311-881C-92E6A990D85F}" sibTransId="{65BE40A6-FC18-4170-B809-EA9A7F1AE4E7}"/>
    <dgm:cxn modelId="{02073CC1-A2AB-4269-9785-9A9A9879A8BF}" srcId="{C9C676AA-963F-4C3F-90AD-56CA03CBE263}" destId="{343D004B-B810-4774-A6D2-E8E5F606723F}" srcOrd="2" destOrd="0" parTransId="{C5571537-0CC3-4B98-87CE-7260E869C95C}" sibTransId="{841DEE7B-CC02-46FA-B780-B6DA5C329766}"/>
    <dgm:cxn modelId="{B80D9EC7-C0F5-4446-AD3E-86547D5DC444}" srcId="{C9C676AA-963F-4C3F-90AD-56CA03CBE263}" destId="{3A8FFC40-A486-47F5-B6B1-818218E06912}" srcOrd="0" destOrd="0" parTransId="{8AE635E2-A406-420C-943F-D7B88894B365}" sibTransId="{02015002-1C1E-4D1C-97E5-AA875D62FBDD}"/>
    <dgm:cxn modelId="{EC0174BB-0C7C-4455-8758-AB333E57A824}" type="presParOf" srcId="{656922EA-CE94-4B90-9CAA-C1E07319F8BD}" destId="{17F88521-68CB-45F8-A968-E9FC023121B7}" srcOrd="0" destOrd="0" presId="urn:microsoft.com/office/officeart/2005/8/layout/hProcess7"/>
    <dgm:cxn modelId="{10464AD2-D520-45B3-A3B0-2A4D15F92DF1}" type="presParOf" srcId="{17F88521-68CB-45F8-A968-E9FC023121B7}" destId="{DFEC6B86-DCD6-418D-A778-020FA7E38866}" srcOrd="0" destOrd="0" presId="urn:microsoft.com/office/officeart/2005/8/layout/hProcess7"/>
    <dgm:cxn modelId="{1C2431A8-7DED-4ACE-B393-6F1E3FFF0E4F}" type="presParOf" srcId="{17F88521-68CB-45F8-A968-E9FC023121B7}" destId="{19CE3459-1560-43F8-8579-3FA64687051C}" srcOrd="1" destOrd="0" presId="urn:microsoft.com/office/officeart/2005/8/layout/hProcess7"/>
    <dgm:cxn modelId="{BFEED1B6-F551-45D4-AC5B-2750CEE02636}" type="presParOf" srcId="{17F88521-68CB-45F8-A968-E9FC023121B7}" destId="{C103AF02-FF98-4D5C-A536-F4D7CA2602F7}"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69FE91-E061-4192-BBED-03CC1E088F3B}" type="doc">
      <dgm:prSet loTypeId="urn:microsoft.com/office/officeart/2005/8/layout/venn3" loCatId="relationship" qsTypeId="urn:microsoft.com/office/officeart/2005/8/quickstyle/simple3" qsCatId="simple" csTypeId="urn:microsoft.com/office/officeart/2005/8/colors/colorful5" csCatId="colorful" phldr="1"/>
      <dgm:spPr/>
      <dgm:t>
        <a:bodyPr/>
        <a:lstStyle/>
        <a:p>
          <a:endParaRPr lang="en-US"/>
        </a:p>
      </dgm:t>
    </dgm:pt>
    <dgm:pt modelId="{5DD303C0-CDE8-486D-8F1E-47342E665CFE}">
      <dgm:prSet phldrT="[Text]" phldr="0"/>
      <dgm:spPr/>
      <dgm:t>
        <a:bodyPr/>
        <a:lstStyle/>
        <a:p>
          <a:pPr rtl="0"/>
          <a:r>
            <a:rPr lang="en-US" dirty="0">
              <a:latin typeface="Arial"/>
              <a:cs typeface="Arial"/>
            </a:rPr>
            <a:t>Instance Methods</a:t>
          </a:r>
        </a:p>
      </dgm:t>
    </dgm:pt>
    <dgm:pt modelId="{EC73AD16-8254-4E92-96F7-67DBDEAB7F11}" type="parTrans" cxnId="{0DF92235-3477-440F-B4CE-42744C2FFA88}">
      <dgm:prSet/>
      <dgm:spPr/>
      <dgm:t>
        <a:bodyPr/>
        <a:lstStyle/>
        <a:p>
          <a:endParaRPr lang="en-US"/>
        </a:p>
      </dgm:t>
    </dgm:pt>
    <dgm:pt modelId="{6CBB9768-C867-43F7-9642-2454591B6240}" type="sibTrans" cxnId="{0DF92235-3477-440F-B4CE-42744C2FFA88}">
      <dgm:prSet/>
      <dgm:spPr/>
      <dgm:t>
        <a:bodyPr/>
        <a:lstStyle/>
        <a:p>
          <a:endParaRPr lang="en-US"/>
        </a:p>
      </dgm:t>
    </dgm:pt>
    <dgm:pt modelId="{1077E33C-147B-4028-901E-837346266685}">
      <dgm:prSet phldrT="[Text]" phldr="0"/>
      <dgm:spPr/>
      <dgm:t>
        <a:bodyPr/>
        <a:lstStyle/>
        <a:p>
          <a:pPr rtl="0"/>
          <a:r>
            <a:rPr lang="en-US" dirty="0">
              <a:latin typeface="Arial"/>
              <a:cs typeface="Arial"/>
            </a:rPr>
            <a:t>Static Methods</a:t>
          </a:r>
        </a:p>
      </dgm:t>
    </dgm:pt>
    <dgm:pt modelId="{00E79BEE-7E0A-4C29-82AA-B4957FE25A2C}" type="parTrans" cxnId="{76F0ADFC-7B72-4592-A782-95775738C08C}">
      <dgm:prSet/>
      <dgm:spPr/>
      <dgm:t>
        <a:bodyPr/>
        <a:lstStyle/>
        <a:p>
          <a:endParaRPr lang="en-US"/>
        </a:p>
      </dgm:t>
    </dgm:pt>
    <dgm:pt modelId="{72655E37-874F-4A1A-AD22-D15C58808F8E}" type="sibTrans" cxnId="{76F0ADFC-7B72-4592-A782-95775738C08C}">
      <dgm:prSet/>
      <dgm:spPr/>
      <dgm:t>
        <a:bodyPr/>
        <a:lstStyle/>
        <a:p>
          <a:endParaRPr lang="en-US"/>
        </a:p>
      </dgm:t>
    </dgm:pt>
    <dgm:pt modelId="{675DFD75-ACF1-4A13-A084-45DB461279D1}">
      <dgm:prSet phldrT="[Text]" phldr="0"/>
      <dgm:spPr/>
      <dgm:t>
        <a:bodyPr/>
        <a:lstStyle/>
        <a:p>
          <a:r>
            <a:rPr lang="en-US" dirty="0">
              <a:latin typeface="Arial"/>
              <a:cs typeface="Arial"/>
            </a:rPr>
            <a:t>Constructors</a:t>
          </a:r>
        </a:p>
      </dgm:t>
    </dgm:pt>
    <dgm:pt modelId="{17DE08EC-4850-4508-A293-5965B27B3CFE}" type="parTrans" cxnId="{ADBBA612-3704-43E8-A2E4-233CB4A98849}">
      <dgm:prSet/>
      <dgm:spPr/>
      <dgm:t>
        <a:bodyPr/>
        <a:lstStyle/>
        <a:p>
          <a:endParaRPr lang="en-US"/>
        </a:p>
      </dgm:t>
    </dgm:pt>
    <dgm:pt modelId="{0A218049-CAF1-4B78-8EF6-6A74A66AC822}" type="sibTrans" cxnId="{ADBBA612-3704-43E8-A2E4-233CB4A98849}">
      <dgm:prSet/>
      <dgm:spPr/>
      <dgm:t>
        <a:bodyPr/>
        <a:lstStyle/>
        <a:p>
          <a:endParaRPr lang="en-US"/>
        </a:p>
      </dgm:t>
    </dgm:pt>
    <dgm:pt modelId="{DCFDFFF5-76AC-4E7B-8F1C-8ED9FC74D553}">
      <dgm:prSet phldrT="[Text]" phldr="0"/>
      <dgm:spPr/>
      <dgm:t>
        <a:bodyPr/>
        <a:lstStyle/>
        <a:p>
          <a:pPr rtl="0"/>
          <a:r>
            <a:rPr lang="en-US" dirty="0">
              <a:latin typeface="Arial"/>
              <a:cs typeface="Arial"/>
            </a:rPr>
            <a:t>Functional Methods</a:t>
          </a:r>
        </a:p>
      </dgm:t>
    </dgm:pt>
    <dgm:pt modelId="{894D0CB0-90BC-4FDB-8912-8F7DCE73FEC4}" type="parTrans" cxnId="{A659A701-3CB5-4992-B44D-D29ACC967400}">
      <dgm:prSet/>
      <dgm:spPr/>
      <dgm:t>
        <a:bodyPr/>
        <a:lstStyle/>
        <a:p>
          <a:endParaRPr lang="en-US"/>
        </a:p>
      </dgm:t>
    </dgm:pt>
    <dgm:pt modelId="{3E1EF2FB-6FDE-4B26-B044-5F0D4783E6AB}" type="sibTrans" cxnId="{A659A701-3CB5-4992-B44D-D29ACC967400}">
      <dgm:prSet/>
      <dgm:spPr/>
      <dgm:t>
        <a:bodyPr/>
        <a:lstStyle/>
        <a:p>
          <a:endParaRPr lang="en-US"/>
        </a:p>
      </dgm:t>
    </dgm:pt>
    <dgm:pt modelId="{3B59135D-5AC7-4FBB-A97A-9C9C87D67F07}">
      <dgm:prSet phldr="0"/>
      <dgm:spPr/>
      <dgm:t>
        <a:bodyPr/>
        <a:lstStyle/>
        <a:p>
          <a:pPr rtl="0"/>
          <a:r>
            <a:rPr lang="en-US" dirty="0">
              <a:latin typeface="Arial"/>
              <a:cs typeface="Arial"/>
            </a:rPr>
            <a:t>Optional Methods</a:t>
          </a:r>
        </a:p>
      </dgm:t>
    </dgm:pt>
    <dgm:pt modelId="{12BD77A9-251C-4753-9AE2-842EA45BE2BF}" type="parTrans" cxnId="{6277FCE1-5C11-4080-A1D8-08951442366E}">
      <dgm:prSet/>
      <dgm:spPr/>
    </dgm:pt>
    <dgm:pt modelId="{77DD3F0B-A6D6-4DF0-979D-54A878815477}" type="sibTrans" cxnId="{6277FCE1-5C11-4080-A1D8-08951442366E}">
      <dgm:prSet/>
      <dgm:spPr/>
    </dgm:pt>
    <dgm:pt modelId="{BE9C2D40-918C-403B-B4A4-71BBFA54B838}" type="pres">
      <dgm:prSet presAssocID="{1269FE91-E061-4192-BBED-03CC1E088F3B}" presName="Name0" presStyleCnt="0">
        <dgm:presLayoutVars>
          <dgm:dir/>
          <dgm:resizeHandles val="exact"/>
        </dgm:presLayoutVars>
      </dgm:prSet>
      <dgm:spPr/>
    </dgm:pt>
    <dgm:pt modelId="{8408BF9B-5821-446E-8622-940E9637E39B}" type="pres">
      <dgm:prSet presAssocID="{5DD303C0-CDE8-486D-8F1E-47342E665CFE}" presName="Name5" presStyleLbl="vennNode1" presStyleIdx="0" presStyleCnt="5">
        <dgm:presLayoutVars>
          <dgm:bulletEnabled val="1"/>
        </dgm:presLayoutVars>
      </dgm:prSet>
      <dgm:spPr/>
    </dgm:pt>
    <dgm:pt modelId="{64BFC340-73D8-4D93-8573-2D2E315E528D}" type="pres">
      <dgm:prSet presAssocID="{6CBB9768-C867-43F7-9642-2454591B6240}" presName="space" presStyleCnt="0"/>
      <dgm:spPr/>
    </dgm:pt>
    <dgm:pt modelId="{2804E19D-18A0-4AB2-BE58-991BE9B82234}" type="pres">
      <dgm:prSet presAssocID="{1077E33C-147B-4028-901E-837346266685}" presName="Name5" presStyleLbl="vennNode1" presStyleIdx="1" presStyleCnt="5">
        <dgm:presLayoutVars>
          <dgm:bulletEnabled val="1"/>
        </dgm:presLayoutVars>
      </dgm:prSet>
      <dgm:spPr/>
    </dgm:pt>
    <dgm:pt modelId="{72C9DF21-8A30-4345-9D50-308DE28CF04A}" type="pres">
      <dgm:prSet presAssocID="{72655E37-874F-4A1A-AD22-D15C58808F8E}" presName="space" presStyleCnt="0"/>
      <dgm:spPr/>
    </dgm:pt>
    <dgm:pt modelId="{0B6E759C-E7C1-4FF0-8C99-C8E7B2C67CB7}" type="pres">
      <dgm:prSet presAssocID="{675DFD75-ACF1-4A13-A084-45DB461279D1}" presName="Name5" presStyleLbl="vennNode1" presStyleIdx="2" presStyleCnt="5">
        <dgm:presLayoutVars>
          <dgm:bulletEnabled val="1"/>
        </dgm:presLayoutVars>
      </dgm:prSet>
      <dgm:spPr/>
    </dgm:pt>
    <dgm:pt modelId="{32840F7B-9A54-4249-9D17-35BEBB0523DE}" type="pres">
      <dgm:prSet presAssocID="{0A218049-CAF1-4B78-8EF6-6A74A66AC822}" presName="space" presStyleCnt="0"/>
      <dgm:spPr/>
    </dgm:pt>
    <dgm:pt modelId="{0C82395A-3080-45D5-B0EC-A8C39DF241FF}" type="pres">
      <dgm:prSet presAssocID="{DCFDFFF5-76AC-4E7B-8F1C-8ED9FC74D553}" presName="Name5" presStyleLbl="vennNode1" presStyleIdx="3" presStyleCnt="5">
        <dgm:presLayoutVars>
          <dgm:bulletEnabled val="1"/>
        </dgm:presLayoutVars>
      </dgm:prSet>
      <dgm:spPr/>
    </dgm:pt>
    <dgm:pt modelId="{B86DE23F-B84D-40A7-B0A7-369DB0ECF9E8}" type="pres">
      <dgm:prSet presAssocID="{3E1EF2FB-6FDE-4B26-B044-5F0D4783E6AB}" presName="space" presStyleCnt="0"/>
      <dgm:spPr/>
    </dgm:pt>
    <dgm:pt modelId="{763A0B91-0EC8-4B42-8193-9A80E9992984}" type="pres">
      <dgm:prSet presAssocID="{3B59135D-5AC7-4FBB-A97A-9C9C87D67F07}" presName="Name5" presStyleLbl="vennNode1" presStyleIdx="4" presStyleCnt="5">
        <dgm:presLayoutVars>
          <dgm:bulletEnabled val="1"/>
        </dgm:presLayoutVars>
      </dgm:prSet>
      <dgm:spPr/>
    </dgm:pt>
  </dgm:ptLst>
  <dgm:cxnLst>
    <dgm:cxn modelId="{A659A701-3CB5-4992-B44D-D29ACC967400}" srcId="{1269FE91-E061-4192-BBED-03CC1E088F3B}" destId="{DCFDFFF5-76AC-4E7B-8F1C-8ED9FC74D553}" srcOrd="3" destOrd="0" parTransId="{894D0CB0-90BC-4FDB-8912-8F7DCE73FEC4}" sibTransId="{3E1EF2FB-6FDE-4B26-B044-5F0D4783E6AB}"/>
    <dgm:cxn modelId="{ADBBA612-3704-43E8-A2E4-233CB4A98849}" srcId="{1269FE91-E061-4192-BBED-03CC1E088F3B}" destId="{675DFD75-ACF1-4A13-A084-45DB461279D1}" srcOrd="2" destOrd="0" parTransId="{17DE08EC-4850-4508-A293-5965B27B3CFE}" sibTransId="{0A218049-CAF1-4B78-8EF6-6A74A66AC822}"/>
    <dgm:cxn modelId="{83DB9516-32E0-412F-8C1E-07298867F7DA}" type="presOf" srcId="{675DFD75-ACF1-4A13-A084-45DB461279D1}" destId="{0B6E759C-E7C1-4FF0-8C99-C8E7B2C67CB7}" srcOrd="0" destOrd="0" presId="urn:microsoft.com/office/officeart/2005/8/layout/venn3"/>
    <dgm:cxn modelId="{D3169521-2ADF-48D8-9618-140D48F0442E}" type="presOf" srcId="{1269FE91-E061-4192-BBED-03CC1E088F3B}" destId="{BE9C2D40-918C-403B-B4A4-71BBFA54B838}" srcOrd="0" destOrd="0" presId="urn:microsoft.com/office/officeart/2005/8/layout/venn3"/>
    <dgm:cxn modelId="{0DF92235-3477-440F-B4CE-42744C2FFA88}" srcId="{1269FE91-E061-4192-BBED-03CC1E088F3B}" destId="{5DD303C0-CDE8-486D-8F1E-47342E665CFE}" srcOrd="0" destOrd="0" parTransId="{EC73AD16-8254-4E92-96F7-67DBDEAB7F11}" sibTransId="{6CBB9768-C867-43F7-9642-2454591B6240}"/>
    <dgm:cxn modelId="{359AD839-741F-4091-BB22-9FFE10061294}" type="presOf" srcId="{5DD303C0-CDE8-486D-8F1E-47342E665CFE}" destId="{8408BF9B-5821-446E-8622-940E9637E39B}" srcOrd="0" destOrd="0" presId="urn:microsoft.com/office/officeart/2005/8/layout/venn3"/>
    <dgm:cxn modelId="{44590174-B399-4479-A313-453F1D90204E}" type="presOf" srcId="{3B59135D-5AC7-4FBB-A97A-9C9C87D67F07}" destId="{763A0B91-0EC8-4B42-8193-9A80E9992984}" srcOrd="0" destOrd="0" presId="urn:microsoft.com/office/officeart/2005/8/layout/venn3"/>
    <dgm:cxn modelId="{FD44A7C9-640F-4C2C-9DB3-7C637CDF6B10}" type="presOf" srcId="{DCFDFFF5-76AC-4E7B-8F1C-8ED9FC74D553}" destId="{0C82395A-3080-45D5-B0EC-A8C39DF241FF}" srcOrd="0" destOrd="0" presId="urn:microsoft.com/office/officeart/2005/8/layout/venn3"/>
    <dgm:cxn modelId="{BB2644D9-E086-493E-8C93-6C66D40FF661}" type="presOf" srcId="{1077E33C-147B-4028-901E-837346266685}" destId="{2804E19D-18A0-4AB2-BE58-991BE9B82234}" srcOrd="0" destOrd="0" presId="urn:microsoft.com/office/officeart/2005/8/layout/venn3"/>
    <dgm:cxn modelId="{6277FCE1-5C11-4080-A1D8-08951442366E}" srcId="{1269FE91-E061-4192-BBED-03CC1E088F3B}" destId="{3B59135D-5AC7-4FBB-A97A-9C9C87D67F07}" srcOrd="4" destOrd="0" parTransId="{12BD77A9-251C-4753-9AE2-842EA45BE2BF}" sibTransId="{77DD3F0B-A6D6-4DF0-979D-54A878815477}"/>
    <dgm:cxn modelId="{76F0ADFC-7B72-4592-A782-95775738C08C}" srcId="{1269FE91-E061-4192-BBED-03CC1E088F3B}" destId="{1077E33C-147B-4028-901E-837346266685}" srcOrd="1" destOrd="0" parTransId="{00E79BEE-7E0A-4C29-82AA-B4957FE25A2C}" sibTransId="{72655E37-874F-4A1A-AD22-D15C58808F8E}"/>
    <dgm:cxn modelId="{AA1EB932-6BBD-4448-AAB8-3708F75C2293}" type="presParOf" srcId="{BE9C2D40-918C-403B-B4A4-71BBFA54B838}" destId="{8408BF9B-5821-446E-8622-940E9637E39B}" srcOrd="0" destOrd="0" presId="urn:microsoft.com/office/officeart/2005/8/layout/venn3"/>
    <dgm:cxn modelId="{FC6D859A-F66C-4C94-A2D4-505663D35864}" type="presParOf" srcId="{BE9C2D40-918C-403B-B4A4-71BBFA54B838}" destId="{64BFC340-73D8-4D93-8573-2D2E315E528D}" srcOrd="1" destOrd="0" presId="urn:microsoft.com/office/officeart/2005/8/layout/venn3"/>
    <dgm:cxn modelId="{B3553D5D-CC50-43AE-B576-A6BC35F47CEB}" type="presParOf" srcId="{BE9C2D40-918C-403B-B4A4-71BBFA54B838}" destId="{2804E19D-18A0-4AB2-BE58-991BE9B82234}" srcOrd="2" destOrd="0" presId="urn:microsoft.com/office/officeart/2005/8/layout/venn3"/>
    <dgm:cxn modelId="{6CF708C8-5A0A-4CA6-8E72-E1ACA9F9ECD5}" type="presParOf" srcId="{BE9C2D40-918C-403B-B4A4-71BBFA54B838}" destId="{72C9DF21-8A30-4345-9D50-308DE28CF04A}" srcOrd="3" destOrd="0" presId="urn:microsoft.com/office/officeart/2005/8/layout/venn3"/>
    <dgm:cxn modelId="{DE39F2FF-75F5-424D-8E80-40B753DC142B}" type="presParOf" srcId="{BE9C2D40-918C-403B-B4A4-71BBFA54B838}" destId="{0B6E759C-E7C1-4FF0-8C99-C8E7B2C67CB7}" srcOrd="4" destOrd="0" presId="urn:microsoft.com/office/officeart/2005/8/layout/venn3"/>
    <dgm:cxn modelId="{F11B0968-78F4-4138-9A0D-D1B2317AE7BC}" type="presParOf" srcId="{BE9C2D40-918C-403B-B4A4-71BBFA54B838}" destId="{32840F7B-9A54-4249-9D17-35BEBB0523DE}" srcOrd="5" destOrd="0" presId="urn:microsoft.com/office/officeart/2005/8/layout/venn3"/>
    <dgm:cxn modelId="{C00C18F3-C99C-4F2E-96CE-27072381E55E}" type="presParOf" srcId="{BE9C2D40-918C-403B-B4A4-71BBFA54B838}" destId="{0C82395A-3080-45D5-B0EC-A8C39DF241FF}" srcOrd="6" destOrd="0" presId="urn:microsoft.com/office/officeart/2005/8/layout/venn3"/>
    <dgm:cxn modelId="{6FF50E3A-0C0D-41B0-984A-B4482EE93B2C}" type="presParOf" srcId="{BE9C2D40-918C-403B-B4A4-71BBFA54B838}" destId="{B86DE23F-B84D-40A7-B0A7-369DB0ECF9E8}" srcOrd="7" destOrd="0" presId="urn:microsoft.com/office/officeart/2005/8/layout/venn3"/>
    <dgm:cxn modelId="{3A964C53-BE25-48C0-B509-59F6C4244ED9}" type="presParOf" srcId="{BE9C2D40-918C-403B-B4A4-71BBFA54B838}" destId="{763A0B91-0EC8-4B42-8193-9A80E9992984}" srcOrd="8"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3E407-1980-4F89-8A4E-C8E945B1ECC5}">
      <dsp:nvSpPr>
        <dsp:cNvPr id="0" name=""/>
        <dsp:cNvSpPr/>
      </dsp:nvSpPr>
      <dsp:spPr>
        <a:xfrm rot="16200000">
          <a:off x="-1136191" y="1136937"/>
          <a:ext cx="4211781" cy="1937906"/>
        </a:xfrm>
        <a:prstGeom prst="flowChartManualOperation">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0" tIns="0" rIns="122307" bIns="0" numCol="1" spcCol="1270" anchor="ctr" anchorCtr="0">
          <a:noAutofit/>
        </a:bodyPr>
        <a:lstStyle/>
        <a:p>
          <a:pPr marL="0" lvl="0" indent="0" algn="l" defTabSz="844550" rtl="0">
            <a:lnSpc>
              <a:spcPct val="90000"/>
            </a:lnSpc>
            <a:spcBef>
              <a:spcPct val="0"/>
            </a:spcBef>
            <a:spcAft>
              <a:spcPct val="35000"/>
            </a:spcAft>
            <a:buNone/>
          </a:pPr>
          <a:r>
            <a:rPr lang="en-US" sz="1900" kern="1200" dirty="0">
              <a:latin typeface="Arial"/>
              <a:cs typeface="Arial"/>
            </a:rPr>
            <a:t>ABAP is the core language used in the SAP R/3 platform.</a:t>
          </a:r>
        </a:p>
      </dsp:txBody>
      <dsp:txXfrm rot="5400000">
        <a:off x="746" y="842356"/>
        <a:ext cx="1937906" cy="2527069"/>
      </dsp:txXfrm>
    </dsp:sp>
    <dsp:sp modelId="{4147BC6E-729E-47EC-97B9-C23B2B969207}">
      <dsp:nvSpPr>
        <dsp:cNvPr id="0" name=""/>
        <dsp:cNvSpPr/>
      </dsp:nvSpPr>
      <dsp:spPr>
        <a:xfrm rot="16200000">
          <a:off x="947057" y="1136937"/>
          <a:ext cx="4211781" cy="1937906"/>
        </a:xfrm>
        <a:prstGeom prst="flowChartManualOperation">
          <a:avLst/>
        </a:prstGeom>
        <a:gradFill rotWithShape="0">
          <a:gsLst>
            <a:gs pos="0">
              <a:schemeClr val="accent1">
                <a:shade val="80000"/>
                <a:hueOff val="174641"/>
                <a:satOff val="-3128"/>
                <a:lumOff val="13293"/>
                <a:alphaOff val="0"/>
                <a:lumMod val="110000"/>
                <a:satMod val="105000"/>
                <a:tint val="67000"/>
              </a:schemeClr>
            </a:gs>
            <a:gs pos="50000">
              <a:schemeClr val="accent1">
                <a:shade val="80000"/>
                <a:hueOff val="174641"/>
                <a:satOff val="-3128"/>
                <a:lumOff val="13293"/>
                <a:alphaOff val="0"/>
                <a:lumMod val="105000"/>
                <a:satMod val="103000"/>
                <a:tint val="73000"/>
              </a:schemeClr>
            </a:gs>
            <a:gs pos="100000">
              <a:schemeClr val="accent1">
                <a:shade val="80000"/>
                <a:hueOff val="174641"/>
                <a:satOff val="-3128"/>
                <a:lumOff val="1329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0" tIns="0" rIns="122307" bIns="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Arial"/>
              <a:cs typeface="Arial"/>
            </a:rPr>
            <a:t>As a programming language, ABAP is easy to learn that provides both procedural and object-oriented concepts of programming.</a:t>
          </a:r>
        </a:p>
      </dsp:txBody>
      <dsp:txXfrm rot="5400000">
        <a:off x="2083994" y="842356"/>
        <a:ext cx="1937906" cy="2527069"/>
      </dsp:txXfrm>
    </dsp:sp>
    <dsp:sp modelId="{466FA5AA-7AB1-4A1F-8FFD-8443B4E54700}">
      <dsp:nvSpPr>
        <dsp:cNvPr id="0" name=""/>
        <dsp:cNvSpPr/>
      </dsp:nvSpPr>
      <dsp:spPr>
        <a:xfrm rot="16200000">
          <a:off x="3030306" y="1136937"/>
          <a:ext cx="4211781" cy="1937906"/>
        </a:xfrm>
        <a:prstGeom prst="flowChartManualOperation">
          <a:avLst/>
        </a:prstGeom>
        <a:gradFill rotWithShape="0">
          <a:gsLst>
            <a:gs pos="0">
              <a:schemeClr val="accent1">
                <a:shade val="80000"/>
                <a:hueOff val="349283"/>
                <a:satOff val="-6256"/>
                <a:lumOff val="26585"/>
                <a:alphaOff val="0"/>
                <a:lumMod val="110000"/>
                <a:satMod val="105000"/>
                <a:tint val="67000"/>
              </a:schemeClr>
            </a:gs>
            <a:gs pos="50000">
              <a:schemeClr val="accent1">
                <a:shade val="80000"/>
                <a:hueOff val="349283"/>
                <a:satOff val="-6256"/>
                <a:lumOff val="26585"/>
                <a:alphaOff val="0"/>
                <a:lumMod val="105000"/>
                <a:satMod val="103000"/>
                <a:tint val="73000"/>
              </a:schemeClr>
            </a:gs>
            <a:gs pos="100000">
              <a:schemeClr val="accent1">
                <a:shade val="80000"/>
                <a:hueOff val="349283"/>
                <a:satOff val="-6256"/>
                <a:lumOff val="2658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0" tIns="0" rIns="122307" bIns="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Arial"/>
              <a:cs typeface="Arial"/>
            </a:rPr>
            <a:t>It is the main technology that ABAP developers work on to develop various SAP applications.</a:t>
          </a:r>
        </a:p>
      </dsp:txBody>
      <dsp:txXfrm rot="5400000">
        <a:off x="4167243" y="842356"/>
        <a:ext cx="1937906" cy="2527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6C9A8-6149-499B-960E-2D878ED38E61}">
      <dsp:nvSpPr>
        <dsp:cNvPr id="0" name=""/>
        <dsp:cNvSpPr/>
      </dsp:nvSpPr>
      <dsp:spPr>
        <a:xfrm>
          <a:off x="0" y="539213"/>
          <a:ext cx="5868389" cy="3667743"/>
        </a:xfrm>
        <a:prstGeom prst="swooshArrow">
          <a:avLst>
            <a:gd name="adj1" fmla="val 25000"/>
            <a:gd name="adj2" fmla="val 2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69776C9B-53EF-415F-A023-30A8B0D47379}">
      <dsp:nvSpPr>
        <dsp:cNvPr id="0" name=""/>
        <dsp:cNvSpPr/>
      </dsp:nvSpPr>
      <dsp:spPr>
        <a:xfrm>
          <a:off x="745285" y="3070690"/>
          <a:ext cx="152578" cy="152578"/>
        </a:xfrm>
        <a:prstGeom prst="ellips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B958C49-2642-4E09-ABBF-6B9B9D5F39A4}">
      <dsp:nvSpPr>
        <dsp:cNvPr id="0" name=""/>
        <dsp:cNvSpPr/>
      </dsp:nvSpPr>
      <dsp:spPr>
        <a:xfrm>
          <a:off x="821574" y="3146979"/>
          <a:ext cx="1367334" cy="1059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848" tIns="0" rIns="0" bIns="0" numCol="1" spcCol="1270" anchor="t" anchorCtr="0">
          <a:noAutofit/>
        </a:bodyPr>
        <a:lstStyle/>
        <a:p>
          <a:pPr marL="0" lvl="0" indent="0" algn="l" defTabSz="1066800" rtl="0">
            <a:lnSpc>
              <a:spcPct val="90000"/>
            </a:lnSpc>
            <a:spcBef>
              <a:spcPct val="0"/>
            </a:spcBef>
            <a:spcAft>
              <a:spcPct val="35000"/>
            </a:spcAft>
            <a:buNone/>
          </a:pPr>
          <a:r>
            <a:rPr lang="en-US" sz="2400" kern="1200" dirty="0"/>
            <a:t>Static Variables</a:t>
          </a:r>
          <a:endParaRPr lang="en-US" sz="2400" kern="1200" dirty="0">
            <a:latin typeface="Calibri Light" panose="020F0302020204030204"/>
          </a:endParaRPr>
        </a:p>
      </dsp:txBody>
      <dsp:txXfrm>
        <a:off x="821574" y="3146979"/>
        <a:ext cx="1367334" cy="1059977"/>
      </dsp:txXfrm>
    </dsp:sp>
    <dsp:sp modelId="{FE1589D7-64B7-4355-AD22-D6D1B866109A}">
      <dsp:nvSpPr>
        <dsp:cNvPr id="0" name=""/>
        <dsp:cNvSpPr/>
      </dsp:nvSpPr>
      <dsp:spPr>
        <a:xfrm>
          <a:off x="2092080" y="2073797"/>
          <a:ext cx="275814" cy="275814"/>
        </a:xfrm>
        <a:prstGeom prst="ellipse">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0E4D44D-6B85-412B-A1BB-E56CF40B1A5E}">
      <dsp:nvSpPr>
        <dsp:cNvPr id="0" name=""/>
        <dsp:cNvSpPr/>
      </dsp:nvSpPr>
      <dsp:spPr>
        <a:xfrm>
          <a:off x="2229987" y="2211704"/>
          <a:ext cx="1408413" cy="1995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48" tIns="0" rIns="0" bIns="0" numCol="1" spcCol="1270" anchor="t" anchorCtr="0">
          <a:noAutofit/>
        </a:bodyPr>
        <a:lstStyle/>
        <a:p>
          <a:pPr marL="0" lvl="0" indent="0" algn="l" defTabSz="1066800">
            <a:lnSpc>
              <a:spcPct val="90000"/>
            </a:lnSpc>
            <a:spcBef>
              <a:spcPct val="0"/>
            </a:spcBef>
            <a:spcAft>
              <a:spcPct val="35000"/>
            </a:spcAft>
            <a:buNone/>
          </a:pPr>
          <a:r>
            <a:rPr lang="en-US" sz="2400" kern="1200" dirty="0"/>
            <a:t>Reference Variables</a:t>
          </a:r>
        </a:p>
      </dsp:txBody>
      <dsp:txXfrm>
        <a:off x="2229987" y="2211704"/>
        <a:ext cx="1408413" cy="1995252"/>
      </dsp:txXfrm>
    </dsp:sp>
    <dsp:sp modelId="{D1829277-FB26-4292-9B45-DBDDE981CEEB}">
      <dsp:nvSpPr>
        <dsp:cNvPr id="0" name=""/>
        <dsp:cNvSpPr/>
      </dsp:nvSpPr>
      <dsp:spPr>
        <a:xfrm>
          <a:off x="3711756" y="1467152"/>
          <a:ext cx="381445" cy="381445"/>
        </a:xfrm>
        <a:prstGeom prst="ellipse">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0D2DF7D-F575-4AF3-8B00-A0232518952F}">
      <dsp:nvSpPr>
        <dsp:cNvPr id="0" name=""/>
        <dsp:cNvSpPr/>
      </dsp:nvSpPr>
      <dsp:spPr>
        <a:xfrm>
          <a:off x="3902478" y="1657875"/>
          <a:ext cx="1408413" cy="25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20" tIns="0" rIns="0" bIns="0" numCol="1" spcCol="1270" anchor="t" anchorCtr="0">
          <a:noAutofit/>
        </a:bodyPr>
        <a:lstStyle/>
        <a:p>
          <a:pPr marL="0" lvl="0" indent="0" algn="l" defTabSz="1066800">
            <a:lnSpc>
              <a:spcPct val="90000"/>
            </a:lnSpc>
            <a:spcBef>
              <a:spcPct val="0"/>
            </a:spcBef>
            <a:spcAft>
              <a:spcPct val="35000"/>
            </a:spcAft>
            <a:buNone/>
          </a:pPr>
          <a:r>
            <a:rPr lang="en-US" sz="2400" kern="1200" dirty="0"/>
            <a:t>System </a:t>
          </a:r>
          <a:r>
            <a:rPr lang="en-US" sz="2400" kern="1200" dirty="0">
              <a:latin typeface="Calibri Light" panose="020F0302020204030204"/>
            </a:rPr>
            <a:t>Variables</a:t>
          </a:r>
          <a:endParaRPr lang="en-US" sz="2400" kern="1200" dirty="0"/>
        </a:p>
      </dsp:txBody>
      <dsp:txXfrm>
        <a:off x="3902478" y="1657875"/>
        <a:ext cx="1408413" cy="25490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C6B86-DCD6-418D-A778-020FA7E38866}">
      <dsp:nvSpPr>
        <dsp:cNvPr id="0" name=""/>
        <dsp:cNvSpPr/>
      </dsp:nvSpPr>
      <dsp:spPr>
        <a:xfrm>
          <a:off x="0" y="0"/>
          <a:ext cx="4572000" cy="3657600"/>
        </a:xfrm>
        <a:prstGeom prst="roundRect">
          <a:avLst>
            <a:gd name="adj" fmla="val 5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8308" rIns="231140" bIns="0" numCol="1" spcCol="1270" anchor="t" anchorCtr="0">
          <a:noAutofit/>
        </a:bodyPr>
        <a:lstStyle/>
        <a:p>
          <a:pPr marL="0" lvl="0" indent="0" algn="r" defTabSz="2311400" rtl="0">
            <a:lnSpc>
              <a:spcPct val="90000"/>
            </a:lnSpc>
            <a:spcBef>
              <a:spcPct val="0"/>
            </a:spcBef>
            <a:spcAft>
              <a:spcPct val="35000"/>
            </a:spcAft>
            <a:buNone/>
          </a:pPr>
          <a:endParaRPr lang="en-US" sz="5200" kern="1200" dirty="0">
            <a:latin typeface="Calibri Light" panose="020F0302020204030204"/>
          </a:endParaRPr>
        </a:p>
      </dsp:txBody>
      <dsp:txXfrm rot="16200000">
        <a:off x="-1042415" y="1042415"/>
        <a:ext cx="2999232" cy="914400"/>
      </dsp:txXfrm>
    </dsp:sp>
    <dsp:sp modelId="{C103AF02-FF98-4D5C-A536-F4D7CA2602F7}">
      <dsp:nvSpPr>
        <dsp:cNvPr id="0" name=""/>
        <dsp:cNvSpPr/>
      </dsp:nvSpPr>
      <dsp:spPr>
        <a:xfrm>
          <a:off x="914400" y="0"/>
          <a:ext cx="3406140" cy="36576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33731" rIns="0" bIns="0" numCol="1" spcCol="1270" anchor="t" anchorCtr="0">
          <a:noAutofit/>
        </a:bodyPr>
        <a:lstStyle/>
        <a:p>
          <a:pPr marL="0" lvl="0" indent="0" algn="l" defTabSz="1733550">
            <a:lnSpc>
              <a:spcPct val="90000"/>
            </a:lnSpc>
            <a:spcBef>
              <a:spcPct val="0"/>
            </a:spcBef>
            <a:spcAft>
              <a:spcPct val="35000"/>
            </a:spcAft>
            <a:buNone/>
          </a:pPr>
          <a:r>
            <a:rPr lang="en-US" sz="3900" kern="1200" dirty="0">
              <a:latin typeface="Arial"/>
              <a:cs typeface="Arial"/>
            </a:rPr>
            <a:t>Has a State</a:t>
          </a:r>
        </a:p>
        <a:p>
          <a:pPr marL="0" lvl="0" indent="0" algn="l" defTabSz="1733550" rtl="0">
            <a:lnSpc>
              <a:spcPct val="90000"/>
            </a:lnSpc>
            <a:spcBef>
              <a:spcPct val="0"/>
            </a:spcBef>
            <a:spcAft>
              <a:spcPct val="35000"/>
            </a:spcAft>
            <a:buNone/>
          </a:pPr>
          <a:r>
            <a:rPr lang="en-US" sz="3900" kern="1200" dirty="0">
              <a:latin typeface="Arial"/>
              <a:cs typeface="Arial"/>
            </a:rPr>
            <a:t>Has a unique Identity</a:t>
          </a:r>
        </a:p>
        <a:p>
          <a:pPr marL="0" lvl="0" indent="0" algn="l" defTabSz="1733550" rtl="0">
            <a:lnSpc>
              <a:spcPct val="90000"/>
            </a:lnSpc>
            <a:spcBef>
              <a:spcPct val="0"/>
            </a:spcBef>
            <a:spcAft>
              <a:spcPct val="35000"/>
            </a:spcAft>
            <a:buNone/>
          </a:pPr>
          <a:r>
            <a:rPr lang="en-US" sz="3900" kern="1200" dirty="0">
              <a:latin typeface="Arial"/>
              <a:cs typeface="Arial"/>
            </a:rPr>
            <a:t>May or may not display the behavior</a:t>
          </a:r>
        </a:p>
      </dsp:txBody>
      <dsp:txXfrm>
        <a:off x="914400" y="0"/>
        <a:ext cx="3406140" cy="3657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08BF9B-5821-446E-8622-940E9637E39B}">
      <dsp:nvSpPr>
        <dsp:cNvPr id="0" name=""/>
        <dsp:cNvSpPr/>
      </dsp:nvSpPr>
      <dsp:spPr>
        <a:xfrm>
          <a:off x="991" y="1816783"/>
          <a:ext cx="1933980" cy="1933980"/>
        </a:xfrm>
        <a:prstGeom prst="ellipse">
          <a:avLst/>
        </a:prstGeom>
        <a:gradFill rotWithShape="0">
          <a:gsLst>
            <a:gs pos="0">
              <a:schemeClr val="accent5">
                <a:alpha val="50000"/>
                <a:hueOff val="0"/>
                <a:satOff val="0"/>
                <a:lumOff val="0"/>
                <a:alphaOff val="0"/>
                <a:lumMod val="110000"/>
                <a:satMod val="105000"/>
                <a:tint val="67000"/>
              </a:schemeClr>
            </a:gs>
            <a:gs pos="50000">
              <a:schemeClr val="accent5">
                <a:alpha val="50000"/>
                <a:hueOff val="0"/>
                <a:satOff val="0"/>
                <a:lumOff val="0"/>
                <a:alphaOff val="0"/>
                <a:lumMod val="105000"/>
                <a:satMod val="103000"/>
                <a:tint val="73000"/>
              </a:schemeClr>
            </a:gs>
            <a:gs pos="100000">
              <a:schemeClr val="accent5">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06433" tIns="20320" rIns="106433"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Arial"/>
              <a:cs typeface="Arial"/>
            </a:rPr>
            <a:t>Instance Methods</a:t>
          </a:r>
        </a:p>
      </dsp:txBody>
      <dsp:txXfrm>
        <a:off x="284216" y="2100008"/>
        <a:ext cx="1367530" cy="1367530"/>
      </dsp:txXfrm>
    </dsp:sp>
    <dsp:sp modelId="{2804E19D-18A0-4AB2-BE58-991BE9B82234}">
      <dsp:nvSpPr>
        <dsp:cNvPr id="0" name=""/>
        <dsp:cNvSpPr/>
      </dsp:nvSpPr>
      <dsp:spPr>
        <a:xfrm>
          <a:off x="1548176" y="1816783"/>
          <a:ext cx="1933980" cy="1933980"/>
        </a:xfrm>
        <a:prstGeom prst="ellipse">
          <a:avLst/>
        </a:prstGeom>
        <a:gradFill rotWithShape="0">
          <a:gsLst>
            <a:gs pos="0">
              <a:schemeClr val="accent5">
                <a:alpha val="50000"/>
                <a:hueOff val="-1689636"/>
                <a:satOff val="-4355"/>
                <a:lumOff val="-2941"/>
                <a:alphaOff val="0"/>
                <a:lumMod val="110000"/>
                <a:satMod val="105000"/>
                <a:tint val="67000"/>
              </a:schemeClr>
            </a:gs>
            <a:gs pos="50000">
              <a:schemeClr val="accent5">
                <a:alpha val="50000"/>
                <a:hueOff val="-1689636"/>
                <a:satOff val="-4355"/>
                <a:lumOff val="-2941"/>
                <a:alphaOff val="0"/>
                <a:lumMod val="105000"/>
                <a:satMod val="103000"/>
                <a:tint val="73000"/>
              </a:schemeClr>
            </a:gs>
            <a:gs pos="100000">
              <a:schemeClr val="accent5">
                <a:alpha val="50000"/>
                <a:hueOff val="-1689636"/>
                <a:satOff val="-4355"/>
                <a:lumOff val="-294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06433" tIns="20320" rIns="106433"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Arial"/>
              <a:cs typeface="Arial"/>
            </a:rPr>
            <a:t>Static Methods</a:t>
          </a:r>
        </a:p>
      </dsp:txBody>
      <dsp:txXfrm>
        <a:off x="1831401" y="2100008"/>
        <a:ext cx="1367530" cy="1367530"/>
      </dsp:txXfrm>
    </dsp:sp>
    <dsp:sp modelId="{0B6E759C-E7C1-4FF0-8C99-C8E7B2C67CB7}">
      <dsp:nvSpPr>
        <dsp:cNvPr id="0" name=""/>
        <dsp:cNvSpPr/>
      </dsp:nvSpPr>
      <dsp:spPr>
        <a:xfrm>
          <a:off x="3095360" y="1816783"/>
          <a:ext cx="1933980" cy="1933980"/>
        </a:xfrm>
        <a:prstGeom prst="ellipse">
          <a:avLst/>
        </a:prstGeom>
        <a:gradFill rotWithShape="0">
          <a:gsLst>
            <a:gs pos="0">
              <a:schemeClr val="accent5">
                <a:alpha val="50000"/>
                <a:hueOff val="-3379271"/>
                <a:satOff val="-8710"/>
                <a:lumOff val="-5883"/>
                <a:alphaOff val="0"/>
                <a:lumMod val="110000"/>
                <a:satMod val="105000"/>
                <a:tint val="67000"/>
              </a:schemeClr>
            </a:gs>
            <a:gs pos="50000">
              <a:schemeClr val="accent5">
                <a:alpha val="50000"/>
                <a:hueOff val="-3379271"/>
                <a:satOff val="-8710"/>
                <a:lumOff val="-5883"/>
                <a:alphaOff val="0"/>
                <a:lumMod val="105000"/>
                <a:satMod val="103000"/>
                <a:tint val="73000"/>
              </a:schemeClr>
            </a:gs>
            <a:gs pos="100000">
              <a:schemeClr val="accent5">
                <a:alpha val="50000"/>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06433" tIns="20320" rIns="106433"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a:cs typeface="Arial"/>
            </a:rPr>
            <a:t>Constructors</a:t>
          </a:r>
        </a:p>
      </dsp:txBody>
      <dsp:txXfrm>
        <a:off x="3378585" y="2100008"/>
        <a:ext cx="1367530" cy="1367530"/>
      </dsp:txXfrm>
    </dsp:sp>
    <dsp:sp modelId="{0C82395A-3080-45D5-B0EC-A8C39DF241FF}">
      <dsp:nvSpPr>
        <dsp:cNvPr id="0" name=""/>
        <dsp:cNvSpPr/>
      </dsp:nvSpPr>
      <dsp:spPr>
        <a:xfrm>
          <a:off x="4642544" y="1816783"/>
          <a:ext cx="1933980" cy="1933980"/>
        </a:xfrm>
        <a:prstGeom prst="ellipse">
          <a:avLst/>
        </a:prstGeom>
        <a:gradFill rotWithShape="0">
          <a:gsLst>
            <a:gs pos="0">
              <a:schemeClr val="accent5">
                <a:alpha val="50000"/>
                <a:hueOff val="-5068907"/>
                <a:satOff val="-13064"/>
                <a:lumOff val="-8824"/>
                <a:alphaOff val="0"/>
                <a:lumMod val="110000"/>
                <a:satMod val="105000"/>
                <a:tint val="67000"/>
              </a:schemeClr>
            </a:gs>
            <a:gs pos="50000">
              <a:schemeClr val="accent5">
                <a:alpha val="50000"/>
                <a:hueOff val="-5068907"/>
                <a:satOff val="-13064"/>
                <a:lumOff val="-8824"/>
                <a:alphaOff val="0"/>
                <a:lumMod val="105000"/>
                <a:satMod val="103000"/>
                <a:tint val="73000"/>
              </a:schemeClr>
            </a:gs>
            <a:gs pos="100000">
              <a:schemeClr val="accent5">
                <a:alpha val="50000"/>
                <a:hueOff val="-5068907"/>
                <a:satOff val="-13064"/>
                <a:lumOff val="-882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06433" tIns="20320" rIns="106433"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Arial"/>
              <a:cs typeface="Arial"/>
            </a:rPr>
            <a:t>Functional Methods</a:t>
          </a:r>
        </a:p>
      </dsp:txBody>
      <dsp:txXfrm>
        <a:off x="4925769" y="2100008"/>
        <a:ext cx="1367530" cy="1367530"/>
      </dsp:txXfrm>
    </dsp:sp>
    <dsp:sp modelId="{763A0B91-0EC8-4B42-8193-9A80E9992984}">
      <dsp:nvSpPr>
        <dsp:cNvPr id="0" name=""/>
        <dsp:cNvSpPr/>
      </dsp:nvSpPr>
      <dsp:spPr>
        <a:xfrm>
          <a:off x="6189728" y="1816783"/>
          <a:ext cx="1933980" cy="1933980"/>
        </a:xfrm>
        <a:prstGeom prst="ellipse">
          <a:avLst/>
        </a:prstGeom>
        <a:gradFill rotWithShape="0">
          <a:gsLst>
            <a:gs pos="0">
              <a:schemeClr val="accent5">
                <a:alpha val="50000"/>
                <a:hueOff val="-6758543"/>
                <a:satOff val="-17419"/>
                <a:lumOff val="-11765"/>
                <a:alphaOff val="0"/>
                <a:lumMod val="110000"/>
                <a:satMod val="105000"/>
                <a:tint val="67000"/>
              </a:schemeClr>
            </a:gs>
            <a:gs pos="50000">
              <a:schemeClr val="accent5">
                <a:alpha val="50000"/>
                <a:hueOff val="-6758543"/>
                <a:satOff val="-17419"/>
                <a:lumOff val="-11765"/>
                <a:alphaOff val="0"/>
                <a:lumMod val="105000"/>
                <a:satMod val="103000"/>
                <a:tint val="73000"/>
              </a:schemeClr>
            </a:gs>
            <a:gs pos="100000">
              <a:schemeClr val="accent5">
                <a:alpha val="50000"/>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06433" tIns="20320" rIns="106433"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Arial"/>
              <a:cs typeface="Arial"/>
            </a:rPr>
            <a:t>Optional Methods</a:t>
          </a:r>
        </a:p>
      </dsp:txBody>
      <dsp:txXfrm>
        <a:off x="6472953" y="2100008"/>
        <a:ext cx="1367530" cy="136753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7645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8770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6583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069402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99411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232129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131929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358204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815910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7730514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37741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447821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3281400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72581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13-01-2023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5107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47989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8218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2958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17271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2044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0794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1/13/2023</a:t>
            </a:fld>
            <a:endParaRPr lang="en-US"/>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5279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gi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1796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715664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hyperlink" Target="https://open.sap.com/courses/mm4h2" TargetMode="External"/><Relationship Id="rId2" Type="http://schemas.openxmlformats.org/officeDocument/2006/relationships/hyperlink" Target="https://learning.sap-press.com/abap" TargetMode="External"/><Relationship Id="rId1" Type="http://schemas.openxmlformats.org/officeDocument/2006/relationships/slideLayout" Target="../slideLayouts/slideLayout1.xml"/><Relationship Id="rId4" Type="http://schemas.openxmlformats.org/officeDocument/2006/relationships/hyperlink" Target="https://learning.sap.com/learning-journey/get-started-with-abap-programming-on-sap-btp/understanding-the-basic-features-of-abap_c0e5346f-a136-4b9f-a167-90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learning.sap.com/"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F36C4A-B938-3DC0-2608-33CE19EF88BD}"/>
              </a:ext>
            </a:extLst>
          </p:cNvPr>
          <p:cNvSpPr txBox="1"/>
          <p:nvPr/>
        </p:nvSpPr>
        <p:spPr>
          <a:xfrm>
            <a:off x="3720934" y="2550721"/>
            <a:ext cx="751114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b="1" dirty="0">
                <a:latin typeface="Arial"/>
                <a:ea typeface="Calibri"/>
                <a:cs typeface="Calibri"/>
              </a:rPr>
              <a:t>ABAP Language Basics</a:t>
            </a:r>
            <a:endParaRPr lang="en-US" sz="6000" b="1">
              <a:latin typeface="Arial"/>
              <a:cs typeface="Arial"/>
            </a:endParaRPr>
          </a:p>
        </p:txBody>
      </p:sp>
      <p:pic>
        <p:nvPicPr>
          <p:cNvPr id="2" name="Picture 3" descr="Logo&#10;&#10;Description automatically generated">
            <a:extLst>
              <a:ext uri="{FF2B5EF4-FFF2-40B4-BE49-F238E27FC236}">
                <a16:creationId xmlns:a16="http://schemas.microsoft.com/office/drawing/2014/main" id="{AA56E1B7-8235-E50C-7380-D5087E11ABD8}"/>
              </a:ext>
            </a:extLst>
          </p:cNvPr>
          <p:cNvPicPr>
            <a:picLocks noChangeAspect="1"/>
          </p:cNvPicPr>
          <p:nvPr/>
        </p:nvPicPr>
        <p:blipFill>
          <a:blip r:embed="rId2"/>
          <a:stretch>
            <a:fillRect/>
          </a:stretch>
        </p:blipFill>
        <p:spPr>
          <a:xfrm>
            <a:off x="1092530" y="2617139"/>
            <a:ext cx="2743200" cy="152476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785673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6EA033-67C4-1875-E172-0290A0E13053}"/>
              </a:ext>
            </a:extLst>
          </p:cNvPr>
          <p:cNvSpPr txBox="1"/>
          <p:nvPr/>
        </p:nvSpPr>
        <p:spPr>
          <a:xfrm>
            <a:off x="284512" y="1138051"/>
            <a:ext cx="1136814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Arial"/>
                <a:ea typeface="+mn-lt"/>
                <a:cs typeface="+mn-lt"/>
              </a:rPr>
              <a:t>There are three kinds of variables in ABAP - </a:t>
            </a:r>
            <a:endParaRPr lang="en-US" sz="2400" dirty="0">
              <a:latin typeface="Arial"/>
              <a:cs typeface="Arial"/>
            </a:endParaRPr>
          </a:p>
        </p:txBody>
      </p:sp>
      <p:graphicFrame>
        <p:nvGraphicFramePr>
          <p:cNvPr id="5" name="Diagram 5">
            <a:extLst>
              <a:ext uri="{FF2B5EF4-FFF2-40B4-BE49-F238E27FC236}">
                <a16:creationId xmlns:a16="http://schemas.microsoft.com/office/drawing/2014/main" id="{1AFA8600-998D-B867-3A46-228F49587DF3}"/>
              </a:ext>
            </a:extLst>
          </p:cNvPr>
          <p:cNvGraphicFramePr/>
          <p:nvPr>
            <p:extLst>
              <p:ext uri="{D42A27DB-BD31-4B8C-83A1-F6EECF244321}">
                <p14:modId xmlns:p14="http://schemas.microsoft.com/office/powerpoint/2010/main" val="2382889750"/>
              </p:ext>
            </p:extLst>
          </p:nvPr>
        </p:nvGraphicFramePr>
        <p:xfrm>
          <a:off x="3166753" y="1204356"/>
          <a:ext cx="5868389" cy="4746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4366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12727F-C4AE-2729-8D46-50920AB1D312}"/>
              </a:ext>
            </a:extLst>
          </p:cNvPr>
          <p:cNvSpPr txBox="1"/>
          <p:nvPr/>
        </p:nvSpPr>
        <p:spPr>
          <a:xfrm>
            <a:off x="301830" y="1041564"/>
            <a:ext cx="497279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cs typeface="Arial"/>
              </a:rPr>
              <a:t>Arithmetic Expressions</a:t>
            </a:r>
            <a:endParaRPr lang="en-US" sz="2400" dirty="0">
              <a:latin typeface="Arial"/>
              <a:cs typeface="Arial"/>
            </a:endParaRPr>
          </a:p>
          <a:p>
            <a:pPr algn="just"/>
            <a:endParaRPr lang="en-US" sz="2400" dirty="0">
              <a:latin typeface="Arial"/>
              <a:cs typeface="Arial"/>
            </a:endParaRPr>
          </a:p>
          <a:p>
            <a:pPr algn="just"/>
            <a:r>
              <a:rPr lang="en-US" sz="2400" dirty="0">
                <a:latin typeface="Arial"/>
                <a:ea typeface="Arial"/>
                <a:cs typeface="Arial"/>
              </a:rPr>
              <a:t>Arithmetic expressions are ABAP expressions with a combination of values, operators, and functions that the runtime system processes to calculate a result. </a:t>
            </a:r>
          </a:p>
          <a:p>
            <a:pPr algn="just"/>
            <a:endParaRPr lang="en-US" sz="2400" dirty="0">
              <a:latin typeface="Arial"/>
              <a:ea typeface="Calibri" panose="020F0502020204030204"/>
              <a:cs typeface="Arial"/>
            </a:endParaRPr>
          </a:p>
          <a:p>
            <a:pPr algn="just"/>
            <a:r>
              <a:rPr lang="en-US" sz="2400" dirty="0">
                <a:latin typeface="Arial"/>
                <a:ea typeface="+mn-lt"/>
                <a:cs typeface="+mn-lt"/>
              </a:rPr>
              <a:t>You can use an arithmetic expression in any reading operand position, for example, the right-hand side of a value assignment. </a:t>
            </a:r>
            <a:endParaRPr lang="en-US">
              <a:latin typeface="Arial"/>
            </a:endParaRPr>
          </a:p>
        </p:txBody>
      </p:sp>
      <p:pic>
        <p:nvPicPr>
          <p:cNvPr id="3" name="Picture 3" descr="Graphical user interface, text, application&#10;&#10;Description automatically generated">
            <a:extLst>
              <a:ext uri="{FF2B5EF4-FFF2-40B4-BE49-F238E27FC236}">
                <a16:creationId xmlns:a16="http://schemas.microsoft.com/office/drawing/2014/main" id="{E1AE08EB-A2A1-4B94-4F85-F60019415966}"/>
              </a:ext>
            </a:extLst>
          </p:cNvPr>
          <p:cNvPicPr>
            <a:picLocks noChangeAspect="1"/>
          </p:cNvPicPr>
          <p:nvPr/>
        </p:nvPicPr>
        <p:blipFill>
          <a:blip r:embed="rId2"/>
          <a:stretch>
            <a:fillRect/>
          </a:stretch>
        </p:blipFill>
        <p:spPr>
          <a:xfrm>
            <a:off x="6208816" y="2021955"/>
            <a:ext cx="5187537" cy="315055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7461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A144EA-94C6-4A34-B812-999E2B89ABA2}"/>
              </a:ext>
            </a:extLst>
          </p:cNvPr>
          <p:cNvSpPr txBox="1"/>
          <p:nvPr/>
        </p:nvSpPr>
        <p:spPr>
          <a:xfrm>
            <a:off x="408214" y="1155370"/>
            <a:ext cx="1135330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Processing Strings</a:t>
            </a:r>
            <a:endParaRPr lang="en-US" sz="2400" dirty="0">
              <a:latin typeface="Arial"/>
              <a:ea typeface="+mn-lt"/>
              <a:cs typeface="+mn-lt"/>
            </a:endParaRPr>
          </a:p>
          <a:p>
            <a:pPr algn="just"/>
            <a:endParaRPr lang="en-US" sz="2400" dirty="0">
              <a:latin typeface="Arial"/>
              <a:ea typeface="Calibri"/>
              <a:cs typeface="Calibri"/>
            </a:endParaRPr>
          </a:p>
          <a:p>
            <a:pPr algn="just"/>
            <a:r>
              <a:rPr lang="en-US" sz="2400" dirty="0">
                <a:latin typeface="Arial"/>
                <a:ea typeface="+mn-lt"/>
                <a:cs typeface="+mn-lt"/>
              </a:rPr>
              <a:t>String templates are ABAP expressions of result type string. You can use string templates in any reading operand position, for example, the right-hand side of a value assignment. </a:t>
            </a:r>
            <a:endParaRPr lang="en-US" sz="2400">
              <a:latin typeface="Arial"/>
              <a:cs typeface="Arial"/>
            </a:endParaRPr>
          </a:p>
        </p:txBody>
      </p:sp>
      <p:pic>
        <p:nvPicPr>
          <p:cNvPr id="3" name="Picture 3" descr="Graphical user interface, text, application&#10;&#10;Description automatically generated">
            <a:extLst>
              <a:ext uri="{FF2B5EF4-FFF2-40B4-BE49-F238E27FC236}">
                <a16:creationId xmlns:a16="http://schemas.microsoft.com/office/drawing/2014/main" id="{0E0A056F-8E23-3D9F-C22B-42D7133B51D6}"/>
              </a:ext>
            </a:extLst>
          </p:cNvPr>
          <p:cNvPicPr>
            <a:picLocks noChangeAspect="1"/>
          </p:cNvPicPr>
          <p:nvPr/>
        </p:nvPicPr>
        <p:blipFill>
          <a:blip r:embed="rId2"/>
          <a:stretch>
            <a:fillRect/>
          </a:stretch>
        </p:blipFill>
        <p:spPr>
          <a:xfrm>
            <a:off x="3873335" y="3030271"/>
            <a:ext cx="5157849" cy="32912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6287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199DE4-838E-5AAD-2AC3-D2D08A8D3A0E}"/>
              </a:ext>
            </a:extLst>
          </p:cNvPr>
          <p:cNvSpPr txBox="1"/>
          <p:nvPr/>
        </p:nvSpPr>
        <p:spPr>
          <a:xfrm>
            <a:off x="272142" y="1103415"/>
            <a:ext cx="1148937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latin typeface="Arial"/>
                <a:ea typeface="MS Gothic"/>
                <a:cs typeface="Gautami"/>
              </a:rPr>
              <a:t>Internal Tables</a:t>
            </a:r>
          </a:p>
          <a:p>
            <a:endParaRPr lang="en-US" sz="2400" b="1" dirty="0">
              <a:solidFill>
                <a:srgbClr val="0070C0"/>
              </a:solidFill>
              <a:latin typeface="Arial"/>
              <a:ea typeface="MS Gothic"/>
              <a:cs typeface="Gautami"/>
            </a:endParaRPr>
          </a:p>
          <a:p>
            <a:r>
              <a:rPr lang="en-US" sz="2400" b="1" i="1" dirty="0">
                <a:latin typeface="Arial"/>
                <a:ea typeface="+mn-lt"/>
                <a:cs typeface="+mn-lt"/>
              </a:rPr>
              <a:t>Defining a Simple Internal Table</a:t>
            </a:r>
            <a:endParaRPr lang="en-US" sz="2400" dirty="0">
              <a:latin typeface="Arial"/>
              <a:cs typeface="Arial"/>
            </a:endParaRPr>
          </a:p>
          <a:p>
            <a:endParaRPr lang="en-US" sz="2400" dirty="0">
              <a:latin typeface="Arial"/>
              <a:cs typeface="Arial"/>
            </a:endParaRPr>
          </a:p>
          <a:p>
            <a:pPr algn="just"/>
            <a:r>
              <a:rPr lang="en-US" sz="2400" b="1" dirty="0">
                <a:latin typeface="Arial"/>
                <a:ea typeface="+mn-lt"/>
                <a:cs typeface="+mn-lt"/>
              </a:rPr>
              <a:t>Internal Tables</a:t>
            </a:r>
            <a:endParaRPr lang="en-US" sz="2400" dirty="0">
              <a:latin typeface="Arial"/>
              <a:cs typeface="Arial"/>
            </a:endParaRPr>
          </a:p>
          <a:p>
            <a:pPr algn="just"/>
            <a:r>
              <a:rPr lang="en-US" sz="2400" dirty="0">
                <a:latin typeface="Arial"/>
                <a:ea typeface="+mn-lt"/>
                <a:cs typeface="+mn-lt"/>
              </a:rPr>
              <a:t>Internal tables are variable data objects in which you can store several values of identical type. This type has to be specified in the declaration and is called the row type of the internal table.</a:t>
            </a:r>
            <a:endParaRPr lang="en-US" sz="2400" dirty="0">
              <a:latin typeface="Arial"/>
              <a:cs typeface="Arial"/>
            </a:endParaRPr>
          </a:p>
          <a:p>
            <a:endParaRPr lang="en-US" sz="2400" b="1" dirty="0">
              <a:solidFill>
                <a:srgbClr val="0070C0"/>
              </a:solidFill>
              <a:latin typeface="Arial"/>
              <a:ea typeface="MS Gothic"/>
              <a:cs typeface="Gautami"/>
            </a:endParaRPr>
          </a:p>
        </p:txBody>
      </p:sp>
    </p:spTree>
    <p:extLst>
      <p:ext uri="{BB962C8B-B14F-4D97-AF65-F5344CB8AC3E}">
        <p14:creationId xmlns:p14="http://schemas.microsoft.com/office/powerpoint/2010/main" val="1610282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199DE4-838E-5AAD-2AC3-D2D08A8D3A0E}"/>
              </a:ext>
            </a:extLst>
          </p:cNvPr>
          <p:cNvSpPr txBox="1"/>
          <p:nvPr/>
        </p:nvSpPr>
        <p:spPr>
          <a:xfrm>
            <a:off x="272142" y="1103415"/>
            <a:ext cx="1148937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2400" b="1" dirty="0">
              <a:solidFill>
                <a:srgbClr val="0070C0"/>
              </a:solidFill>
              <a:latin typeface="Arial"/>
              <a:ea typeface="MS Gothic"/>
              <a:cs typeface="Gautami"/>
            </a:endParaRPr>
          </a:p>
        </p:txBody>
      </p:sp>
      <p:pic>
        <p:nvPicPr>
          <p:cNvPr id="2" name="Picture 2">
            <a:extLst>
              <a:ext uri="{FF2B5EF4-FFF2-40B4-BE49-F238E27FC236}">
                <a16:creationId xmlns:a16="http://schemas.microsoft.com/office/drawing/2014/main" id="{DFD64A63-38A5-2267-CBD9-D5FB362752C8}"/>
              </a:ext>
            </a:extLst>
          </p:cNvPr>
          <p:cNvPicPr>
            <a:picLocks noChangeAspect="1"/>
          </p:cNvPicPr>
          <p:nvPr/>
        </p:nvPicPr>
        <p:blipFill>
          <a:blip r:embed="rId2"/>
          <a:stretch>
            <a:fillRect/>
          </a:stretch>
        </p:blipFill>
        <p:spPr>
          <a:xfrm>
            <a:off x="1923803" y="1854964"/>
            <a:ext cx="8176161" cy="391007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57508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313814-C850-A96A-D9EF-47DA5C74E561}"/>
              </a:ext>
            </a:extLst>
          </p:cNvPr>
          <p:cNvSpPr txBox="1"/>
          <p:nvPr/>
        </p:nvSpPr>
        <p:spPr>
          <a:xfrm>
            <a:off x="395844" y="1197428"/>
            <a:ext cx="5002480" cy="58785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400" b="1" dirty="0">
                <a:latin typeface="Arial"/>
                <a:ea typeface="+mn-lt"/>
                <a:cs typeface="+mn-lt"/>
              </a:rPr>
              <a:t>Defining a Local Class</a:t>
            </a:r>
            <a:r>
              <a:rPr lang="en-US" sz="4400" dirty="0">
                <a:latin typeface="Arial"/>
                <a:ea typeface="+mn-lt"/>
                <a:cs typeface="+mn-lt"/>
              </a:rPr>
              <a:t> </a:t>
            </a:r>
            <a:endParaRPr lang="en-US" sz="4000">
              <a:latin typeface="Arial"/>
              <a:cs typeface="Arial"/>
            </a:endParaRPr>
          </a:p>
          <a:p>
            <a:pPr algn="just"/>
            <a:endParaRPr lang="en-US" sz="2400" dirty="0">
              <a:latin typeface="Arial"/>
              <a:ea typeface="+mn-lt"/>
              <a:cs typeface="+mn-lt"/>
            </a:endParaRPr>
          </a:p>
          <a:p>
            <a:pPr algn="just"/>
            <a:r>
              <a:rPr lang="en-US" sz="2400" b="1" i="1" dirty="0">
                <a:latin typeface="Arial"/>
                <a:ea typeface="+mn-lt"/>
                <a:cs typeface="+mn-lt"/>
              </a:rPr>
              <a:t>Object</a:t>
            </a:r>
            <a:r>
              <a:rPr lang="en-US" sz="2400" dirty="0">
                <a:latin typeface="Arial"/>
                <a:ea typeface="+mn-lt"/>
                <a:cs typeface="+mn-lt"/>
              </a:rPr>
              <a:t> </a:t>
            </a:r>
            <a:endParaRPr lang="en-US" sz="2400">
              <a:latin typeface="Arial"/>
              <a:cs typeface="Arial"/>
            </a:endParaRPr>
          </a:p>
          <a:p>
            <a:pPr algn="just"/>
            <a:endParaRPr lang="en-US" sz="2400" dirty="0">
              <a:latin typeface="Arial"/>
              <a:ea typeface="+mn-lt"/>
              <a:cs typeface="+mn-lt"/>
            </a:endParaRPr>
          </a:p>
          <a:p>
            <a:pPr algn="just"/>
            <a:r>
              <a:rPr lang="en-US" sz="2400" dirty="0">
                <a:latin typeface="Arial"/>
                <a:ea typeface="+mn-lt"/>
                <a:cs typeface="+mn-lt"/>
              </a:rPr>
              <a:t>An object is a special kind of variable that has distinct characteristics and behaviors. </a:t>
            </a:r>
            <a:endParaRPr lang="en-US"/>
          </a:p>
          <a:p>
            <a:pPr algn="just"/>
            <a:endParaRPr lang="en-US" sz="2400" dirty="0">
              <a:latin typeface="Arial"/>
              <a:ea typeface="+mn-lt"/>
              <a:cs typeface="+mn-lt"/>
            </a:endParaRPr>
          </a:p>
          <a:p>
            <a:pPr algn="just"/>
            <a:r>
              <a:rPr lang="en-US" sz="2400" dirty="0">
                <a:latin typeface="Arial"/>
                <a:ea typeface="+mn-lt"/>
                <a:cs typeface="+mn-lt"/>
              </a:rPr>
              <a:t>An object has the following three main characteristics − </a:t>
            </a:r>
            <a:endParaRPr lang="en-US" sz="2400">
              <a:latin typeface="Arial"/>
              <a:cs typeface="Arial"/>
            </a:endParaRPr>
          </a:p>
          <a:p>
            <a:pPr algn="just"/>
            <a:endParaRPr lang="en-US" sz="2400" dirty="0">
              <a:latin typeface="Arial"/>
              <a:ea typeface="+mn-lt"/>
              <a:cs typeface="+mn-lt"/>
            </a:endParaRPr>
          </a:p>
          <a:p>
            <a:pPr algn="just"/>
            <a:endParaRPr lang="en-US" sz="2400" dirty="0">
              <a:latin typeface="Arial"/>
              <a:cs typeface="Calibri" panose="020F0502020204030204"/>
            </a:endParaRPr>
          </a:p>
          <a:p>
            <a:pPr algn="just"/>
            <a:endParaRPr lang="en-US" sz="2400" dirty="0">
              <a:latin typeface="Arial"/>
              <a:ea typeface="Calibri"/>
              <a:cs typeface="Calibri"/>
            </a:endParaRPr>
          </a:p>
        </p:txBody>
      </p:sp>
      <p:graphicFrame>
        <p:nvGraphicFramePr>
          <p:cNvPr id="3" name="Diagram 3">
            <a:extLst>
              <a:ext uri="{FF2B5EF4-FFF2-40B4-BE49-F238E27FC236}">
                <a16:creationId xmlns:a16="http://schemas.microsoft.com/office/drawing/2014/main" id="{2DEBF283-FF78-CDE9-0A9C-D0E7A4362A40}"/>
              </a:ext>
            </a:extLst>
          </p:cNvPr>
          <p:cNvGraphicFramePr/>
          <p:nvPr>
            <p:extLst>
              <p:ext uri="{D42A27DB-BD31-4B8C-83A1-F6EECF244321}">
                <p14:modId xmlns:p14="http://schemas.microsoft.com/office/powerpoint/2010/main" val="2563917226"/>
              </p:ext>
            </p:extLst>
          </p:nvPr>
        </p:nvGraphicFramePr>
        <p:xfrm>
          <a:off x="6858000" y="1976252"/>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3703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23DD3C-F436-5766-8FF0-26553659669B}"/>
              </a:ext>
            </a:extLst>
          </p:cNvPr>
          <p:cNvSpPr txBox="1"/>
          <p:nvPr/>
        </p:nvSpPr>
        <p:spPr>
          <a:xfrm>
            <a:off x="385948" y="1165265"/>
            <a:ext cx="1128155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i="1" dirty="0">
                <a:latin typeface="Arial"/>
                <a:ea typeface="+mn-lt"/>
                <a:cs typeface="+mn-lt"/>
              </a:rPr>
              <a:t>Class</a:t>
            </a:r>
            <a:r>
              <a:rPr lang="en-US" sz="2400" dirty="0">
                <a:latin typeface="Arial"/>
                <a:ea typeface="+mn-lt"/>
                <a:cs typeface="+mn-lt"/>
              </a:rPr>
              <a:t> </a:t>
            </a:r>
            <a:endParaRPr lang="en-US"/>
          </a:p>
          <a:p>
            <a:pPr algn="just"/>
            <a:r>
              <a:rPr lang="en-US" sz="2400" b="1" i="1" dirty="0">
                <a:latin typeface="Arial"/>
                <a:ea typeface="+mn-lt"/>
                <a:cs typeface="+mn-lt"/>
              </a:rPr>
              <a:t> </a:t>
            </a:r>
            <a:r>
              <a:rPr lang="en-US" sz="2400" dirty="0">
                <a:latin typeface="Arial"/>
                <a:ea typeface="+mn-lt"/>
                <a:cs typeface="+mn-lt"/>
              </a:rPr>
              <a:t> </a:t>
            </a:r>
          </a:p>
          <a:p>
            <a:pPr algn="just"/>
            <a:r>
              <a:rPr lang="en-US" sz="2400" dirty="0">
                <a:latin typeface="Arial"/>
                <a:ea typeface="+mn-lt"/>
                <a:cs typeface="+mn-lt"/>
              </a:rPr>
              <a:t>A class is used to specify the form of an object and it combines data representation and methods for manipulating that data into one neat package. The data and functions within a class are called members of the class. </a:t>
            </a:r>
          </a:p>
          <a:p>
            <a:pPr algn="just"/>
            <a:endParaRPr lang="en-US" sz="2400" dirty="0">
              <a:latin typeface="Arial"/>
              <a:ea typeface="+mn-lt"/>
              <a:cs typeface="+mn-lt"/>
            </a:endParaRPr>
          </a:p>
          <a:p>
            <a:pPr algn="just"/>
            <a:r>
              <a:rPr lang="en-US" sz="2400" dirty="0">
                <a:latin typeface="Arial"/>
                <a:ea typeface="+mn-lt"/>
                <a:cs typeface="+mn-lt"/>
              </a:rPr>
              <a:t>The following syntax shows how to define a class − </a:t>
            </a:r>
          </a:p>
          <a:p>
            <a:pPr algn="just"/>
            <a:endParaRPr lang="en-US" sz="2400" dirty="0">
              <a:latin typeface="Arial"/>
              <a:ea typeface="Calibri"/>
              <a:cs typeface="Calibri"/>
            </a:endParaRPr>
          </a:p>
          <a:p>
            <a:pPr algn="just"/>
            <a:endParaRPr lang="en-US" sz="2400" dirty="0">
              <a:latin typeface="Arial"/>
              <a:ea typeface="Calibri"/>
              <a:cs typeface="Calibri"/>
            </a:endParaRPr>
          </a:p>
        </p:txBody>
      </p:sp>
      <p:pic>
        <p:nvPicPr>
          <p:cNvPr id="3" name="Picture 3" descr="A picture containing diagram&#10;&#10;Description automatically generated">
            <a:extLst>
              <a:ext uri="{FF2B5EF4-FFF2-40B4-BE49-F238E27FC236}">
                <a16:creationId xmlns:a16="http://schemas.microsoft.com/office/drawing/2014/main" id="{D8E9FD8A-230E-3722-5FF2-167E7462260C}"/>
              </a:ext>
            </a:extLst>
          </p:cNvPr>
          <p:cNvPicPr>
            <a:picLocks noChangeAspect="1"/>
          </p:cNvPicPr>
          <p:nvPr/>
        </p:nvPicPr>
        <p:blipFill>
          <a:blip r:embed="rId2"/>
          <a:stretch>
            <a:fillRect/>
          </a:stretch>
        </p:blipFill>
        <p:spPr>
          <a:xfrm>
            <a:off x="4031672" y="4448188"/>
            <a:ext cx="3990109" cy="118775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73439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4B6A0E-8686-BABA-F179-6A3622518223}"/>
              </a:ext>
            </a:extLst>
          </p:cNvPr>
          <p:cNvSpPr txBox="1"/>
          <p:nvPr/>
        </p:nvSpPr>
        <p:spPr>
          <a:xfrm>
            <a:off x="338941" y="1209799"/>
            <a:ext cx="1143989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latin typeface="Arial"/>
                <a:ea typeface="+mn-lt"/>
                <a:cs typeface="+mn-lt"/>
              </a:rPr>
              <a:t>Creating an Object</a:t>
            </a:r>
            <a:r>
              <a:rPr lang="en-US" sz="2400" dirty="0">
                <a:latin typeface="Arial"/>
                <a:ea typeface="+mn-lt"/>
                <a:cs typeface="+mn-lt"/>
              </a:rPr>
              <a:t> </a:t>
            </a:r>
            <a:endParaRPr lang="en-US" sz="2400">
              <a:latin typeface="Arial"/>
              <a:cs typeface="Arial"/>
            </a:endParaRPr>
          </a:p>
          <a:p>
            <a:r>
              <a:rPr lang="en-US" sz="2400" dirty="0">
                <a:latin typeface="Arial"/>
                <a:ea typeface="+mn-lt"/>
                <a:cs typeface="+mn-lt"/>
              </a:rPr>
              <a:t>  </a:t>
            </a:r>
            <a:endParaRPr lang="en-US" sz="2400">
              <a:latin typeface="Arial"/>
              <a:cs typeface="Arial"/>
            </a:endParaRPr>
          </a:p>
          <a:p>
            <a:r>
              <a:rPr lang="en-US" sz="2400" dirty="0">
                <a:latin typeface="Arial"/>
                <a:ea typeface="+mn-lt"/>
                <a:cs typeface="+mn-lt"/>
              </a:rPr>
              <a:t>The object creation usually includes the following steps − </a:t>
            </a:r>
            <a:endParaRPr lang="en-US" sz="2400">
              <a:latin typeface="Arial"/>
              <a:cs typeface="Arial"/>
            </a:endParaRPr>
          </a:p>
          <a:p>
            <a:r>
              <a:rPr lang="en-US" sz="2400" dirty="0">
                <a:latin typeface="Arial"/>
                <a:ea typeface="+mn-lt"/>
                <a:cs typeface="+mn-lt"/>
              </a:rPr>
              <a:t>  </a:t>
            </a:r>
            <a:endParaRPr lang="en-US" sz="2400">
              <a:latin typeface="Arial"/>
              <a:cs typeface="Arial"/>
            </a:endParaRPr>
          </a:p>
          <a:p>
            <a:pPr marL="342900" indent="-342900">
              <a:buFont typeface="Arial"/>
              <a:buChar char="•"/>
            </a:pPr>
            <a:r>
              <a:rPr lang="en-US" sz="2400" dirty="0">
                <a:latin typeface="Arial"/>
                <a:ea typeface="+mn-lt"/>
                <a:cs typeface="+mn-lt"/>
              </a:rPr>
              <a:t>Creating a reference variable with reference to the class. The syntax for which is </a:t>
            </a:r>
            <a:endParaRPr lang="en-US" sz="2400">
              <a:latin typeface="Arial"/>
              <a:cs typeface="Arial"/>
            </a:endParaRPr>
          </a:p>
          <a:p>
            <a:r>
              <a:rPr lang="en-US" sz="2400" dirty="0">
                <a:latin typeface="Arial"/>
                <a:ea typeface="+mn-lt"/>
                <a:cs typeface="+mn-lt"/>
              </a:rPr>
              <a:t>  </a:t>
            </a:r>
            <a:endParaRPr lang="en-US" sz="2400">
              <a:latin typeface="Arial"/>
              <a:cs typeface="Arial"/>
            </a:endParaRPr>
          </a:p>
          <a:p>
            <a:r>
              <a:rPr lang="en-US" sz="2400" dirty="0">
                <a:latin typeface="Arial"/>
                <a:ea typeface="+mn-lt"/>
                <a:cs typeface="+mn-lt"/>
              </a:rPr>
              <a:t>  </a:t>
            </a:r>
            <a:endParaRPr lang="en-US" sz="2400">
              <a:latin typeface="Arial"/>
              <a:cs typeface="Arial"/>
            </a:endParaRPr>
          </a:p>
          <a:p>
            <a:endParaRPr lang="en-US" sz="2400" dirty="0">
              <a:latin typeface="Arial"/>
              <a:ea typeface="+mn-lt"/>
              <a:cs typeface="+mn-lt"/>
            </a:endParaRPr>
          </a:p>
          <a:p>
            <a:pPr marL="342900" indent="-342900">
              <a:buFont typeface="Arial"/>
              <a:buChar char="•"/>
            </a:pPr>
            <a:r>
              <a:rPr lang="en-US" sz="2400" dirty="0">
                <a:latin typeface="Arial"/>
                <a:ea typeface="+mn-lt"/>
                <a:cs typeface="+mn-lt"/>
              </a:rPr>
              <a:t>Creating an object from the reference variable. The syntax for which is –</a:t>
            </a:r>
            <a:endParaRPr lang="en-US" sz="2400" dirty="0">
              <a:latin typeface="Arial"/>
              <a:ea typeface="Calibri"/>
              <a:cs typeface="Calibri"/>
            </a:endParaRPr>
          </a:p>
          <a:p>
            <a:pPr algn="l"/>
            <a:endParaRPr lang="en-US" sz="2400" dirty="0">
              <a:latin typeface="Arial"/>
              <a:ea typeface="Calibri"/>
              <a:cs typeface="Calibri"/>
            </a:endParaRPr>
          </a:p>
          <a:p>
            <a:endParaRPr lang="en-US" sz="2400" dirty="0">
              <a:latin typeface="Arial"/>
              <a:ea typeface="Calibri"/>
              <a:cs typeface="Calibri"/>
            </a:endParaRPr>
          </a:p>
          <a:p>
            <a:endParaRPr lang="en-US" sz="2400" dirty="0">
              <a:latin typeface="Arial"/>
              <a:ea typeface="Calibri"/>
              <a:cs typeface="Calibri"/>
            </a:endParaRPr>
          </a:p>
        </p:txBody>
      </p:sp>
      <p:pic>
        <p:nvPicPr>
          <p:cNvPr id="3" name="Picture 3">
            <a:extLst>
              <a:ext uri="{FF2B5EF4-FFF2-40B4-BE49-F238E27FC236}">
                <a16:creationId xmlns:a16="http://schemas.microsoft.com/office/drawing/2014/main" id="{EC74D42A-3EE8-0C1F-734D-D0BE99813172}"/>
              </a:ext>
            </a:extLst>
          </p:cNvPr>
          <p:cNvPicPr>
            <a:picLocks noChangeAspect="1"/>
          </p:cNvPicPr>
          <p:nvPr/>
        </p:nvPicPr>
        <p:blipFill>
          <a:blip r:embed="rId2"/>
          <a:stretch>
            <a:fillRect/>
          </a:stretch>
        </p:blipFill>
        <p:spPr>
          <a:xfrm>
            <a:off x="2834245" y="3426928"/>
            <a:ext cx="7097484" cy="380194"/>
          </a:xfrm>
          <a:prstGeom prst="rect">
            <a:avLst/>
          </a:prstGeom>
        </p:spPr>
      </p:pic>
      <p:pic>
        <p:nvPicPr>
          <p:cNvPr id="4" name="Picture 4" descr="A picture containing text&#10;&#10;Description automatically generated">
            <a:extLst>
              <a:ext uri="{FF2B5EF4-FFF2-40B4-BE49-F238E27FC236}">
                <a16:creationId xmlns:a16="http://schemas.microsoft.com/office/drawing/2014/main" id="{63C99D4D-C0AD-4FD3-B91D-4D306241926B}"/>
              </a:ext>
            </a:extLst>
          </p:cNvPr>
          <p:cNvPicPr>
            <a:picLocks noChangeAspect="1"/>
          </p:cNvPicPr>
          <p:nvPr/>
        </p:nvPicPr>
        <p:blipFill>
          <a:blip r:embed="rId3"/>
          <a:stretch>
            <a:fillRect/>
          </a:stretch>
        </p:blipFill>
        <p:spPr>
          <a:xfrm>
            <a:off x="4150426" y="5004696"/>
            <a:ext cx="4880758" cy="520062"/>
          </a:xfrm>
          <a:prstGeom prst="rect">
            <a:avLst/>
          </a:prstGeom>
        </p:spPr>
      </p:pic>
    </p:spTree>
    <p:extLst>
      <p:ext uri="{BB962C8B-B14F-4D97-AF65-F5344CB8AC3E}">
        <p14:creationId xmlns:p14="http://schemas.microsoft.com/office/powerpoint/2010/main" val="1491071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CBDC-5AC2-7452-37A5-F47FAE8C666B}"/>
              </a:ext>
            </a:extLst>
          </p:cNvPr>
          <p:cNvSpPr txBox="1"/>
          <p:nvPr/>
        </p:nvSpPr>
        <p:spPr>
          <a:xfrm>
            <a:off x="282039" y="1039091"/>
            <a:ext cx="1153885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ea typeface="+mn-lt"/>
                <a:cs typeface="+mn-lt"/>
              </a:rPr>
              <a:t>Defining Methods</a:t>
            </a:r>
            <a:endParaRPr lang="en-US"/>
          </a:p>
          <a:p>
            <a:pPr algn="just"/>
            <a:endParaRPr lang="en-US" sz="2400" b="1" dirty="0">
              <a:latin typeface="Arial"/>
              <a:cs typeface="Calibri"/>
            </a:endParaRPr>
          </a:p>
          <a:p>
            <a:pPr algn="just"/>
            <a:r>
              <a:rPr lang="en-US" sz="2400" b="1" i="1" dirty="0">
                <a:latin typeface="Arial"/>
                <a:ea typeface="+mn-lt"/>
                <a:cs typeface="+mn-lt"/>
              </a:rPr>
              <a:t>Methods of Classes</a:t>
            </a:r>
            <a:endParaRPr lang="en-US" sz="2400">
              <a:latin typeface="Arial"/>
              <a:cs typeface="Arial"/>
            </a:endParaRPr>
          </a:p>
          <a:p>
            <a:pPr algn="just"/>
            <a:endParaRPr lang="en-US" sz="2400" b="1" i="1" dirty="0">
              <a:latin typeface="Arial"/>
              <a:ea typeface="+mn-lt"/>
              <a:cs typeface="+mn-lt"/>
            </a:endParaRPr>
          </a:p>
          <a:p>
            <a:pPr algn="just"/>
            <a:r>
              <a:rPr lang="en-US" sz="2400" dirty="0">
                <a:latin typeface="Arial"/>
                <a:ea typeface="+mn-lt"/>
                <a:cs typeface="+mn-lt"/>
              </a:rPr>
              <a:t>Methods are internal procedures of a class that determine the behavior of an object.</a:t>
            </a:r>
            <a:r>
              <a:rPr lang="en-US" sz="2400" b="1" dirty="0">
                <a:latin typeface="Arial"/>
                <a:ea typeface="+mn-lt"/>
                <a:cs typeface="+mn-lt"/>
              </a:rPr>
              <a:t> </a:t>
            </a:r>
          </a:p>
          <a:p>
            <a:pPr algn="just"/>
            <a:endParaRPr lang="en-US" sz="2400" b="1" dirty="0">
              <a:latin typeface="Arial"/>
              <a:cs typeface="Calibri" panose="020F0502020204030204"/>
            </a:endParaRPr>
          </a:p>
          <a:p>
            <a:pPr algn="just"/>
            <a:r>
              <a:rPr lang="en-US" sz="2400" b="1" dirty="0">
                <a:latin typeface="Arial"/>
                <a:cs typeface="Calibri" panose="020F0502020204030204"/>
              </a:rPr>
              <a:t>Different Types of Methods</a:t>
            </a:r>
          </a:p>
        </p:txBody>
      </p:sp>
      <p:graphicFrame>
        <p:nvGraphicFramePr>
          <p:cNvPr id="6" name="Diagram 6">
            <a:extLst>
              <a:ext uri="{FF2B5EF4-FFF2-40B4-BE49-F238E27FC236}">
                <a16:creationId xmlns:a16="http://schemas.microsoft.com/office/drawing/2014/main" id="{16B358C9-3EA7-AC06-80C6-144F6C9862B8}"/>
              </a:ext>
            </a:extLst>
          </p:cNvPr>
          <p:cNvGraphicFramePr/>
          <p:nvPr>
            <p:extLst>
              <p:ext uri="{D42A27DB-BD31-4B8C-83A1-F6EECF244321}">
                <p14:modId xmlns:p14="http://schemas.microsoft.com/office/powerpoint/2010/main" val="2353002058"/>
              </p:ext>
            </p:extLst>
          </p:nvPr>
        </p:nvGraphicFramePr>
        <p:xfrm>
          <a:off x="2038597" y="2490849"/>
          <a:ext cx="8124701" cy="5567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4816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6E1942-984A-BAC4-8E51-E36E2562B473}"/>
              </a:ext>
            </a:extLst>
          </p:cNvPr>
          <p:cNvSpPr txBox="1"/>
          <p:nvPr/>
        </p:nvSpPr>
        <p:spPr>
          <a:xfrm>
            <a:off x="340426" y="1171698"/>
            <a:ext cx="1122416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400" b="1" dirty="0">
                <a:latin typeface="Arial"/>
                <a:cs typeface="Arial"/>
              </a:rPr>
              <a:t>References​</a:t>
            </a:r>
          </a:p>
          <a:p>
            <a:pPr algn="just"/>
            <a:r>
              <a:rPr lang="en-US" dirty="0">
                <a:latin typeface="Arial"/>
                <a:cs typeface="Arial"/>
              </a:rPr>
              <a:t>​</a:t>
            </a:r>
          </a:p>
          <a:p>
            <a:pPr marL="457200" indent="-457200" algn="just">
              <a:buAutoNum type="arabicPeriod"/>
            </a:pPr>
            <a:r>
              <a:rPr lang="en-US" sz="2400" dirty="0">
                <a:latin typeface="Arial"/>
                <a:ea typeface="+mn-lt"/>
                <a:cs typeface="+mn-lt"/>
                <a:hlinkClick r:id="rId2"/>
              </a:rPr>
              <a:t>https://learning.sap-press.com/abap</a:t>
            </a:r>
            <a:endParaRPr lang="en-US" sz="2400">
              <a:latin typeface="Arial"/>
              <a:cs typeface="Arial"/>
            </a:endParaRPr>
          </a:p>
          <a:p>
            <a:pPr marL="457200" indent="-457200" algn="just">
              <a:buAutoNum type="arabicPeriod"/>
            </a:pPr>
            <a:r>
              <a:rPr lang="en-US" sz="2400" dirty="0">
                <a:latin typeface="Arial"/>
                <a:ea typeface="+mn-lt"/>
                <a:cs typeface="+mn-lt"/>
                <a:hlinkClick r:id="rId3"/>
              </a:rPr>
              <a:t>https://open.sap.com/courses/mm4h2</a:t>
            </a:r>
            <a:endParaRPr lang="en-US" sz="2400">
              <a:latin typeface="Arial"/>
              <a:cs typeface="Arial"/>
            </a:endParaRPr>
          </a:p>
          <a:p>
            <a:pPr marL="457200" indent="-457200" algn="just">
              <a:buAutoNum type="arabicPeriod"/>
            </a:pPr>
            <a:r>
              <a:rPr lang="en-US" sz="2400" dirty="0">
                <a:latin typeface="Arial"/>
                <a:ea typeface="+mn-lt"/>
                <a:cs typeface="+mn-lt"/>
                <a:hlinkClick r:id="rId4"/>
              </a:rPr>
              <a:t>https://learning.sap.com/learning-journey/get-started-with-abap-programming-on-sap-btp/understanding-the-basic-features-of-abap_c0e5346f-a136-4b9f-a167-903</a:t>
            </a:r>
            <a:endParaRPr lang="en-US" sz="2400" dirty="0">
              <a:latin typeface="Arial"/>
              <a:cs typeface="Arial"/>
            </a:endParaRPr>
          </a:p>
          <a:p>
            <a:pPr algn="just">
              <a:buAutoNum type="arabicPeriod"/>
            </a:pPr>
            <a:endParaRPr lang="en-US" dirty="0">
              <a:latin typeface="Arial"/>
              <a:cs typeface="Arial"/>
            </a:endParaRPr>
          </a:p>
        </p:txBody>
      </p:sp>
    </p:spTree>
    <p:extLst>
      <p:ext uri="{BB962C8B-B14F-4D97-AF65-F5344CB8AC3E}">
        <p14:creationId xmlns:p14="http://schemas.microsoft.com/office/powerpoint/2010/main" val="3841599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36F799-86EB-9C70-1C06-6C80E3C76B4E}"/>
              </a:ext>
            </a:extLst>
          </p:cNvPr>
          <p:cNvSpPr txBox="1"/>
          <p:nvPr/>
        </p:nvSpPr>
        <p:spPr>
          <a:xfrm>
            <a:off x="341415" y="1098467"/>
            <a:ext cx="11261765"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400" b="1" dirty="0">
                <a:latin typeface="Arial"/>
                <a:ea typeface="+mn-lt"/>
                <a:cs typeface="+mn-lt"/>
              </a:rPr>
              <a:t>Origin</a:t>
            </a:r>
          </a:p>
          <a:p>
            <a:pPr algn="just"/>
            <a:endParaRPr lang="en-US" sz="2400" dirty="0">
              <a:latin typeface="Arial"/>
              <a:ea typeface="+mn-lt"/>
              <a:cs typeface="+mn-lt"/>
            </a:endParaRPr>
          </a:p>
          <a:p>
            <a:pPr algn="just"/>
            <a:r>
              <a:rPr lang="en-US" sz="2400" dirty="0">
                <a:latin typeface="Arial"/>
                <a:ea typeface="+mn-lt"/>
                <a:cs typeface="+mn-lt"/>
              </a:rPr>
              <a:t>ABAP is a programming language developed by SAP for the development of business applications in the SAP environment. ABAP is the fourth-generation programming language and technical module of SAP, which is used to develop the applications related to SAP. With the help of ABAP, one can customize SAP according to the requirement.</a:t>
            </a:r>
            <a:endParaRPr lang="en-US" sz="2400" dirty="0">
              <a:latin typeface="Arial"/>
              <a:cs typeface="Calibri"/>
            </a:endParaRPr>
          </a:p>
          <a:p>
            <a:pPr algn="l"/>
            <a:endParaRPr lang="en-US" sz="2400" dirty="0">
              <a:latin typeface="Arial"/>
              <a:cs typeface="Calibri"/>
            </a:endParaRPr>
          </a:p>
        </p:txBody>
      </p:sp>
    </p:spTree>
    <p:extLst>
      <p:ext uri="{BB962C8B-B14F-4D97-AF65-F5344CB8AC3E}">
        <p14:creationId xmlns:p14="http://schemas.microsoft.com/office/powerpoint/2010/main" val="2405536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5D4E6-43D8-6BA8-8F34-C87CE4EA81B5}"/>
              </a:ext>
            </a:extLst>
          </p:cNvPr>
          <p:cNvSpPr txBox="1"/>
          <p:nvPr/>
        </p:nvSpPr>
        <p:spPr>
          <a:xfrm>
            <a:off x="301830" y="1058883"/>
            <a:ext cx="45373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Arial"/>
                <a:ea typeface="Calibri"/>
                <a:cs typeface="Calibri"/>
              </a:rPr>
              <a:t>What is ABAP?</a:t>
            </a:r>
            <a:endParaRPr lang="en-US" sz="4400" b="1">
              <a:latin typeface="Arial"/>
              <a:cs typeface="Arial"/>
            </a:endParaRPr>
          </a:p>
        </p:txBody>
      </p:sp>
      <p:pic>
        <p:nvPicPr>
          <p:cNvPr id="3" name="Picture 3" descr="Diagram&#10;&#10;Description automatically generated">
            <a:extLst>
              <a:ext uri="{FF2B5EF4-FFF2-40B4-BE49-F238E27FC236}">
                <a16:creationId xmlns:a16="http://schemas.microsoft.com/office/drawing/2014/main" id="{B7045A34-4163-D3C0-35BC-E8CCE4C58BF3}"/>
              </a:ext>
            </a:extLst>
          </p:cNvPr>
          <p:cNvPicPr>
            <a:picLocks noChangeAspect="1"/>
          </p:cNvPicPr>
          <p:nvPr/>
        </p:nvPicPr>
        <p:blipFill>
          <a:blip r:embed="rId2"/>
          <a:stretch>
            <a:fillRect/>
          </a:stretch>
        </p:blipFill>
        <p:spPr>
          <a:xfrm>
            <a:off x="2755076" y="2032054"/>
            <a:ext cx="6800602" cy="4169452"/>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2EC0ED67-5CA8-0DA9-7F81-23C5E9659C08}"/>
              </a:ext>
            </a:extLst>
          </p:cNvPr>
          <p:cNvSpPr txBox="1"/>
          <p:nvPr/>
        </p:nvSpPr>
        <p:spPr>
          <a:xfrm>
            <a:off x="4783777" y="6208816"/>
            <a:ext cx="2743200"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
              <a:t>Reference: </a:t>
            </a:r>
            <a:r>
              <a:rPr lang="en-US" sz="800">
                <a:hlinkClick r:id="rId3"/>
              </a:rPr>
              <a:t>https://learning.sap.com/</a:t>
            </a:r>
          </a:p>
        </p:txBody>
      </p:sp>
    </p:spTree>
    <p:extLst>
      <p:ext uri="{BB962C8B-B14F-4D97-AF65-F5344CB8AC3E}">
        <p14:creationId xmlns:p14="http://schemas.microsoft.com/office/powerpoint/2010/main" val="4119359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4536FF-4582-65ED-EA16-7F9E128E6E88}"/>
              </a:ext>
            </a:extLst>
          </p:cNvPr>
          <p:cNvSpPr txBox="1"/>
          <p:nvPr/>
        </p:nvSpPr>
        <p:spPr>
          <a:xfrm>
            <a:off x="311727" y="1086097"/>
            <a:ext cx="1123207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cs typeface="Arial"/>
              </a:rPr>
              <a:t>Why learn ABAP?</a:t>
            </a:r>
          </a:p>
          <a:p>
            <a:pPr algn="l"/>
            <a:endParaRPr lang="en-US" dirty="0">
              <a:cs typeface="Calibri"/>
            </a:endParaRPr>
          </a:p>
        </p:txBody>
      </p:sp>
      <p:graphicFrame>
        <p:nvGraphicFramePr>
          <p:cNvPr id="6" name="Diagram 6">
            <a:extLst>
              <a:ext uri="{FF2B5EF4-FFF2-40B4-BE49-F238E27FC236}">
                <a16:creationId xmlns:a16="http://schemas.microsoft.com/office/drawing/2014/main" id="{0F875D26-40AF-D0BD-7269-75530D4D32B7}"/>
              </a:ext>
            </a:extLst>
          </p:cNvPr>
          <p:cNvGraphicFramePr/>
          <p:nvPr>
            <p:extLst>
              <p:ext uri="{D42A27DB-BD31-4B8C-83A1-F6EECF244321}">
                <p14:modId xmlns:p14="http://schemas.microsoft.com/office/powerpoint/2010/main" val="1411479367"/>
              </p:ext>
            </p:extLst>
          </p:nvPr>
        </p:nvGraphicFramePr>
        <p:xfrm>
          <a:off x="3048000" y="1778330"/>
          <a:ext cx="6105896" cy="4211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7929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254C88-DC9F-A36F-C4BC-5BC1CCDC75B1}"/>
              </a:ext>
            </a:extLst>
          </p:cNvPr>
          <p:cNvSpPr txBox="1"/>
          <p:nvPr/>
        </p:nvSpPr>
        <p:spPr>
          <a:xfrm>
            <a:off x="371103" y="1108363"/>
            <a:ext cx="972292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Arial"/>
                <a:ea typeface="Calibri"/>
                <a:cs typeface="Calibri"/>
              </a:rPr>
              <a:t>Process of ABAP in SAP Kernel</a:t>
            </a:r>
            <a:endParaRPr lang="en-US" b="1">
              <a:cs typeface="Calibri"/>
            </a:endParaRPr>
          </a:p>
        </p:txBody>
      </p:sp>
      <p:sp>
        <p:nvSpPr>
          <p:cNvPr id="4" name="TextBox 3">
            <a:extLst>
              <a:ext uri="{FF2B5EF4-FFF2-40B4-BE49-F238E27FC236}">
                <a16:creationId xmlns:a16="http://schemas.microsoft.com/office/drawing/2014/main" id="{20C2D6D4-F677-1B79-B16C-CE0289364FBC}"/>
              </a:ext>
            </a:extLst>
          </p:cNvPr>
          <p:cNvSpPr txBox="1"/>
          <p:nvPr/>
        </p:nvSpPr>
        <p:spPr>
          <a:xfrm>
            <a:off x="368629" y="1944584"/>
            <a:ext cx="1108610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Arial"/>
                <a:cs typeface="Arial"/>
              </a:rPr>
              <a:t>We can understand the process of ABAP in SAP by using </a:t>
            </a:r>
            <a:r>
              <a:rPr lang="en-US" sz="2400" b="1" dirty="0">
                <a:latin typeface="Arial"/>
                <a:cs typeface="Arial"/>
              </a:rPr>
              <a:t>3 tier architecture of SAP</a:t>
            </a:r>
            <a:r>
              <a:rPr lang="en-US" sz="2400" dirty="0">
                <a:latin typeface="Arial"/>
                <a:cs typeface="Arial"/>
              </a:rPr>
              <a:t>.</a:t>
            </a:r>
          </a:p>
        </p:txBody>
      </p:sp>
      <p:pic>
        <p:nvPicPr>
          <p:cNvPr id="5" name="Picture 5" descr="Diagram&#10;&#10;Description automatically generated">
            <a:extLst>
              <a:ext uri="{FF2B5EF4-FFF2-40B4-BE49-F238E27FC236}">
                <a16:creationId xmlns:a16="http://schemas.microsoft.com/office/drawing/2014/main" id="{5DE9CF49-316E-1526-50A8-2F6F4C66D801}"/>
              </a:ext>
            </a:extLst>
          </p:cNvPr>
          <p:cNvPicPr>
            <a:picLocks noChangeAspect="1"/>
          </p:cNvPicPr>
          <p:nvPr/>
        </p:nvPicPr>
        <p:blipFill>
          <a:blip r:embed="rId2"/>
          <a:stretch>
            <a:fillRect/>
          </a:stretch>
        </p:blipFill>
        <p:spPr>
          <a:xfrm>
            <a:off x="3784270" y="2684225"/>
            <a:ext cx="4613563" cy="3300536"/>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D41F71E2-B447-07C4-9BFC-DF08F8D0CECA}"/>
              </a:ext>
            </a:extLst>
          </p:cNvPr>
          <p:cNvSpPr txBox="1"/>
          <p:nvPr/>
        </p:nvSpPr>
        <p:spPr>
          <a:xfrm>
            <a:off x="5347855" y="6228608"/>
            <a:ext cx="2743200"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latin typeface="Arial"/>
                <a:ea typeface="Calibri"/>
                <a:cs typeface="Gautami"/>
              </a:rPr>
              <a:t>Reference: </a:t>
            </a:r>
            <a:r>
              <a:rPr lang="en-US" sz="800">
                <a:latin typeface="Arial"/>
                <a:cs typeface="Arial"/>
                <a:hlinkClick r:id="rId3"/>
              </a:rPr>
              <a:t>https://www.javatpoint.com/</a:t>
            </a:r>
            <a:endParaRPr lang="en-US"/>
          </a:p>
        </p:txBody>
      </p:sp>
    </p:spTree>
    <p:extLst>
      <p:ext uri="{BB962C8B-B14F-4D97-AF65-F5344CB8AC3E}">
        <p14:creationId xmlns:p14="http://schemas.microsoft.com/office/powerpoint/2010/main" val="3404010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99AE43-8DD3-294B-BF2D-6220CFAE846C}"/>
              </a:ext>
            </a:extLst>
          </p:cNvPr>
          <p:cNvSpPr txBox="1"/>
          <p:nvPr/>
        </p:nvSpPr>
        <p:spPr>
          <a:xfrm>
            <a:off x="371103" y="1108363"/>
            <a:ext cx="970312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Arial"/>
                <a:ea typeface="Calibri"/>
                <a:cs typeface="Calibri"/>
              </a:rPr>
              <a:t>Basic Data Objects &amp; Data Types</a:t>
            </a:r>
            <a:endParaRPr lang="en-US" b="1">
              <a:cs typeface="Calibri"/>
            </a:endParaRPr>
          </a:p>
        </p:txBody>
      </p:sp>
      <p:sp>
        <p:nvSpPr>
          <p:cNvPr id="4" name="TextBox 3">
            <a:extLst>
              <a:ext uri="{FF2B5EF4-FFF2-40B4-BE49-F238E27FC236}">
                <a16:creationId xmlns:a16="http://schemas.microsoft.com/office/drawing/2014/main" id="{62362E1E-2A3D-98ED-257C-5CD075AD75FF}"/>
              </a:ext>
            </a:extLst>
          </p:cNvPr>
          <p:cNvSpPr txBox="1"/>
          <p:nvPr/>
        </p:nvSpPr>
        <p:spPr>
          <a:xfrm>
            <a:off x="373578" y="2078182"/>
            <a:ext cx="11244447"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Arial"/>
                <a:cs typeface="Arial"/>
              </a:rPr>
              <a:t>Elementary Data Types </a:t>
            </a:r>
            <a:endParaRPr lang="en-US" b="1"/>
          </a:p>
          <a:p>
            <a:pPr algn="just"/>
            <a:endParaRPr lang="en-US" sz="2400" dirty="0">
              <a:latin typeface="Arial"/>
              <a:ea typeface="Calibri"/>
              <a:cs typeface="Calibri"/>
            </a:endParaRPr>
          </a:p>
          <a:p>
            <a:pPr algn="just"/>
            <a:r>
              <a:rPr lang="en-US" sz="2400" dirty="0">
                <a:latin typeface="Arial"/>
                <a:ea typeface="+mn-lt"/>
                <a:cs typeface="+mn-lt"/>
              </a:rPr>
              <a:t>ABAP offers the programmer a rich assortment of fixed length as well as variable length data types. Following table lists down ABAP elementary data types – </a:t>
            </a:r>
          </a:p>
          <a:p>
            <a:endParaRPr lang="en-US" dirty="0">
              <a:ea typeface="Calibri"/>
              <a:cs typeface="Calibri"/>
            </a:endParaRPr>
          </a:p>
          <a:p>
            <a:endParaRPr lang="en-US" dirty="0">
              <a:ea typeface="Calibri"/>
              <a:cs typeface="Calibri"/>
            </a:endParaRPr>
          </a:p>
        </p:txBody>
      </p:sp>
      <p:pic>
        <p:nvPicPr>
          <p:cNvPr id="5" name="Picture 5" descr="Graphical user interface, application, table&#10;&#10;Description automatically generated">
            <a:extLst>
              <a:ext uri="{FF2B5EF4-FFF2-40B4-BE49-F238E27FC236}">
                <a16:creationId xmlns:a16="http://schemas.microsoft.com/office/drawing/2014/main" id="{C35F8841-78CC-D8D9-01AF-0A234B1003CE}"/>
              </a:ext>
            </a:extLst>
          </p:cNvPr>
          <p:cNvPicPr>
            <a:picLocks noChangeAspect="1"/>
          </p:cNvPicPr>
          <p:nvPr/>
        </p:nvPicPr>
        <p:blipFill>
          <a:blip r:embed="rId2"/>
          <a:stretch>
            <a:fillRect/>
          </a:stretch>
        </p:blipFill>
        <p:spPr>
          <a:xfrm>
            <a:off x="3002477" y="4013118"/>
            <a:ext cx="6177147" cy="230529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7265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E7C54F-59F6-305D-833E-628B82879D8B}"/>
              </a:ext>
            </a:extLst>
          </p:cNvPr>
          <p:cNvSpPr txBox="1"/>
          <p:nvPr/>
        </p:nvSpPr>
        <p:spPr>
          <a:xfrm>
            <a:off x="336467" y="1110837"/>
            <a:ext cx="1129392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Arial"/>
                <a:ea typeface="+mn-lt"/>
                <a:cs typeface="+mn-lt"/>
              </a:rPr>
              <a:t>The following table shows the data type, how much memory it takes to store the value in memory, and the minimum and maximum value that could be stored in such type of variables. </a:t>
            </a:r>
            <a:endParaRPr lang="en-US" sz="2400">
              <a:latin typeface="Arial"/>
              <a:cs typeface="Arial"/>
            </a:endParaRPr>
          </a:p>
        </p:txBody>
      </p:sp>
      <p:pic>
        <p:nvPicPr>
          <p:cNvPr id="3" name="Picture 3" descr="Table&#10;&#10;Description automatically generated">
            <a:extLst>
              <a:ext uri="{FF2B5EF4-FFF2-40B4-BE49-F238E27FC236}">
                <a16:creationId xmlns:a16="http://schemas.microsoft.com/office/drawing/2014/main" id="{7E0E1139-47D1-E0B6-25B2-577AB0796ECA}"/>
              </a:ext>
            </a:extLst>
          </p:cNvPr>
          <p:cNvPicPr>
            <a:picLocks noChangeAspect="1"/>
          </p:cNvPicPr>
          <p:nvPr/>
        </p:nvPicPr>
        <p:blipFill>
          <a:blip r:embed="rId2"/>
          <a:stretch>
            <a:fillRect/>
          </a:stretch>
        </p:blipFill>
        <p:spPr>
          <a:xfrm>
            <a:off x="4328556" y="2221582"/>
            <a:ext cx="5464629" cy="1088758"/>
          </a:xfrm>
          <a:prstGeom prst="rect">
            <a:avLst/>
          </a:prstGeom>
          <a:ln>
            <a:noFill/>
          </a:ln>
          <a:effectLst>
            <a:outerShdw blurRad="190500" algn="tl" rotWithShape="0">
              <a:srgbClr val="000000">
                <a:alpha val="70000"/>
              </a:srgbClr>
            </a:outerShdw>
          </a:effectLst>
        </p:spPr>
      </p:pic>
      <p:pic>
        <p:nvPicPr>
          <p:cNvPr id="4" name="Picture 4" descr="Table&#10;&#10;Description automatically generated">
            <a:extLst>
              <a:ext uri="{FF2B5EF4-FFF2-40B4-BE49-F238E27FC236}">
                <a16:creationId xmlns:a16="http://schemas.microsoft.com/office/drawing/2014/main" id="{538A0DAE-E2B1-3928-9535-B4CC7A22C481}"/>
              </a:ext>
            </a:extLst>
          </p:cNvPr>
          <p:cNvPicPr>
            <a:picLocks noChangeAspect="1"/>
          </p:cNvPicPr>
          <p:nvPr/>
        </p:nvPicPr>
        <p:blipFill>
          <a:blip r:embed="rId3"/>
          <a:stretch>
            <a:fillRect/>
          </a:stretch>
        </p:blipFill>
        <p:spPr>
          <a:xfrm>
            <a:off x="4328556" y="3366759"/>
            <a:ext cx="5464629" cy="30735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18671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573763-E19E-E264-B2C4-891EA1B0AA50}"/>
              </a:ext>
            </a:extLst>
          </p:cNvPr>
          <p:cNvSpPr txBox="1"/>
          <p:nvPr/>
        </p:nvSpPr>
        <p:spPr>
          <a:xfrm>
            <a:off x="247402" y="1130629"/>
            <a:ext cx="1159328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ea typeface="+mn-lt"/>
                <a:cs typeface="+mn-lt"/>
              </a:rPr>
              <a:t>Complex &amp; Reference Types</a:t>
            </a:r>
            <a:endParaRPr lang="en-US" sz="2400" dirty="0">
              <a:latin typeface="Arial"/>
              <a:cs typeface="Arial"/>
            </a:endParaRPr>
          </a:p>
          <a:p>
            <a:endParaRPr lang="en-US" sz="2400" dirty="0">
              <a:latin typeface="Arial"/>
              <a:cs typeface="Arial"/>
            </a:endParaRPr>
          </a:p>
          <a:p>
            <a:pPr algn="just"/>
            <a:r>
              <a:rPr lang="en-US" sz="2400" dirty="0">
                <a:latin typeface="Arial"/>
                <a:ea typeface="+mn-lt"/>
                <a:cs typeface="+mn-lt"/>
              </a:rPr>
              <a:t>The complex types are classified into Structure types and Table types. In the structure types, elementary types and structures (i.e. structure embedded in a structure) are grouped together. You may consider only the grouping of elementary types.</a:t>
            </a:r>
            <a:endParaRPr lang="en-US" sz="2400" dirty="0">
              <a:latin typeface="Arial"/>
              <a:cs typeface="Arial"/>
            </a:endParaRPr>
          </a:p>
          <a:p>
            <a:pPr algn="l"/>
            <a:endParaRPr lang="en-US" dirty="0">
              <a:cs typeface="Calibri"/>
            </a:endParaRPr>
          </a:p>
        </p:txBody>
      </p:sp>
      <p:pic>
        <p:nvPicPr>
          <p:cNvPr id="6" name="Picture 6" descr="Graphical user interface, text, application, email&#10;&#10;Description automatically generated">
            <a:extLst>
              <a:ext uri="{FF2B5EF4-FFF2-40B4-BE49-F238E27FC236}">
                <a16:creationId xmlns:a16="http://schemas.microsoft.com/office/drawing/2014/main" id="{4E55C4BD-A6EE-D4C1-EE5A-65878D8163CE}"/>
              </a:ext>
            </a:extLst>
          </p:cNvPr>
          <p:cNvPicPr>
            <a:picLocks noChangeAspect="1"/>
          </p:cNvPicPr>
          <p:nvPr/>
        </p:nvPicPr>
        <p:blipFill>
          <a:blip r:embed="rId2"/>
          <a:stretch>
            <a:fillRect/>
          </a:stretch>
        </p:blipFill>
        <p:spPr>
          <a:xfrm>
            <a:off x="3329049" y="3470611"/>
            <a:ext cx="5533901" cy="2657998"/>
          </a:xfrm>
          <a:prstGeom prst="rect">
            <a:avLst/>
          </a:prstGeom>
        </p:spPr>
      </p:pic>
    </p:spTree>
    <p:extLst>
      <p:ext uri="{BB962C8B-B14F-4D97-AF65-F5344CB8AC3E}">
        <p14:creationId xmlns:p14="http://schemas.microsoft.com/office/powerpoint/2010/main" val="3021780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80DFFF-D639-C3D1-0F03-874D4B90F806}"/>
              </a:ext>
            </a:extLst>
          </p:cNvPr>
          <p:cNvSpPr txBox="1"/>
          <p:nvPr/>
        </p:nvSpPr>
        <p:spPr>
          <a:xfrm>
            <a:off x="358733" y="1249383"/>
            <a:ext cx="1142257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i="1" dirty="0">
                <a:latin typeface="Arial"/>
                <a:ea typeface="+mn-lt"/>
                <a:cs typeface="+mn-lt"/>
              </a:rPr>
              <a:t>Variables</a:t>
            </a:r>
            <a:r>
              <a:rPr lang="en-US" sz="2400" dirty="0">
                <a:latin typeface="Arial"/>
                <a:ea typeface="+mn-lt"/>
                <a:cs typeface="+mn-lt"/>
              </a:rPr>
              <a:t> </a:t>
            </a:r>
            <a:endParaRPr lang="en-US"/>
          </a:p>
          <a:p>
            <a:pPr algn="just"/>
            <a:endParaRPr lang="en-US" sz="2400" dirty="0">
              <a:latin typeface="Arial"/>
              <a:ea typeface="+mn-lt"/>
              <a:cs typeface="+mn-lt"/>
            </a:endParaRPr>
          </a:p>
          <a:p>
            <a:pPr algn="just"/>
            <a:r>
              <a:rPr lang="en-US" sz="2400" dirty="0">
                <a:latin typeface="Arial"/>
                <a:ea typeface="+mn-lt"/>
                <a:cs typeface="+mn-lt"/>
              </a:rPr>
              <a:t>Variables are named data objects used to store values within the allotted memory area of a program.</a:t>
            </a:r>
          </a:p>
          <a:p>
            <a:pPr algn="just"/>
            <a:endParaRPr lang="en-US" sz="2400" dirty="0">
              <a:latin typeface="Arial"/>
              <a:ea typeface="Calibri"/>
              <a:cs typeface="Calibri"/>
            </a:endParaRPr>
          </a:p>
          <a:p>
            <a:pPr algn="just"/>
            <a:r>
              <a:rPr lang="en-US" sz="2400" dirty="0">
                <a:latin typeface="Arial"/>
                <a:ea typeface="+mn-lt"/>
                <a:cs typeface="+mn-lt"/>
              </a:rPr>
              <a:t>The basic form of a variable declaration is – </a:t>
            </a:r>
          </a:p>
          <a:p>
            <a:pPr algn="just"/>
            <a:endParaRPr lang="en-US" dirty="0">
              <a:ea typeface="Calibri"/>
              <a:cs typeface="Calibri"/>
            </a:endParaRPr>
          </a:p>
          <a:p>
            <a:pPr algn="just"/>
            <a:endParaRPr lang="en-US" dirty="0">
              <a:ea typeface="Calibri"/>
              <a:cs typeface="Calibri"/>
            </a:endParaRPr>
          </a:p>
        </p:txBody>
      </p:sp>
      <p:pic>
        <p:nvPicPr>
          <p:cNvPr id="3" name="Picture 3" descr="A picture containing text&#10;&#10;Description automatically generated">
            <a:extLst>
              <a:ext uri="{FF2B5EF4-FFF2-40B4-BE49-F238E27FC236}">
                <a16:creationId xmlns:a16="http://schemas.microsoft.com/office/drawing/2014/main" id="{1927DD68-E8C1-C9E7-9684-0C361FEF3037}"/>
              </a:ext>
            </a:extLst>
          </p:cNvPr>
          <p:cNvPicPr>
            <a:picLocks noChangeAspect="1"/>
          </p:cNvPicPr>
          <p:nvPr/>
        </p:nvPicPr>
        <p:blipFill>
          <a:blip r:embed="rId2"/>
          <a:stretch>
            <a:fillRect/>
          </a:stretch>
        </p:blipFill>
        <p:spPr>
          <a:xfrm>
            <a:off x="3556660" y="3959713"/>
            <a:ext cx="4762005" cy="4922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84533699"/>
      </p:ext>
    </p:extLst>
  </p:cSld>
  <p:clrMapOvr>
    <a:masterClrMapping/>
  </p:clrMapOvr>
</p:sld>
</file>

<file path=ppt/theme/theme1.xml><?xml version="1.0" encoding="utf-8"?>
<a:theme xmlns:a="http://schemas.openxmlformats.org/drawingml/2006/main" name="code unna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 unnati" id="{B963C84F-988F-48D6-AD96-A4164317C7EE}" vid="{551F08BA-64A3-48DB-998C-BFAFDEBE16DC}"/>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5C713AA2-8B4B-4A5F-88C6-BB7F5801B97D}"/>
    </a:ext>
  </a:extLst>
</a:theme>
</file>

<file path=docProps/app.xml><?xml version="1.0" encoding="utf-8"?>
<Properties xmlns="http://schemas.openxmlformats.org/officeDocument/2006/extended-properties" xmlns:vt="http://schemas.openxmlformats.org/officeDocument/2006/docPropsVTypes">
  <Template>code unnati</Template>
  <TotalTime>5</TotalTime>
  <Words>795</Words>
  <Application>Microsoft Office PowerPoint</Application>
  <PresentationFormat>Widescreen</PresentationFormat>
  <Paragraphs>217</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code unnati</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Bassar Patel</cp:lastModifiedBy>
  <cp:revision>1469</cp:revision>
  <dcterms:created xsi:type="dcterms:W3CDTF">2022-04-25T07:33:47Z</dcterms:created>
  <dcterms:modified xsi:type="dcterms:W3CDTF">2023-01-13T11:10:53Z</dcterms:modified>
</cp:coreProperties>
</file>