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305" r:id="rId3"/>
    <p:sldId id="306" r:id="rId4"/>
    <p:sldId id="308" r:id="rId5"/>
    <p:sldId id="307" r:id="rId6"/>
    <p:sldId id="312" r:id="rId7"/>
    <p:sldId id="311" r:id="rId8"/>
    <p:sldId id="310" r:id="rId9"/>
    <p:sldId id="309" r:id="rId10"/>
    <p:sldId id="315" r:id="rId11"/>
    <p:sldId id="314" r:id="rId12"/>
    <p:sldId id="313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CC650-C2DB-07F7-BA20-4BE6385C2672}" v="2" dt="2022-05-23T05:47:20.324"/>
    <p1510:client id="{2B0F102D-5B9B-0BBD-3811-38855A6AABC6}" v="257" dt="2022-07-01T11:15:43.489"/>
    <p1510:client id="{49C2BF3F-5D56-F8CA-5A55-DC9E3F12842A}" v="9" dt="2022-05-07T15:37:23.796"/>
    <p1510:client id="{52F0125F-DE29-454A-8932-FF976F17839B}" v="771" dt="2022-05-05T10:44:54.944"/>
    <p1510:client id="{97FE3638-629A-480D-07DC-9B5F8A32A385}" v="466" dt="2023-01-10T07:33:11.184"/>
    <p1510:client id="{ADB773DA-132E-43AE-E937-3A83697A686F}" v="781" dt="2022-05-06T10:33:14.695"/>
    <p1510:client id="{AF821BE1-75BC-61EE-75A0-9BF78B6B4D83}" v="15" dt="2022-05-11T09:20:46.947"/>
    <p1510:client id="{B3960B5E-E252-25F2-07E3-B28952E0A558}" v="28" dt="2022-06-29T10:34:49.603"/>
    <p1510:client id="{BF8915CD-41A0-336D-FAC2-27125DAA142E}" v="539" dt="2023-01-10T06:43:59.319"/>
    <p1510:client id="{C1854E0A-DDE2-2F8D-C075-4E677EFC9FD6}" v="168" dt="2022-05-10T09:24:36.749"/>
    <p1510:client id="{C7558FCD-20CF-5C4D-F7AC-5598FD1F49E5}" v="1388" dt="2022-05-02T06:21:33.774"/>
    <p1510:client id="{CCC38C58-868D-6C21-2221-C9131786F2D0}" v="3801" dt="2022-04-29T11:29:54.371"/>
    <p1510:client id="{DDECA6B8-EB60-8CCA-44AD-095744BAEBB9}" v="47" dt="2022-05-10T05:13:58.941"/>
    <p1510:client id="{E703E92A-F5A7-B3D9-0EB7-8291BE8801A8}" v="1" dt="2022-07-07T01:35:08.747"/>
    <p1510:client id="{EC322376-2200-45FB-8350-DEA7B2C7919C}" v="67" dt="2022-04-25T08:00:0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Shekhar" userId="S::shashank@edunetfoundation.org::0008d1ff-90e7-469a-9966-0dcad996503d" providerId="AD" clId="Web-{B3960B5E-E252-25F2-07E3-B28952E0A558}"/>
    <pc:docChg chg="addSld delSld modSld">
      <pc:chgData name="Shashank Shekhar" userId="S::shashank@edunetfoundation.org::0008d1ff-90e7-469a-9966-0dcad996503d" providerId="AD" clId="Web-{B3960B5E-E252-25F2-07E3-B28952E0A558}" dt="2022-06-29T10:34:49.603" v="34" actId="1076"/>
      <pc:docMkLst>
        <pc:docMk/>
      </pc:docMkLst>
      <pc:sldChg chg="del">
        <pc:chgData name="Shashank Shekhar" userId="S::shashank@edunetfoundation.org::0008d1ff-90e7-469a-9966-0dcad996503d" providerId="AD" clId="Web-{B3960B5E-E252-25F2-07E3-B28952E0A558}" dt="2022-06-29T10:15:08.014" v="0"/>
        <pc:sldMkLst>
          <pc:docMk/>
          <pc:sldMk cId="353343894" sldId="270"/>
        </pc:sldMkLst>
      </pc:sldChg>
      <pc:sldChg chg="addSp delSp modSp">
        <pc:chgData name="Shashank Shekhar" userId="S::shashank@edunetfoundation.org::0008d1ff-90e7-469a-9966-0dcad996503d" providerId="AD" clId="Web-{B3960B5E-E252-25F2-07E3-B28952E0A558}" dt="2022-06-29T10:17:54.380" v="15" actId="20577"/>
        <pc:sldMkLst>
          <pc:docMk/>
          <pc:sldMk cId="2515664703" sldId="274"/>
        </pc:sldMkLst>
        <pc:graphicFrameChg chg="add del modGraphic">
          <ac:chgData name="Shashank Shekhar" userId="S::shashank@edunetfoundation.org::0008d1ff-90e7-469a-9966-0dcad996503d" providerId="AD" clId="Web-{B3960B5E-E252-25F2-07E3-B28952E0A558}" dt="2022-06-29T10:17:54.380" v="15" actId="20577"/>
          <ac:graphicFrameMkLst>
            <pc:docMk/>
            <pc:sldMk cId="2515664703" sldId="274"/>
            <ac:graphicFrameMk id="3" creationId="{003B864D-5985-87CF-1C76-1C1137E25449}"/>
          </ac:graphicFrameMkLst>
        </pc:graphicFrameChg>
      </pc:sldChg>
      <pc:sldChg chg="add del">
        <pc:chgData name="Shashank Shekhar" userId="S::shashank@edunetfoundation.org::0008d1ff-90e7-469a-9966-0dcad996503d" providerId="AD" clId="Web-{B3960B5E-E252-25F2-07E3-B28952E0A558}" dt="2022-06-29T10:20:20.400" v="21"/>
        <pc:sldMkLst>
          <pc:docMk/>
          <pc:sldMk cId="1558791946" sldId="275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4.583" v="17"/>
        <pc:sldMkLst>
          <pc:docMk/>
          <pc:sldMk cId="3734456468" sldId="276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4.583" v="16"/>
        <pc:sldMkLst>
          <pc:docMk/>
          <pc:sldMk cId="2540726847" sldId="277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33.178" v="19"/>
        <pc:sldMkLst>
          <pc:docMk/>
          <pc:sldMk cId="1278521073" sldId="280"/>
        </pc:sldMkLst>
      </pc:sldChg>
      <pc:sldChg chg="modSp add del">
        <pc:chgData name="Shashank Shekhar" userId="S::shashank@edunetfoundation.org::0008d1ff-90e7-469a-9966-0dcad996503d" providerId="AD" clId="Web-{B3960B5E-E252-25F2-07E3-B28952E0A558}" dt="2022-06-29T10:31:48.159" v="28" actId="1076"/>
        <pc:sldMkLst>
          <pc:docMk/>
          <pc:sldMk cId="4187634725" sldId="286"/>
        </pc:sldMkLst>
        <pc:spChg chg="mod">
          <ac:chgData name="Shashank Shekhar" userId="S::shashank@edunetfoundation.org::0008d1ff-90e7-469a-9966-0dcad996503d" providerId="AD" clId="Web-{B3960B5E-E252-25F2-07E3-B28952E0A558}" dt="2022-06-29T10:31:48.159" v="28" actId="1076"/>
          <ac:spMkLst>
            <pc:docMk/>
            <pc:sldMk cId="4187634725" sldId="286"/>
            <ac:spMk id="2" creationId="{F7CA0B4A-3C2E-7DD5-835A-CD52CEFA7780}"/>
          </ac:spMkLst>
        </pc:spChg>
      </pc:sldChg>
      <pc:sldChg chg="del">
        <pc:chgData name="Shashank Shekhar" userId="S::shashank@edunetfoundation.org::0008d1ff-90e7-469a-9966-0dcad996503d" providerId="AD" clId="Web-{B3960B5E-E252-25F2-07E3-B28952E0A558}" dt="2022-06-29T10:32:27.082" v="29"/>
        <pc:sldMkLst>
          <pc:docMk/>
          <pc:sldMk cId="3964661154" sldId="291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56.757" v="20"/>
        <pc:sldMkLst>
          <pc:docMk/>
          <pc:sldMk cId="3308116731" sldId="292"/>
        </pc:sldMkLst>
      </pc:sldChg>
      <pc:sldChg chg="addSp delSp modSp">
        <pc:chgData name="Shashank Shekhar" userId="S::shashank@edunetfoundation.org::0008d1ff-90e7-469a-9966-0dcad996503d" providerId="AD" clId="Web-{B3960B5E-E252-25F2-07E3-B28952E0A558}" dt="2022-06-29T10:34:49.603" v="34" actId="1076"/>
        <pc:sldMkLst>
          <pc:docMk/>
          <pc:sldMk cId="463346567" sldId="294"/>
        </pc:sldMkLst>
        <pc:picChg chg="del">
          <ac:chgData name="Shashank Shekhar" userId="S::shashank@edunetfoundation.org::0008d1ff-90e7-469a-9966-0dcad996503d" providerId="AD" clId="Web-{B3960B5E-E252-25F2-07E3-B28952E0A558}" dt="2022-06-29T10:34:45.415" v="31"/>
          <ac:picMkLst>
            <pc:docMk/>
            <pc:sldMk cId="463346567" sldId="294"/>
            <ac:picMk id="2" creationId="{EBDD43E3-D789-AE53-CF84-4FA3BC8BBC64}"/>
          </ac:picMkLst>
        </pc:picChg>
        <pc:picChg chg="add mod">
          <ac:chgData name="Shashank Shekhar" userId="S::shashank@edunetfoundation.org::0008d1ff-90e7-469a-9966-0dcad996503d" providerId="AD" clId="Web-{B3960B5E-E252-25F2-07E3-B28952E0A558}" dt="2022-06-29T10:34:49.603" v="34" actId="1076"/>
          <ac:picMkLst>
            <pc:docMk/>
            <pc:sldMk cId="463346567" sldId="294"/>
            <ac:picMk id="5" creationId="{2E5CEEA5-6E80-786B-87BA-08C9DAEAD82A}"/>
          </ac:picMkLst>
        </pc:picChg>
      </pc:sldChg>
      <pc:sldChg chg="del">
        <pc:chgData name="Shashank Shekhar" userId="S::shashank@edunetfoundation.org::0008d1ff-90e7-469a-9966-0dcad996503d" providerId="AD" clId="Web-{B3960B5E-E252-25F2-07E3-B28952E0A558}" dt="2022-06-29T10:15:41.781" v="2"/>
        <pc:sldMkLst>
          <pc:docMk/>
          <pc:sldMk cId="3357582253" sldId="300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5:08.014" v="1"/>
        <pc:sldMkLst>
          <pc:docMk/>
          <pc:sldMk cId="1354576378" sldId="302"/>
        </pc:sldMkLst>
      </pc:sldChg>
      <pc:sldChg chg="del">
        <pc:chgData name="Shashank Shekhar" userId="S::shashank@edunetfoundation.org::0008d1ff-90e7-469a-9966-0dcad996503d" providerId="AD" clId="Web-{B3960B5E-E252-25F2-07E3-B28952E0A558}" dt="2022-06-29T10:18:07.864" v="18"/>
        <pc:sldMkLst>
          <pc:docMk/>
          <pc:sldMk cId="3515192155" sldId="303"/>
        </pc:sldMkLst>
      </pc:sldChg>
    </pc:docChg>
  </pc:docChgLst>
  <pc:docChgLst>
    <pc:chgData name="Shashank Shekhar" userId="S::shashank@edunetfoundation.org::0008d1ff-90e7-469a-9966-0dcad996503d" providerId="AD" clId="Web-{BF8915CD-41A0-336D-FAC2-27125DAA142E}"/>
    <pc:docChg chg="addSld delSld modSld">
      <pc:chgData name="Shashank Shekhar" userId="S::shashank@edunetfoundation.org::0008d1ff-90e7-469a-9966-0dcad996503d" providerId="AD" clId="Web-{BF8915CD-41A0-336D-FAC2-27125DAA142E}" dt="2023-01-10T06:43:59.319" v="411"/>
      <pc:docMkLst>
        <pc:docMk/>
      </pc:docMkLst>
      <pc:sldChg chg="del">
        <pc:chgData name="Shashank Shekhar" userId="S::shashank@edunetfoundation.org::0008d1ff-90e7-469a-9966-0dcad996503d" providerId="AD" clId="Web-{BF8915CD-41A0-336D-FAC2-27125DAA142E}" dt="2023-01-10T06:20:17.566" v="20"/>
        <pc:sldMkLst>
          <pc:docMk/>
          <pc:sldMk cId="1464327425" sldId="257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9"/>
        <pc:sldMkLst>
          <pc:docMk/>
          <pc:sldMk cId="191993363" sldId="25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8"/>
        <pc:sldMkLst>
          <pc:docMk/>
          <pc:sldMk cId="2674905746" sldId="25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7"/>
        <pc:sldMkLst>
          <pc:docMk/>
          <pc:sldMk cId="2007927115" sldId="260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66" v="16"/>
        <pc:sldMkLst>
          <pc:docMk/>
          <pc:sldMk cId="12027088" sldId="261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5"/>
        <pc:sldMkLst>
          <pc:docMk/>
          <pc:sldMk cId="3487552354" sldId="262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4"/>
        <pc:sldMkLst>
          <pc:docMk/>
          <pc:sldMk cId="3054113713" sldId="263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3"/>
        <pc:sldMkLst>
          <pc:docMk/>
          <pc:sldMk cId="1474573167" sldId="26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51" v="12"/>
        <pc:sldMkLst>
          <pc:docMk/>
          <pc:sldMk cId="2892038124" sldId="265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11"/>
        <pc:sldMkLst>
          <pc:docMk/>
          <pc:sldMk cId="2463009587" sldId="271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10"/>
        <pc:sldMkLst>
          <pc:docMk/>
          <pc:sldMk cId="2998138638" sldId="272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9"/>
        <pc:sldMkLst>
          <pc:docMk/>
          <pc:sldMk cId="2515664703" sldId="27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8"/>
        <pc:sldMkLst>
          <pc:docMk/>
          <pc:sldMk cId="3762525857" sldId="27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7"/>
        <pc:sldMkLst>
          <pc:docMk/>
          <pc:sldMk cId="1190397708" sldId="27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6"/>
        <pc:sldMkLst>
          <pc:docMk/>
          <pc:sldMk cId="2800929975" sldId="28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35" v="5"/>
        <pc:sldMkLst>
          <pc:docMk/>
          <pc:sldMk cId="4187634725" sldId="286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4"/>
        <pc:sldMkLst>
          <pc:docMk/>
          <pc:sldMk cId="3454239255" sldId="289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3"/>
        <pc:sldMkLst>
          <pc:docMk/>
          <pc:sldMk cId="3109008060" sldId="290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2"/>
        <pc:sldMkLst>
          <pc:docMk/>
          <pc:sldMk cId="463346567" sldId="294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1"/>
        <pc:sldMkLst>
          <pc:docMk/>
          <pc:sldMk cId="1525469347" sldId="298"/>
        </pc:sldMkLst>
      </pc:sldChg>
      <pc:sldChg chg="del">
        <pc:chgData name="Shashank Shekhar" userId="S::shashank@edunetfoundation.org::0008d1ff-90e7-469a-9966-0dcad996503d" providerId="AD" clId="Web-{BF8915CD-41A0-336D-FAC2-27125DAA142E}" dt="2023-01-10T06:20:17.519" v="0"/>
        <pc:sldMkLst>
          <pc:docMk/>
          <pc:sldMk cId="1896460268" sldId="301"/>
        </pc:sldMkLst>
      </pc:sldChg>
      <pc:sldChg chg="addSp delSp modSp">
        <pc:chgData name="Shashank Shekhar" userId="S::shashank@edunetfoundation.org::0008d1ff-90e7-469a-9966-0dcad996503d" providerId="AD" clId="Web-{BF8915CD-41A0-336D-FAC2-27125DAA142E}" dt="2023-01-10T06:24:45.013" v="65" actId="1076"/>
        <pc:sldMkLst>
          <pc:docMk/>
          <pc:sldMk cId="785673249" sldId="305"/>
        </pc:sldMkLst>
        <pc:spChg chg="del mod">
          <ac:chgData name="Shashank Shekhar" userId="S::shashank@edunetfoundation.org::0008d1ff-90e7-469a-9966-0dcad996503d" providerId="AD" clId="Web-{BF8915CD-41A0-336D-FAC2-27125DAA142E}" dt="2023-01-10T06:20:26.551" v="22"/>
          <ac:spMkLst>
            <pc:docMk/>
            <pc:sldMk cId="785673249" sldId="305"/>
            <ac:spMk id="2" creationId="{0CB861E6-562D-6B94-2228-ADF34E8A06F7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4:45.013" v="65" actId="1076"/>
          <ac:spMkLst>
            <pc:docMk/>
            <pc:sldMk cId="785673249" sldId="305"/>
            <ac:spMk id="3" creationId="{67F36C4A-B938-3DC0-2608-33CE19EF88BD}"/>
          </ac:spMkLst>
        </pc:sp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5:40.031" v="89" actId="1076"/>
        <pc:sldMkLst>
          <pc:docMk/>
          <pc:sldMk cId="4119359226" sldId="306"/>
        </pc:sldMkLst>
        <pc:spChg chg="add mod">
          <ac:chgData name="Shashank Shekhar" userId="S::shashank@edunetfoundation.org::0008d1ff-90e7-469a-9966-0dcad996503d" providerId="AD" clId="Web-{BF8915CD-41A0-336D-FAC2-27125DAA142E}" dt="2023-01-10T06:25:19.780" v="82" actId="1076"/>
          <ac:spMkLst>
            <pc:docMk/>
            <pc:sldMk cId="4119359226" sldId="306"/>
            <ac:spMk id="2" creationId="{EF65D4E6-43D8-6BA8-8F34-C87CE4EA81B5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5:40.031" v="89" actId="1076"/>
          <ac:spMkLst>
            <pc:docMk/>
            <pc:sldMk cId="4119359226" sldId="306"/>
            <ac:spMk id="4" creationId="{2EC0ED67-5CA8-0DA9-7F81-23C5E9659C08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5:29.640" v="86" actId="1076"/>
          <ac:picMkLst>
            <pc:docMk/>
            <pc:sldMk cId="4119359226" sldId="306"/>
            <ac:picMk id="3" creationId="{B7045A34-4163-D3C0-35BC-E8CCE4C58BF3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9:32.101" v="163" actId="1076"/>
        <pc:sldMkLst>
          <pc:docMk/>
          <pc:sldMk cId="3772655040" sldId="307"/>
        </pc:sldMkLst>
        <pc:spChg chg="add mod">
          <ac:chgData name="Shashank Shekhar" userId="S::shashank@edunetfoundation.org::0008d1ff-90e7-469a-9966-0dcad996503d" providerId="AD" clId="Web-{BF8915CD-41A0-336D-FAC2-27125DAA142E}" dt="2023-01-10T06:28:38.802" v="136" actId="14100"/>
          <ac:spMkLst>
            <pc:docMk/>
            <pc:sldMk cId="3772655040" sldId="307"/>
            <ac:spMk id="3" creationId="{2899AE43-8DD3-294B-BF2D-6220CFAE846C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9:25.398" v="158" actId="1076"/>
          <ac:spMkLst>
            <pc:docMk/>
            <pc:sldMk cId="3772655040" sldId="307"/>
            <ac:spMk id="4" creationId="{62362E1E-2A3D-98ED-257C-5CD075AD75FF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9:32.101" v="163" actId="1076"/>
          <ac:picMkLst>
            <pc:docMk/>
            <pc:sldMk cId="3772655040" sldId="307"/>
            <ac:picMk id="5" creationId="{C35F8841-78CC-D8D9-01AF-0A234B1003CE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27:07.987" v="123" actId="1076"/>
        <pc:sldMkLst>
          <pc:docMk/>
          <pc:sldMk cId="3404010519" sldId="308"/>
        </pc:sldMkLst>
        <pc:spChg chg="add mod">
          <ac:chgData name="Shashank Shekhar" userId="S::shashank@edunetfoundation.org::0008d1ff-90e7-469a-9966-0dcad996503d" providerId="AD" clId="Web-{BF8915CD-41A0-336D-FAC2-27125DAA142E}" dt="2023-01-10T06:26:16.532" v="108" actId="14100"/>
          <ac:spMkLst>
            <pc:docMk/>
            <pc:sldMk cId="3404010519" sldId="308"/>
            <ac:spMk id="3" creationId="{F9254C88-DC9F-A36F-C4BC-5BC1CCDC75B1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6:42.486" v="116" actId="1076"/>
          <ac:spMkLst>
            <pc:docMk/>
            <pc:sldMk cId="3404010519" sldId="308"/>
            <ac:spMk id="4" creationId="{20C2D6D4-F677-1B79-B16C-CE0289364FBC}"/>
          </ac:spMkLst>
        </pc:spChg>
        <pc:spChg chg="add mod">
          <ac:chgData name="Shashank Shekhar" userId="S::shashank@edunetfoundation.org::0008d1ff-90e7-469a-9966-0dcad996503d" providerId="AD" clId="Web-{BF8915CD-41A0-336D-FAC2-27125DAA142E}" dt="2023-01-10T06:27:07.987" v="123" actId="1076"/>
          <ac:spMkLst>
            <pc:docMk/>
            <pc:sldMk cId="3404010519" sldId="308"/>
            <ac:spMk id="6" creationId="{D41F71E2-B447-07C4-9BFC-DF08F8D0CECA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26:52.346" v="120" actId="1076"/>
          <ac:picMkLst>
            <pc:docMk/>
            <pc:sldMk cId="3404010519" sldId="308"/>
            <ac:picMk id="5" creationId="{5DE9CF49-316E-1526-50A8-2F6F4C66D801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7:08.539" v="269" actId="1076"/>
        <pc:sldMkLst>
          <pc:docMk/>
          <pc:sldMk cId="3162875144" sldId="309"/>
        </pc:sldMkLst>
        <pc:spChg chg="add mod">
          <ac:chgData name="Shashank Shekhar" userId="S::shashank@edunetfoundation.org::0008d1ff-90e7-469a-9966-0dcad996503d" providerId="AD" clId="Web-{BF8915CD-41A0-336D-FAC2-27125DAA142E}" dt="2023-01-10T06:37:07.226" v="268" actId="14100"/>
          <ac:spMkLst>
            <pc:docMk/>
            <pc:sldMk cId="3162875144" sldId="309"/>
            <ac:spMk id="2" creationId="{76A144EA-94C6-4A34-B812-999E2B89ABA2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7:08.539" v="269" actId="1076"/>
          <ac:picMkLst>
            <pc:docMk/>
            <pc:sldMk cId="3162875144" sldId="309"/>
            <ac:picMk id="3" creationId="{0E0A056F-8E23-3D9F-C22B-42D7133B51D6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6:28.240" v="248" actId="1076"/>
        <pc:sldMkLst>
          <pc:docMk/>
          <pc:sldMk cId="3974611785" sldId="310"/>
        </pc:sldMkLst>
        <pc:spChg chg="add mod">
          <ac:chgData name="Shashank Shekhar" userId="S::shashank@edunetfoundation.org::0008d1ff-90e7-469a-9966-0dcad996503d" providerId="AD" clId="Web-{BF8915CD-41A0-336D-FAC2-27125DAA142E}" dt="2023-01-10T06:36:23.365" v="245" actId="14100"/>
          <ac:spMkLst>
            <pc:docMk/>
            <pc:sldMk cId="3974611785" sldId="310"/>
            <ac:spMk id="2" creationId="{B612727F-C4AE-2729-8D46-50920AB1D312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6:28.240" v="248" actId="1076"/>
          <ac:picMkLst>
            <pc:docMk/>
            <pc:sldMk cId="3974611785" sldId="310"/>
            <ac:picMk id="3" creationId="{E1AE08EB-A2A1-4B94-4F85-F60019415966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1:32.340" v="210" actId="1076"/>
        <pc:sldMkLst>
          <pc:docMk/>
          <pc:sldMk cId="3684533699" sldId="311"/>
        </pc:sldMkLst>
        <pc:spChg chg="add mod">
          <ac:chgData name="Shashank Shekhar" userId="S::shashank@edunetfoundation.org::0008d1ff-90e7-469a-9966-0dcad996503d" providerId="AD" clId="Web-{BF8915CD-41A0-336D-FAC2-27125DAA142E}" dt="2023-01-10T06:31:22.120" v="205" actId="20577"/>
          <ac:spMkLst>
            <pc:docMk/>
            <pc:sldMk cId="3684533699" sldId="311"/>
            <ac:spMk id="2" creationId="{E180DFFF-D639-C3D1-0F03-874D4B90F806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1:32.340" v="210" actId="1076"/>
          <ac:picMkLst>
            <pc:docMk/>
            <pc:sldMk cId="3684533699" sldId="311"/>
            <ac:picMk id="3" creationId="{1927DD68-E8C1-C9E7-9684-0C361FEF3037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30:40.619" v="183" actId="1076"/>
        <pc:sldMkLst>
          <pc:docMk/>
          <pc:sldMk cId="3918671425" sldId="312"/>
        </pc:sldMkLst>
        <pc:spChg chg="add mod">
          <ac:chgData name="Shashank Shekhar" userId="S::shashank@edunetfoundation.org::0008d1ff-90e7-469a-9966-0dcad996503d" providerId="AD" clId="Web-{BF8915CD-41A0-336D-FAC2-27125DAA142E}" dt="2023-01-10T06:30:40.619" v="183" actId="1076"/>
          <ac:spMkLst>
            <pc:docMk/>
            <pc:sldMk cId="3918671425" sldId="312"/>
            <ac:spMk id="2" creationId="{B4E7C54F-59F6-305D-833E-628B82879D8B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30:33.416" v="181" actId="14100"/>
          <ac:picMkLst>
            <pc:docMk/>
            <pc:sldMk cId="3918671425" sldId="312"/>
            <ac:picMk id="3" creationId="{7E0E1139-47D1-E0B6-25B2-577AB0796ECA}"/>
          </ac:picMkLst>
        </pc:picChg>
        <pc:picChg chg="add mod">
          <ac:chgData name="Shashank Shekhar" userId="S::shashank@edunetfoundation.org::0008d1ff-90e7-469a-9966-0dcad996503d" providerId="AD" clId="Web-{BF8915CD-41A0-336D-FAC2-27125DAA142E}" dt="2023-01-10T06:30:35.384" v="182" actId="1076"/>
          <ac:picMkLst>
            <pc:docMk/>
            <pc:sldMk cId="3918671425" sldId="312"/>
            <ac:picMk id="4" creationId="{538A0DAE-E2B1-3928-9535-B4CC7A22C481}"/>
          </ac:picMkLst>
        </pc:picChg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8"/>
        <pc:sldMkLst>
          <pc:docMk/>
          <pc:sldMk cId="2659502700" sldId="31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9"/>
        <pc:sldMkLst>
          <pc:docMk/>
          <pc:sldMk cId="3750875697" sldId="31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10"/>
        <pc:sldMkLst>
          <pc:docMk/>
          <pc:sldMk cId="2632945043" sldId="31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11"/>
        <pc:sldMkLst>
          <pc:docMk/>
          <pc:sldMk cId="3396131755" sldId="316"/>
        </pc:sldMkLst>
      </pc:sldChg>
      <pc:sldChg chg="addSp modSp add replId">
        <pc:chgData name="Shashank Shekhar" userId="S::shashank@edunetfoundation.org::0008d1ff-90e7-469a-9966-0dcad996503d" providerId="AD" clId="Web-{BF8915CD-41A0-336D-FAC2-27125DAA142E}" dt="2023-01-10T06:43:48.646" v="391" actId="14100"/>
        <pc:sldMkLst>
          <pc:docMk/>
          <pc:sldMk cId="3841599369" sldId="317"/>
        </pc:sldMkLst>
        <pc:spChg chg="add mod">
          <ac:chgData name="Shashank Shekhar" userId="S::shashank@edunetfoundation.org::0008d1ff-90e7-469a-9966-0dcad996503d" providerId="AD" clId="Web-{BF8915CD-41A0-336D-FAC2-27125DAA142E}" dt="2023-01-10T06:43:48.646" v="391" actId="14100"/>
          <ac:spMkLst>
            <pc:docMk/>
            <pc:sldMk cId="3841599369" sldId="317"/>
            <ac:spMk id="2" creationId="{BA6E1942-984A-BAC4-8E51-E36E2562B473}"/>
          </ac:spMkLst>
        </pc:sp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1:19.782" v="345" actId="14100"/>
        <pc:sldMkLst>
          <pc:docMk/>
          <pc:sldMk cId="1491071566" sldId="318"/>
        </pc:sldMkLst>
        <pc:spChg chg="add mod">
          <ac:chgData name="Shashank Shekhar" userId="S::shashank@edunetfoundation.org::0008d1ff-90e7-469a-9966-0dcad996503d" providerId="AD" clId="Web-{BF8915CD-41A0-336D-FAC2-27125DAA142E}" dt="2023-01-10T06:41:11.219" v="340" actId="20577"/>
          <ac:spMkLst>
            <pc:docMk/>
            <pc:sldMk cId="1491071566" sldId="318"/>
            <ac:spMk id="2" creationId="{564B6A0E-8686-BABA-F179-6A3622518223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41:17.047" v="343" actId="1076"/>
          <ac:picMkLst>
            <pc:docMk/>
            <pc:sldMk cId="1491071566" sldId="318"/>
            <ac:picMk id="3" creationId="{EC74D42A-3EE8-0C1F-734D-D0BE99813172}"/>
          </ac:picMkLst>
        </pc:picChg>
        <pc:picChg chg="add mod">
          <ac:chgData name="Shashank Shekhar" userId="S::shashank@edunetfoundation.org::0008d1ff-90e7-469a-9966-0dcad996503d" providerId="AD" clId="Web-{BF8915CD-41A0-336D-FAC2-27125DAA142E}" dt="2023-01-10T06:41:19.782" v="345" actId="14100"/>
          <ac:picMkLst>
            <pc:docMk/>
            <pc:sldMk cId="1491071566" sldId="318"/>
            <ac:picMk id="4" creationId="{63C99D4D-C0AD-4FD3-B91D-4D306241926B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0:07.529" v="315" actId="1076"/>
        <pc:sldMkLst>
          <pc:docMk/>
          <pc:sldMk cId="1973439100" sldId="319"/>
        </pc:sldMkLst>
        <pc:spChg chg="add mod">
          <ac:chgData name="Shashank Shekhar" userId="S::shashank@edunetfoundation.org::0008d1ff-90e7-469a-9966-0dcad996503d" providerId="AD" clId="Web-{BF8915CD-41A0-336D-FAC2-27125DAA142E}" dt="2023-01-10T06:40:02.404" v="311" actId="20577"/>
          <ac:spMkLst>
            <pc:docMk/>
            <pc:sldMk cId="1973439100" sldId="319"/>
            <ac:spMk id="2" creationId="{F323DD3C-F436-5766-8FF0-26553659669B}"/>
          </ac:spMkLst>
        </pc:spChg>
        <pc:picChg chg="add mod">
          <ac:chgData name="Shashank Shekhar" userId="S::shashank@edunetfoundation.org::0008d1ff-90e7-469a-9966-0dcad996503d" providerId="AD" clId="Web-{BF8915CD-41A0-336D-FAC2-27125DAA142E}" dt="2023-01-10T06:40:07.529" v="315" actId="1076"/>
          <ac:picMkLst>
            <pc:docMk/>
            <pc:sldMk cId="1973439100" sldId="319"/>
            <ac:picMk id="3" creationId="{D8E9FD8A-230E-3722-5FF2-167E7462260C}"/>
          </ac:picMkLst>
        </pc:picChg>
      </pc:sldChg>
      <pc:sldChg chg="addSp modSp add replId">
        <pc:chgData name="Shashank Shekhar" userId="S::shashank@edunetfoundation.org::0008d1ff-90e7-469a-9966-0dcad996503d" providerId="AD" clId="Web-{BF8915CD-41A0-336D-FAC2-27125DAA142E}" dt="2023-01-10T06:42:44.003" v="379" actId="1076"/>
        <pc:sldMkLst>
          <pc:docMk/>
          <pc:sldMk cId="1803703722" sldId="320"/>
        </pc:sldMkLst>
        <pc:spChg chg="add mod">
          <ac:chgData name="Shashank Shekhar" userId="S::shashank@edunetfoundation.org::0008d1ff-90e7-469a-9966-0dcad996503d" providerId="AD" clId="Web-{BF8915CD-41A0-336D-FAC2-27125DAA142E}" dt="2023-01-10T06:42:44.003" v="379" actId="1076"/>
          <ac:spMkLst>
            <pc:docMk/>
            <pc:sldMk cId="1803703722" sldId="320"/>
            <ac:spMk id="2" creationId="{F2313814-C850-A96A-D9EF-47DA5C74E561}"/>
          </ac:spMkLst>
        </pc:spChg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2"/>
        <pc:sldMkLst>
          <pc:docMk/>
          <pc:sldMk cId="2626409552" sldId="321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3"/>
        <pc:sldMkLst>
          <pc:docMk/>
          <pc:sldMk cId="3722880047" sldId="322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4"/>
        <pc:sldMkLst>
          <pc:docMk/>
          <pc:sldMk cId="2579300073" sldId="32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5"/>
        <pc:sldMkLst>
          <pc:docMk/>
          <pc:sldMk cId="990602505" sldId="32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6"/>
        <pc:sldMkLst>
          <pc:docMk/>
          <pc:sldMk cId="2131950427" sldId="32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7"/>
        <pc:sldMkLst>
          <pc:docMk/>
          <pc:sldMk cId="3385183813" sldId="326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8"/>
        <pc:sldMkLst>
          <pc:docMk/>
          <pc:sldMk cId="186139710" sldId="327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399"/>
        <pc:sldMkLst>
          <pc:docMk/>
          <pc:sldMk cId="263377586" sldId="328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0"/>
        <pc:sldMkLst>
          <pc:docMk/>
          <pc:sldMk cId="2184944727" sldId="329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1"/>
        <pc:sldMkLst>
          <pc:docMk/>
          <pc:sldMk cId="3817078325" sldId="330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2"/>
        <pc:sldMkLst>
          <pc:docMk/>
          <pc:sldMk cId="3777179121" sldId="331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3"/>
        <pc:sldMkLst>
          <pc:docMk/>
          <pc:sldMk cId="4129535890" sldId="332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03" v="404"/>
        <pc:sldMkLst>
          <pc:docMk/>
          <pc:sldMk cId="751383519" sldId="333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5"/>
        <pc:sldMkLst>
          <pc:docMk/>
          <pc:sldMk cId="1104930302" sldId="334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6"/>
        <pc:sldMkLst>
          <pc:docMk/>
          <pc:sldMk cId="3007881424" sldId="335"/>
        </pc:sldMkLst>
      </pc:sldChg>
      <pc:sldChg chg="add del replId">
        <pc:chgData name="Shashank Shekhar" userId="S::shashank@edunetfoundation.org::0008d1ff-90e7-469a-9966-0dcad996503d" providerId="AD" clId="Web-{BF8915CD-41A0-336D-FAC2-27125DAA142E}" dt="2023-01-10T06:43:59.319" v="407"/>
        <pc:sldMkLst>
          <pc:docMk/>
          <pc:sldMk cId="1444402675" sldId="336"/>
        </pc:sldMkLst>
      </pc:sldChg>
    </pc:docChg>
  </pc:docChgLst>
  <pc:docChgLst>
    <pc:chgData name="Shashank Shekhar" userId="S::shashank@edunetfoundation.org::0008d1ff-90e7-469a-9966-0dcad996503d" providerId="AD" clId="Web-{E703E92A-F5A7-B3D9-0EB7-8291BE8801A8}"/>
    <pc:docChg chg="modSld">
      <pc:chgData name="Shashank Shekhar" userId="S::shashank@edunetfoundation.org::0008d1ff-90e7-469a-9966-0dcad996503d" providerId="AD" clId="Web-{E703E92A-F5A7-B3D9-0EB7-8291BE8801A8}" dt="2022-07-07T01:35:08.747" v="0" actId="1076"/>
      <pc:docMkLst>
        <pc:docMk/>
      </pc:docMkLst>
      <pc:sldChg chg="modSp">
        <pc:chgData name="Shashank Shekhar" userId="S::shashank@edunetfoundation.org::0008d1ff-90e7-469a-9966-0dcad996503d" providerId="AD" clId="Web-{E703E92A-F5A7-B3D9-0EB7-8291BE8801A8}" dt="2022-07-07T01:35:08.747" v="0" actId="1076"/>
        <pc:sldMkLst>
          <pc:docMk/>
          <pc:sldMk cId="1464327425" sldId="257"/>
        </pc:sldMkLst>
        <pc:spChg chg="mod">
          <ac:chgData name="Shashank Shekhar" userId="S::shashank@edunetfoundation.org::0008d1ff-90e7-469a-9966-0dcad996503d" providerId="AD" clId="Web-{E703E92A-F5A7-B3D9-0EB7-8291BE8801A8}" dt="2022-07-07T01:35:08.747" v="0" actId="1076"/>
          <ac:spMkLst>
            <pc:docMk/>
            <pc:sldMk cId="1464327425" sldId="257"/>
            <ac:spMk id="5" creationId="{741FDA16-5F26-D116-FC2E-05C7CC8E5F23}"/>
          </ac:spMkLst>
        </pc:spChg>
      </pc:sldChg>
    </pc:docChg>
  </pc:docChgLst>
  <pc:docChgLst>
    <pc:chgData name="Shashank Shekhar" userId="S::shashank@edunetfoundation.org::0008d1ff-90e7-469a-9966-0dcad996503d" providerId="AD" clId="Web-{97FE3638-629A-480D-07DC-9B5F8A32A385}"/>
    <pc:docChg chg="addSld delSld modSld">
      <pc:chgData name="Shashank Shekhar" userId="S::shashank@edunetfoundation.org::0008d1ff-90e7-469a-9966-0dcad996503d" providerId="AD" clId="Web-{97FE3638-629A-480D-07DC-9B5F8A32A385}" dt="2023-01-10T07:33:11.184" v="421"/>
      <pc:docMkLst>
        <pc:docMk/>
      </pc:docMkLst>
      <pc:sldChg chg="addSp delSp modSp">
        <pc:chgData name="Shashank Shekhar" userId="S::shashank@edunetfoundation.org::0008d1ff-90e7-469a-9966-0dcad996503d" providerId="AD" clId="Web-{97FE3638-629A-480D-07DC-9B5F8A32A385}" dt="2023-01-10T07:29:21.818" v="340"/>
        <pc:sldMkLst>
          <pc:docMk/>
          <pc:sldMk cId="785673249" sldId="305"/>
        </pc:sldMkLst>
        <pc:spChg chg="add mod">
          <ac:chgData name="Shashank Shekhar" userId="S::shashank@edunetfoundation.org::0008d1ff-90e7-469a-9966-0dcad996503d" providerId="AD" clId="Web-{97FE3638-629A-480D-07DC-9B5F8A32A385}" dt="2023-01-10T06:58:13.435" v="337" actId="1076"/>
          <ac:spMkLst>
            <pc:docMk/>
            <pc:sldMk cId="785673249" sldId="305"/>
            <ac:spMk id="2" creationId="{6FEEDF80-9166-F53A-860A-6CC42FC949DF}"/>
          </ac:spMkLst>
        </pc:spChg>
        <pc:spChg chg="del">
          <ac:chgData name="Shashank Shekhar" userId="S::shashank@edunetfoundation.org::0008d1ff-90e7-469a-9966-0dcad996503d" providerId="AD" clId="Web-{97FE3638-629A-480D-07DC-9B5F8A32A385}" dt="2023-01-10T06:44:36.542" v="0"/>
          <ac:spMkLst>
            <pc:docMk/>
            <pc:sldMk cId="785673249" sldId="305"/>
            <ac:spMk id="3" creationId="{67F36C4A-B938-3DC0-2608-33CE19EF88BD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29:21.818" v="340"/>
          <ac:picMkLst>
            <pc:docMk/>
            <pc:sldMk cId="785673249" sldId="305"/>
            <ac:picMk id="4" creationId="{D095F692-6CAD-69DD-EFBE-40457945ADC6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7:29:37.881" v="342" actId="1076"/>
        <pc:sldMkLst>
          <pc:docMk/>
          <pc:sldMk cId="3899772512" sldId="306"/>
        </pc:sldMkLst>
        <pc:spChg chg="add mod">
          <ac:chgData name="Shashank Shekhar" userId="S::shashank@edunetfoundation.org::0008d1ff-90e7-469a-9966-0dcad996503d" providerId="AD" clId="Web-{97FE3638-629A-480D-07DC-9B5F8A32A385}" dt="2023-01-10T06:50:23.712" v="174" actId="1076"/>
          <ac:spMkLst>
            <pc:docMk/>
            <pc:sldMk cId="3899772512" sldId="306"/>
            <ac:spMk id="2" creationId="{7DFE273F-B802-6A70-5C00-C51B8EE7D76E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29:37.881" v="342" actId="1076"/>
          <ac:picMkLst>
            <pc:docMk/>
            <pc:sldMk cId="3899772512" sldId="306"/>
            <ac:picMk id="3" creationId="{BF436CC5-03E3-32E1-8E56-7E1546A779BB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11"/>
        <pc:sldMkLst>
          <pc:docMk/>
          <pc:sldMk cId="4119359226" sldId="306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2:24.417" v="416"/>
        <pc:sldMkLst>
          <pc:docMk/>
          <pc:sldMk cId="907105343" sldId="307"/>
        </pc:sldMkLst>
        <pc:spChg chg="add">
          <ac:chgData name="Shashank Shekhar" userId="S::shashank@edunetfoundation.org::0008d1ff-90e7-469a-9966-0dcad996503d" providerId="AD" clId="Web-{97FE3638-629A-480D-07DC-9B5F8A32A385}" dt="2023-01-10T06:50:42.495" v="178"/>
          <ac:spMkLst>
            <pc:docMk/>
            <pc:sldMk cId="907105343" sldId="307"/>
            <ac:spMk id="2" creationId="{B074219C-0A70-221E-F077-10984AC0C22E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24.417" v="416"/>
          <ac:picMkLst>
            <pc:docMk/>
            <pc:sldMk cId="907105343" sldId="307"/>
            <ac:picMk id="3" creationId="{F6C697F9-F9BA-98E8-4B0B-13861191E7AF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9"/>
        <pc:sldMkLst>
          <pc:docMk/>
          <pc:sldMk cId="3772655040" sldId="307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1:59.619" v="413"/>
        <pc:sldMkLst>
          <pc:docMk/>
          <pc:sldMk cId="485632239" sldId="308"/>
        </pc:sldMkLst>
        <pc:spChg chg="add mod">
          <ac:chgData name="Shashank Shekhar" userId="S::shashank@edunetfoundation.org::0008d1ff-90e7-469a-9966-0dcad996503d" providerId="AD" clId="Web-{97FE3638-629A-480D-07DC-9B5F8A32A385}" dt="2023-01-10T07:31:22.525" v="405" actId="20577"/>
          <ac:spMkLst>
            <pc:docMk/>
            <pc:sldMk cId="485632239" sldId="308"/>
            <ac:spMk id="2" creationId="{D41762B7-35D0-D31F-E687-ABC3B4BB316C}"/>
          </ac:spMkLst>
        </pc:spChg>
        <pc:graphicFrameChg chg="add mod modGraphic">
          <ac:chgData name="Shashank Shekhar" userId="S::shashank@edunetfoundation.org::0008d1ff-90e7-469a-9966-0dcad996503d" providerId="AD" clId="Web-{97FE3638-629A-480D-07DC-9B5F8A32A385}" dt="2023-01-10T07:31:59.619" v="413"/>
          <ac:graphicFrameMkLst>
            <pc:docMk/>
            <pc:sldMk cId="485632239" sldId="308"/>
            <ac:graphicFrameMk id="3" creationId="{BF92D9CF-6F75-F19B-B289-67E5A7F09B0C}"/>
          </ac:graphicFrameMkLst>
        </pc:graphicFrameChg>
      </pc:sldChg>
      <pc:sldChg chg="del">
        <pc:chgData name="Shashank Shekhar" userId="S::shashank@edunetfoundation.org::0008d1ff-90e7-469a-9966-0dcad996503d" providerId="AD" clId="Web-{97FE3638-629A-480D-07DC-9B5F8A32A385}" dt="2023-01-10T06:44:43.620" v="10"/>
        <pc:sldMkLst>
          <pc:docMk/>
          <pc:sldMk cId="3404010519" sldId="308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5"/>
        <pc:sldMkLst>
          <pc:docMk/>
          <pc:sldMk cId="3162875144" sldId="309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2:49.828" v="227" actId="1076"/>
        <pc:sldMkLst>
          <pc:docMk/>
          <pc:sldMk cId="3874123851" sldId="309"/>
        </pc:sldMkLst>
        <pc:spChg chg="add">
          <ac:chgData name="Shashank Shekhar" userId="S::shashank@edunetfoundation.org::0008d1ff-90e7-469a-9966-0dcad996503d" providerId="AD" clId="Web-{97FE3638-629A-480D-07DC-9B5F8A32A385}" dt="2023-01-10T06:52:38.702" v="221"/>
          <ac:spMkLst>
            <pc:docMk/>
            <pc:sldMk cId="3874123851" sldId="309"/>
            <ac:spMk id="2" creationId="{642CEE36-FD45-3080-A56B-606F67D942A3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6:52:49.828" v="227" actId="1076"/>
          <ac:picMkLst>
            <pc:docMk/>
            <pc:sldMk cId="3874123851" sldId="309"/>
            <ac:picMk id="3" creationId="{148373C8-2026-082D-E9C4-F15E3154F8D5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7:32:53.137" v="419"/>
        <pc:sldMkLst>
          <pc:docMk/>
          <pc:sldMk cId="332830038" sldId="310"/>
        </pc:sldMkLst>
        <pc:spChg chg="add">
          <ac:chgData name="Shashank Shekhar" userId="S::shashank@edunetfoundation.org::0008d1ff-90e7-469a-9966-0dcad996503d" providerId="AD" clId="Web-{97FE3638-629A-480D-07DC-9B5F8A32A385}" dt="2023-01-10T06:52:08.545" v="211"/>
          <ac:spMkLst>
            <pc:docMk/>
            <pc:sldMk cId="332830038" sldId="310"/>
            <ac:spMk id="2" creationId="{D9E59867-A7E1-2C55-311D-E0FA5AB2A2EA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53.137" v="419"/>
          <ac:picMkLst>
            <pc:docMk/>
            <pc:sldMk cId="332830038" sldId="310"/>
            <ac:picMk id="3" creationId="{87E4A5ED-4C01-8FAB-385A-3F8984C1917C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05" v="6"/>
        <pc:sldMkLst>
          <pc:docMk/>
          <pc:sldMk cId="3974611785" sldId="310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2:01.732" v="210" actId="14100"/>
        <pc:sldMkLst>
          <pc:docMk/>
          <pc:sldMk cId="3257512581" sldId="311"/>
        </pc:sldMkLst>
        <pc:spChg chg="add mod">
          <ac:chgData name="Shashank Shekhar" userId="S::shashank@edunetfoundation.org::0008d1ff-90e7-469a-9966-0dcad996503d" providerId="AD" clId="Web-{97FE3638-629A-480D-07DC-9B5F8A32A385}" dt="2023-01-10T06:52:01.732" v="210" actId="14100"/>
          <ac:spMkLst>
            <pc:docMk/>
            <pc:sldMk cId="3257512581" sldId="311"/>
            <ac:spMk id="2" creationId="{4AC204CC-A987-3D09-D670-70CCB3885EAF}"/>
          </ac:spMkLst>
        </pc:spChg>
      </pc:sldChg>
      <pc:sldChg chg="del">
        <pc:chgData name="Shashank Shekhar" userId="S::shashank@edunetfoundation.org::0008d1ff-90e7-469a-9966-0dcad996503d" providerId="AD" clId="Web-{97FE3638-629A-480D-07DC-9B5F8A32A385}" dt="2023-01-10T06:44:43.620" v="7"/>
        <pc:sldMkLst>
          <pc:docMk/>
          <pc:sldMk cId="3684533699" sldId="311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7:32:40.855" v="418"/>
        <pc:sldMkLst>
          <pc:docMk/>
          <pc:sldMk cId="3615913591" sldId="312"/>
        </pc:sldMkLst>
        <pc:spChg chg="add">
          <ac:chgData name="Shashank Shekhar" userId="S::shashank@edunetfoundation.org::0008d1ff-90e7-469a-9966-0dcad996503d" providerId="AD" clId="Web-{97FE3638-629A-480D-07DC-9B5F8A32A385}" dt="2023-01-10T06:51:12.918" v="190"/>
          <ac:spMkLst>
            <pc:docMk/>
            <pc:sldMk cId="3615913591" sldId="312"/>
            <ac:spMk id="2" creationId="{FFD838AC-880A-376F-5463-E619A7F73C0C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2:40.855" v="418"/>
          <ac:picMkLst>
            <pc:docMk/>
            <pc:sldMk cId="3615913591" sldId="312"/>
            <ac:picMk id="3" creationId="{13F326FA-E270-DC09-27C1-62BD2E052F48}"/>
          </ac:picMkLst>
        </pc:picChg>
      </pc:sldChg>
      <pc:sldChg chg="del">
        <pc:chgData name="Shashank Shekhar" userId="S::shashank@edunetfoundation.org::0008d1ff-90e7-469a-9966-0dcad996503d" providerId="AD" clId="Web-{97FE3638-629A-480D-07DC-9B5F8A32A385}" dt="2023-01-10T06:44:43.620" v="8"/>
        <pc:sldMkLst>
          <pc:docMk/>
          <pc:sldMk cId="3918671425" sldId="312"/>
        </pc:sldMkLst>
      </pc:sldChg>
      <pc:sldChg chg="addSp modSp add replId">
        <pc:chgData name="Shashank Shekhar" userId="S::shashank@edunetfoundation.org::0008d1ff-90e7-469a-9966-0dcad996503d" providerId="AD" clId="Web-{97FE3638-629A-480D-07DC-9B5F8A32A385}" dt="2023-01-10T06:55:19.600" v="291" actId="20577"/>
        <pc:sldMkLst>
          <pc:docMk/>
          <pc:sldMk cId="2397465939" sldId="313"/>
        </pc:sldMkLst>
        <pc:spChg chg="add mod">
          <ac:chgData name="Shashank Shekhar" userId="S::shashank@edunetfoundation.org::0008d1ff-90e7-469a-9966-0dcad996503d" providerId="AD" clId="Web-{97FE3638-629A-480D-07DC-9B5F8A32A385}" dt="2023-01-10T06:55:19.600" v="291" actId="20577"/>
          <ac:spMkLst>
            <pc:docMk/>
            <pc:sldMk cId="2397465939" sldId="313"/>
            <ac:spMk id="2" creationId="{F9CF3097-D100-831C-3D7A-C234105101E4}"/>
          </ac:spMkLst>
        </pc:spChg>
      </pc:sldChg>
      <pc:sldChg chg="addSp modSp add replId">
        <pc:chgData name="Shashank Shekhar" userId="S::shashank@edunetfoundation.org::0008d1ff-90e7-469a-9966-0dcad996503d" providerId="AD" clId="Web-{97FE3638-629A-480D-07DC-9B5F8A32A385}" dt="2023-01-10T07:33:04.137" v="420"/>
        <pc:sldMkLst>
          <pc:docMk/>
          <pc:sldMk cId="2082446122" sldId="314"/>
        </pc:sldMkLst>
        <pc:spChg chg="add">
          <ac:chgData name="Shashank Shekhar" userId="S::shashank@edunetfoundation.org::0008d1ff-90e7-469a-9966-0dcad996503d" providerId="AD" clId="Web-{97FE3638-629A-480D-07DC-9B5F8A32A385}" dt="2023-01-10T06:54:13.550" v="265"/>
          <ac:spMkLst>
            <pc:docMk/>
            <pc:sldMk cId="2082446122" sldId="314"/>
            <ac:spMk id="2" creationId="{4B18394A-30BA-1EAC-9232-3ED4E1A736FA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3:04.137" v="420"/>
          <ac:picMkLst>
            <pc:docMk/>
            <pc:sldMk cId="2082446122" sldId="314"/>
            <ac:picMk id="3" creationId="{A6B4CDE2-58C9-A189-6CE0-052EC8793782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6:54:07.706" v="264" actId="14100"/>
        <pc:sldMkLst>
          <pc:docMk/>
          <pc:sldMk cId="4167253204" sldId="315"/>
        </pc:sldMkLst>
        <pc:spChg chg="add mod">
          <ac:chgData name="Shashank Shekhar" userId="S::shashank@edunetfoundation.org::0008d1ff-90e7-469a-9966-0dcad996503d" providerId="AD" clId="Web-{97FE3638-629A-480D-07DC-9B5F8A32A385}" dt="2023-01-10T06:54:07.706" v="264" actId="14100"/>
          <ac:spMkLst>
            <pc:docMk/>
            <pc:sldMk cId="4167253204" sldId="315"/>
            <ac:spMk id="2" creationId="{A30B4ADB-186F-8BC8-7CBA-BDBA7E36A489}"/>
          </ac:spMkLst>
        </pc:spChg>
      </pc:sldChg>
      <pc:sldChg chg="addSp delSp modSp add replId">
        <pc:chgData name="Shashank Shekhar" userId="S::shashank@edunetfoundation.org::0008d1ff-90e7-469a-9966-0dcad996503d" providerId="AD" clId="Web-{97FE3638-629A-480D-07DC-9B5F8A32A385}" dt="2023-01-10T07:33:11.184" v="421"/>
        <pc:sldMkLst>
          <pc:docMk/>
          <pc:sldMk cId="65698138" sldId="316"/>
        </pc:sldMkLst>
        <pc:spChg chg="del">
          <ac:chgData name="Shashank Shekhar" userId="S::shashank@edunetfoundation.org::0008d1ff-90e7-469a-9966-0dcad996503d" providerId="AD" clId="Web-{97FE3638-629A-480D-07DC-9B5F8A32A385}" dt="2023-01-10T06:55:30.522" v="293"/>
          <ac:spMkLst>
            <pc:docMk/>
            <pc:sldMk cId="65698138" sldId="316"/>
            <ac:spMk id="2" creationId="{F9CF3097-D100-831C-3D7A-C234105101E4}"/>
          </ac:spMkLst>
        </pc:spChg>
        <pc:spChg chg="add">
          <ac:chgData name="Shashank Shekhar" userId="S::shashank@edunetfoundation.org::0008d1ff-90e7-469a-9966-0dcad996503d" providerId="AD" clId="Web-{97FE3638-629A-480D-07DC-9B5F8A32A385}" dt="2023-01-10T06:55:42.194" v="295"/>
          <ac:spMkLst>
            <pc:docMk/>
            <pc:sldMk cId="65698138" sldId="316"/>
            <ac:spMk id="3" creationId="{70E61D81-E390-E396-09D4-B7AD27E242CB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7:33:11.184" v="421"/>
          <ac:picMkLst>
            <pc:docMk/>
            <pc:sldMk cId="65698138" sldId="316"/>
            <ac:picMk id="4" creationId="{FC55302D-CBA7-EEDD-A6A7-73A96D76BB89}"/>
          </ac:picMkLst>
        </pc:picChg>
      </pc:sldChg>
      <pc:sldChg chg="addSp modSp add del replId">
        <pc:chgData name="Shashank Shekhar" userId="S::shashank@edunetfoundation.org::0008d1ff-90e7-469a-9966-0dcad996503d" providerId="AD" clId="Web-{97FE3638-629A-480D-07DC-9B5F8A32A385}" dt="2023-01-10T06:53:10.157" v="231"/>
        <pc:sldMkLst>
          <pc:docMk/>
          <pc:sldMk cId="821935316" sldId="316"/>
        </pc:sldMkLst>
        <pc:spChg chg="add">
          <ac:chgData name="Shashank Shekhar" userId="S::shashank@edunetfoundation.org::0008d1ff-90e7-469a-9966-0dcad996503d" providerId="AD" clId="Web-{97FE3638-629A-480D-07DC-9B5F8A32A385}" dt="2023-01-10T06:53:02.797" v="228"/>
          <ac:spMkLst>
            <pc:docMk/>
            <pc:sldMk cId="821935316" sldId="316"/>
            <ac:spMk id="2" creationId="{D6D89082-9C8A-6E94-6945-32CB4CCD2427}"/>
          </ac:spMkLst>
        </pc:spChg>
        <pc:picChg chg="add mod">
          <ac:chgData name="Shashank Shekhar" userId="S::shashank@edunetfoundation.org::0008d1ff-90e7-469a-9966-0dcad996503d" providerId="AD" clId="Web-{97FE3638-629A-480D-07DC-9B5F8A32A385}" dt="2023-01-10T06:53:05.844" v="230" actId="1076"/>
          <ac:picMkLst>
            <pc:docMk/>
            <pc:sldMk cId="821935316" sldId="316"/>
            <ac:picMk id="3" creationId="{86F24C55-85C9-7A98-44DF-0F2E13BE8E4F}"/>
          </ac:picMkLst>
        </pc:picChg>
      </pc:sldChg>
      <pc:sldChg chg="addSp modSp add replId">
        <pc:chgData name="Shashank Shekhar" userId="S::shashank@edunetfoundation.org::0008d1ff-90e7-469a-9966-0dcad996503d" providerId="AD" clId="Web-{97FE3638-629A-480D-07DC-9B5F8A32A385}" dt="2023-01-10T06:57:07.120" v="328" actId="14100"/>
        <pc:sldMkLst>
          <pc:docMk/>
          <pc:sldMk cId="3356466937" sldId="317"/>
        </pc:sldMkLst>
        <pc:spChg chg="add mod">
          <ac:chgData name="Shashank Shekhar" userId="S::shashank@edunetfoundation.org::0008d1ff-90e7-469a-9966-0dcad996503d" providerId="AD" clId="Web-{97FE3638-629A-480D-07DC-9B5F8A32A385}" dt="2023-01-10T06:57:07.120" v="328" actId="14100"/>
          <ac:spMkLst>
            <pc:docMk/>
            <pc:sldMk cId="3356466937" sldId="317"/>
            <ac:spMk id="2" creationId="{EE6054EB-3B11-3A57-13A5-8F3D5CF92B92}"/>
          </ac:spMkLst>
        </pc:spChg>
      </pc:sldChg>
      <pc:sldChg chg="del">
        <pc:chgData name="Shashank Shekhar" userId="S::shashank@edunetfoundation.org::0008d1ff-90e7-469a-9966-0dcad996503d" providerId="AD" clId="Web-{97FE3638-629A-480D-07DC-9B5F8A32A385}" dt="2023-01-10T06:44:43.605" v="1"/>
        <pc:sldMkLst>
          <pc:docMk/>
          <pc:sldMk cId="3841599369" sldId="317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2"/>
        <pc:sldMkLst>
          <pc:docMk/>
          <pc:sldMk cId="1491071566" sldId="318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3"/>
        <pc:sldMkLst>
          <pc:docMk/>
          <pc:sldMk cId="1973439100" sldId="319"/>
        </pc:sldMkLst>
      </pc:sldChg>
      <pc:sldChg chg="del">
        <pc:chgData name="Shashank Shekhar" userId="S::shashank@edunetfoundation.org::0008d1ff-90e7-469a-9966-0dcad996503d" providerId="AD" clId="Web-{97FE3638-629A-480D-07DC-9B5F8A32A385}" dt="2023-01-10T06:44:43.605" v="4"/>
        <pc:sldMkLst>
          <pc:docMk/>
          <pc:sldMk cId="1803703722" sldId="320"/>
        </pc:sldMkLst>
      </pc:sldChg>
    </pc:docChg>
  </pc:docChgLst>
  <pc:docChgLst>
    <pc:chgData name="Shashank Shekhar" userId="S::shashank@edunetfoundation.org::0008d1ff-90e7-469a-9966-0dcad996503d" providerId="AD" clId="Web-{C1854E0A-DDE2-2F8D-C075-4E677EFC9FD6}"/>
    <pc:docChg chg="modSld">
      <pc:chgData name="Shashank Shekhar" userId="S::shashank@edunetfoundation.org::0008d1ff-90e7-469a-9966-0dcad996503d" providerId="AD" clId="Web-{C1854E0A-DDE2-2F8D-C075-4E677EFC9FD6}" dt="2022-05-10T09:24:34.108" v="145" actId="20577"/>
      <pc:docMkLst>
        <pc:docMk/>
      </pc:docMkLst>
      <pc:sldChg chg="modSp">
        <pc:chgData name="Shashank Shekhar" userId="S::shashank@edunetfoundation.org::0008d1ff-90e7-469a-9966-0dcad996503d" providerId="AD" clId="Web-{C1854E0A-DDE2-2F8D-C075-4E677EFC9FD6}" dt="2022-05-10T09:21:29.180" v="4" actId="20577"/>
        <pc:sldMkLst>
          <pc:docMk/>
          <pc:sldMk cId="109857222" sldId="256"/>
        </pc:sldMkLst>
        <pc:spChg chg="mod">
          <ac:chgData name="Shashank Shekhar" userId="S::shashank@edunetfoundation.org::0008d1ff-90e7-469a-9966-0dcad996503d" providerId="AD" clId="Web-{C1854E0A-DDE2-2F8D-C075-4E677EFC9FD6}" dt="2022-05-10T09:21:29.180" v="4" actId="20577"/>
          <ac:spMkLst>
            <pc:docMk/>
            <pc:sldMk cId="109857222" sldId="256"/>
            <ac:spMk id="4" creationId="{336EA56E-D6E0-E879-E1D6-09F31EBD24AE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1:36.915" v="8" actId="20577"/>
        <pc:sldMkLst>
          <pc:docMk/>
          <pc:sldMk cId="191993363" sldId="258"/>
        </pc:sldMkLst>
        <pc:spChg chg="mod">
          <ac:chgData name="Shashank Shekhar" userId="S::shashank@edunetfoundation.org::0008d1ff-90e7-469a-9966-0dcad996503d" providerId="AD" clId="Web-{C1854E0A-DDE2-2F8D-C075-4E677EFC9FD6}" dt="2022-05-10T09:21:36.915" v="8" actId="20577"/>
          <ac:spMkLst>
            <pc:docMk/>
            <pc:sldMk cId="191993363" sldId="258"/>
            <ac:spMk id="5" creationId="{AC76934A-C40C-802D-FA91-080CF78DF0B9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1:58.744" v="32" actId="1076"/>
        <pc:sldMkLst>
          <pc:docMk/>
          <pc:sldMk cId="2674905746" sldId="259"/>
        </pc:sldMkLst>
        <pc:spChg chg="mod">
          <ac:chgData name="Shashank Shekhar" userId="S::shashank@edunetfoundation.org::0008d1ff-90e7-469a-9966-0dcad996503d" providerId="AD" clId="Web-{C1854E0A-DDE2-2F8D-C075-4E677EFC9FD6}" dt="2022-05-10T09:21:58.744" v="32" actId="1076"/>
          <ac:spMkLst>
            <pc:docMk/>
            <pc:sldMk cId="2674905746" sldId="259"/>
            <ac:spMk id="5" creationId="{E2B743A6-6C49-BF29-33F4-9EA2A6E7C7CA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16.088" v="45" actId="20577"/>
        <pc:sldMkLst>
          <pc:docMk/>
          <pc:sldMk cId="2007927115" sldId="260"/>
        </pc:sldMkLst>
        <pc:spChg chg="mod">
          <ac:chgData name="Shashank Shekhar" userId="S::shashank@edunetfoundation.org::0008d1ff-90e7-469a-9966-0dcad996503d" providerId="AD" clId="Web-{C1854E0A-DDE2-2F8D-C075-4E677EFC9FD6}" dt="2022-05-10T09:22:16.088" v="45" actId="20577"/>
          <ac:spMkLst>
            <pc:docMk/>
            <pc:sldMk cId="2007927115" sldId="260"/>
            <ac:spMk id="3" creationId="{E08FD652-37DA-5093-12BD-562DCB93B8F2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22.120" v="55" actId="20577"/>
        <pc:sldMkLst>
          <pc:docMk/>
          <pc:sldMk cId="12027088" sldId="261"/>
        </pc:sldMkLst>
        <pc:spChg chg="mod">
          <ac:chgData name="Shashank Shekhar" userId="S::shashank@edunetfoundation.org::0008d1ff-90e7-469a-9966-0dcad996503d" providerId="AD" clId="Web-{C1854E0A-DDE2-2F8D-C075-4E677EFC9FD6}" dt="2022-05-10T09:22:22.120" v="55" actId="20577"/>
          <ac:spMkLst>
            <pc:docMk/>
            <pc:sldMk cId="12027088" sldId="261"/>
            <ac:spMk id="4" creationId="{F0833139-FFE6-30BE-BC88-1CA763D014B6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38.308" v="66" actId="1076"/>
        <pc:sldMkLst>
          <pc:docMk/>
          <pc:sldMk cId="2892038124" sldId="265"/>
        </pc:sldMkLst>
        <pc:spChg chg="mod">
          <ac:chgData name="Shashank Shekhar" userId="S::shashank@edunetfoundation.org::0008d1ff-90e7-469a-9966-0dcad996503d" providerId="AD" clId="Web-{C1854E0A-DDE2-2F8D-C075-4E677EFC9FD6}" dt="2022-05-10T09:22:36.276" v="65" actId="20577"/>
          <ac:spMkLst>
            <pc:docMk/>
            <pc:sldMk cId="2892038124" sldId="265"/>
            <ac:spMk id="4" creationId="{FA3847B3-CD9F-5FED-6770-22C4F4761F38}"/>
          </ac:spMkLst>
        </pc:spChg>
        <pc:graphicFrameChg chg="mod">
          <ac:chgData name="Shashank Shekhar" userId="S::shashank@edunetfoundation.org::0008d1ff-90e7-469a-9966-0dcad996503d" providerId="AD" clId="Web-{C1854E0A-DDE2-2F8D-C075-4E677EFC9FD6}" dt="2022-05-10T09:22:38.308" v="66" actId="1076"/>
          <ac:graphicFrameMkLst>
            <pc:docMk/>
            <pc:sldMk cId="2892038124" sldId="265"/>
            <ac:graphicFrameMk id="2" creationId="{FC1AB411-D51C-7F59-9629-530D3884CBD5}"/>
          </ac:graphicFrameMkLst>
        </pc:graphicFrameChg>
      </pc:sldChg>
      <pc:sldChg chg="modSp">
        <pc:chgData name="Shashank Shekhar" userId="S::shashank@edunetfoundation.org::0008d1ff-90e7-469a-9966-0dcad996503d" providerId="AD" clId="Web-{C1854E0A-DDE2-2F8D-C075-4E677EFC9FD6}" dt="2022-05-10T09:22:49.886" v="70" actId="20577"/>
        <pc:sldMkLst>
          <pc:docMk/>
          <pc:sldMk cId="2998138638" sldId="272"/>
        </pc:sldMkLst>
        <pc:spChg chg="mod">
          <ac:chgData name="Shashank Shekhar" userId="S::shashank@edunetfoundation.org::0008d1ff-90e7-469a-9966-0dcad996503d" providerId="AD" clId="Web-{C1854E0A-DDE2-2F8D-C075-4E677EFC9FD6}" dt="2022-05-10T09:22:49.886" v="70" actId="20577"/>
          <ac:spMkLst>
            <pc:docMk/>
            <pc:sldMk cId="2998138638" sldId="272"/>
            <ac:spMk id="3" creationId="{3DCF5171-3E8E-C3C3-7936-4DA5F132D2E7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2:59.043" v="73" actId="1076"/>
        <pc:sldMkLst>
          <pc:docMk/>
          <pc:sldMk cId="2515664703" sldId="274"/>
        </pc:sldMkLst>
        <pc:spChg chg="mod">
          <ac:chgData name="Shashank Shekhar" userId="S::shashank@edunetfoundation.org::0008d1ff-90e7-469a-9966-0dcad996503d" providerId="AD" clId="Web-{C1854E0A-DDE2-2F8D-C075-4E677EFC9FD6}" dt="2022-05-10T09:22:54.636" v="72" actId="20577"/>
          <ac:spMkLst>
            <pc:docMk/>
            <pc:sldMk cId="2515664703" sldId="274"/>
            <ac:spMk id="2" creationId="{2110D5CC-0D80-5D35-A872-C74BD2D79447}"/>
          </ac:spMkLst>
        </pc:spChg>
        <pc:graphicFrameChg chg="mod">
          <ac:chgData name="Shashank Shekhar" userId="S::shashank@edunetfoundation.org::0008d1ff-90e7-469a-9966-0dcad996503d" providerId="AD" clId="Web-{C1854E0A-DDE2-2F8D-C075-4E677EFC9FD6}" dt="2022-05-10T09:22:59.043" v="73" actId="1076"/>
          <ac:graphicFrameMkLst>
            <pc:docMk/>
            <pc:sldMk cId="2515664703" sldId="274"/>
            <ac:graphicFrameMk id="3" creationId="{003B864D-5985-87CF-1C76-1C1137E25449}"/>
          </ac:graphicFrameMkLst>
        </pc:graphicFrameChg>
      </pc:sldChg>
      <pc:sldChg chg="modSp">
        <pc:chgData name="Shashank Shekhar" userId="S::shashank@edunetfoundation.org::0008d1ff-90e7-469a-9966-0dcad996503d" providerId="AD" clId="Web-{C1854E0A-DDE2-2F8D-C075-4E677EFC9FD6}" dt="2022-05-10T09:23:14.653" v="77" actId="20577"/>
        <pc:sldMkLst>
          <pc:docMk/>
          <pc:sldMk cId="3762525857" sldId="278"/>
        </pc:sldMkLst>
        <pc:spChg chg="mod">
          <ac:chgData name="Shashank Shekhar" userId="S::shashank@edunetfoundation.org::0008d1ff-90e7-469a-9966-0dcad996503d" providerId="AD" clId="Web-{C1854E0A-DDE2-2F8D-C075-4E677EFC9FD6}" dt="2022-05-10T09:23:14.653" v="77" actId="20577"/>
          <ac:spMkLst>
            <pc:docMk/>
            <pc:sldMk cId="3762525857" sldId="278"/>
            <ac:spMk id="2" creationId="{2A3D9100-990D-46BE-0ACE-D7E9335538F8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23.122" v="89" actId="20577"/>
        <pc:sldMkLst>
          <pc:docMk/>
          <pc:sldMk cId="1190397708" sldId="279"/>
        </pc:sldMkLst>
        <pc:spChg chg="mod">
          <ac:chgData name="Shashank Shekhar" userId="S::shashank@edunetfoundation.org::0008d1ff-90e7-469a-9966-0dcad996503d" providerId="AD" clId="Web-{C1854E0A-DDE2-2F8D-C075-4E677EFC9FD6}" dt="2022-05-10T09:23:23.122" v="89" actId="20577"/>
          <ac:spMkLst>
            <pc:docMk/>
            <pc:sldMk cId="1190397708" sldId="279"/>
            <ac:spMk id="2" creationId="{A2227038-A702-5CCF-3054-8888A59F3C08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40.857" v="96" actId="14100"/>
        <pc:sldMkLst>
          <pc:docMk/>
          <pc:sldMk cId="2800929975" sldId="284"/>
        </pc:sldMkLst>
        <pc:spChg chg="mod">
          <ac:chgData name="Shashank Shekhar" userId="S::shashank@edunetfoundation.org::0008d1ff-90e7-469a-9966-0dcad996503d" providerId="AD" clId="Web-{C1854E0A-DDE2-2F8D-C075-4E677EFC9FD6}" dt="2022-05-10T09:23:40.857" v="96" actId="14100"/>
          <ac:spMkLst>
            <pc:docMk/>
            <pc:sldMk cId="2800929975" sldId="284"/>
            <ac:spMk id="2" creationId="{E838F030-29F3-0208-6594-205279AF524D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3:53.029" v="107" actId="1076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C1854E0A-DDE2-2F8D-C075-4E677EFC9FD6}" dt="2022-05-10T09:23:51.841" v="106" actId="20577"/>
          <ac:spMkLst>
            <pc:docMk/>
            <pc:sldMk cId="3454239255" sldId="289"/>
            <ac:spMk id="3" creationId="{3874A75D-D2A4-64B2-C85B-F6F7F4713607}"/>
          </ac:spMkLst>
        </pc:spChg>
        <pc:picChg chg="mod">
          <ac:chgData name="Shashank Shekhar" userId="S::shashank@edunetfoundation.org::0008d1ff-90e7-469a-9966-0dcad996503d" providerId="AD" clId="Web-{C1854E0A-DDE2-2F8D-C075-4E677EFC9FD6}" dt="2022-05-10T09:23:53.029" v="107" actId="1076"/>
          <ac:picMkLst>
            <pc:docMk/>
            <pc:sldMk cId="3454239255" sldId="289"/>
            <ac:picMk id="4" creationId="{5D492AB8-8349-B37E-567C-4EE57EB1A467}"/>
          </ac:picMkLst>
        </pc:picChg>
      </pc:sldChg>
      <pc:sldChg chg="modSp">
        <pc:chgData name="Shashank Shekhar" userId="S::shashank@edunetfoundation.org::0008d1ff-90e7-469a-9966-0dcad996503d" providerId="AD" clId="Web-{C1854E0A-DDE2-2F8D-C075-4E677EFC9FD6}" dt="2022-05-10T09:24:01.935" v="115" actId="20577"/>
        <pc:sldMkLst>
          <pc:docMk/>
          <pc:sldMk cId="3964661154" sldId="291"/>
        </pc:sldMkLst>
        <pc:spChg chg="mod">
          <ac:chgData name="Shashank Shekhar" userId="S::shashank@edunetfoundation.org::0008d1ff-90e7-469a-9966-0dcad996503d" providerId="AD" clId="Web-{C1854E0A-DDE2-2F8D-C075-4E677EFC9FD6}" dt="2022-05-10T09:24:01.935" v="115" actId="20577"/>
          <ac:spMkLst>
            <pc:docMk/>
            <pc:sldMk cId="3964661154" sldId="291"/>
            <ac:spMk id="3" creationId="{094A1B13-A996-8ED2-7AC7-BBF46411C68E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4:19.592" v="132" actId="1076"/>
        <pc:sldMkLst>
          <pc:docMk/>
          <pc:sldMk cId="463346567" sldId="294"/>
        </pc:sldMkLst>
        <pc:spChg chg="mod">
          <ac:chgData name="Shashank Shekhar" userId="S::shashank@edunetfoundation.org::0008d1ff-90e7-469a-9966-0dcad996503d" providerId="AD" clId="Web-{C1854E0A-DDE2-2F8D-C075-4E677EFC9FD6}" dt="2022-05-10T09:24:16.108" v="130" actId="20577"/>
          <ac:spMkLst>
            <pc:docMk/>
            <pc:sldMk cId="463346567" sldId="294"/>
            <ac:spMk id="3" creationId="{F1D9DAA4-276D-1843-C501-90E5B3AF621F}"/>
          </ac:spMkLst>
        </pc:spChg>
        <pc:spChg chg="mod">
          <ac:chgData name="Shashank Shekhar" userId="S::shashank@edunetfoundation.org::0008d1ff-90e7-469a-9966-0dcad996503d" providerId="AD" clId="Web-{C1854E0A-DDE2-2F8D-C075-4E677EFC9FD6}" dt="2022-05-10T09:24:19.592" v="132" actId="1076"/>
          <ac:spMkLst>
            <pc:docMk/>
            <pc:sldMk cId="463346567" sldId="294"/>
            <ac:spMk id="4" creationId="{0FE6CD8E-DD36-8AE8-6F60-0F1B58A369A2}"/>
          </ac:spMkLst>
        </pc:spChg>
        <pc:picChg chg="mod">
          <ac:chgData name="Shashank Shekhar" userId="S::shashank@edunetfoundation.org::0008d1ff-90e7-469a-9966-0dcad996503d" providerId="AD" clId="Web-{C1854E0A-DDE2-2F8D-C075-4E677EFC9FD6}" dt="2022-05-10T09:24:17.248" v="131" actId="1076"/>
          <ac:picMkLst>
            <pc:docMk/>
            <pc:sldMk cId="463346567" sldId="294"/>
            <ac:picMk id="2" creationId="{EBDD43E3-D789-AE53-CF84-4FA3BC8BBC64}"/>
          </ac:picMkLst>
        </pc:picChg>
      </pc:sldChg>
      <pc:sldChg chg="modSp">
        <pc:chgData name="Shashank Shekhar" userId="S::shashank@edunetfoundation.org::0008d1ff-90e7-469a-9966-0dcad996503d" providerId="AD" clId="Web-{C1854E0A-DDE2-2F8D-C075-4E677EFC9FD6}" dt="2022-05-10T09:24:24.170" v="138" actId="20577"/>
        <pc:sldMkLst>
          <pc:docMk/>
          <pc:sldMk cId="1525469347" sldId="298"/>
        </pc:sldMkLst>
        <pc:spChg chg="mod">
          <ac:chgData name="Shashank Shekhar" userId="S::shashank@edunetfoundation.org::0008d1ff-90e7-469a-9966-0dcad996503d" providerId="AD" clId="Web-{C1854E0A-DDE2-2F8D-C075-4E677EFC9FD6}" dt="2022-05-10T09:24:24.170" v="138" actId="20577"/>
          <ac:spMkLst>
            <pc:docMk/>
            <pc:sldMk cId="1525469347" sldId="298"/>
            <ac:spMk id="3" creationId="{07F6F4FA-B533-7E80-D52E-C0B2BD0D02B9}"/>
          </ac:spMkLst>
        </pc:spChg>
      </pc:sldChg>
      <pc:sldChg chg="modSp">
        <pc:chgData name="Shashank Shekhar" userId="S::shashank@edunetfoundation.org::0008d1ff-90e7-469a-9966-0dcad996503d" providerId="AD" clId="Web-{C1854E0A-DDE2-2F8D-C075-4E677EFC9FD6}" dt="2022-05-10T09:24:34.108" v="145" actId="20577"/>
        <pc:sldMkLst>
          <pc:docMk/>
          <pc:sldMk cId="1896460268" sldId="301"/>
        </pc:sldMkLst>
        <pc:spChg chg="mod">
          <ac:chgData name="Shashank Shekhar" userId="S::shashank@edunetfoundation.org::0008d1ff-90e7-469a-9966-0dcad996503d" providerId="AD" clId="Web-{C1854E0A-DDE2-2F8D-C075-4E677EFC9FD6}" dt="2022-05-10T09:24:34.108" v="145" actId="20577"/>
          <ac:spMkLst>
            <pc:docMk/>
            <pc:sldMk cId="1896460268" sldId="301"/>
            <ac:spMk id="3" creationId="{678B9498-0B79-899C-F805-DED7C649594A}"/>
          </ac:spMkLst>
        </pc:spChg>
      </pc:sldChg>
    </pc:docChg>
  </pc:docChgLst>
  <pc:docChgLst>
    <pc:chgData name="Shashank Shekhar" userId="S::shashank@edunetfoundation.org::0008d1ff-90e7-469a-9966-0dcad996503d" providerId="AD" clId="Web-{29CCC650-C2DB-07F7-BA20-4BE6385C2672}"/>
    <pc:docChg chg="modSld">
      <pc:chgData name="Shashank Shekhar" userId="S::shashank@edunetfoundation.org::0008d1ff-90e7-469a-9966-0dcad996503d" providerId="AD" clId="Web-{29CCC650-C2DB-07F7-BA20-4BE6385C2672}" dt="2022-05-23T05:47:20.324" v="1" actId="1076"/>
      <pc:docMkLst>
        <pc:docMk/>
      </pc:docMkLst>
      <pc:sldChg chg="modSp">
        <pc:chgData name="Shashank Shekhar" userId="S::shashank@edunetfoundation.org::0008d1ff-90e7-469a-9966-0dcad996503d" providerId="AD" clId="Web-{29CCC650-C2DB-07F7-BA20-4BE6385C2672}" dt="2022-05-23T05:47:20.324" v="1" actId="1076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29CCC650-C2DB-07F7-BA20-4BE6385C2672}" dt="2022-05-23T05:47:20.324" v="1" actId="1076"/>
          <ac:spMkLst>
            <pc:docMk/>
            <pc:sldMk cId="3454239255" sldId="289"/>
            <ac:spMk id="2" creationId="{53CB2BB3-CA6C-5E96-E403-E5606E526447}"/>
          </ac:spMkLst>
        </pc:spChg>
      </pc:sldChg>
      <pc:sldChg chg="delSp">
        <pc:chgData name="Shashank Shekhar" userId="S::shashank@edunetfoundation.org::0008d1ff-90e7-469a-9966-0dcad996503d" providerId="AD" clId="Web-{29CCC650-C2DB-07F7-BA20-4BE6385C2672}" dt="2022-05-23T05:46:37.354" v="0"/>
        <pc:sldMkLst>
          <pc:docMk/>
          <pc:sldMk cId="785673249" sldId="305"/>
        </pc:sldMkLst>
        <pc:spChg chg="del">
          <ac:chgData name="Shashank Shekhar" userId="S::shashank@edunetfoundation.org::0008d1ff-90e7-469a-9966-0dcad996503d" providerId="AD" clId="Web-{29CCC650-C2DB-07F7-BA20-4BE6385C2672}" dt="2022-05-23T05:46:37.354" v="0"/>
          <ac:spMkLst>
            <pc:docMk/>
            <pc:sldMk cId="785673249" sldId="305"/>
            <ac:spMk id="3" creationId="{4EFF47C9-7475-F252-5B8E-6832726EB004}"/>
          </ac:spMkLst>
        </pc:spChg>
      </pc:sldChg>
    </pc:docChg>
  </pc:docChgLst>
  <pc:docChgLst>
    <pc:chgData name="Shashank Shekhar" userId="S::shashank@edunetfoundation.org::0008d1ff-90e7-469a-9966-0dcad996503d" providerId="AD" clId="Web-{DDECA6B8-EB60-8CCA-44AD-095744BAEBB9}"/>
    <pc:docChg chg="modSld">
      <pc:chgData name="Shashank Shekhar" userId="S::shashank@edunetfoundation.org::0008d1ff-90e7-469a-9966-0dcad996503d" providerId="AD" clId="Web-{DDECA6B8-EB60-8CCA-44AD-095744BAEBB9}" dt="2022-05-10T05:13:57.441" v="16" actId="20577"/>
      <pc:docMkLst>
        <pc:docMk/>
      </pc:docMkLst>
      <pc:sldChg chg="modSp">
        <pc:chgData name="Shashank Shekhar" userId="S::shashank@edunetfoundation.org::0008d1ff-90e7-469a-9966-0dcad996503d" providerId="AD" clId="Web-{DDECA6B8-EB60-8CCA-44AD-095744BAEBB9}" dt="2022-05-10T05:12:11.938" v="0" actId="20577"/>
        <pc:sldMkLst>
          <pc:docMk/>
          <pc:sldMk cId="2674905746" sldId="259"/>
        </pc:sldMkLst>
        <pc:spChg chg="mod">
          <ac:chgData name="Shashank Shekhar" userId="S::shashank@edunetfoundation.org::0008d1ff-90e7-469a-9966-0dcad996503d" providerId="AD" clId="Web-{DDECA6B8-EB60-8CCA-44AD-095744BAEBB9}" dt="2022-05-10T05:12:11.938" v="0" actId="20577"/>
          <ac:spMkLst>
            <pc:docMk/>
            <pc:sldMk cId="2674905746" sldId="259"/>
            <ac:spMk id="2" creationId="{407F8BE2-B8F3-A46C-B1E6-0C2828A7B1EB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21.095" v="1" actId="20577"/>
        <pc:sldMkLst>
          <pc:docMk/>
          <pc:sldMk cId="2007927115" sldId="260"/>
        </pc:sldMkLst>
        <pc:spChg chg="mod">
          <ac:chgData name="Shashank Shekhar" userId="S::shashank@edunetfoundation.org::0008d1ff-90e7-469a-9966-0dcad996503d" providerId="AD" clId="Web-{DDECA6B8-EB60-8CCA-44AD-095744BAEBB9}" dt="2022-05-10T05:12:21.095" v="1" actId="20577"/>
          <ac:spMkLst>
            <pc:docMk/>
            <pc:sldMk cId="2007927115" sldId="260"/>
            <ac:spMk id="5" creationId="{017E5445-2A5E-A432-6F19-C6EAFB72A9D1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41.705" v="3" actId="20577"/>
        <pc:sldMkLst>
          <pc:docMk/>
          <pc:sldMk cId="2463009587" sldId="271"/>
        </pc:sldMkLst>
        <pc:spChg chg="mod">
          <ac:chgData name="Shashank Shekhar" userId="S::shashank@edunetfoundation.org::0008d1ff-90e7-469a-9966-0dcad996503d" providerId="AD" clId="Web-{DDECA6B8-EB60-8CCA-44AD-095744BAEBB9}" dt="2022-05-10T05:12:41.705" v="3" actId="20577"/>
          <ac:spMkLst>
            <pc:docMk/>
            <pc:sldMk cId="2463009587" sldId="271"/>
            <ac:spMk id="4" creationId="{A857C2BC-204C-4B4A-EF5B-7578553A376F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50.330" v="4" actId="20577"/>
        <pc:sldMkLst>
          <pc:docMk/>
          <pc:sldMk cId="3734456468" sldId="276"/>
        </pc:sldMkLst>
        <pc:spChg chg="mod">
          <ac:chgData name="Shashank Shekhar" userId="S::shashank@edunetfoundation.org::0008d1ff-90e7-469a-9966-0dcad996503d" providerId="AD" clId="Web-{DDECA6B8-EB60-8CCA-44AD-095744BAEBB9}" dt="2022-05-10T05:12:50.330" v="4" actId="20577"/>
          <ac:spMkLst>
            <pc:docMk/>
            <pc:sldMk cId="3734456468" sldId="276"/>
            <ac:spMk id="2" creationId="{8EC923B3-D801-419F-C28B-48CB7E8FE5C8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59.455" v="5" actId="20577"/>
        <pc:sldMkLst>
          <pc:docMk/>
          <pc:sldMk cId="1190397708" sldId="279"/>
        </pc:sldMkLst>
        <pc:spChg chg="mod">
          <ac:chgData name="Shashank Shekhar" userId="S::shashank@edunetfoundation.org::0008d1ff-90e7-469a-9966-0dcad996503d" providerId="AD" clId="Web-{DDECA6B8-EB60-8CCA-44AD-095744BAEBB9}" dt="2022-05-10T05:12:59.455" v="5" actId="20577"/>
          <ac:spMkLst>
            <pc:docMk/>
            <pc:sldMk cId="1190397708" sldId="279"/>
            <ac:spMk id="6" creationId="{F843214D-175E-9465-F01C-18D0200BFF16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04.799" v="6" actId="20577"/>
        <pc:sldMkLst>
          <pc:docMk/>
          <pc:sldMk cId="1278521073" sldId="280"/>
        </pc:sldMkLst>
        <pc:spChg chg="mod">
          <ac:chgData name="Shashank Shekhar" userId="S::shashank@edunetfoundation.org::0008d1ff-90e7-469a-9966-0dcad996503d" providerId="AD" clId="Web-{DDECA6B8-EB60-8CCA-44AD-095744BAEBB9}" dt="2022-05-10T05:13:04.799" v="6" actId="20577"/>
          <ac:spMkLst>
            <pc:docMk/>
            <pc:sldMk cId="1278521073" sldId="280"/>
            <ac:spMk id="7" creationId="{934EA601-EF66-30A4-003F-4166CFD20CAD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10.674" v="7" actId="20577"/>
        <pc:sldMkLst>
          <pc:docMk/>
          <pc:sldMk cId="2800929975" sldId="284"/>
        </pc:sldMkLst>
        <pc:spChg chg="mod">
          <ac:chgData name="Shashank Shekhar" userId="S::shashank@edunetfoundation.org::0008d1ff-90e7-469a-9966-0dcad996503d" providerId="AD" clId="Web-{DDECA6B8-EB60-8CCA-44AD-095744BAEBB9}" dt="2022-05-10T05:13:10.674" v="7" actId="20577"/>
          <ac:spMkLst>
            <pc:docMk/>
            <pc:sldMk cId="2800929975" sldId="284"/>
            <ac:spMk id="12" creationId="{17D5ED0D-F069-AD06-22A9-EAD17951DDC9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21.628" v="9" actId="20577"/>
        <pc:sldMkLst>
          <pc:docMk/>
          <pc:sldMk cId="4187634725" sldId="286"/>
        </pc:sldMkLst>
        <pc:spChg chg="mod">
          <ac:chgData name="Shashank Shekhar" userId="S::shashank@edunetfoundation.org::0008d1ff-90e7-469a-9966-0dcad996503d" providerId="AD" clId="Web-{DDECA6B8-EB60-8CCA-44AD-095744BAEBB9}" dt="2022-05-10T05:13:21.628" v="9" actId="20577"/>
          <ac:spMkLst>
            <pc:docMk/>
            <pc:sldMk cId="4187634725" sldId="286"/>
            <ac:spMk id="6" creationId="{4C4485DA-4214-06C3-FD9A-068732E8DBED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36.394" v="12" actId="20577"/>
        <pc:sldMkLst>
          <pc:docMk/>
          <pc:sldMk cId="3454239255" sldId="289"/>
        </pc:sldMkLst>
        <pc:spChg chg="mod">
          <ac:chgData name="Shashank Shekhar" userId="S::shashank@edunetfoundation.org::0008d1ff-90e7-469a-9966-0dcad996503d" providerId="AD" clId="Web-{DDECA6B8-EB60-8CCA-44AD-095744BAEBB9}" dt="2022-05-10T05:13:36.394" v="12" actId="20577"/>
          <ac:spMkLst>
            <pc:docMk/>
            <pc:sldMk cId="3454239255" sldId="289"/>
            <ac:spMk id="7" creationId="{30CB0567-418F-67E9-35BF-4371EB48CA4B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46.206" v="14" actId="20577"/>
        <pc:sldMkLst>
          <pc:docMk/>
          <pc:sldMk cId="3964661154" sldId="291"/>
        </pc:sldMkLst>
        <pc:spChg chg="mod">
          <ac:chgData name="Shashank Shekhar" userId="S::shashank@edunetfoundation.org::0008d1ff-90e7-469a-9966-0dcad996503d" providerId="AD" clId="Web-{DDECA6B8-EB60-8CCA-44AD-095744BAEBB9}" dt="2022-05-10T05:13:46.206" v="14" actId="20577"/>
          <ac:spMkLst>
            <pc:docMk/>
            <pc:sldMk cId="3964661154" sldId="291"/>
            <ac:spMk id="6" creationId="{C7CDED8E-F150-0AB3-E77C-630F76989021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52.144" v="15" actId="20577"/>
        <pc:sldMkLst>
          <pc:docMk/>
          <pc:sldMk cId="3308116731" sldId="292"/>
        </pc:sldMkLst>
        <pc:spChg chg="mod">
          <ac:chgData name="Shashank Shekhar" userId="S::shashank@edunetfoundation.org::0008d1ff-90e7-469a-9966-0dcad996503d" providerId="AD" clId="Web-{DDECA6B8-EB60-8CCA-44AD-095744BAEBB9}" dt="2022-05-10T05:13:52.144" v="15" actId="20577"/>
          <ac:spMkLst>
            <pc:docMk/>
            <pc:sldMk cId="3308116731" sldId="292"/>
            <ac:spMk id="2" creationId="{1D5179BF-0D3C-6252-4921-6DF291DE7506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3:57.441" v="16" actId="20577"/>
        <pc:sldMkLst>
          <pc:docMk/>
          <pc:sldMk cId="463346567" sldId="294"/>
        </pc:sldMkLst>
        <pc:spChg chg="mod">
          <ac:chgData name="Shashank Shekhar" userId="S::shashank@edunetfoundation.org::0008d1ff-90e7-469a-9966-0dcad996503d" providerId="AD" clId="Web-{DDECA6B8-EB60-8CCA-44AD-095744BAEBB9}" dt="2022-05-10T05:13:57.441" v="16" actId="20577"/>
          <ac:spMkLst>
            <pc:docMk/>
            <pc:sldMk cId="463346567" sldId="294"/>
            <ac:spMk id="4" creationId="{0FE6CD8E-DD36-8AE8-6F60-0F1B58A369A2}"/>
          </ac:spMkLst>
        </pc:spChg>
      </pc:sldChg>
      <pc:sldChg chg="modSp">
        <pc:chgData name="Shashank Shekhar" userId="S::shashank@edunetfoundation.org::0008d1ff-90e7-469a-9966-0dcad996503d" providerId="AD" clId="Web-{DDECA6B8-EB60-8CCA-44AD-095744BAEBB9}" dt="2022-05-10T05:12:33.751" v="2" actId="20577"/>
        <pc:sldMkLst>
          <pc:docMk/>
          <pc:sldMk cId="1354576378" sldId="302"/>
        </pc:sldMkLst>
        <pc:spChg chg="mod">
          <ac:chgData name="Shashank Shekhar" userId="S::shashank@edunetfoundation.org::0008d1ff-90e7-469a-9966-0dcad996503d" providerId="AD" clId="Web-{DDECA6B8-EB60-8CCA-44AD-095744BAEBB9}" dt="2022-05-10T05:12:33.751" v="2" actId="20577"/>
          <ac:spMkLst>
            <pc:docMk/>
            <pc:sldMk cId="1354576378" sldId="302"/>
            <ac:spMk id="3" creationId="{64982582-8245-00D7-2100-7A8F555A7F36}"/>
          </ac:spMkLst>
        </pc:spChg>
      </pc:sldChg>
    </pc:docChg>
  </pc:docChgLst>
  <pc:docChgLst>
    <pc:chgData name="Pravin Prajapati" userId="S::pravin@edunetfoundation.org::9f0ce95f-5aee-43b0-8285-2e8ab565fdaa" providerId="AD" clId="Web-{49C2BF3F-5D56-F8CA-5A55-DC9E3F12842A}"/>
    <pc:docChg chg="modSld">
      <pc:chgData name="Pravin Prajapati" userId="S::pravin@edunetfoundation.org::9f0ce95f-5aee-43b0-8285-2e8ab565fdaa" providerId="AD" clId="Web-{49C2BF3F-5D56-F8CA-5A55-DC9E3F12842A}" dt="2022-05-07T15:37:19.655" v="6" actId="20577"/>
      <pc:docMkLst>
        <pc:docMk/>
      </pc:docMkLst>
      <pc:sldChg chg="modSp">
        <pc:chgData name="Pravin Prajapati" userId="S::pravin@edunetfoundation.org::9f0ce95f-5aee-43b0-8285-2e8ab565fdaa" providerId="AD" clId="Web-{49C2BF3F-5D56-F8CA-5A55-DC9E3F12842A}" dt="2022-05-07T15:37:19.655" v="6" actId="20577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49C2BF3F-5D56-F8CA-5A55-DC9E3F12842A}" dt="2022-05-07T15:37:19.655" v="6" actId="20577"/>
          <ac:spMkLst>
            <pc:docMk/>
            <pc:sldMk cId="1464327425" sldId="257"/>
            <ac:spMk id="5" creationId="{741FDA16-5F26-D116-FC2E-05C7CC8E5F23}"/>
          </ac:spMkLst>
        </pc:spChg>
      </pc:sldChg>
    </pc:docChg>
  </pc:docChgLst>
  <pc:docChgLst>
    <pc:chgData name="Pravin Prajapati" userId="S::pravin@edunetfoundation.org::9f0ce95f-5aee-43b0-8285-2e8ab565fdaa" providerId="AD" clId="Web-{2B0F102D-5B9B-0BBD-3811-38855A6AABC6}"/>
    <pc:docChg chg="modSld">
      <pc:chgData name="Pravin Prajapati" userId="S::pravin@edunetfoundation.org::9f0ce95f-5aee-43b0-8285-2e8ab565fdaa" providerId="AD" clId="Web-{2B0F102D-5B9B-0BBD-3811-38855A6AABC6}" dt="2022-07-01T11:15:43.489" v="170" actId="1076"/>
      <pc:docMkLst>
        <pc:docMk/>
      </pc:docMkLst>
      <pc:sldChg chg="modSp">
        <pc:chgData name="Pravin Prajapati" userId="S::pravin@edunetfoundation.org::9f0ce95f-5aee-43b0-8285-2e8ab565fdaa" providerId="AD" clId="Web-{2B0F102D-5B9B-0BBD-3811-38855A6AABC6}" dt="2022-07-01T11:07:28.005" v="19" actId="20577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2B0F102D-5B9B-0BBD-3811-38855A6AABC6}" dt="2022-07-01T11:07:28.005" v="19" actId="20577"/>
          <ac:spMkLst>
            <pc:docMk/>
            <pc:sldMk cId="1464327425" sldId="257"/>
            <ac:spMk id="4" creationId="{28DA0EBF-BFA8-52C6-9DAB-63F85DD7A07F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07:52.975" v="24" actId="1076"/>
        <pc:sldMkLst>
          <pc:docMk/>
          <pc:sldMk cId="191993363" sldId="258"/>
        </pc:sldMkLst>
        <pc:spChg chg="mod">
          <ac:chgData name="Pravin Prajapati" userId="S::pravin@edunetfoundation.org::9f0ce95f-5aee-43b0-8285-2e8ab565fdaa" providerId="AD" clId="Web-{2B0F102D-5B9B-0BBD-3811-38855A6AABC6}" dt="2022-07-01T11:07:41.006" v="22" actId="14100"/>
          <ac:spMkLst>
            <pc:docMk/>
            <pc:sldMk cId="191993363" sldId="258"/>
            <ac:spMk id="5" creationId="{AC76934A-C40C-802D-FA91-080CF78DF0B9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7:52.975" v="24" actId="1076"/>
          <ac:spMkLst>
            <pc:docMk/>
            <pc:sldMk cId="191993363" sldId="258"/>
            <ac:spMk id="980" creationId="{7FBD7ED1-665D-9CAC-86E4-DC1AD83C6EB3}"/>
          </ac:spMkLst>
        </pc:spChg>
        <pc:graphicFrameChg chg="mod">
          <ac:chgData name="Pravin Prajapati" userId="S::pravin@edunetfoundation.org::9f0ce95f-5aee-43b0-8285-2e8ab565fdaa" providerId="AD" clId="Web-{2B0F102D-5B9B-0BBD-3811-38855A6AABC6}" dt="2022-07-01T11:07:49.600" v="23" actId="1076"/>
          <ac:graphicFrameMkLst>
            <pc:docMk/>
            <pc:sldMk cId="191993363" sldId="258"/>
            <ac:graphicFrameMk id="9" creationId="{D25D2D3A-1895-30A3-EAF5-BF4C6F9F0D8F}"/>
          </ac:graphicFrameMkLst>
        </pc:graphicFrameChg>
      </pc:sldChg>
      <pc:sldChg chg="modSp">
        <pc:chgData name="Pravin Prajapati" userId="S::pravin@edunetfoundation.org::9f0ce95f-5aee-43b0-8285-2e8ab565fdaa" providerId="AD" clId="Web-{2B0F102D-5B9B-0BBD-3811-38855A6AABC6}" dt="2022-07-01T11:08:08.381" v="27" actId="1076"/>
        <pc:sldMkLst>
          <pc:docMk/>
          <pc:sldMk cId="2674905746" sldId="259"/>
        </pc:sldMkLst>
        <pc:spChg chg="mod">
          <ac:chgData name="Pravin Prajapati" userId="S::pravin@edunetfoundation.org::9f0ce95f-5aee-43b0-8285-2e8ab565fdaa" providerId="AD" clId="Web-{2B0F102D-5B9B-0BBD-3811-38855A6AABC6}" dt="2022-07-01T11:08:08.381" v="27" actId="1076"/>
          <ac:spMkLst>
            <pc:docMk/>
            <pc:sldMk cId="2674905746" sldId="259"/>
            <ac:spMk id="2" creationId="{407F8BE2-B8F3-A46C-B1E6-0C2828A7B1EB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7:59.194" v="25" actId="20577"/>
          <ac:spMkLst>
            <pc:docMk/>
            <pc:sldMk cId="2674905746" sldId="259"/>
            <ac:spMk id="5" creationId="{E2B743A6-6C49-BF29-33F4-9EA2A6E7C7CA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8:04.491" v="26" actId="1076"/>
          <ac:spMkLst>
            <pc:docMk/>
            <pc:sldMk cId="2674905746" sldId="259"/>
            <ac:spMk id="7" creationId="{15BF5FBD-7D23-612E-B44C-653E2D40666B}"/>
          </ac:spMkLst>
        </pc:spChg>
      </pc:sldChg>
      <pc:sldChg chg="addSp delSp modSp">
        <pc:chgData name="Pravin Prajapati" userId="S::pravin@edunetfoundation.org::9f0ce95f-5aee-43b0-8285-2e8ab565fdaa" providerId="AD" clId="Web-{2B0F102D-5B9B-0BBD-3811-38855A6AABC6}" dt="2022-07-01T11:09:31.712" v="48" actId="1076"/>
        <pc:sldMkLst>
          <pc:docMk/>
          <pc:sldMk cId="2007927115" sldId="260"/>
        </pc:sldMkLst>
        <pc:spChg chg="del">
          <ac:chgData name="Pravin Prajapati" userId="S::pravin@edunetfoundation.org::9f0ce95f-5aee-43b0-8285-2e8ab565fdaa" providerId="AD" clId="Web-{2B0F102D-5B9B-0BBD-3811-38855A6AABC6}" dt="2022-07-01T11:08:22.788" v="29"/>
          <ac:spMkLst>
            <pc:docMk/>
            <pc:sldMk cId="2007927115" sldId="260"/>
            <ac:spMk id="2" creationId="{EAA261C5-F62D-59B7-F36A-8796E128F5E4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9:24.259" v="47" actId="1076"/>
          <ac:spMkLst>
            <pc:docMk/>
            <pc:sldMk cId="2007927115" sldId="260"/>
            <ac:spMk id="3" creationId="{E08FD652-37DA-5093-12BD-562DCB93B8F2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08:27.163" v="30" actId="1076"/>
          <ac:spMkLst>
            <pc:docMk/>
            <pc:sldMk cId="2007927115" sldId="260"/>
            <ac:spMk id="5" creationId="{017E5445-2A5E-A432-6F19-C6EAFB72A9D1}"/>
          </ac:spMkLst>
        </pc:spChg>
        <pc:spChg chg="add mod">
          <ac:chgData name="Pravin Prajapati" userId="S::pravin@edunetfoundation.org::9f0ce95f-5aee-43b0-8285-2e8ab565fdaa" providerId="AD" clId="Web-{2B0F102D-5B9B-0BBD-3811-38855A6AABC6}" dt="2022-07-01T11:09:31.712" v="48" actId="1076"/>
          <ac:spMkLst>
            <pc:docMk/>
            <pc:sldMk cId="2007927115" sldId="260"/>
            <ac:spMk id="6" creationId="{9DFFE7FE-5429-CE2E-AE0F-FDDF99C9BD78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08:29.976" v="31" actId="1076"/>
          <ac:picMkLst>
            <pc:docMk/>
            <pc:sldMk cId="2007927115" sldId="260"/>
            <ac:picMk id="4" creationId="{B2CBDC89-3959-BCE1-9A21-BA95454C6829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09:44.931" v="49" actId="20577"/>
        <pc:sldMkLst>
          <pc:docMk/>
          <pc:sldMk cId="12027088" sldId="261"/>
        </pc:sldMkLst>
        <pc:spChg chg="mod">
          <ac:chgData name="Pravin Prajapati" userId="S::pravin@edunetfoundation.org::9f0ce95f-5aee-43b0-8285-2e8ab565fdaa" providerId="AD" clId="Web-{2B0F102D-5B9B-0BBD-3811-38855A6AABC6}" dt="2022-07-01T11:09:44.931" v="49" actId="20577"/>
          <ac:spMkLst>
            <pc:docMk/>
            <pc:sldMk cId="12027088" sldId="261"/>
            <ac:spMk id="4" creationId="{F0833139-FFE6-30BE-BC88-1CA763D014B6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0:25.167" v="53" actId="14100"/>
        <pc:sldMkLst>
          <pc:docMk/>
          <pc:sldMk cId="2892038124" sldId="265"/>
        </pc:sldMkLst>
        <pc:spChg chg="mod">
          <ac:chgData name="Pravin Prajapati" userId="S::pravin@edunetfoundation.org::9f0ce95f-5aee-43b0-8285-2e8ab565fdaa" providerId="AD" clId="Web-{2B0F102D-5B9B-0BBD-3811-38855A6AABC6}" dt="2022-07-01T11:10:25.167" v="53" actId="14100"/>
          <ac:spMkLst>
            <pc:docMk/>
            <pc:sldMk cId="2892038124" sldId="265"/>
            <ac:spMk id="4" creationId="{FA3847B3-CD9F-5FED-6770-22C4F4761F38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0:57.543" v="58" actId="20577"/>
        <pc:sldMkLst>
          <pc:docMk/>
          <pc:sldMk cId="2998138638" sldId="272"/>
        </pc:sldMkLst>
        <pc:spChg chg="mod">
          <ac:chgData name="Pravin Prajapati" userId="S::pravin@edunetfoundation.org::9f0ce95f-5aee-43b0-8285-2e8ab565fdaa" providerId="AD" clId="Web-{2B0F102D-5B9B-0BBD-3811-38855A6AABC6}" dt="2022-07-01T11:10:57.543" v="58" actId="20577"/>
          <ac:spMkLst>
            <pc:docMk/>
            <pc:sldMk cId="2998138638" sldId="272"/>
            <ac:spMk id="3" creationId="{3DCF5171-3E8E-C3C3-7936-4DA5F132D2E7}"/>
          </ac:spMkLst>
        </pc:spChg>
        <pc:graphicFrameChg chg="mod">
          <ac:chgData name="Pravin Prajapati" userId="S::pravin@edunetfoundation.org::9f0ce95f-5aee-43b0-8285-2e8ab565fdaa" providerId="AD" clId="Web-{2B0F102D-5B9B-0BBD-3811-38855A6AABC6}" dt="2022-07-01T11:10:45.370" v="56" actId="1076"/>
          <ac:graphicFrameMkLst>
            <pc:docMk/>
            <pc:sldMk cId="2998138638" sldId="272"/>
            <ac:graphicFrameMk id="2" creationId="{155D2D11-83B8-19BE-F4D6-E4DD8E5D176C}"/>
          </ac:graphicFrameMkLst>
        </pc:graphicFrameChg>
      </pc:sldChg>
      <pc:sldChg chg="modSp">
        <pc:chgData name="Pravin Prajapati" userId="S::pravin@edunetfoundation.org::9f0ce95f-5aee-43b0-8285-2e8ab565fdaa" providerId="AD" clId="Web-{2B0F102D-5B9B-0BBD-3811-38855A6AABC6}" dt="2022-07-01T11:11:07.777" v="60" actId="1076"/>
        <pc:sldMkLst>
          <pc:docMk/>
          <pc:sldMk cId="2515664703" sldId="274"/>
        </pc:sldMkLst>
        <pc:spChg chg="mod">
          <ac:chgData name="Pravin Prajapati" userId="S::pravin@edunetfoundation.org::9f0ce95f-5aee-43b0-8285-2e8ab565fdaa" providerId="AD" clId="Web-{2B0F102D-5B9B-0BBD-3811-38855A6AABC6}" dt="2022-07-01T11:11:07.777" v="60" actId="1076"/>
          <ac:spMkLst>
            <pc:docMk/>
            <pc:sldMk cId="2515664703" sldId="274"/>
            <ac:spMk id="2" creationId="{2110D5CC-0D80-5D35-A872-C74BD2D79447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1:19.231" v="62" actId="14100"/>
        <pc:sldMkLst>
          <pc:docMk/>
          <pc:sldMk cId="3762525857" sldId="278"/>
        </pc:sldMkLst>
        <pc:spChg chg="mod">
          <ac:chgData name="Pravin Prajapati" userId="S::pravin@edunetfoundation.org::9f0ce95f-5aee-43b0-8285-2e8ab565fdaa" providerId="AD" clId="Web-{2B0F102D-5B9B-0BBD-3811-38855A6AABC6}" dt="2022-07-01T11:11:19.231" v="62" actId="14100"/>
          <ac:spMkLst>
            <pc:docMk/>
            <pc:sldMk cId="3762525857" sldId="278"/>
            <ac:spMk id="2" creationId="{2A3D9100-990D-46BE-0ACE-D7E9335538F8}"/>
          </ac:spMkLst>
        </pc:spChg>
      </pc:sldChg>
      <pc:sldChg chg="addSp modSp">
        <pc:chgData name="Pravin Prajapati" userId="S::pravin@edunetfoundation.org::9f0ce95f-5aee-43b0-8285-2e8ab565fdaa" providerId="AD" clId="Web-{2B0F102D-5B9B-0BBD-3811-38855A6AABC6}" dt="2022-07-01T11:12:23.280" v="84" actId="1076"/>
        <pc:sldMkLst>
          <pc:docMk/>
          <pc:sldMk cId="1190397708" sldId="279"/>
        </pc:sldMkLst>
        <pc:spChg chg="mod">
          <ac:chgData name="Pravin Prajapati" userId="S::pravin@edunetfoundation.org::9f0ce95f-5aee-43b0-8285-2e8ab565fdaa" providerId="AD" clId="Web-{2B0F102D-5B9B-0BBD-3811-38855A6AABC6}" dt="2022-07-01T11:12:23.280" v="84" actId="1076"/>
          <ac:spMkLst>
            <pc:docMk/>
            <pc:sldMk cId="1190397708" sldId="279"/>
            <ac:spMk id="2" creationId="{A2227038-A702-5CCF-3054-8888A59F3C08}"/>
          </ac:spMkLst>
        </pc:spChg>
        <pc:spChg chg="add mod">
          <ac:chgData name="Pravin Prajapati" userId="S::pravin@edunetfoundation.org::9f0ce95f-5aee-43b0-8285-2e8ab565fdaa" providerId="AD" clId="Web-{2B0F102D-5B9B-0BBD-3811-38855A6AABC6}" dt="2022-07-01T11:12:12.857" v="81" actId="14100"/>
          <ac:spMkLst>
            <pc:docMk/>
            <pc:sldMk cId="1190397708" sldId="279"/>
            <ac:spMk id="3" creationId="{134BD066-15ED-379F-49AF-B4E606CA32C8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19.264" v="83" actId="1076"/>
          <ac:spMkLst>
            <pc:docMk/>
            <pc:sldMk cId="1190397708" sldId="279"/>
            <ac:spMk id="4" creationId="{100F93C0-0713-A28A-CA1A-9FA460BA512E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2:15.623" v="82" actId="1076"/>
          <ac:picMkLst>
            <pc:docMk/>
            <pc:sldMk cId="1190397708" sldId="279"/>
            <ac:picMk id="5" creationId="{37D647E0-421D-C252-F7D9-56E5F842A31C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2:57.046" v="91" actId="1076"/>
        <pc:sldMkLst>
          <pc:docMk/>
          <pc:sldMk cId="2800929975" sldId="284"/>
        </pc:sldMkLst>
        <pc:spChg chg="mod">
          <ac:chgData name="Pravin Prajapati" userId="S::pravin@edunetfoundation.org::9f0ce95f-5aee-43b0-8285-2e8ab565fdaa" providerId="AD" clId="Web-{2B0F102D-5B9B-0BBD-3811-38855A6AABC6}" dt="2022-07-01T11:12:35.296" v="87" actId="14100"/>
          <ac:spMkLst>
            <pc:docMk/>
            <pc:sldMk cId="2800929975" sldId="284"/>
            <ac:spMk id="2" creationId="{E838F030-29F3-0208-6594-205279AF524D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57.046" v="91" actId="1076"/>
          <ac:spMkLst>
            <pc:docMk/>
            <pc:sldMk cId="2800929975" sldId="284"/>
            <ac:spMk id="5" creationId="{0AC0D1B9-74B3-75E9-97AB-4EEDB80FB6CD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2:53.124" v="90" actId="1076"/>
          <ac:spMkLst>
            <pc:docMk/>
            <pc:sldMk cId="2800929975" sldId="284"/>
            <ac:spMk id="12" creationId="{17D5ED0D-F069-AD06-22A9-EAD17951DDC9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2:45.499" v="89" actId="14100"/>
          <ac:picMkLst>
            <pc:docMk/>
            <pc:sldMk cId="2800929975" sldId="284"/>
            <ac:picMk id="4" creationId="{720B8D8F-E64F-EFC0-B2FF-7F0F818B39C2}"/>
          </ac:picMkLst>
        </pc:picChg>
      </pc:sldChg>
      <pc:sldChg chg="delSp modSp">
        <pc:chgData name="Pravin Prajapati" userId="S::pravin@edunetfoundation.org::9f0ce95f-5aee-43b0-8285-2e8ab565fdaa" providerId="AD" clId="Web-{2B0F102D-5B9B-0BBD-3811-38855A6AABC6}" dt="2022-07-01T11:13:49.626" v="101" actId="20577"/>
        <pc:sldMkLst>
          <pc:docMk/>
          <pc:sldMk cId="4187634725" sldId="286"/>
        </pc:sldMkLst>
        <pc:spChg chg="mod">
          <ac:chgData name="Pravin Prajapati" userId="S::pravin@edunetfoundation.org::9f0ce95f-5aee-43b0-8285-2e8ab565fdaa" providerId="AD" clId="Web-{2B0F102D-5B9B-0BBD-3811-38855A6AABC6}" dt="2022-07-01T11:13:49.626" v="101" actId="20577"/>
          <ac:spMkLst>
            <pc:docMk/>
            <pc:sldMk cId="4187634725" sldId="286"/>
            <ac:spMk id="2" creationId="{F7CA0B4A-3C2E-7DD5-835A-CD52CEFA7780}"/>
          </ac:spMkLst>
        </pc:spChg>
        <pc:spChg chg="del">
          <ac:chgData name="Pravin Prajapati" userId="S::pravin@edunetfoundation.org::9f0ce95f-5aee-43b0-8285-2e8ab565fdaa" providerId="AD" clId="Web-{2B0F102D-5B9B-0BBD-3811-38855A6AABC6}" dt="2022-07-01T11:13:08.828" v="92"/>
          <ac:spMkLst>
            <pc:docMk/>
            <pc:sldMk cId="4187634725" sldId="286"/>
            <ac:spMk id="5" creationId="{F9C170C8-B52D-EB4B-8179-536291CF0579}"/>
          </ac:spMkLst>
        </pc:spChg>
        <pc:spChg chg="mod">
          <ac:chgData name="Pravin Prajapati" userId="S::pravin@edunetfoundation.org::9f0ce95f-5aee-43b0-8285-2e8ab565fdaa" providerId="AD" clId="Web-{2B0F102D-5B9B-0BBD-3811-38855A6AABC6}" dt="2022-07-01T11:13:34.188" v="98" actId="1076"/>
          <ac:spMkLst>
            <pc:docMk/>
            <pc:sldMk cId="4187634725" sldId="286"/>
            <ac:spMk id="6" creationId="{4C4485DA-4214-06C3-FD9A-068732E8DBED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3:39.532" v="100" actId="14100"/>
          <ac:picMkLst>
            <pc:docMk/>
            <pc:sldMk cId="4187634725" sldId="286"/>
            <ac:picMk id="4" creationId="{4C73389D-65FE-96CE-20A7-722C26DCA5CC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3:58.845" v="103" actId="1076"/>
        <pc:sldMkLst>
          <pc:docMk/>
          <pc:sldMk cId="3454239255" sldId="289"/>
        </pc:sldMkLst>
        <pc:spChg chg="mod">
          <ac:chgData name="Pravin Prajapati" userId="S::pravin@edunetfoundation.org::9f0ce95f-5aee-43b0-8285-2e8ab565fdaa" providerId="AD" clId="Web-{2B0F102D-5B9B-0BBD-3811-38855A6AABC6}" dt="2022-07-01T11:13:58.845" v="103" actId="1076"/>
          <ac:spMkLst>
            <pc:docMk/>
            <pc:sldMk cId="3454239255" sldId="289"/>
            <ac:spMk id="3" creationId="{3874A75D-D2A4-64B2-C85B-F6F7F4713607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4:25.893" v="109" actId="14100"/>
        <pc:sldMkLst>
          <pc:docMk/>
          <pc:sldMk cId="463346567" sldId="294"/>
        </pc:sldMkLst>
        <pc:spChg chg="mod">
          <ac:chgData name="Pravin Prajapati" userId="S::pravin@edunetfoundation.org::9f0ce95f-5aee-43b0-8285-2e8ab565fdaa" providerId="AD" clId="Web-{2B0F102D-5B9B-0BBD-3811-38855A6AABC6}" dt="2022-07-01T11:14:21.205" v="108" actId="1076"/>
          <ac:spMkLst>
            <pc:docMk/>
            <pc:sldMk cId="463346567" sldId="294"/>
            <ac:spMk id="3" creationId="{F1D9DAA4-276D-1843-C501-90E5B3AF621F}"/>
          </ac:spMkLst>
        </pc:spChg>
        <pc:picChg chg="mod">
          <ac:chgData name="Pravin Prajapati" userId="S::pravin@edunetfoundation.org::9f0ce95f-5aee-43b0-8285-2e8ab565fdaa" providerId="AD" clId="Web-{2B0F102D-5B9B-0BBD-3811-38855A6AABC6}" dt="2022-07-01T11:14:25.893" v="109" actId="14100"/>
          <ac:picMkLst>
            <pc:docMk/>
            <pc:sldMk cId="463346567" sldId="294"/>
            <ac:picMk id="5" creationId="{2E5CEEA5-6E80-786B-87BA-08C9DAEAD82A}"/>
          </ac:picMkLst>
        </pc:picChg>
      </pc:sldChg>
      <pc:sldChg chg="modSp">
        <pc:chgData name="Pravin Prajapati" userId="S::pravin@edunetfoundation.org::9f0ce95f-5aee-43b0-8285-2e8ab565fdaa" providerId="AD" clId="Web-{2B0F102D-5B9B-0BBD-3811-38855A6AABC6}" dt="2022-07-01T11:14:32.502" v="110" actId="20577"/>
        <pc:sldMkLst>
          <pc:docMk/>
          <pc:sldMk cId="1525469347" sldId="298"/>
        </pc:sldMkLst>
        <pc:spChg chg="mod">
          <ac:chgData name="Pravin Prajapati" userId="S::pravin@edunetfoundation.org::9f0ce95f-5aee-43b0-8285-2e8ab565fdaa" providerId="AD" clId="Web-{2B0F102D-5B9B-0BBD-3811-38855A6AABC6}" dt="2022-07-01T11:14:32.502" v="110" actId="20577"/>
          <ac:spMkLst>
            <pc:docMk/>
            <pc:sldMk cId="1525469347" sldId="298"/>
            <ac:spMk id="3" creationId="{07F6F4FA-B533-7E80-D52E-C0B2BD0D02B9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15:43.489" v="170" actId="1076"/>
        <pc:sldMkLst>
          <pc:docMk/>
          <pc:sldMk cId="1896460268" sldId="301"/>
        </pc:sldMkLst>
        <pc:spChg chg="mod">
          <ac:chgData name="Pravin Prajapati" userId="S::pravin@edunetfoundation.org::9f0ce95f-5aee-43b0-8285-2e8ab565fdaa" providerId="AD" clId="Web-{2B0F102D-5B9B-0BBD-3811-38855A6AABC6}" dt="2022-07-01T11:15:43.489" v="170" actId="1076"/>
          <ac:spMkLst>
            <pc:docMk/>
            <pc:sldMk cId="1896460268" sldId="301"/>
            <ac:spMk id="3" creationId="{678B9498-0B79-899C-F805-DED7C649594A}"/>
          </ac:spMkLst>
        </pc:spChg>
      </pc:sldChg>
      <pc:sldChg chg="modSp">
        <pc:chgData name="Pravin Prajapati" userId="S::pravin@edunetfoundation.org::9f0ce95f-5aee-43b0-8285-2e8ab565fdaa" providerId="AD" clId="Web-{2B0F102D-5B9B-0BBD-3811-38855A6AABC6}" dt="2022-07-01T11:07:22.177" v="18" actId="1076"/>
        <pc:sldMkLst>
          <pc:docMk/>
          <pc:sldMk cId="785673249" sldId="305"/>
        </pc:sldMkLst>
        <pc:spChg chg="mod">
          <ac:chgData name="Pravin Prajapati" userId="S::pravin@edunetfoundation.org::9f0ce95f-5aee-43b0-8285-2e8ab565fdaa" providerId="AD" clId="Web-{2B0F102D-5B9B-0BBD-3811-38855A6AABC6}" dt="2022-07-01T11:07:22.177" v="18" actId="1076"/>
          <ac:spMkLst>
            <pc:docMk/>
            <pc:sldMk cId="785673249" sldId="305"/>
            <ac:spMk id="2" creationId="{0CB861E6-562D-6B94-2228-ADF34E8A06F7}"/>
          </ac:spMkLst>
        </pc:spChg>
      </pc:sldChg>
    </pc:docChg>
  </pc:docChgLst>
  <pc:docChgLst>
    <pc:chgData name="Pravin Prajapati" userId="S::pravin@edunetfoundation.org::9f0ce95f-5aee-43b0-8285-2e8ab565fdaa" providerId="AD" clId="Web-{AF821BE1-75BC-61EE-75A0-9BF78B6B4D83}"/>
    <pc:docChg chg="addSld delSld modSld">
      <pc:chgData name="Pravin Prajapati" userId="S::pravin@edunetfoundation.org::9f0ce95f-5aee-43b0-8285-2e8ab565fdaa" providerId="AD" clId="Web-{AF821BE1-75BC-61EE-75A0-9BF78B6B4D83}" dt="2022-05-11T09:20:46.947" v="14"/>
      <pc:docMkLst>
        <pc:docMk/>
      </pc:docMkLst>
      <pc:sldChg chg="modSp del">
        <pc:chgData name="Pravin Prajapati" userId="S::pravin@edunetfoundation.org::9f0ce95f-5aee-43b0-8285-2e8ab565fdaa" providerId="AD" clId="Web-{AF821BE1-75BC-61EE-75A0-9BF78B6B4D83}" dt="2022-05-11T07:03:01.576" v="2"/>
        <pc:sldMkLst>
          <pc:docMk/>
          <pc:sldMk cId="109857222" sldId="256"/>
        </pc:sldMkLst>
        <pc:spChg chg="mod">
          <ac:chgData name="Pravin Prajapati" userId="S::pravin@edunetfoundation.org::9f0ce95f-5aee-43b0-8285-2e8ab565fdaa" providerId="AD" clId="Web-{AF821BE1-75BC-61EE-75A0-9BF78B6B4D83}" dt="2022-05-11T07:02:51.638" v="0" actId="14100"/>
          <ac:spMkLst>
            <pc:docMk/>
            <pc:sldMk cId="109857222" sldId="256"/>
            <ac:spMk id="4" creationId="{336EA56E-D6E0-E879-E1D6-09F31EBD24AE}"/>
          </ac:spMkLst>
        </pc:spChg>
      </pc:sldChg>
      <pc:sldChg chg="addSp delSp modSp mod setBg">
        <pc:chgData name="Pravin Prajapati" userId="S::pravin@edunetfoundation.org::9f0ce95f-5aee-43b0-8285-2e8ab565fdaa" providerId="AD" clId="Web-{AF821BE1-75BC-61EE-75A0-9BF78B6B4D83}" dt="2022-05-11T09:20:46.947" v="14"/>
        <pc:sldMkLst>
          <pc:docMk/>
          <pc:sldMk cId="1464327425" sldId="257"/>
        </pc:sldMkLst>
        <pc:spChg chg="mod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4" creationId="{28DA0EBF-BFA8-52C6-9DAB-63F85DD7A07F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5" creationId="{741FDA16-5F26-D116-FC2E-05C7CC8E5F23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1" creationId="{C5278130-DFE0-457B-8698-88DF69019DDE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3" creationId="{2F99531B-1681-4D6E-BECB-18325B33A618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5" creationId="{20344094-430A-400B-804B-910E696A1A90}"/>
          </ac:spMkLst>
        </pc:spChg>
        <pc:spChg chg="add del">
          <ac:chgData name="Pravin Prajapati" userId="S::pravin@edunetfoundation.org::9f0ce95f-5aee-43b0-8285-2e8ab565fdaa" providerId="AD" clId="Web-{AF821BE1-75BC-61EE-75A0-9BF78B6B4D83}" dt="2022-05-11T09:20:46.947" v="14"/>
          <ac:spMkLst>
            <pc:docMk/>
            <pc:sldMk cId="1464327425" sldId="257"/>
            <ac:spMk id="17" creationId="{453C67DF-7782-4E57-AB9B-F1B4811AD8FE}"/>
          </ac:spMkLst>
        </pc:spChg>
        <pc:graphicFrameChg chg="add del">
          <ac:chgData name="Pravin Prajapati" userId="S::pravin@edunetfoundation.org::9f0ce95f-5aee-43b0-8285-2e8ab565fdaa" providerId="AD" clId="Web-{AF821BE1-75BC-61EE-75A0-9BF78B6B4D83}" dt="2022-05-11T09:20:46.947" v="14"/>
          <ac:graphicFrameMkLst>
            <pc:docMk/>
            <pc:sldMk cId="1464327425" sldId="257"/>
            <ac:graphicFrameMk id="7" creationId="{605A49D5-71E0-81EB-FA2A-DDA61F447018}"/>
          </ac:graphicFrameMkLst>
        </pc:graphicFrameChg>
        <pc:cxnChg chg="add del">
          <ac:chgData name="Pravin Prajapati" userId="S::pravin@edunetfoundation.org::9f0ce95f-5aee-43b0-8285-2e8ab565fdaa" providerId="AD" clId="Web-{AF821BE1-75BC-61EE-75A0-9BF78B6B4D83}" dt="2022-05-11T09:20:46.947" v="14"/>
          <ac:cxnSpMkLst>
            <pc:docMk/>
            <pc:sldMk cId="1464327425" sldId="257"/>
            <ac:cxnSpMk id="19" creationId="{B03A5AE3-BD30-455C-842B-7626C8BEF097}"/>
          </ac:cxnSpMkLst>
        </pc:cxnChg>
        <pc:cxnChg chg="add del">
          <ac:chgData name="Pravin Prajapati" userId="S::pravin@edunetfoundation.org::9f0ce95f-5aee-43b0-8285-2e8ab565fdaa" providerId="AD" clId="Web-{AF821BE1-75BC-61EE-75A0-9BF78B6B4D83}" dt="2022-05-11T09:20:46.947" v="14"/>
          <ac:cxnSpMkLst>
            <pc:docMk/>
            <pc:sldMk cId="1464327425" sldId="257"/>
            <ac:cxnSpMk id="21" creationId="{2DBECAA5-1F2D-470D-875C-8F2C2CA3E54B}"/>
          </ac:cxnSpMkLst>
        </pc:cxnChg>
      </pc:sldChg>
      <pc:sldChg chg="add del replId">
        <pc:chgData name="Pravin Prajapati" userId="S::pravin@edunetfoundation.org::9f0ce95f-5aee-43b0-8285-2e8ab565fdaa" providerId="AD" clId="Web-{AF821BE1-75BC-61EE-75A0-9BF78B6B4D83}" dt="2022-05-11T07:07:23.161" v="10"/>
        <pc:sldMkLst>
          <pc:docMk/>
          <pc:sldMk cId="857188693" sldId="304"/>
        </pc:sldMkLst>
      </pc:sldChg>
      <pc:sldChg chg="modSp new">
        <pc:chgData name="Pravin Prajapati" userId="S::pravin@edunetfoundation.org::9f0ce95f-5aee-43b0-8285-2e8ab565fdaa" providerId="AD" clId="Web-{AF821BE1-75BC-61EE-75A0-9BF78B6B4D83}" dt="2022-05-11T07:03:30.327" v="9" actId="20577"/>
        <pc:sldMkLst>
          <pc:docMk/>
          <pc:sldMk cId="785673249" sldId="305"/>
        </pc:sldMkLst>
        <pc:spChg chg="mod">
          <ac:chgData name="Pravin Prajapati" userId="S::pravin@edunetfoundation.org::9f0ce95f-5aee-43b0-8285-2e8ab565fdaa" providerId="AD" clId="Web-{AF821BE1-75BC-61EE-75A0-9BF78B6B4D83}" dt="2022-05-11T07:03:30.327" v="9" actId="20577"/>
          <ac:spMkLst>
            <pc:docMk/>
            <pc:sldMk cId="785673249" sldId="305"/>
            <ac:spMk id="2" creationId="{0CB861E6-562D-6B94-2228-ADF34E8A06F7}"/>
          </ac:spMkLst>
        </pc:spChg>
      </pc:sldChg>
      <pc:sldChg chg="new del">
        <pc:chgData name="Pravin Prajapati" userId="S::pravin@edunetfoundation.org::9f0ce95f-5aee-43b0-8285-2e8ab565fdaa" providerId="AD" clId="Web-{AF821BE1-75BC-61EE-75A0-9BF78B6B4D83}" dt="2022-05-11T07:21:59.700" v="12"/>
        <pc:sldMkLst>
          <pc:docMk/>
          <pc:sldMk cId="3493089592" sldId="3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0571C-FB37-4A3B-9FB0-15252F44FAFB}" type="doc">
      <dgm:prSet loTypeId="urn:microsoft.com/office/officeart/2005/8/layout/hList6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1D34BCE-B87E-4E31-8D45-24129370ECFE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Personalize experiences for SAP applications</a:t>
          </a:r>
        </a:p>
      </dgm:t>
    </dgm:pt>
    <dgm:pt modelId="{244A66F8-8455-45F5-B419-AF9714B3A932}" type="parTrans" cxnId="{E9856AE8-720A-4BFD-8AE1-2B8BCB7F9355}">
      <dgm:prSet/>
      <dgm:spPr/>
      <dgm:t>
        <a:bodyPr/>
        <a:lstStyle/>
        <a:p>
          <a:endParaRPr lang="en-US"/>
        </a:p>
      </dgm:t>
    </dgm:pt>
    <dgm:pt modelId="{F6AF3D85-C829-42CA-B757-B12D4E40FB39}" type="sibTrans" cxnId="{E9856AE8-720A-4BFD-8AE1-2B8BCB7F9355}">
      <dgm:prSet/>
      <dgm:spPr/>
      <dgm:t>
        <a:bodyPr/>
        <a:lstStyle/>
        <a:p>
          <a:endParaRPr lang="en-US"/>
        </a:p>
      </dgm:t>
    </dgm:pt>
    <dgm:pt modelId="{6451092A-DBCE-4487-9527-5BCD7DFB6922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Innovate faster with business context</a:t>
          </a:r>
        </a:p>
      </dgm:t>
    </dgm:pt>
    <dgm:pt modelId="{FE1AE184-08D2-4AC5-8BE0-6D179EF14D04}" type="parTrans" cxnId="{D96CE193-E57F-458F-B328-833DD04F20B1}">
      <dgm:prSet/>
      <dgm:spPr/>
      <dgm:t>
        <a:bodyPr/>
        <a:lstStyle/>
        <a:p>
          <a:endParaRPr lang="en-US"/>
        </a:p>
      </dgm:t>
    </dgm:pt>
    <dgm:pt modelId="{48750C29-6278-41AE-9C10-48A43125B8B3}" type="sibTrans" cxnId="{D96CE193-E57F-458F-B328-833DD04F20B1}">
      <dgm:prSet/>
      <dgm:spPr/>
      <dgm:t>
        <a:bodyPr/>
        <a:lstStyle/>
        <a:p>
          <a:endParaRPr lang="en-US"/>
        </a:p>
      </dgm:t>
    </dgm:pt>
    <dgm:pt modelId="{7954FEDB-3E5E-43DD-B40F-34DC8C8EC494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Run on a trusted enterprise-grade platform</a:t>
          </a:r>
        </a:p>
      </dgm:t>
    </dgm:pt>
    <dgm:pt modelId="{2EF9A69E-7A5A-432B-8E40-B052EB973813}" type="parTrans" cxnId="{47767596-F3A1-4A3F-97F0-FEC427B1DA16}">
      <dgm:prSet/>
      <dgm:spPr/>
      <dgm:t>
        <a:bodyPr/>
        <a:lstStyle/>
        <a:p>
          <a:endParaRPr lang="en-US"/>
        </a:p>
      </dgm:t>
    </dgm:pt>
    <dgm:pt modelId="{F1F36967-D9A8-4869-AE8E-BD87A363BC5D}" type="sibTrans" cxnId="{47767596-F3A1-4A3F-97F0-FEC427B1DA16}">
      <dgm:prSet/>
      <dgm:spPr/>
      <dgm:t>
        <a:bodyPr/>
        <a:lstStyle/>
        <a:p>
          <a:endParaRPr lang="en-US"/>
        </a:p>
      </dgm:t>
    </dgm:pt>
    <dgm:pt modelId="{4735DDCF-BD8D-464A-8839-730598BA004D}" type="pres">
      <dgm:prSet presAssocID="{C090571C-FB37-4A3B-9FB0-15252F44FAFB}" presName="Name0" presStyleCnt="0">
        <dgm:presLayoutVars>
          <dgm:dir/>
          <dgm:resizeHandles val="exact"/>
        </dgm:presLayoutVars>
      </dgm:prSet>
      <dgm:spPr/>
    </dgm:pt>
    <dgm:pt modelId="{CB896997-B0A1-4768-B7AD-4216A653161A}" type="pres">
      <dgm:prSet presAssocID="{B1D34BCE-B87E-4E31-8D45-24129370ECFE}" presName="node" presStyleLbl="node1" presStyleIdx="0" presStyleCnt="3">
        <dgm:presLayoutVars>
          <dgm:bulletEnabled val="1"/>
        </dgm:presLayoutVars>
      </dgm:prSet>
      <dgm:spPr/>
    </dgm:pt>
    <dgm:pt modelId="{24B464FF-EA22-4D3A-873E-6A70F5AF1C64}" type="pres">
      <dgm:prSet presAssocID="{F6AF3D85-C829-42CA-B757-B12D4E40FB39}" presName="sibTrans" presStyleCnt="0"/>
      <dgm:spPr/>
    </dgm:pt>
    <dgm:pt modelId="{79339269-435A-4A18-8F54-FC2FFA3816D0}" type="pres">
      <dgm:prSet presAssocID="{6451092A-DBCE-4487-9527-5BCD7DFB6922}" presName="node" presStyleLbl="node1" presStyleIdx="1" presStyleCnt="3">
        <dgm:presLayoutVars>
          <dgm:bulletEnabled val="1"/>
        </dgm:presLayoutVars>
      </dgm:prSet>
      <dgm:spPr/>
    </dgm:pt>
    <dgm:pt modelId="{A39106C0-840F-4EC0-A03B-A25E49565D7E}" type="pres">
      <dgm:prSet presAssocID="{48750C29-6278-41AE-9C10-48A43125B8B3}" presName="sibTrans" presStyleCnt="0"/>
      <dgm:spPr/>
    </dgm:pt>
    <dgm:pt modelId="{728BD817-2ED8-42C6-B5CD-A704A5CF6C57}" type="pres">
      <dgm:prSet presAssocID="{7954FEDB-3E5E-43DD-B40F-34DC8C8EC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10700004-0C64-468E-BEB5-10AD44B3360D}" type="presOf" srcId="{6451092A-DBCE-4487-9527-5BCD7DFB6922}" destId="{79339269-435A-4A18-8F54-FC2FFA3816D0}" srcOrd="0" destOrd="0" presId="urn:microsoft.com/office/officeart/2005/8/layout/hList6"/>
    <dgm:cxn modelId="{492B5662-48E0-42DD-AB8C-9EA624D73D62}" type="presOf" srcId="{7954FEDB-3E5E-43DD-B40F-34DC8C8EC494}" destId="{728BD817-2ED8-42C6-B5CD-A704A5CF6C57}" srcOrd="0" destOrd="0" presId="urn:microsoft.com/office/officeart/2005/8/layout/hList6"/>
    <dgm:cxn modelId="{6DB04163-8708-4E1A-B9A7-879491C0B1A0}" type="presOf" srcId="{C090571C-FB37-4A3B-9FB0-15252F44FAFB}" destId="{4735DDCF-BD8D-464A-8839-730598BA004D}" srcOrd="0" destOrd="0" presId="urn:microsoft.com/office/officeart/2005/8/layout/hList6"/>
    <dgm:cxn modelId="{1F925354-C827-4E70-9E56-F57DCE27FBCB}" type="presOf" srcId="{B1D34BCE-B87E-4E31-8D45-24129370ECFE}" destId="{CB896997-B0A1-4768-B7AD-4216A653161A}" srcOrd="0" destOrd="0" presId="urn:microsoft.com/office/officeart/2005/8/layout/hList6"/>
    <dgm:cxn modelId="{D96CE193-E57F-458F-B328-833DD04F20B1}" srcId="{C090571C-FB37-4A3B-9FB0-15252F44FAFB}" destId="{6451092A-DBCE-4487-9527-5BCD7DFB6922}" srcOrd="1" destOrd="0" parTransId="{FE1AE184-08D2-4AC5-8BE0-6D179EF14D04}" sibTransId="{48750C29-6278-41AE-9C10-48A43125B8B3}"/>
    <dgm:cxn modelId="{47767596-F3A1-4A3F-97F0-FEC427B1DA16}" srcId="{C090571C-FB37-4A3B-9FB0-15252F44FAFB}" destId="{7954FEDB-3E5E-43DD-B40F-34DC8C8EC494}" srcOrd="2" destOrd="0" parTransId="{2EF9A69E-7A5A-432B-8E40-B052EB973813}" sibTransId="{F1F36967-D9A8-4869-AE8E-BD87A363BC5D}"/>
    <dgm:cxn modelId="{E9856AE8-720A-4BFD-8AE1-2B8BCB7F9355}" srcId="{C090571C-FB37-4A3B-9FB0-15252F44FAFB}" destId="{B1D34BCE-B87E-4E31-8D45-24129370ECFE}" srcOrd="0" destOrd="0" parTransId="{244A66F8-8455-45F5-B419-AF9714B3A932}" sibTransId="{F6AF3D85-C829-42CA-B757-B12D4E40FB39}"/>
    <dgm:cxn modelId="{5A288E20-4339-4576-9979-3B3715F39BF1}" type="presParOf" srcId="{4735DDCF-BD8D-464A-8839-730598BA004D}" destId="{CB896997-B0A1-4768-B7AD-4216A653161A}" srcOrd="0" destOrd="0" presId="urn:microsoft.com/office/officeart/2005/8/layout/hList6"/>
    <dgm:cxn modelId="{3C4EF719-70EE-4EAB-A8AB-A337CE73897D}" type="presParOf" srcId="{4735DDCF-BD8D-464A-8839-730598BA004D}" destId="{24B464FF-EA22-4D3A-873E-6A70F5AF1C64}" srcOrd="1" destOrd="0" presId="urn:microsoft.com/office/officeart/2005/8/layout/hList6"/>
    <dgm:cxn modelId="{AFCD5277-B710-4E40-9E1E-00849A0A5E16}" type="presParOf" srcId="{4735DDCF-BD8D-464A-8839-730598BA004D}" destId="{79339269-435A-4A18-8F54-FC2FFA3816D0}" srcOrd="2" destOrd="0" presId="urn:microsoft.com/office/officeart/2005/8/layout/hList6"/>
    <dgm:cxn modelId="{A6478EB3-072F-47F3-8D7C-D12ADE84E3A3}" type="presParOf" srcId="{4735DDCF-BD8D-464A-8839-730598BA004D}" destId="{A39106C0-840F-4EC0-A03B-A25E49565D7E}" srcOrd="3" destOrd="0" presId="urn:microsoft.com/office/officeart/2005/8/layout/hList6"/>
    <dgm:cxn modelId="{449532B4-B31D-4035-8B61-3BA4899D7AA2}" type="presParOf" srcId="{4735DDCF-BD8D-464A-8839-730598BA004D}" destId="{728BD817-2ED8-42C6-B5CD-A704A5CF6C5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96997-B0A1-4768-B7AD-4216A653161A}">
      <dsp:nvSpPr>
        <dsp:cNvPr id="0" name=""/>
        <dsp:cNvSpPr/>
      </dsp:nvSpPr>
      <dsp:spPr>
        <a:xfrm rot="16200000">
          <a:off x="-1088628" y="1089327"/>
          <a:ext cx="3994067" cy="1815412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72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/>
              <a:cs typeface="Arial"/>
            </a:rPr>
            <a:t>Personalize experiences for SAP applications</a:t>
          </a:r>
        </a:p>
      </dsp:txBody>
      <dsp:txXfrm rot="5400000">
        <a:off x="699" y="798813"/>
        <a:ext cx="1815412" cy="2396441"/>
      </dsp:txXfrm>
    </dsp:sp>
    <dsp:sp modelId="{79339269-435A-4A18-8F54-FC2FFA3816D0}">
      <dsp:nvSpPr>
        <dsp:cNvPr id="0" name=""/>
        <dsp:cNvSpPr/>
      </dsp:nvSpPr>
      <dsp:spPr>
        <a:xfrm rot="16200000">
          <a:off x="862940" y="1089327"/>
          <a:ext cx="3994067" cy="1815412"/>
        </a:xfrm>
        <a:prstGeom prst="flowChartManualOperati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72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/>
              <a:cs typeface="Arial"/>
            </a:rPr>
            <a:t>Innovate faster with business context</a:t>
          </a:r>
        </a:p>
      </dsp:txBody>
      <dsp:txXfrm rot="5400000">
        <a:off x="1952267" y="798813"/>
        <a:ext cx="1815412" cy="2396441"/>
      </dsp:txXfrm>
    </dsp:sp>
    <dsp:sp modelId="{728BD817-2ED8-42C6-B5CD-A704A5CF6C57}">
      <dsp:nvSpPr>
        <dsp:cNvPr id="0" name=""/>
        <dsp:cNvSpPr/>
      </dsp:nvSpPr>
      <dsp:spPr>
        <a:xfrm rot="16200000">
          <a:off x="2814508" y="1089327"/>
          <a:ext cx="3994067" cy="1815412"/>
        </a:xfrm>
        <a:prstGeom prst="flowChartManualOperati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72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/>
              <a:cs typeface="Arial"/>
            </a:rPr>
            <a:t>Run on a trusted enterprise-grade platform</a:t>
          </a:r>
        </a:p>
      </dsp:txBody>
      <dsp:txXfrm rot="5400000">
        <a:off x="3903835" y="798813"/>
        <a:ext cx="1815412" cy="2396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2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2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0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10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5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2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40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.com/documents/2018/08/7a62516c-157d-0010-87a3-c30de2ffd8ff.html" TargetMode="External"/><Relationship Id="rId2" Type="http://schemas.openxmlformats.org/officeDocument/2006/relationships/hyperlink" Target="https://learning.sap.com/learning-journey/get-started-with-abap-programming-on-sap-btp/understanding-the-basic-features-of-abap_c0e5346f-a136-4b9f-a167-9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.sap.com/courses/mm4h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EDF80-9166-F53A-860A-6CC42FC949DF}"/>
              </a:ext>
            </a:extLst>
          </p:cNvPr>
          <p:cNvSpPr txBox="1"/>
          <p:nvPr/>
        </p:nvSpPr>
        <p:spPr>
          <a:xfrm>
            <a:off x="3137065" y="1999014"/>
            <a:ext cx="83275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latin typeface="Arial"/>
                <a:ea typeface="+mn-lt"/>
                <a:cs typeface="+mn-lt"/>
              </a:rPr>
              <a:t>ABAP on SAP Business Technology Platform</a:t>
            </a:r>
            <a:endParaRPr lang="en-US" sz="6000" b="1">
              <a:latin typeface="Arial"/>
              <a:cs typeface="Arial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095F692-6CAD-69DD-EFBE-40457945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6" y="2257857"/>
            <a:ext cx="2021278" cy="233238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856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8394A-30BA-1EAC-9232-3ED4E1A736FA}"/>
              </a:ext>
            </a:extLst>
          </p:cNvPr>
          <p:cNvSpPr txBox="1"/>
          <p:nvPr/>
        </p:nvSpPr>
        <p:spPr>
          <a:xfrm>
            <a:off x="1360714" y="1348344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6B4CDE2-58C9-A189-6CE0-052EC879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2" y="1346365"/>
            <a:ext cx="4831278" cy="4580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4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F3097-D100-831C-3D7A-C234105101E4}"/>
              </a:ext>
            </a:extLst>
          </p:cNvPr>
          <p:cNvSpPr txBox="1"/>
          <p:nvPr/>
        </p:nvSpPr>
        <p:spPr>
          <a:xfrm>
            <a:off x="502228" y="1175162"/>
            <a:ext cx="1115575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i="1" dirty="0">
                <a:latin typeface="Arial"/>
                <a:ea typeface="+mn-lt"/>
                <a:cs typeface="+mn-lt"/>
              </a:rPr>
              <a:t>Extension scenario 2: Innovation Platform </a:t>
            </a:r>
            <a:endParaRPr lang="en-US" sz="2400">
              <a:latin typeface="Arial"/>
              <a:cs typeface="Arial"/>
            </a:endParaRPr>
          </a:p>
          <a:p>
            <a:pPr algn="just"/>
            <a:endParaRPr lang="en-US" sz="2400" b="1" i="1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b="1" dirty="0">
                <a:latin typeface="Arial"/>
                <a:ea typeface="+mn-lt"/>
                <a:cs typeface="+mn-lt"/>
              </a:rPr>
              <a:t>Develop and run innovative ABAP apps on a PaaS in the Cloud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Benefit from the newest ABAP Platform and SAP HANA database technologies independent from your existing on-premise system landscape 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Build your Fiori apps with the new future proof ABAP RESTful Application Programming Model 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Utilize SAP BTP services like IoT, machine learning etc. in your cloud extension 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Delegate operation of the ABAP PaaS and new technologies to SAP</a:t>
            </a:r>
            <a:endParaRPr lang="en-US" sz="240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4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61D81-E390-E396-09D4-B7AD27E242CB}"/>
              </a:ext>
            </a:extLst>
          </p:cNvPr>
          <p:cNvSpPr txBox="1"/>
          <p:nvPr/>
        </p:nvSpPr>
        <p:spPr>
          <a:xfrm>
            <a:off x="890649" y="1632857"/>
            <a:ext cx="7991103" cy="3129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FC55302D-CBA7-EEDD-A6A7-73A96D76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05" y="1443086"/>
            <a:ext cx="4801589" cy="461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9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054EB-3B11-3A57-13A5-8F3D5CF92B92}"/>
              </a:ext>
            </a:extLst>
          </p:cNvPr>
          <p:cNvSpPr txBox="1"/>
          <p:nvPr/>
        </p:nvSpPr>
        <p:spPr>
          <a:xfrm>
            <a:off x="383474" y="1170214"/>
            <a:ext cx="11427525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Arial"/>
                <a:cs typeface="Calibri"/>
              </a:rPr>
              <a:t>References</a:t>
            </a:r>
          </a:p>
          <a:p>
            <a:pPr algn="l"/>
            <a:endParaRPr lang="en-US" b="1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https://learning.sap.com/learning-journey/get-started-with-abap-programming-on-sap-btp/understanding-the-basic-features-of-abap_c0e5346f-a136-4b9f-a167-903</a:t>
            </a:r>
            <a:endParaRPr lang="en-US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3"/>
              </a:rPr>
              <a:t>https://www.sap.com/documents/2018/08/7a62516c-157d-0010-87a3-c30de2ffd8ff.html</a:t>
            </a:r>
            <a:endParaRPr lang="en-US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/>
                <a:ea typeface="+mn-lt"/>
                <a:cs typeface="+mn-lt"/>
                <a:hlinkClick r:id="rId4"/>
              </a:rPr>
              <a:t>https://open.sap.com/courses/mm4h2</a:t>
            </a:r>
            <a:endParaRPr lang="en-US" sz="2400">
              <a:latin typeface="Arial"/>
              <a:cs typeface="Arial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46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E273F-B802-6A70-5C00-C51B8EE7D76E}"/>
              </a:ext>
            </a:extLst>
          </p:cNvPr>
          <p:cNvSpPr txBox="1"/>
          <p:nvPr/>
        </p:nvSpPr>
        <p:spPr>
          <a:xfrm>
            <a:off x="353784" y="1115784"/>
            <a:ext cx="1062593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Arial"/>
                <a:cs typeface="Calibri"/>
              </a:rPr>
              <a:t>Introduction to SAP Business Technology Platform</a:t>
            </a:r>
          </a:p>
          <a:p>
            <a:endParaRPr lang="en-US" sz="2400" b="1" dirty="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cs typeface="Calibri"/>
            </a:endParaRPr>
          </a:p>
        </p:txBody>
      </p:sp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F436CC5-03E3-32E1-8E56-7E1546A7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13" y="2255934"/>
            <a:ext cx="6958939" cy="41076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977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762B7-35D0-D31F-E687-ABC3B4BB316C}"/>
              </a:ext>
            </a:extLst>
          </p:cNvPr>
          <p:cNvSpPr txBox="1"/>
          <p:nvPr/>
        </p:nvSpPr>
        <p:spPr>
          <a:xfrm>
            <a:off x="479961" y="1326076"/>
            <a:ext cx="994558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Calibri"/>
              </a:rPr>
              <a:t>SAP Business Technology Platform - Applications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BF92D9CF-6F75-F19B-B289-67E5A7F09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741378"/>
              </p:ext>
            </p:extLst>
          </p:nvPr>
        </p:nvGraphicFramePr>
        <p:xfrm>
          <a:off x="3443845" y="2253343"/>
          <a:ext cx="5719947" cy="399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3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4219C-0A70-221E-F077-10984AC0C22E}"/>
              </a:ext>
            </a:extLst>
          </p:cNvPr>
          <p:cNvSpPr txBox="1"/>
          <p:nvPr/>
        </p:nvSpPr>
        <p:spPr>
          <a:xfrm>
            <a:off x="3142013" y="1323603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6C697F9-F9BA-98E8-4B0B-13861191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89" y="1279711"/>
            <a:ext cx="8779821" cy="4902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1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838AC-880A-376F-5463-E619A7F73C0C}"/>
              </a:ext>
            </a:extLst>
          </p:cNvPr>
          <p:cNvSpPr txBox="1"/>
          <p:nvPr/>
        </p:nvSpPr>
        <p:spPr>
          <a:xfrm>
            <a:off x="309253" y="1892629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13F326FA-E270-DC09-27C1-62BD2E05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19" y="1407862"/>
            <a:ext cx="8938161" cy="4596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9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204CC-A987-3D09-D670-70CCB3885EAF}"/>
              </a:ext>
            </a:extLst>
          </p:cNvPr>
          <p:cNvSpPr txBox="1"/>
          <p:nvPr/>
        </p:nvSpPr>
        <p:spPr>
          <a:xfrm>
            <a:off x="408213" y="1407720"/>
            <a:ext cx="11313719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dirty="0">
                <a:latin typeface="Arial"/>
                <a:ea typeface="+mn-lt"/>
                <a:cs typeface="+mn-lt"/>
              </a:rPr>
              <a:t>ABAP on SAP Business Technology Platform</a:t>
            </a:r>
            <a:r>
              <a:rPr lang="en-US" sz="4400" dirty="0">
                <a:latin typeface="Arial"/>
                <a:ea typeface="+mn-lt"/>
                <a:cs typeface="+mn-lt"/>
              </a:rPr>
              <a:t> </a:t>
            </a:r>
            <a:endParaRPr lang="en-US" sz="4400">
              <a:latin typeface="Arial"/>
              <a:cs typeface="Calibri"/>
            </a:endParaRPr>
          </a:p>
          <a:p>
            <a:pPr algn="just"/>
            <a:endParaRPr lang="en-US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SAP BTP ABAP Environment is the SAP Platform-as-a-Service (PaaS) offering for ABAP development that enables developers to leverage their traditional on-premise ABAP know-how to develop and run ABAP applications in the SAP Business Technology Platform, either as extension to SAP software or as standalone applications.</a:t>
            </a:r>
            <a:r>
              <a:rPr lang="en-US" dirty="0">
                <a:latin typeface="Arial"/>
                <a:ea typeface="+mn-lt"/>
                <a:cs typeface="+mn-lt"/>
              </a:rPr>
              <a:t> 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1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59867-A7E1-2C55-311D-E0FA5AB2A2EA}"/>
              </a:ext>
            </a:extLst>
          </p:cNvPr>
          <p:cNvSpPr txBox="1"/>
          <p:nvPr/>
        </p:nvSpPr>
        <p:spPr>
          <a:xfrm>
            <a:off x="754577" y="1249383"/>
            <a:ext cx="2288474" cy="1138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7E4A5ED-4C01-8FAB-385A-3F8984C1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0" y="1207146"/>
            <a:ext cx="10224652" cy="45921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83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CEE36-FD45-3080-A56B-606F67D942A3}"/>
              </a:ext>
            </a:extLst>
          </p:cNvPr>
          <p:cNvSpPr txBox="1"/>
          <p:nvPr/>
        </p:nvSpPr>
        <p:spPr>
          <a:xfrm>
            <a:off x="1459675" y="1533896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8373C8-2026-082D-E9C4-F15E3154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60" y="1193291"/>
            <a:ext cx="10026731" cy="51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B4ADB-186F-8BC8-7CBA-BDBA7E36A489}"/>
              </a:ext>
            </a:extLst>
          </p:cNvPr>
          <p:cNvSpPr txBox="1"/>
          <p:nvPr/>
        </p:nvSpPr>
        <p:spPr>
          <a:xfrm>
            <a:off x="341415" y="1014350"/>
            <a:ext cx="11502114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latin typeface="Arial"/>
                <a:ea typeface="+mn-lt"/>
                <a:cs typeface="+mn-lt"/>
              </a:rPr>
              <a:t>Scenarios of ABAP on SAP BTP</a:t>
            </a:r>
            <a:r>
              <a:rPr lang="en-US" sz="2800" dirty="0">
                <a:latin typeface="Arial"/>
                <a:ea typeface="+mn-lt"/>
                <a:cs typeface="+mn-lt"/>
              </a:rPr>
              <a:t> </a:t>
            </a:r>
            <a:endParaRPr lang="en-US" sz="2800">
              <a:latin typeface="Arial"/>
            </a:endParaRPr>
          </a:p>
          <a:p>
            <a:pPr algn="just"/>
            <a:endParaRPr lang="en-US" sz="24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b="1" i="1" dirty="0">
                <a:latin typeface="Arial"/>
                <a:ea typeface="+mn-lt"/>
                <a:cs typeface="+mn-lt"/>
              </a:rPr>
              <a:t>Extension scenario 1: Cloud ERP </a:t>
            </a:r>
            <a:endParaRPr lang="en-US" sz="2400">
              <a:latin typeface="Arial"/>
              <a:cs typeface="Arial"/>
            </a:endParaRPr>
          </a:p>
          <a:p>
            <a:pPr algn="just"/>
            <a:endParaRPr lang="en-US" sz="2400" b="1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b="1" dirty="0">
                <a:latin typeface="Arial"/>
                <a:ea typeface="+mn-lt"/>
                <a:cs typeface="+mn-lt"/>
              </a:rPr>
              <a:t>Extend SAP S/4HANA Cloud or other SAP cloud offerings with cloud extensions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endParaRPr lang="en-US" sz="240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Use SAP BTP ABAP Environment to extend SAP S/4HANA Cloud or other </a:t>
            </a:r>
            <a:endParaRPr lang="en-US" sz="2400">
              <a:latin typeface="Arial"/>
              <a:cs typeface="Calibri"/>
            </a:endParaRPr>
          </a:p>
          <a:p>
            <a:pPr algn="just"/>
            <a:endParaRPr lang="en-US" sz="2400" dirty="0">
              <a:latin typeface="Arial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SAP cloud solutions SAP Cloud solutions like SAP S/4HANA Cloud provide in-app extensibility to extend SAP apps and processes, but there is no support for classic custom ABAP development on top of SAP S/4HANA Cloud </a:t>
            </a:r>
            <a:endParaRPr lang="en-US" sz="24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SAP BTP is the foundation to develop and run custom cloud extensions and the ABAP environment shall be used for ABAP based cloud extensions</a:t>
            </a:r>
            <a:endParaRPr lang="en-US" sz="2400" dirty="0">
              <a:latin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253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e un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unnati" id="{B963C84F-988F-48D6-AD96-A4164317C7EE}" vid="{551F08BA-64A3-48DB-998C-BFAFDEBE16D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 unnati</Template>
  <TotalTime>5</TotalTime>
  <Words>795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code unnati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Bassar Patel</cp:lastModifiedBy>
  <cp:revision>1474</cp:revision>
  <dcterms:created xsi:type="dcterms:W3CDTF">2022-04-25T07:33:47Z</dcterms:created>
  <dcterms:modified xsi:type="dcterms:W3CDTF">2023-01-10T07:33:14Z</dcterms:modified>
</cp:coreProperties>
</file>