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305" r:id="rId3"/>
    <p:sldId id="306" r:id="rId4"/>
    <p:sldId id="307" r:id="rId5"/>
    <p:sldId id="309" r:id="rId6"/>
    <p:sldId id="308" r:id="rId7"/>
    <p:sldId id="313" r:id="rId8"/>
    <p:sldId id="312" r:id="rId9"/>
    <p:sldId id="311" r:id="rId10"/>
    <p:sldId id="310" r:id="rId11"/>
    <p:sldId id="321" r:id="rId12"/>
    <p:sldId id="320" r:id="rId13"/>
    <p:sldId id="319" r:id="rId14"/>
    <p:sldId id="318" r:id="rId15"/>
    <p:sldId id="317" r:id="rId16"/>
    <p:sldId id="316" r:id="rId17"/>
    <p:sldId id="315" r:id="rId18"/>
    <p:sldId id="314" r:id="rId19"/>
    <p:sldId id="328" r:id="rId20"/>
    <p:sldId id="327" r:id="rId21"/>
    <p:sldId id="326" r:id="rId22"/>
    <p:sldId id="325" r:id="rId23"/>
    <p:sldId id="324" r:id="rId24"/>
    <p:sldId id="323" r:id="rId25"/>
    <p:sldId id="322" r:id="rId26"/>
    <p:sldId id="329" r:id="rId27"/>
    <p:sldId id="330" r:id="rId28"/>
    <p:sldId id="332" r:id="rId29"/>
    <p:sldId id="331" r:id="rId30"/>
    <p:sldId id="336" r:id="rId31"/>
    <p:sldId id="335" r:id="rId32"/>
    <p:sldId id="3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CC650-C2DB-07F7-BA20-4BE6385C2672}" v="2" dt="2022-05-23T05:47:20.324"/>
    <p1510:client id="{2B0F102D-5B9B-0BBD-3811-38855A6AABC6}" v="257" dt="2022-07-01T11:15:43.489"/>
    <p1510:client id="{49C2BF3F-5D56-F8CA-5A55-DC9E3F12842A}" v="9" dt="2022-05-07T15:37:23.796"/>
    <p1510:client id="{52F0125F-DE29-454A-8932-FF976F17839B}" v="771" dt="2022-05-05T10:44:54.944"/>
    <p1510:client id="{97FE3638-629A-480D-07DC-9B5F8A32A385}" v="466" dt="2023-01-10T07:33:11.184"/>
    <p1510:client id="{AAD309A2-48D7-2CF1-A4E0-D51C92CE51E2}" v="1459" dt="2023-01-10T08:42:09.911"/>
    <p1510:client id="{ADB773DA-132E-43AE-E937-3A83697A686F}" v="781" dt="2022-05-06T10:33:14.695"/>
    <p1510:client id="{AF821BE1-75BC-61EE-75A0-9BF78B6B4D83}" v="15" dt="2022-05-11T09:20:46.947"/>
    <p1510:client id="{B3960B5E-E252-25F2-07E3-B28952E0A558}" v="28" dt="2022-06-29T10:34:49.603"/>
    <p1510:client id="{BF8915CD-41A0-336D-FAC2-27125DAA142E}" v="539" dt="2023-01-10T06:43:59.319"/>
    <p1510:client id="{C1854E0A-DDE2-2F8D-C075-4E677EFC9FD6}" v="168" dt="2022-05-10T09:24:36.749"/>
    <p1510:client id="{C7558FCD-20CF-5C4D-F7AC-5598FD1F49E5}" v="1388" dt="2022-05-02T06:21:33.774"/>
    <p1510:client id="{CCC38C58-868D-6C21-2221-C9131786F2D0}" v="3801" dt="2022-04-29T11:29:54.371"/>
    <p1510:client id="{DDECA6B8-EB60-8CCA-44AD-095744BAEBB9}" v="47" dt="2022-05-10T05:13:58.941"/>
    <p1510:client id="{E648030E-AB09-314F-D8DB-37DFD08CEB4B}" v="13" dt="2023-01-10T08:45:32.333"/>
    <p1510:client id="{E703E92A-F5A7-B3D9-0EB7-8291BE8801A8}" v="1" dt="2022-07-07T01:35:08.747"/>
    <p1510:client id="{EC322376-2200-45FB-8350-DEA7B2C7919C}" v="67" dt="2022-04-25T08:00:0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Prajapati" userId="S::pravin@edunetfoundation.org::9f0ce95f-5aee-43b0-8285-2e8ab565fdaa" providerId="AD" clId="Web-{AF821BE1-75BC-61EE-75A0-9BF78B6B4D83}"/>
    <pc:docChg chg="addSld delSld modSld">
      <pc:chgData name="Pravin Prajapati" userId="S::pravin@edunetfoundation.org::9f0ce95f-5aee-43b0-8285-2e8ab565fdaa" providerId="AD" clId="Web-{AF821BE1-75BC-61EE-75A0-9BF78B6B4D83}" dt="2022-05-11T09:20:46.947" v="14"/>
      <pc:docMkLst>
        <pc:docMk/>
      </pc:docMkLst>
      <pc:sldChg chg="modSp del">
        <pc:chgData name="Pravin Prajapati" userId="S::pravin@edunetfoundation.org::9f0ce95f-5aee-43b0-8285-2e8ab565fdaa" providerId="AD" clId="Web-{AF821BE1-75BC-61EE-75A0-9BF78B6B4D83}" dt="2022-05-11T07:03:01.576" v="2"/>
        <pc:sldMkLst>
          <pc:docMk/>
          <pc:sldMk cId="109857222" sldId="256"/>
        </pc:sldMkLst>
        <pc:spChg chg="mod">
          <ac:chgData name="Pravin Prajapati" userId="S::pravin@edunetfoundation.org::9f0ce95f-5aee-43b0-8285-2e8ab565fdaa" providerId="AD" clId="Web-{AF821BE1-75BC-61EE-75A0-9BF78B6B4D83}" dt="2022-05-11T07:02:51.638" v="0" actId="14100"/>
          <ac:spMkLst>
            <pc:docMk/>
            <pc:sldMk cId="109857222" sldId="256"/>
            <ac:spMk id="4" creationId="{336EA56E-D6E0-E879-E1D6-09F31EBD24AE}"/>
          </ac:spMkLst>
        </pc:spChg>
      </pc:sldChg>
      <pc:sldChg chg="addSp delSp modSp mod setBg">
        <pc:chgData name="Pravin Prajapati" userId="S::pravin@edunetfoundation.org::9f0ce95f-5aee-43b0-8285-2e8ab565fdaa" providerId="AD" clId="Web-{AF821BE1-75BC-61EE-75A0-9BF78B6B4D83}" dt="2022-05-11T09:20:46.947" v="14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4" creationId="{28DA0EBF-BFA8-52C6-9DAB-63F85DD7A07F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5" creationId="{741FDA16-5F26-D116-FC2E-05C7CC8E5F23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1" creationId="{C5278130-DFE0-457B-8698-88DF69019DDE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3" creationId="{2F99531B-1681-4D6E-BECB-18325B33A618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5" creationId="{20344094-430A-400B-804B-910E696A1A90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7" creationId="{453C67DF-7782-4E57-AB9B-F1B4811AD8FE}"/>
          </ac:spMkLst>
        </pc:spChg>
        <pc:graphicFrameChg chg="add del">
          <ac:chgData name="Pravin Prajapati" userId="S::pravin@edunetfoundation.org::9f0ce95f-5aee-43b0-8285-2e8ab565fdaa" providerId="AD" clId="Web-{AF821BE1-75BC-61EE-75A0-9BF78B6B4D83}" dt="2022-05-11T09:20:46.947" v="14"/>
          <ac:graphicFrameMkLst>
            <pc:docMk/>
            <pc:sldMk cId="1464327425" sldId="257"/>
            <ac:graphicFrameMk id="7" creationId="{605A49D5-71E0-81EB-FA2A-DDA61F447018}"/>
          </ac:graphicFrameMkLst>
        </pc:graphicFrameChg>
        <pc:cxnChg chg="add del">
          <ac:chgData name="Pravin Prajapati" userId="S::pravin@edunetfoundation.org::9f0ce95f-5aee-43b0-8285-2e8ab565fdaa" providerId="AD" clId="Web-{AF821BE1-75BC-61EE-75A0-9BF78B6B4D83}" dt="2022-05-11T09:20:46.947" v="14"/>
          <ac:cxnSpMkLst>
            <pc:docMk/>
            <pc:sldMk cId="1464327425" sldId="257"/>
            <ac:cxnSpMk id="19" creationId="{B03A5AE3-BD30-455C-842B-7626C8BEF097}"/>
          </ac:cxnSpMkLst>
        </pc:cxnChg>
        <pc:cxnChg chg="add del">
          <ac:chgData name="Pravin Prajapati" userId="S::pravin@edunetfoundation.org::9f0ce95f-5aee-43b0-8285-2e8ab565fdaa" providerId="AD" clId="Web-{AF821BE1-75BC-61EE-75A0-9BF78B6B4D83}" dt="2022-05-11T09:20:46.947" v="14"/>
          <ac:cxnSpMkLst>
            <pc:docMk/>
            <pc:sldMk cId="1464327425" sldId="257"/>
            <ac:cxnSpMk id="21" creationId="{2DBECAA5-1F2D-470D-875C-8F2C2CA3E54B}"/>
          </ac:cxnSpMkLst>
        </pc:cxnChg>
      </pc:sldChg>
      <pc:sldChg chg="add del replId">
        <pc:chgData name="Pravin Prajapati" userId="S::pravin@edunetfoundation.org::9f0ce95f-5aee-43b0-8285-2e8ab565fdaa" providerId="AD" clId="Web-{AF821BE1-75BC-61EE-75A0-9BF78B6B4D83}" dt="2022-05-11T07:07:23.161" v="10"/>
        <pc:sldMkLst>
          <pc:docMk/>
          <pc:sldMk cId="857188693" sldId="304"/>
        </pc:sldMkLst>
      </pc:sldChg>
      <pc:sldChg chg="modSp new">
        <pc:chgData name="Pravin Prajapati" userId="S::pravin@edunetfoundation.org::9f0ce95f-5aee-43b0-8285-2e8ab565fdaa" providerId="AD" clId="Web-{AF821BE1-75BC-61EE-75A0-9BF78B6B4D83}" dt="2022-05-11T07:03:30.327" v="9" actId="20577"/>
        <pc:sldMkLst>
          <pc:docMk/>
          <pc:sldMk cId="785673249" sldId="305"/>
        </pc:sldMkLst>
        <pc:spChg chg="mod">
          <ac:chgData name="Pravin Prajapati" userId="S::pravin@edunetfoundation.org::9f0ce95f-5aee-43b0-8285-2e8ab565fdaa" providerId="AD" clId="Web-{AF821BE1-75BC-61EE-75A0-9BF78B6B4D83}" dt="2022-05-11T07:03:30.327" v="9" actId="20577"/>
          <ac:spMkLst>
            <pc:docMk/>
            <pc:sldMk cId="785673249" sldId="305"/>
            <ac:spMk id="2" creationId="{0CB861E6-562D-6B94-2228-ADF34E8A06F7}"/>
          </ac:spMkLst>
        </pc:spChg>
      </pc:sldChg>
      <pc:sldChg chg="new del">
        <pc:chgData name="Pravin Prajapati" userId="S::pravin@edunetfoundation.org::9f0ce95f-5aee-43b0-8285-2e8ab565fdaa" providerId="AD" clId="Web-{AF821BE1-75BC-61EE-75A0-9BF78B6B4D83}" dt="2022-05-11T07:21:59.700" v="12"/>
        <pc:sldMkLst>
          <pc:docMk/>
          <pc:sldMk cId="3493089592" sldId="306"/>
        </pc:sldMkLst>
      </pc:sldChg>
    </pc:docChg>
  </pc:docChgLst>
  <pc:docChgLst>
    <pc:chgData name="Shashank Shekhar" userId="S::shashank@edunetfoundation.org::0008d1ff-90e7-469a-9966-0dcad996503d" providerId="AD" clId="Web-{B3960B5E-E252-25F2-07E3-B28952E0A558}"/>
    <pc:docChg chg="addSld delSld modSld">
      <pc:chgData name="Shashank Shekhar" userId="S::shashank@edunetfoundation.org::0008d1ff-90e7-469a-9966-0dcad996503d" providerId="AD" clId="Web-{B3960B5E-E252-25F2-07E3-B28952E0A558}" dt="2022-06-29T10:34:49.603" v="34" actId="1076"/>
      <pc:docMkLst>
        <pc:docMk/>
      </pc:docMkLst>
      <pc:sldChg chg="del">
        <pc:chgData name="Shashank Shekhar" userId="S::shashank@edunetfoundation.org::0008d1ff-90e7-469a-9966-0dcad996503d" providerId="AD" clId="Web-{B3960B5E-E252-25F2-07E3-B28952E0A558}" dt="2022-06-29T10:15:08.014" v="0"/>
        <pc:sldMkLst>
          <pc:docMk/>
          <pc:sldMk cId="353343894" sldId="270"/>
        </pc:sldMkLst>
      </pc:sldChg>
      <pc:sldChg chg="addSp delSp modSp">
        <pc:chgData name="Shashank Shekhar" userId="S::shashank@edunetfoundation.org::0008d1ff-90e7-469a-9966-0dcad996503d" providerId="AD" clId="Web-{B3960B5E-E252-25F2-07E3-B28952E0A558}" dt="2022-06-29T10:17:54.380" v="15" actId="20577"/>
        <pc:sldMkLst>
          <pc:docMk/>
          <pc:sldMk cId="2515664703" sldId="274"/>
        </pc:sldMkLst>
        <pc:graphicFrameChg chg="add del modGraphic">
          <ac:chgData name="Shashank Shekhar" userId="S::shashank@edunetfoundation.org::0008d1ff-90e7-469a-9966-0dcad996503d" providerId="AD" clId="Web-{B3960B5E-E252-25F2-07E3-B28952E0A558}" dt="2022-06-29T10:17:54.380" v="15" actId="20577"/>
          <ac:graphicFrameMkLst>
            <pc:docMk/>
            <pc:sldMk cId="2515664703" sldId="274"/>
            <ac:graphicFrameMk id="3" creationId="{003B864D-5985-87CF-1C76-1C1137E25449}"/>
          </ac:graphicFrameMkLst>
        </pc:graphicFrameChg>
      </pc:sldChg>
      <pc:sldChg chg="add del">
        <pc:chgData name="Shashank Shekhar" userId="S::shashank@edunetfoundation.org::0008d1ff-90e7-469a-9966-0dcad996503d" providerId="AD" clId="Web-{B3960B5E-E252-25F2-07E3-B28952E0A558}" dt="2022-06-29T10:20:20.400" v="21"/>
        <pc:sldMkLst>
          <pc:docMk/>
          <pc:sldMk cId="1558791946" sldId="275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4.583" v="17"/>
        <pc:sldMkLst>
          <pc:docMk/>
          <pc:sldMk cId="3734456468" sldId="276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4.583" v="16"/>
        <pc:sldMkLst>
          <pc:docMk/>
          <pc:sldMk cId="2540726847" sldId="277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33.178" v="19"/>
        <pc:sldMkLst>
          <pc:docMk/>
          <pc:sldMk cId="1278521073" sldId="280"/>
        </pc:sldMkLst>
      </pc:sldChg>
      <pc:sldChg chg="modSp add del">
        <pc:chgData name="Shashank Shekhar" userId="S::shashank@edunetfoundation.org::0008d1ff-90e7-469a-9966-0dcad996503d" providerId="AD" clId="Web-{B3960B5E-E252-25F2-07E3-B28952E0A558}" dt="2022-06-29T10:31:48.159" v="28" actId="1076"/>
        <pc:sldMkLst>
          <pc:docMk/>
          <pc:sldMk cId="4187634725" sldId="286"/>
        </pc:sldMkLst>
        <pc:spChg chg="mod">
          <ac:chgData name="Shashank Shekhar" userId="S::shashank@edunetfoundation.org::0008d1ff-90e7-469a-9966-0dcad996503d" providerId="AD" clId="Web-{B3960B5E-E252-25F2-07E3-B28952E0A558}" dt="2022-06-29T10:31:48.159" v="28" actId="1076"/>
          <ac:spMkLst>
            <pc:docMk/>
            <pc:sldMk cId="4187634725" sldId="286"/>
            <ac:spMk id="2" creationId="{F7CA0B4A-3C2E-7DD5-835A-CD52CEFA7780}"/>
          </ac:spMkLst>
        </pc:spChg>
      </pc:sldChg>
      <pc:sldChg chg="del">
        <pc:chgData name="Shashank Shekhar" userId="S::shashank@edunetfoundation.org::0008d1ff-90e7-469a-9966-0dcad996503d" providerId="AD" clId="Web-{B3960B5E-E252-25F2-07E3-B28952E0A558}" dt="2022-06-29T10:32:27.082" v="29"/>
        <pc:sldMkLst>
          <pc:docMk/>
          <pc:sldMk cId="3964661154" sldId="291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56.757" v="20"/>
        <pc:sldMkLst>
          <pc:docMk/>
          <pc:sldMk cId="3308116731" sldId="292"/>
        </pc:sldMkLst>
      </pc:sldChg>
      <pc:sldChg chg="addSp delSp modSp">
        <pc:chgData name="Shashank Shekhar" userId="S::shashank@edunetfoundation.org::0008d1ff-90e7-469a-9966-0dcad996503d" providerId="AD" clId="Web-{B3960B5E-E252-25F2-07E3-B28952E0A558}" dt="2022-06-29T10:34:49.603" v="34" actId="1076"/>
        <pc:sldMkLst>
          <pc:docMk/>
          <pc:sldMk cId="463346567" sldId="294"/>
        </pc:sldMkLst>
        <pc:picChg chg="del">
          <ac:chgData name="Shashank Shekhar" userId="S::shashank@edunetfoundation.org::0008d1ff-90e7-469a-9966-0dcad996503d" providerId="AD" clId="Web-{B3960B5E-E252-25F2-07E3-B28952E0A558}" dt="2022-06-29T10:34:45.415" v="31"/>
          <ac:picMkLst>
            <pc:docMk/>
            <pc:sldMk cId="463346567" sldId="294"/>
            <ac:picMk id="2" creationId="{EBDD43E3-D789-AE53-CF84-4FA3BC8BBC64}"/>
          </ac:picMkLst>
        </pc:picChg>
        <pc:picChg chg="add mod">
          <ac:chgData name="Shashank Shekhar" userId="S::shashank@edunetfoundation.org::0008d1ff-90e7-469a-9966-0dcad996503d" providerId="AD" clId="Web-{B3960B5E-E252-25F2-07E3-B28952E0A558}" dt="2022-06-29T10:34:49.603" v="34" actId="1076"/>
          <ac:picMkLst>
            <pc:docMk/>
            <pc:sldMk cId="463346567" sldId="294"/>
            <ac:picMk id="5" creationId="{2E5CEEA5-6E80-786B-87BA-08C9DAEAD82A}"/>
          </ac:picMkLst>
        </pc:picChg>
      </pc:sldChg>
      <pc:sldChg chg="del">
        <pc:chgData name="Shashank Shekhar" userId="S::shashank@edunetfoundation.org::0008d1ff-90e7-469a-9966-0dcad996503d" providerId="AD" clId="Web-{B3960B5E-E252-25F2-07E3-B28952E0A558}" dt="2022-06-29T10:15:41.781" v="2"/>
        <pc:sldMkLst>
          <pc:docMk/>
          <pc:sldMk cId="3357582253" sldId="300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5:08.014" v="1"/>
        <pc:sldMkLst>
          <pc:docMk/>
          <pc:sldMk cId="1354576378" sldId="302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7.864" v="18"/>
        <pc:sldMkLst>
          <pc:docMk/>
          <pc:sldMk cId="3515192155" sldId="303"/>
        </pc:sldMkLst>
      </pc:sldChg>
    </pc:docChg>
  </pc:docChgLst>
  <pc:docChgLst>
    <pc:chgData name="Shashank Shekhar" userId="S::shashank@edunetfoundation.org::0008d1ff-90e7-469a-9966-0dcad996503d" providerId="AD" clId="Web-{E648030E-AB09-314F-D8DB-37DFD08CEB4B}"/>
    <pc:docChg chg="modSld">
      <pc:chgData name="Shashank Shekhar" userId="S::shashank@edunetfoundation.org::0008d1ff-90e7-469a-9966-0dcad996503d" providerId="AD" clId="Web-{E648030E-AB09-314F-D8DB-37DFD08CEB4B}" dt="2023-01-10T08:45:31.146" v="5" actId="20577"/>
      <pc:docMkLst>
        <pc:docMk/>
      </pc:docMkLst>
      <pc:sldChg chg="modSp">
        <pc:chgData name="Shashank Shekhar" userId="S::shashank@edunetfoundation.org::0008d1ff-90e7-469a-9966-0dcad996503d" providerId="AD" clId="Web-{E648030E-AB09-314F-D8DB-37DFD08CEB4B}" dt="2023-01-10T08:44:50.863" v="3" actId="14100"/>
        <pc:sldMkLst>
          <pc:docMk/>
          <pc:sldMk cId="3001083099" sldId="323"/>
        </pc:sldMkLst>
        <pc:spChg chg="mod">
          <ac:chgData name="Shashank Shekhar" userId="S::shashank@edunetfoundation.org::0008d1ff-90e7-469a-9966-0dcad996503d" providerId="AD" clId="Web-{E648030E-AB09-314F-D8DB-37DFD08CEB4B}" dt="2023-01-10T08:44:50.863" v="3" actId="14100"/>
          <ac:spMkLst>
            <pc:docMk/>
            <pc:sldMk cId="3001083099" sldId="323"/>
            <ac:spMk id="4" creationId="{5917B2FA-2F3E-ED84-4B87-12E902978575}"/>
          </ac:spMkLst>
        </pc:spChg>
      </pc:sldChg>
      <pc:sldChg chg="modSp">
        <pc:chgData name="Shashank Shekhar" userId="S::shashank@edunetfoundation.org::0008d1ff-90e7-469a-9966-0dcad996503d" providerId="AD" clId="Web-{E648030E-AB09-314F-D8DB-37DFD08CEB4B}" dt="2023-01-10T08:45:12.223" v="4" actId="20577"/>
        <pc:sldMkLst>
          <pc:docMk/>
          <pc:sldMk cId="3102042443" sldId="332"/>
        </pc:sldMkLst>
        <pc:spChg chg="mod">
          <ac:chgData name="Shashank Shekhar" userId="S::shashank@edunetfoundation.org::0008d1ff-90e7-469a-9966-0dcad996503d" providerId="AD" clId="Web-{E648030E-AB09-314F-D8DB-37DFD08CEB4B}" dt="2023-01-10T08:45:12.223" v="4" actId="20577"/>
          <ac:spMkLst>
            <pc:docMk/>
            <pc:sldMk cId="3102042443" sldId="332"/>
            <ac:spMk id="2" creationId="{6F9F6EC4-0427-3A09-A204-6B568125017D}"/>
          </ac:spMkLst>
        </pc:spChg>
      </pc:sldChg>
      <pc:sldChg chg="modSp">
        <pc:chgData name="Shashank Shekhar" userId="S::shashank@edunetfoundation.org::0008d1ff-90e7-469a-9966-0dcad996503d" providerId="AD" clId="Web-{E648030E-AB09-314F-D8DB-37DFD08CEB4B}" dt="2023-01-10T08:45:31.146" v="5" actId="20577"/>
        <pc:sldMkLst>
          <pc:docMk/>
          <pc:sldMk cId="1695877202" sldId="335"/>
        </pc:sldMkLst>
        <pc:spChg chg="mod">
          <ac:chgData name="Shashank Shekhar" userId="S::shashank@edunetfoundation.org::0008d1ff-90e7-469a-9966-0dcad996503d" providerId="AD" clId="Web-{E648030E-AB09-314F-D8DB-37DFD08CEB4B}" dt="2023-01-10T08:45:31.146" v="5" actId="20577"/>
          <ac:spMkLst>
            <pc:docMk/>
            <pc:sldMk cId="1695877202" sldId="335"/>
            <ac:spMk id="2" creationId="{DA02B13B-009C-A628-B5CA-8E5E94A39A63}"/>
          </ac:spMkLst>
        </pc:spChg>
      </pc:sldChg>
    </pc:docChg>
  </pc:docChgLst>
  <pc:docChgLst>
    <pc:chgData name="Shashank Shekhar" userId="S::shashank@edunetfoundation.org::0008d1ff-90e7-469a-9966-0dcad996503d" providerId="AD" clId="Web-{C1854E0A-DDE2-2F8D-C075-4E677EFC9FD6}"/>
    <pc:docChg chg="modSld">
      <pc:chgData name="Shashank Shekhar" userId="S::shashank@edunetfoundation.org::0008d1ff-90e7-469a-9966-0dcad996503d" providerId="AD" clId="Web-{C1854E0A-DDE2-2F8D-C075-4E677EFC9FD6}" dt="2022-05-10T09:24:34.108" v="145" actId="20577"/>
      <pc:docMkLst>
        <pc:docMk/>
      </pc:docMkLst>
      <pc:sldChg chg="modSp">
        <pc:chgData name="Shashank Shekhar" userId="S::shashank@edunetfoundation.org::0008d1ff-90e7-469a-9966-0dcad996503d" providerId="AD" clId="Web-{C1854E0A-DDE2-2F8D-C075-4E677EFC9FD6}" dt="2022-05-10T09:21:29.180" v="4" actId="20577"/>
        <pc:sldMkLst>
          <pc:docMk/>
          <pc:sldMk cId="109857222" sldId="256"/>
        </pc:sldMkLst>
        <pc:spChg chg="mod">
          <ac:chgData name="Shashank Shekhar" userId="S::shashank@edunetfoundation.org::0008d1ff-90e7-469a-9966-0dcad996503d" providerId="AD" clId="Web-{C1854E0A-DDE2-2F8D-C075-4E677EFC9FD6}" dt="2022-05-10T09:21:29.180" v="4" actId="20577"/>
          <ac:spMkLst>
            <pc:docMk/>
            <pc:sldMk cId="109857222" sldId="256"/>
            <ac:spMk id="4" creationId="{336EA56E-D6E0-E879-E1D6-09F31EBD24AE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1:36.915" v="8" actId="20577"/>
        <pc:sldMkLst>
          <pc:docMk/>
          <pc:sldMk cId="191993363" sldId="258"/>
        </pc:sldMkLst>
        <pc:spChg chg="mod">
          <ac:chgData name="Shashank Shekhar" userId="S::shashank@edunetfoundation.org::0008d1ff-90e7-469a-9966-0dcad996503d" providerId="AD" clId="Web-{C1854E0A-DDE2-2F8D-C075-4E677EFC9FD6}" dt="2022-05-10T09:21:36.915" v="8" actId="20577"/>
          <ac:spMkLst>
            <pc:docMk/>
            <pc:sldMk cId="191993363" sldId="258"/>
            <ac:spMk id="5" creationId="{AC76934A-C40C-802D-FA91-080CF78DF0B9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1:58.744" v="32" actId="1076"/>
        <pc:sldMkLst>
          <pc:docMk/>
          <pc:sldMk cId="2674905746" sldId="259"/>
        </pc:sldMkLst>
        <pc:spChg chg="mod">
          <ac:chgData name="Shashank Shekhar" userId="S::shashank@edunetfoundation.org::0008d1ff-90e7-469a-9966-0dcad996503d" providerId="AD" clId="Web-{C1854E0A-DDE2-2F8D-C075-4E677EFC9FD6}" dt="2022-05-10T09:21:58.744" v="32" actId="1076"/>
          <ac:spMkLst>
            <pc:docMk/>
            <pc:sldMk cId="2674905746" sldId="259"/>
            <ac:spMk id="5" creationId="{E2B743A6-6C49-BF29-33F4-9EA2A6E7C7CA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16.088" v="45" actId="20577"/>
        <pc:sldMkLst>
          <pc:docMk/>
          <pc:sldMk cId="2007927115" sldId="260"/>
        </pc:sldMkLst>
        <pc:spChg chg="mod">
          <ac:chgData name="Shashank Shekhar" userId="S::shashank@edunetfoundation.org::0008d1ff-90e7-469a-9966-0dcad996503d" providerId="AD" clId="Web-{C1854E0A-DDE2-2F8D-C075-4E677EFC9FD6}" dt="2022-05-10T09:22:16.088" v="45" actId="20577"/>
          <ac:spMkLst>
            <pc:docMk/>
            <pc:sldMk cId="2007927115" sldId="260"/>
            <ac:spMk id="3" creationId="{E08FD652-37DA-5093-12BD-562DCB93B8F2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22.120" v="55" actId="20577"/>
        <pc:sldMkLst>
          <pc:docMk/>
          <pc:sldMk cId="12027088" sldId="261"/>
        </pc:sldMkLst>
        <pc:spChg chg="mod">
          <ac:chgData name="Shashank Shekhar" userId="S::shashank@edunetfoundation.org::0008d1ff-90e7-469a-9966-0dcad996503d" providerId="AD" clId="Web-{C1854E0A-DDE2-2F8D-C075-4E677EFC9FD6}" dt="2022-05-10T09:22:22.120" v="55" actId="20577"/>
          <ac:spMkLst>
            <pc:docMk/>
            <pc:sldMk cId="12027088" sldId="261"/>
            <ac:spMk id="4" creationId="{F0833139-FFE6-30BE-BC88-1CA763D014B6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38.308" v="66" actId="1076"/>
        <pc:sldMkLst>
          <pc:docMk/>
          <pc:sldMk cId="2892038124" sldId="265"/>
        </pc:sldMkLst>
        <pc:spChg chg="mod">
          <ac:chgData name="Shashank Shekhar" userId="S::shashank@edunetfoundation.org::0008d1ff-90e7-469a-9966-0dcad996503d" providerId="AD" clId="Web-{C1854E0A-DDE2-2F8D-C075-4E677EFC9FD6}" dt="2022-05-10T09:22:36.276" v="65" actId="20577"/>
          <ac:spMkLst>
            <pc:docMk/>
            <pc:sldMk cId="2892038124" sldId="265"/>
            <ac:spMk id="4" creationId="{FA3847B3-CD9F-5FED-6770-22C4F4761F38}"/>
          </ac:spMkLst>
        </pc:spChg>
        <pc:graphicFrameChg chg="mod">
          <ac:chgData name="Shashank Shekhar" userId="S::shashank@edunetfoundation.org::0008d1ff-90e7-469a-9966-0dcad996503d" providerId="AD" clId="Web-{C1854E0A-DDE2-2F8D-C075-4E677EFC9FD6}" dt="2022-05-10T09:22:38.308" v="66" actId="1076"/>
          <ac:graphicFrameMkLst>
            <pc:docMk/>
            <pc:sldMk cId="2892038124" sldId="265"/>
            <ac:graphicFrameMk id="2" creationId="{FC1AB411-D51C-7F59-9629-530D3884CBD5}"/>
          </ac:graphicFrameMkLst>
        </pc:graphicFrameChg>
      </pc:sldChg>
      <pc:sldChg chg="modSp">
        <pc:chgData name="Shashank Shekhar" userId="S::shashank@edunetfoundation.org::0008d1ff-90e7-469a-9966-0dcad996503d" providerId="AD" clId="Web-{C1854E0A-DDE2-2F8D-C075-4E677EFC9FD6}" dt="2022-05-10T09:22:49.886" v="70" actId="20577"/>
        <pc:sldMkLst>
          <pc:docMk/>
          <pc:sldMk cId="2998138638" sldId="272"/>
        </pc:sldMkLst>
        <pc:spChg chg="mod">
          <ac:chgData name="Shashank Shekhar" userId="S::shashank@edunetfoundation.org::0008d1ff-90e7-469a-9966-0dcad996503d" providerId="AD" clId="Web-{C1854E0A-DDE2-2F8D-C075-4E677EFC9FD6}" dt="2022-05-10T09:22:49.886" v="70" actId="20577"/>
          <ac:spMkLst>
            <pc:docMk/>
            <pc:sldMk cId="2998138638" sldId="272"/>
            <ac:spMk id="3" creationId="{3DCF5171-3E8E-C3C3-7936-4DA5F132D2E7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59.043" v="73" actId="1076"/>
        <pc:sldMkLst>
          <pc:docMk/>
          <pc:sldMk cId="2515664703" sldId="274"/>
        </pc:sldMkLst>
        <pc:spChg chg="mod">
          <ac:chgData name="Shashank Shekhar" userId="S::shashank@edunetfoundation.org::0008d1ff-90e7-469a-9966-0dcad996503d" providerId="AD" clId="Web-{C1854E0A-DDE2-2F8D-C075-4E677EFC9FD6}" dt="2022-05-10T09:22:54.636" v="72" actId="20577"/>
          <ac:spMkLst>
            <pc:docMk/>
            <pc:sldMk cId="2515664703" sldId="274"/>
            <ac:spMk id="2" creationId="{2110D5CC-0D80-5D35-A872-C74BD2D79447}"/>
          </ac:spMkLst>
        </pc:spChg>
        <pc:graphicFrameChg chg="mod">
          <ac:chgData name="Shashank Shekhar" userId="S::shashank@edunetfoundation.org::0008d1ff-90e7-469a-9966-0dcad996503d" providerId="AD" clId="Web-{C1854E0A-DDE2-2F8D-C075-4E677EFC9FD6}" dt="2022-05-10T09:22:59.043" v="73" actId="1076"/>
          <ac:graphicFrameMkLst>
            <pc:docMk/>
            <pc:sldMk cId="2515664703" sldId="274"/>
            <ac:graphicFrameMk id="3" creationId="{003B864D-5985-87CF-1C76-1C1137E25449}"/>
          </ac:graphicFrameMkLst>
        </pc:graphicFrameChg>
      </pc:sldChg>
      <pc:sldChg chg="modSp">
        <pc:chgData name="Shashank Shekhar" userId="S::shashank@edunetfoundation.org::0008d1ff-90e7-469a-9966-0dcad996503d" providerId="AD" clId="Web-{C1854E0A-DDE2-2F8D-C075-4E677EFC9FD6}" dt="2022-05-10T09:23:14.653" v="77" actId="20577"/>
        <pc:sldMkLst>
          <pc:docMk/>
          <pc:sldMk cId="3762525857" sldId="278"/>
        </pc:sldMkLst>
        <pc:spChg chg="mod">
          <ac:chgData name="Shashank Shekhar" userId="S::shashank@edunetfoundation.org::0008d1ff-90e7-469a-9966-0dcad996503d" providerId="AD" clId="Web-{C1854E0A-DDE2-2F8D-C075-4E677EFC9FD6}" dt="2022-05-10T09:23:14.653" v="77" actId="20577"/>
          <ac:spMkLst>
            <pc:docMk/>
            <pc:sldMk cId="3762525857" sldId="278"/>
            <ac:spMk id="2" creationId="{2A3D9100-990D-46BE-0ACE-D7E9335538F8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23.122" v="89" actId="20577"/>
        <pc:sldMkLst>
          <pc:docMk/>
          <pc:sldMk cId="1190397708" sldId="279"/>
        </pc:sldMkLst>
        <pc:spChg chg="mod">
          <ac:chgData name="Shashank Shekhar" userId="S::shashank@edunetfoundation.org::0008d1ff-90e7-469a-9966-0dcad996503d" providerId="AD" clId="Web-{C1854E0A-DDE2-2F8D-C075-4E677EFC9FD6}" dt="2022-05-10T09:23:23.122" v="89" actId="20577"/>
          <ac:spMkLst>
            <pc:docMk/>
            <pc:sldMk cId="1190397708" sldId="279"/>
            <ac:spMk id="2" creationId="{A2227038-A702-5CCF-3054-8888A59F3C08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40.857" v="96" actId="14100"/>
        <pc:sldMkLst>
          <pc:docMk/>
          <pc:sldMk cId="2800929975" sldId="284"/>
        </pc:sldMkLst>
        <pc:spChg chg="mod">
          <ac:chgData name="Shashank Shekhar" userId="S::shashank@edunetfoundation.org::0008d1ff-90e7-469a-9966-0dcad996503d" providerId="AD" clId="Web-{C1854E0A-DDE2-2F8D-C075-4E677EFC9FD6}" dt="2022-05-10T09:23:40.857" v="96" actId="14100"/>
          <ac:spMkLst>
            <pc:docMk/>
            <pc:sldMk cId="2800929975" sldId="284"/>
            <ac:spMk id="2" creationId="{E838F030-29F3-0208-6594-205279AF524D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53.029" v="107" actId="1076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C1854E0A-DDE2-2F8D-C075-4E677EFC9FD6}" dt="2022-05-10T09:23:51.841" v="106" actId="20577"/>
          <ac:spMkLst>
            <pc:docMk/>
            <pc:sldMk cId="3454239255" sldId="289"/>
            <ac:spMk id="3" creationId="{3874A75D-D2A4-64B2-C85B-F6F7F4713607}"/>
          </ac:spMkLst>
        </pc:spChg>
        <pc:picChg chg="mod">
          <ac:chgData name="Shashank Shekhar" userId="S::shashank@edunetfoundation.org::0008d1ff-90e7-469a-9966-0dcad996503d" providerId="AD" clId="Web-{C1854E0A-DDE2-2F8D-C075-4E677EFC9FD6}" dt="2022-05-10T09:23:53.029" v="107" actId="1076"/>
          <ac:picMkLst>
            <pc:docMk/>
            <pc:sldMk cId="3454239255" sldId="289"/>
            <ac:picMk id="4" creationId="{5D492AB8-8349-B37E-567C-4EE57EB1A467}"/>
          </ac:picMkLst>
        </pc:picChg>
      </pc:sldChg>
      <pc:sldChg chg="modSp">
        <pc:chgData name="Shashank Shekhar" userId="S::shashank@edunetfoundation.org::0008d1ff-90e7-469a-9966-0dcad996503d" providerId="AD" clId="Web-{C1854E0A-DDE2-2F8D-C075-4E677EFC9FD6}" dt="2022-05-10T09:24:01.935" v="115" actId="20577"/>
        <pc:sldMkLst>
          <pc:docMk/>
          <pc:sldMk cId="3964661154" sldId="291"/>
        </pc:sldMkLst>
        <pc:spChg chg="mod">
          <ac:chgData name="Shashank Shekhar" userId="S::shashank@edunetfoundation.org::0008d1ff-90e7-469a-9966-0dcad996503d" providerId="AD" clId="Web-{C1854E0A-DDE2-2F8D-C075-4E677EFC9FD6}" dt="2022-05-10T09:24:01.935" v="115" actId="20577"/>
          <ac:spMkLst>
            <pc:docMk/>
            <pc:sldMk cId="3964661154" sldId="291"/>
            <ac:spMk id="3" creationId="{094A1B13-A996-8ED2-7AC7-BBF46411C68E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4:19.592" v="132" actId="1076"/>
        <pc:sldMkLst>
          <pc:docMk/>
          <pc:sldMk cId="463346567" sldId="294"/>
        </pc:sldMkLst>
        <pc:spChg chg="mod">
          <ac:chgData name="Shashank Shekhar" userId="S::shashank@edunetfoundation.org::0008d1ff-90e7-469a-9966-0dcad996503d" providerId="AD" clId="Web-{C1854E0A-DDE2-2F8D-C075-4E677EFC9FD6}" dt="2022-05-10T09:24:16.108" v="130" actId="20577"/>
          <ac:spMkLst>
            <pc:docMk/>
            <pc:sldMk cId="463346567" sldId="294"/>
            <ac:spMk id="3" creationId="{F1D9DAA4-276D-1843-C501-90E5B3AF621F}"/>
          </ac:spMkLst>
        </pc:spChg>
        <pc:spChg chg="mod">
          <ac:chgData name="Shashank Shekhar" userId="S::shashank@edunetfoundation.org::0008d1ff-90e7-469a-9966-0dcad996503d" providerId="AD" clId="Web-{C1854E0A-DDE2-2F8D-C075-4E677EFC9FD6}" dt="2022-05-10T09:24:19.592" v="132" actId="1076"/>
          <ac:spMkLst>
            <pc:docMk/>
            <pc:sldMk cId="463346567" sldId="294"/>
            <ac:spMk id="4" creationId="{0FE6CD8E-DD36-8AE8-6F60-0F1B58A369A2}"/>
          </ac:spMkLst>
        </pc:spChg>
        <pc:picChg chg="mod">
          <ac:chgData name="Shashank Shekhar" userId="S::shashank@edunetfoundation.org::0008d1ff-90e7-469a-9966-0dcad996503d" providerId="AD" clId="Web-{C1854E0A-DDE2-2F8D-C075-4E677EFC9FD6}" dt="2022-05-10T09:24:17.248" v="131" actId="1076"/>
          <ac:picMkLst>
            <pc:docMk/>
            <pc:sldMk cId="463346567" sldId="294"/>
            <ac:picMk id="2" creationId="{EBDD43E3-D789-AE53-CF84-4FA3BC8BBC64}"/>
          </ac:picMkLst>
        </pc:picChg>
      </pc:sldChg>
      <pc:sldChg chg="modSp">
        <pc:chgData name="Shashank Shekhar" userId="S::shashank@edunetfoundation.org::0008d1ff-90e7-469a-9966-0dcad996503d" providerId="AD" clId="Web-{C1854E0A-DDE2-2F8D-C075-4E677EFC9FD6}" dt="2022-05-10T09:24:24.170" v="138" actId="20577"/>
        <pc:sldMkLst>
          <pc:docMk/>
          <pc:sldMk cId="1525469347" sldId="298"/>
        </pc:sldMkLst>
        <pc:spChg chg="mod">
          <ac:chgData name="Shashank Shekhar" userId="S::shashank@edunetfoundation.org::0008d1ff-90e7-469a-9966-0dcad996503d" providerId="AD" clId="Web-{C1854E0A-DDE2-2F8D-C075-4E677EFC9FD6}" dt="2022-05-10T09:24:24.170" v="138" actId="20577"/>
          <ac:spMkLst>
            <pc:docMk/>
            <pc:sldMk cId="1525469347" sldId="298"/>
            <ac:spMk id="3" creationId="{07F6F4FA-B533-7E80-D52E-C0B2BD0D02B9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4:34.108" v="145" actId="20577"/>
        <pc:sldMkLst>
          <pc:docMk/>
          <pc:sldMk cId="1896460268" sldId="301"/>
        </pc:sldMkLst>
        <pc:spChg chg="mod">
          <ac:chgData name="Shashank Shekhar" userId="S::shashank@edunetfoundation.org::0008d1ff-90e7-469a-9966-0dcad996503d" providerId="AD" clId="Web-{C1854E0A-DDE2-2F8D-C075-4E677EFC9FD6}" dt="2022-05-10T09:24:34.108" v="145" actId="20577"/>
          <ac:spMkLst>
            <pc:docMk/>
            <pc:sldMk cId="1896460268" sldId="301"/>
            <ac:spMk id="3" creationId="{678B9498-0B79-899C-F805-DED7C649594A}"/>
          </ac:spMkLst>
        </pc:spChg>
      </pc:sldChg>
    </pc:docChg>
  </pc:docChgLst>
  <pc:docChgLst>
    <pc:chgData name="Shashank Shekhar" userId="S::shashank@edunetfoundation.org::0008d1ff-90e7-469a-9966-0dcad996503d" providerId="AD" clId="Web-{97FE3638-629A-480D-07DC-9B5F8A32A385}"/>
    <pc:docChg chg="addSld delSld modSld">
      <pc:chgData name="Shashank Shekhar" userId="S::shashank@edunetfoundation.org::0008d1ff-90e7-469a-9966-0dcad996503d" providerId="AD" clId="Web-{97FE3638-629A-480D-07DC-9B5F8A32A385}" dt="2023-01-10T07:33:11.184" v="421"/>
      <pc:docMkLst>
        <pc:docMk/>
      </pc:docMkLst>
      <pc:sldChg chg="addSp delSp modSp">
        <pc:chgData name="Shashank Shekhar" userId="S::shashank@edunetfoundation.org::0008d1ff-90e7-469a-9966-0dcad996503d" providerId="AD" clId="Web-{97FE3638-629A-480D-07DC-9B5F8A32A385}" dt="2023-01-10T07:29:21.818" v="340"/>
        <pc:sldMkLst>
          <pc:docMk/>
          <pc:sldMk cId="785673249" sldId="305"/>
        </pc:sldMkLst>
        <pc:spChg chg="add mod">
          <ac:chgData name="Shashank Shekhar" userId="S::shashank@edunetfoundation.org::0008d1ff-90e7-469a-9966-0dcad996503d" providerId="AD" clId="Web-{97FE3638-629A-480D-07DC-9B5F8A32A385}" dt="2023-01-10T06:58:13.435" v="337" actId="1076"/>
          <ac:spMkLst>
            <pc:docMk/>
            <pc:sldMk cId="785673249" sldId="305"/>
            <ac:spMk id="2" creationId="{6FEEDF80-9166-F53A-860A-6CC42FC949DF}"/>
          </ac:spMkLst>
        </pc:spChg>
        <pc:spChg chg="del">
          <ac:chgData name="Shashank Shekhar" userId="S::shashank@edunetfoundation.org::0008d1ff-90e7-469a-9966-0dcad996503d" providerId="AD" clId="Web-{97FE3638-629A-480D-07DC-9B5F8A32A385}" dt="2023-01-10T06:44:36.542" v="0"/>
          <ac:spMkLst>
            <pc:docMk/>
            <pc:sldMk cId="785673249" sldId="305"/>
            <ac:spMk id="3" creationId="{67F36C4A-B938-3DC0-2608-33CE19EF88BD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29:21.818" v="340"/>
          <ac:picMkLst>
            <pc:docMk/>
            <pc:sldMk cId="785673249" sldId="305"/>
            <ac:picMk id="4" creationId="{D095F692-6CAD-69DD-EFBE-40457945ADC6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7:29:37.881" v="342" actId="1076"/>
        <pc:sldMkLst>
          <pc:docMk/>
          <pc:sldMk cId="3899772512" sldId="306"/>
        </pc:sldMkLst>
        <pc:spChg chg="add mod">
          <ac:chgData name="Shashank Shekhar" userId="S::shashank@edunetfoundation.org::0008d1ff-90e7-469a-9966-0dcad996503d" providerId="AD" clId="Web-{97FE3638-629A-480D-07DC-9B5F8A32A385}" dt="2023-01-10T06:50:23.712" v="174" actId="1076"/>
          <ac:spMkLst>
            <pc:docMk/>
            <pc:sldMk cId="3899772512" sldId="306"/>
            <ac:spMk id="2" creationId="{7DFE273F-B802-6A70-5C00-C51B8EE7D76E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29:37.881" v="342" actId="1076"/>
          <ac:picMkLst>
            <pc:docMk/>
            <pc:sldMk cId="3899772512" sldId="306"/>
            <ac:picMk id="3" creationId="{BF436CC5-03E3-32E1-8E56-7E1546A779BB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11"/>
        <pc:sldMkLst>
          <pc:docMk/>
          <pc:sldMk cId="4119359226" sldId="306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2:24.417" v="416"/>
        <pc:sldMkLst>
          <pc:docMk/>
          <pc:sldMk cId="907105343" sldId="307"/>
        </pc:sldMkLst>
        <pc:spChg chg="add">
          <ac:chgData name="Shashank Shekhar" userId="S::shashank@edunetfoundation.org::0008d1ff-90e7-469a-9966-0dcad996503d" providerId="AD" clId="Web-{97FE3638-629A-480D-07DC-9B5F8A32A385}" dt="2023-01-10T06:50:42.495" v="178"/>
          <ac:spMkLst>
            <pc:docMk/>
            <pc:sldMk cId="907105343" sldId="307"/>
            <ac:spMk id="2" creationId="{B074219C-0A70-221E-F077-10984AC0C22E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24.417" v="416"/>
          <ac:picMkLst>
            <pc:docMk/>
            <pc:sldMk cId="907105343" sldId="307"/>
            <ac:picMk id="3" creationId="{F6C697F9-F9BA-98E8-4B0B-13861191E7AF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9"/>
        <pc:sldMkLst>
          <pc:docMk/>
          <pc:sldMk cId="3772655040" sldId="307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1:59.619" v="413"/>
        <pc:sldMkLst>
          <pc:docMk/>
          <pc:sldMk cId="485632239" sldId="308"/>
        </pc:sldMkLst>
        <pc:spChg chg="add mod">
          <ac:chgData name="Shashank Shekhar" userId="S::shashank@edunetfoundation.org::0008d1ff-90e7-469a-9966-0dcad996503d" providerId="AD" clId="Web-{97FE3638-629A-480D-07DC-9B5F8A32A385}" dt="2023-01-10T07:31:22.525" v="405" actId="20577"/>
          <ac:spMkLst>
            <pc:docMk/>
            <pc:sldMk cId="485632239" sldId="308"/>
            <ac:spMk id="2" creationId="{D41762B7-35D0-D31F-E687-ABC3B4BB316C}"/>
          </ac:spMkLst>
        </pc:spChg>
        <pc:graphicFrameChg chg="add mod modGraphic">
          <ac:chgData name="Shashank Shekhar" userId="S::shashank@edunetfoundation.org::0008d1ff-90e7-469a-9966-0dcad996503d" providerId="AD" clId="Web-{97FE3638-629A-480D-07DC-9B5F8A32A385}" dt="2023-01-10T07:31:59.619" v="413"/>
          <ac:graphicFrameMkLst>
            <pc:docMk/>
            <pc:sldMk cId="485632239" sldId="308"/>
            <ac:graphicFrameMk id="3" creationId="{BF92D9CF-6F75-F19B-B289-67E5A7F09B0C}"/>
          </ac:graphicFrameMkLst>
        </pc:graphicFrameChg>
      </pc:sldChg>
      <pc:sldChg chg="del">
        <pc:chgData name="Shashank Shekhar" userId="S::shashank@edunetfoundation.org::0008d1ff-90e7-469a-9966-0dcad996503d" providerId="AD" clId="Web-{97FE3638-629A-480D-07DC-9B5F8A32A385}" dt="2023-01-10T06:44:43.620" v="10"/>
        <pc:sldMkLst>
          <pc:docMk/>
          <pc:sldMk cId="3404010519" sldId="308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5"/>
        <pc:sldMkLst>
          <pc:docMk/>
          <pc:sldMk cId="3162875144" sldId="309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2:49.828" v="227" actId="1076"/>
        <pc:sldMkLst>
          <pc:docMk/>
          <pc:sldMk cId="3874123851" sldId="309"/>
        </pc:sldMkLst>
        <pc:spChg chg="add">
          <ac:chgData name="Shashank Shekhar" userId="S::shashank@edunetfoundation.org::0008d1ff-90e7-469a-9966-0dcad996503d" providerId="AD" clId="Web-{97FE3638-629A-480D-07DC-9B5F8A32A385}" dt="2023-01-10T06:52:38.702" v="221"/>
          <ac:spMkLst>
            <pc:docMk/>
            <pc:sldMk cId="3874123851" sldId="309"/>
            <ac:spMk id="2" creationId="{642CEE36-FD45-3080-A56B-606F67D942A3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6:52:49.828" v="227" actId="1076"/>
          <ac:picMkLst>
            <pc:docMk/>
            <pc:sldMk cId="3874123851" sldId="309"/>
            <ac:picMk id="3" creationId="{148373C8-2026-082D-E9C4-F15E3154F8D5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7:32:53.137" v="419"/>
        <pc:sldMkLst>
          <pc:docMk/>
          <pc:sldMk cId="332830038" sldId="310"/>
        </pc:sldMkLst>
        <pc:spChg chg="add">
          <ac:chgData name="Shashank Shekhar" userId="S::shashank@edunetfoundation.org::0008d1ff-90e7-469a-9966-0dcad996503d" providerId="AD" clId="Web-{97FE3638-629A-480D-07DC-9B5F8A32A385}" dt="2023-01-10T06:52:08.545" v="211"/>
          <ac:spMkLst>
            <pc:docMk/>
            <pc:sldMk cId="332830038" sldId="310"/>
            <ac:spMk id="2" creationId="{D9E59867-A7E1-2C55-311D-E0FA5AB2A2EA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53.137" v="419"/>
          <ac:picMkLst>
            <pc:docMk/>
            <pc:sldMk cId="332830038" sldId="310"/>
            <ac:picMk id="3" creationId="{87E4A5ED-4C01-8FAB-385A-3F8984C1917C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05" v="6"/>
        <pc:sldMkLst>
          <pc:docMk/>
          <pc:sldMk cId="3974611785" sldId="310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2:01.732" v="210" actId="14100"/>
        <pc:sldMkLst>
          <pc:docMk/>
          <pc:sldMk cId="3257512581" sldId="311"/>
        </pc:sldMkLst>
        <pc:spChg chg="add mod">
          <ac:chgData name="Shashank Shekhar" userId="S::shashank@edunetfoundation.org::0008d1ff-90e7-469a-9966-0dcad996503d" providerId="AD" clId="Web-{97FE3638-629A-480D-07DC-9B5F8A32A385}" dt="2023-01-10T06:52:01.732" v="210" actId="14100"/>
          <ac:spMkLst>
            <pc:docMk/>
            <pc:sldMk cId="3257512581" sldId="311"/>
            <ac:spMk id="2" creationId="{4AC204CC-A987-3D09-D670-70CCB3885EAF}"/>
          </ac:spMkLst>
        </pc:spChg>
      </pc:sldChg>
      <pc:sldChg chg="del">
        <pc:chgData name="Shashank Shekhar" userId="S::shashank@edunetfoundation.org::0008d1ff-90e7-469a-9966-0dcad996503d" providerId="AD" clId="Web-{97FE3638-629A-480D-07DC-9B5F8A32A385}" dt="2023-01-10T06:44:43.620" v="7"/>
        <pc:sldMkLst>
          <pc:docMk/>
          <pc:sldMk cId="3684533699" sldId="311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2:40.855" v="418"/>
        <pc:sldMkLst>
          <pc:docMk/>
          <pc:sldMk cId="3615913591" sldId="312"/>
        </pc:sldMkLst>
        <pc:spChg chg="add">
          <ac:chgData name="Shashank Shekhar" userId="S::shashank@edunetfoundation.org::0008d1ff-90e7-469a-9966-0dcad996503d" providerId="AD" clId="Web-{97FE3638-629A-480D-07DC-9B5F8A32A385}" dt="2023-01-10T06:51:12.918" v="190"/>
          <ac:spMkLst>
            <pc:docMk/>
            <pc:sldMk cId="3615913591" sldId="312"/>
            <ac:spMk id="2" creationId="{FFD838AC-880A-376F-5463-E619A7F73C0C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40.855" v="418"/>
          <ac:picMkLst>
            <pc:docMk/>
            <pc:sldMk cId="3615913591" sldId="312"/>
            <ac:picMk id="3" creationId="{13F326FA-E270-DC09-27C1-62BD2E052F48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8"/>
        <pc:sldMkLst>
          <pc:docMk/>
          <pc:sldMk cId="3918671425" sldId="312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5:19.600" v="291" actId="20577"/>
        <pc:sldMkLst>
          <pc:docMk/>
          <pc:sldMk cId="2397465939" sldId="313"/>
        </pc:sldMkLst>
        <pc:spChg chg="add mod">
          <ac:chgData name="Shashank Shekhar" userId="S::shashank@edunetfoundation.org::0008d1ff-90e7-469a-9966-0dcad996503d" providerId="AD" clId="Web-{97FE3638-629A-480D-07DC-9B5F8A32A385}" dt="2023-01-10T06:55:19.600" v="291" actId="20577"/>
          <ac:spMkLst>
            <pc:docMk/>
            <pc:sldMk cId="2397465939" sldId="313"/>
            <ac:spMk id="2" creationId="{F9CF3097-D100-831C-3D7A-C234105101E4}"/>
          </ac:spMkLst>
        </pc:spChg>
      </pc:sldChg>
      <pc:sldChg chg="addSp modSp add replId">
        <pc:chgData name="Shashank Shekhar" userId="S::shashank@edunetfoundation.org::0008d1ff-90e7-469a-9966-0dcad996503d" providerId="AD" clId="Web-{97FE3638-629A-480D-07DC-9B5F8A32A385}" dt="2023-01-10T07:33:04.137" v="420"/>
        <pc:sldMkLst>
          <pc:docMk/>
          <pc:sldMk cId="2082446122" sldId="314"/>
        </pc:sldMkLst>
        <pc:spChg chg="add">
          <ac:chgData name="Shashank Shekhar" userId="S::shashank@edunetfoundation.org::0008d1ff-90e7-469a-9966-0dcad996503d" providerId="AD" clId="Web-{97FE3638-629A-480D-07DC-9B5F8A32A385}" dt="2023-01-10T06:54:13.550" v="265"/>
          <ac:spMkLst>
            <pc:docMk/>
            <pc:sldMk cId="2082446122" sldId="314"/>
            <ac:spMk id="2" creationId="{4B18394A-30BA-1EAC-9232-3ED4E1A736FA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3:04.137" v="420"/>
          <ac:picMkLst>
            <pc:docMk/>
            <pc:sldMk cId="2082446122" sldId="314"/>
            <ac:picMk id="3" creationId="{A6B4CDE2-58C9-A189-6CE0-052EC8793782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6:54:07.706" v="264" actId="14100"/>
        <pc:sldMkLst>
          <pc:docMk/>
          <pc:sldMk cId="4167253204" sldId="315"/>
        </pc:sldMkLst>
        <pc:spChg chg="add mod">
          <ac:chgData name="Shashank Shekhar" userId="S::shashank@edunetfoundation.org::0008d1ff-90e7-469a-9966-0dcad996503d" providerId="AD" clId="Web-{97FE3638-629A-480D-07DC-9B5F8A32A385}" dt="2023-01-10T06:54:07.706" v="264" actId="14100"/>
          <ac:spMkLst>
            <pc:docMk/>
            <pc:sldMk cId="4167253204" sldId="315"/>
            <ac:spMk id="2" creationId="{A30B4ADB-186F-8BC8-7CBA-BDBA7E36A489}"/>
          </ac:spMkLst>
        </pc:spChg>
      </pc:sldChg>
      <pc:sldChg chg="addSp delSp modSp add replId">
        <pc:chgData name="Shashank Shekhar" userId="S::shashank@edunetfoundation.org::0008d1ff-90e7-469a-9966-0dcad996503d" providerId="AD" clId="Web-{97FE3638-629A-480D-07DC-9B5F8A32A385}" dt="2023-01-10T07:33:11.184" v="421"/>
        <pc:sldMkLst>
          <pc:docMk/>
          <pc:sldMk cId="65698138" sldId="316"/>
        </pc:sldMkLst>
        <pc:spChg chg="del">
          <ac:chgData name="Shashank Shekhar" userId="S::shashank@edunetfoundation.org::0008d1ff-90e7-469a-9966-0dcad996503d" providerId="AD" clId="Web-{97FE3638-629A-480D-07DC-9B5F8A32A385}" dt="2023-01-10T06:55:30.522" v="293"/>
          <ac:spMkLst>
            <pc:docMk/>
            <pc:sldMk cId="65698138" sldId="316"/>
            <ac:spMk id="2" creationId="{F9CF3097-D100-831C-3D7A-C234105101E4}"/>
          </ac:spMkLst>
        </pc:spChg>
        <pc:spChg chg="add">
          <ac:chgData name="Shashank Shekhar" userId="S::shashank@edunetfoundation.org::0008d1ff-90e7-469a-9966-0dcad996503d" providerId="AD" clId="Web-{97FE3638-629A-480D-07DC-9B5F8A32A385}" dt="2023-01-10T06:55:42.194" v="295"/>
          <ac:spMkLst>
            <pc:docMk/>
            <pc:sldMk cId="65698138" sldId="316"/>
            <ac:spMk id="3" creationId="{70E61D81-E390-E396-09D4-B7AD27E242CB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3:11.184" v="421"/>
          <ac:picMkLst>
            <pc:docMk/>
            <pc:sldMk cId="65698138" sldId="316"/>
            <ac:picMk id="4" creationId="{FC55302D-CBA7-EEDD-A6A7-73A96D76BB89}"/>
          </ac:picMkLst>
        </pc:picChg>
      </pc:sldChg>
      <pc:sldChg chg="addSp modSp add del replId">
        <pc:chgData name="Shashank Shekhar" userId="S::shashank@edunetfoundation.org::0008d1ff-90e7-469a-9966-0dcad996503d" providerId="AD" clId="Web-{97FE3638-629A-480D-07DC-9B5F8A32A385}" dt="2023-01-10T06:53:10.157" v="231"/>
        <pc:sldMkLst>
          <pc:docMk/>
          <pc:sldMk cId="821935316" sldId="316"/>
        </pc:sldMkLst>
        <pc:spChg chg="add">
          <ac:chgData name="Shashank Shekhar" userId="S::shashank@edunetfoundation.org::0008d1ff-90e7-469a-9966-0dcad996503d" providerId="AD" clId="Web-{97FE3638-629A-480D-07DC-9B5F8A32A385}" dt="2023-01-10T06:53:02.797" v="228"/>
          <ac:spMkLst>
            <pc:docMk/>
            <pc:sldMk cId="821935316" sldId="316"/>
            <ac:spMk id="2" creationId="{D6D89082-9C8A-6E94-6945-32CB4CCD2427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6:53:05.844" v="230" actId="1076"/>
          <ac:picMkLst>
            <pc:docMk/>
            <pc:sldMk cId="821935316" sldId="316"/>
            <ac:picMk id="3" creationId="{86F24C55-85C9-7A98-44DF-0F2E13BE8E4F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6:57:07.120" v="328" actId="14100"/>
        <pc:sldMkLst>
          <pc:docMk/>
          <pc:sldMk cId="3356466937" sldId="317"/>
        </pc:sldMkLst>
        <pc:spChg chg="add mod">
          <ac:chgData name="Shashank Shekhar" userId="S::shashank@edunetfoundation.org::0008d1ff-90e7-469a-9966-0dcad996503d" providerId="AD" clId="Web-{97FE3638-629A-480D-07DC-9B5F8A32A385}" dt="2023-01-10T06:57:07.120" v="328" actId="14100"/>
          <ac:spMkLst>
            <pc:docMk/>
            <pc:sldMk cId="3356466937" sldId="317"/>
            <ac:spMk id="2" creationId="{EE6054EB-3B11-3A57-13A5-8F3D5CF92B92}"/>
          </ac:spMkLst>
        </pc:spChg>
      </pc:sldChg>
      <pc:sldChg chg="del">
        <pc:chgData name="Shashank Shekhar" userId="S::shashank@edunetfoundation.org::0008d1ff-90e7-469a-9966-0dcad996503d" providerId="AD" clId="Web-{97FE3638-629A-480D-07DC-9B5F8A32A385}" dt="2023-01-10T06:44:43.605" v="1"/>
        <pc:sldMkLst>
          <pc:docMk/>
          <pc:sldMk cId="3841599369" sldId="317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2"/>
        <pc:sldMkLst>
          <pc:docMk/>
          <pc:sldMk cId="1491071566" sldId="318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3"/>
        <pc:sldMkLst>
          <pc:docMk/>
          <pc:sldMk cId="1973439100" sldId="319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4"/>
        <pc:sldMkLst>
          <pc:docMk/>
          <pc:sldMk cId="1803703722" sldId="320"/>
        </pc:sldMkLst>
      </pc:sldChg>
    </pc:docChg>
  </pc:docChgLst>
  <pc:docChgLst>
    <pc:chgData name="Shashank Shekhar" userId="S::shashank@edunetfoundation.org::0008d1ff-90e7-469a-9966-0dcad996503d" providerId="AD" clId="Web-{BF8915CD-41A0-336D-FAC2-27125DAA142E}"/>
    <pc:docChg chg="addSld delSld modSld">
      <pc:chgData name="Shashank Shekhar" userId="S::shashank@edunetfoundation.org::0008d1ff-90e7-469a-9966-0dcad996503d" providerId="AD" clId="Web-{BF8915CD-41A0-336D-FAC2-27125DAA142E}" dt="2023-01-10T06:43:59.319" v="411"/>
      <pc:docMkLst>
        <pc:docMk/>
      </pc:docMkLst>
      <pc:sldChg chg="del">
        <pc:chgData name="Shashank Shekhar" userId="S::shashank@edunetfoundation.org::0008d1ff-90e7-469a-9966-0dcad996503d" providerId="AD" clId="Web-{BF8915CD-41A0-336D-FAC2-27125DAA142E}" dt="2023-01-10T06:20:17.566" v="20"/>
        <pc:sldMkLst>
          <pc:docMk/>
          <pc:sldMk cId="1464327425" sldId="257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9"/>
        <pc:sldMkLst>
          <pc:docMk/>
          <pc:sldMk cId="191993363" sldId="25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8"/>
        <pc:sldMkLst>
          <pc:docMk/>
          <pc:sldMk cId="2674905746" sldId="25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7"/>
        <pc:sldMkLst>
          <pc:docMk/>
          <pc:sldMk cId="2007927115" sldId="260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6"/>
        <pc:sldMkLst>
          <pc:docMk/>
          <pc:sldMk cId="12027088" sldId="261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5"/>
        <pc:sldMkLst>
          <pc:docMk/>
          <pc:sldMk cId="3487552354" sldId="262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4"/>
        <pc:sldMkLst>
          <pc:docMk/>
          <pc:sldMk cId="3054113713" sldId="263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3"/>
        <pc:sldMkLst>
          <pc:docMk/>
          <pc:sldMk cId="1474573167" sldId="26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2"/>
        <pc:sldMkLst>
          <pc:docMk/>
          <pc:sldMk cId="2892038124" sldId="265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11"/>
        <pc:sldMkLst>
          <pc:docMk/>
          <pc:sldMk cId="2463009587" sldId="271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10"/>
        <pc:sldMkLst>
          <pc:docMk/>
          <pc:sldMk cId="2998138638" sldId="272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9"/>
        <pc:sldMkLst>
          <pc:docMk/>
          <pc:sldMk cId="2515664703" sldId="27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8"/>
        <pc:sldMkLst>
          <pc:docMk/>
          <pc:sldMk cId="3762525857" sldId="27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7"/>
        <pc:sldMkLst>
          <pc:docMk/>
          <pc:sldMk cId="1190397708" sldId="27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6"/>
        <pc:sldMkLst>
          <pc:docMk/>
          <pc:sldMk cId="2800929975" sldId="28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5"/>
        <pc:sldMkLst>
          <pc:docMk/>
          <pc:sldMk cId="4187634725" sldId="286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4"/>
        <pc:sldMkLst>
          <pc:docMk/>
          <pc:sldMk cId="3454239255" sldId="28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3"/>
        <pc:sldMkLst>
          <pc:docMk/>
          <pc:sldMk cId="3109008060" sldId="290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2"/>
        <pc:sldMkLst>
          <pc:docMk/>
          <pc:sldMk cId="463346567" sldId="29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1"/>
        <pc:sldMkLst>
          <pc:docMk/>
          <pc:sldMk cId="1525469347" sldId="29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0"/>
        <pc:sldMkLst>
          <pc:docMk/>
          <pc:sldMk cId="1896460268" sldId="301"/>
        </pc:sldMkLst>
      </pc:sldChg>
      <pc:sldChg chg="addSp delSp modSp">
        <pc:chgData name="Shashank Shekhar" userId="S::shashank@edunetfoundation.org::0008d1ff-90e7-469a-9966-0dcad996503d" providerId="AD" clId="Web-{BF8915CD-41A0-336D-FAC2-27125DAA142E}" dt="2023-01-10T06:24:45.013" v="65" actId="1076"/>
        <pc:sldMkLst>
          <pc:docMk/>
          <pc:sldMk cId="785673249" sldId="305"/>
        </pc:sldMkLst>
        <pc:spChg chg="del mod">
          <ac:chgData name="Shashank Shekhar" userId="S::shashank@edunetfoundation.org::0008d1ff-90e7-469a-9966-0dcad996503d" providerId="AD" clId="Web-{BF8915CD-41A0-336D-FAC2-27125DAA142E}" dt="2023-01-10T06:20:26.551" v="22"/>
          <ac:spMkLst>
            <pc:docMk/>
            <pc:sldMk cId="785673249" sldId="305"/>
            <ac:spMk id="2" creationId="{0CB861E6-562D-6B94-2228-ADF34E8A06F7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4:45.013" v="65" actId="1076"/>
          <ac:spMkLst>
            <pc:docMk/>
            <pc:sldMk cId="785673249" sldId="305"/>
            <ac:spMk id="3" creationId="{67F36C4A-B938-3DC0-2608-33CE19EF88BD}"/>
          </ac:spMkLst>
        </pc:sp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5:40.031" v="89" actId="1076"/>
        <pc:sldMkLst>
          <pc:docMk/>
          <pc:sldMk cId="4119359226" sldId="306"/>
        </pc:sldMkLst>
        <pc:spChg chg="add mod">
          <ac:chgData name="Shashank Shekhar" userId="S::shashank@edunetfoundation.org::0008d1ff-90e7-469a-9966-0dcad996503d" providerId="AD" clId="Web-{BF8915CD-41A0-336D-FAC2-27125DAA142E}" dt="2023-01-10T06:25:19.780" v="82" actId="1076"/>
          <ac:spMkLst>
            <pc:docMk/>
            <pc:sldMk cId="4119359226" sldId="306"/>
            <ac:spMk id="2" creationId="{EF65D4E6-43D8-6BA8-8F34-C87CE4EA81B5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5:40.031" v="89" actId="1076"/>
          <ac:spMkLst>
            <pc:docMk/>
            <pc:sldMk cId="4119359226" sldId="306"/>
            <ac:spMk id="4" creationId="{2EC0ED67-5CA8-0DA9-7F81-23C5E9659C08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5:29.640" v="86" actId="1076"/>
          <ac:picMkLst>
            <pc:docMk/>
            <pc:sldMk cId="4119359226" sldId="306"/>
            <ac:picMk id="3" creationId="{B7045A34-4163-D3C0-35BC-E8CCE4C58BF3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9:32.101" v="163" actId="1076"/>
        <pc:sldMkLst>
          <pc:docMk/>
          <pc:sldMk cId="3772655040" sldId="307"/>
        </pc:sldMkLst>
        <pc:spChg chg="add mod">
          <ac:chgData name="Shashank Shekhar" userId="S::shashank@edunetfoundation.org::0008d1ff-90e7-469a-9966-0dcad996503d" providerId="AD" clId="Web-{BF8915CD-41A0-336D-FAC2-27125DAA142E}" dt="2023-01-10T06:28:38.802" v="136" actId="14100"/>
          <ac:spMkLst>
            <pc:docMk/>
            <pc:sldMk cId="3772655040" sldId="307"/>
            <ac:spMk id="3" creationId="{2899AE43-8DD3-294B-BF2D-6220CFAE846C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9:25.398" v="158" actId="1076"/>
          <ac:spMkLst>
            <pc:docMk/>
            <pc:sldMk cId="3772655040" sldId="307"/>
            <ac:spMk id="4" creationId="{62362E1E-2A3D-98ED-257C-5CD075AD75FF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9:32.101" v="163" actId="1076"/>
          <ac:picMkLst>
            <pc:docMk/>
            <pc:sldMk cId="3772655040" sldId="307"/>
            <ac:picMk id="5" creationId="{C35F8841-78CC-D8D9-01AF-0A234B1003CE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7:07.987" v="123" actId="1076"/>
        <pc:sldMkLst>
          <pc:docMk/>
          <pc:sldMk cId="3404010519" sldId="308"/>
        </pc:sldMkLst>
        <pc:spChg chg="add mod">
          <ac:chgData name="Shashank Shekhar" userId="S::shashank@edunetfoundation.org::0008d1ff-90e7-469a-9966-0dcad996503d" providerId="AD" clId="Web-{BF8915CD-41A0-336D-FAC2-27125DAA142E}" dt="2023-01-10T06:26:16.532" v="108" actId="14100"/>
          <ac:spMkLst>
            <pc:docMk/>
            <pc:sldMk cId="3404010519" sldId="308"/>
            <ac:spMk id="3" creationId="{F9254C88-DC9F-A36F-C4BC-5BC1CCDC75B1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6:42.486" v="116" actId="1076"/>
          <ac:spMkLst>
            <pc:docMk/>
            <pc:sldMk cId="3404010519" sldId="308"/>
            <ac:spMk id="4" creationId="{20C2D6D4-F677-1B79-B16C-CE0289364FBC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7:07.987" v="123" actId="1076"/>
          <ac:spMkLst>
            <pc:docMk/>
            <pc:sldMk cId="3404010519" sldId="308"/>
            <ac:spMk id="6" creationId="{D41F71E2-B447-07C4-9BFC-DF08F8D0CECA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6:52.346" v="120" actId="1076"/>
          <ac:picMkLst>
            <pc:docMk/>
            <pc:sldMk cId="3404010519" sldId="308"/>
            <ac:picMk id="5" creationId="{5DE9CF49-316E-1526-50A8-2F6F4C66D801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7:08.539" v="269" actId="1076"/>
        <pc:sldMkLst>
          <pc:docMk/>
          <pc:sldMk cId="3162875144" sldId="309"/>
        </pc:sldMkLst>
        <pc:spChg chg="add mod">
          <ac:chgData name="Shashank Shekhar" userId="S::shashank@edunetfoundation.org::0008d1ff-90e7-469a-9966-0dcad996503d" providerId="AD" clId="Web-{BF8915CD-41A0-336D-FAC2-27125DAA142E}" dt="2023-01-10T06:37:07.226" v="268" actId="14100"/>
          <ac:spMkLst>
            <pc:docMk/>
            <pc:sldMk cId="3162875144" sldId="309"/>
            <ac:spMk id="2" creationId="{76A144EA-94C6-4A34-B812-999E2B89ABA2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7:08.539" v="269" actId="1076"/>
          <ac:picMkLst>
            <pc:docMk/>
            <pc:sldMk cId="3162875144" sldId="309"/>
            <ac:picMk id="3" creationId="{0E0A056F-8E23-3D9F-C22B-42D7133B51D6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6:28.240" v="248" actId="1076"/>
        <pc:sldMkLst>
          <pc:docMk/>
          <pc:sldMk cId="3974611785" sldId="310"/>
        </pc:sldMkLst>
        <pc:spChg chg="add mod">
          <ac:chgData name="Shashank Shekhar" userId="S::shashank@edunetfoundation.org::0008d1ff-90e7-469a-9966-0dcad996503d" providerId="AD" clId="Web-{BF8915CD-41A0-336D-FAC2-27125DAA142E}" dt="2023-01-10T06:36:23.365" v="245" actId="14100"/>
          <ac:spMkLst>
            <pc:docMk/>
            <pc:sldMk cId="3974611785" sldId="310"/>
            <ac:spMk id="2" creationId="{B612727F-C4AE-2729-8D46-50920AB1D312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6:28.240" v="248" actId="1076"/>
          <ac:picMkLst>
            <pc:docMk/>
            <pc:sldMk cId="3974611785" sldId="310"/>
            <ac:picMk id="3" creationId="{E1AE08EB-A2A1-4B94-4F85-F60019415966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1:32.340" v="210" actId="1076"/>
        <pc:sldMkLst>
          <pc:docMk/>
          <pc:sldMk cId="3684533699" sldId="311"/>
        </pc:sldMkLst>
        <pc:spChg chg="add mod">
          <ac:chgData name="Shashank Shekhar" userId="S::shashank@edunetfoundation.org::0008d1ff-90e7-469a-9966-0dcad996503d" providerId="AD" clId="Web-{BF8915CD-41A0-336D-FAC2-27125DAA142E}" dt="2023-01-10T06:31:22.120" v="205" actId="20577"/>
          <ac:spMkLst>
            <pc:docMk/>
            <pc:sldMk cId="3684533699" sldId="311"/>
            <ac:spMk id="2" creationId="{E180DFFF-D639-C3D1-0F03-874D4B90F806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1:32.340" v="210" actId="1076"/>
          <ac:picMkLst>
            <pc:docMk/>
            <pc:sldMk cId="3684533699" sldId="311"/>
            <ac:picMk id="3" creationId="{1927DD68-E8C1-C9E7-9684-0C361FEF3037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0:40.619" v="183" actId="1076"/>
        <pc:sldMkLst>
          <pc:docMk/>
          <pc:sldMk cId="3918671425" sldId="312"/>
        </pc:sldMkLst>
        <pc:spChg chg="add mod">
          <ac:chgData name="Shashank Shekhar" userId="S::shashank@edunetfoundation.org::0008d1ff-90e7-469a-9966-0dcad996503d" providerId="AD" clId="Web-{BF8915CD-41A0-336D-FAC2-27125DAA142E}" dt="2023-01-10T06:30:40.619" v="183" actId="1076"/>
          <ac:spMkLst>
            <pc:docMk/>
            <pc:sldMk cId="3918671425" sldId="312"/>
            <ac:spMk id="2" creationId="{B4E7C54F-59F6-305D-833E-628B82879D8B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0:33.416" v="181" actId="14100"/>
          <ac:picMkLst>
            <pc:docMk/>
            <pc:sldMk cId="3918671425" sldId="312"/>
            <ac:picMk id="3" creationId="{7E0E1139-47D1-E0B6-25B2-577AB0796ECA}"/>
          </ac:picMkLst>
        </pc:picChg>
        <pc:picChg chg="add mod">
          <ac:chgData name="Shashank Shekhar" userId="S::shashank@edunetfoundation.org::0008d1ff-90e7-469a-9966-0dcad996503d" providerId="AD" clId="Web-{BF8915CD-41A0-336D-FAC2-27125DAA142E}" dt="2023-01-10T06:30:35.384" v="182" actId="1076"/>
          <ac:picMkLst>
            <pc:docMk/>
            <pc:sldMk cId="3918671425" sldId="312"/>
            <ac:picMk id="4" creationId="{538A0DAE-E2B1-3928-9535-B4CC7A22C481}"/>
          </ac:picMkLst>
        </pc:picChg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8"/>
        <pc:sldMkLst>
          <pc:docMk/>
          <pc:sldMk cId="2659502700" sldId="31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9"/>
        <pc:sldMkLst>
          <pc:docMk/>
          <pc:sldMk cId="3750875697" sldId="31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10"/>
        <pc:sldMkLst>
          <pc:docMk/>
          <pc:sldMk cId="2632945043" sldId="31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11"/>
        <pc:sldMkLst>
          <pc:docMk/>
          <pc:sldMk cId="3396131755" sldId="316"/>
        </pc:sldMkLst>
      </pc:sldChg>
      <pc:sldChg chg="addSp modSp add replId">
        <pc:chgData name="Shashank Shekhar" userId="S::shashank@edunetfoundation.org::0008d1ff-90e7-469a-9966-0dcad996503d" providerId="AD" clId="Web-{BF8915CD-41A0-336D-FAC2-27125DAA142E}" dt="2023-01-10T06:43:48.646" v="391" actId="14100"/>
        <pc:sldMkLst>
          <pc:docMk/>
          <pc:sldMk cId="3841599369" sldId="317"/>
        </pc:sldMkLst>
        <pc:spChg chg="add mod">
          <ac:chgData name="Shashank Shekhar" userId="S::shashank@edunetfoundation.org::0008d1ff-90e7-469a-9966-0dcad996503d" providerId="AD" clId="Web-{BF8915CD-41A0-336D-FAC2-27125DAA142E}" dt="2023-01-10T06:43:48.646" v="391" actId="14100"/>
          <ac:spMkLst>
            <pc:docMk/>
            <pc:sldMk cId="3841599369" sldId="317"/>
            <ac:spMk id="2" creationId="{BA6E1942-984A-BAC4-8E51-E36E2562B473}"/>
          </ac:spMkLst>
        </pc:sp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1:19.782" v="345" actId="14100"/>
        <pc:sldMkLst>
          <pc:docMk/>
          <pc:sldMk cId="1491071566" sldId="318"/>
        </pc:sldMkLst>
        <pc:spChg chg="add mod">
          <ac:chgData name="Shashank Shekhar" userId="S::shashank@edunetfoundation.org::0008d1ff-90e7-469a-9966-0dcad996503d" providerId="AD" clId="Web-{BF8915CD-41A0-336D-FAC2-27125DAA142E}" dt="2023-01-10T06:41:11.219" v="340" actId="20577"/>
          <ac:spMkLst>
            <pc:docMk/>
            <pc:sldMk cId="1491071566" sldId="318"/>
            <ac:spMk id="2" creationId="{564B6A0E-8686-BABA-F179-6A3622518223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41:17.047" v="343" actId="1076"/>
          <ac:picMkLst>
            <pc:docMk/>
            <pc:sldMk cId="1491071566" sldId="318"/>
            <ac:picMk id="3" creationId="{EC74D42A-3EE8-0C1F-734D-D0BE99813172}"/>
          </ac:picMkLst>
        </pc:picChg>
        <pc:picChg chg="add mod">
          <ac:chgData name="Shashank Shekhar" userId="S::shashank@edunetfoundation.org::0008d1ff-90e7-469a-9966-0dcad996503d" providerId="AD" clId="Web-{BF8915CD-41A0-336D-FAC2-27125DAA142E}" dt="2023-01-10T06:41:19.782" v="345" actId="14100"/>
          <ac:picMkLst>
            <pc:docMk/>
            <pc:sldMk cId="1491071566" sldId="318"/>
            <ac:picMk id="4" creationId="{63C99D4D-C0AD-4FD3-B91D-4D306241926B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0:07.529" v="315" actId="1076"/>
        <pc:sldMkLst>
          <pc:docMk/>
          <pc:sldMk cId="1973439100" sldId="319"/>
        </pc:sldMkLst>
        <pc:spChg chg="add mod">
          <ac:chgData name="Shashank Shekhar" userId="S::shashank@edunetfoundation.org::0008d1ff-90e7-469a-9966-0dcad996503d" providerId="AD" clId="Web-{BF8915CD-41A0-336D-FAC2-27125DAA142E}" dt="2023-01-10T06:40:02.404" v="311" actId="20577"/>
          <ac:spMkLst>
            <pc:docMk/>
            <pc:sldMk cId="1973439100" sldId="319"/>
            <ac:spMk id="2" creationId="{F323DD3C-F436-5766-8FF0-26553659669B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40:07.529" v="315" actId="1076"/>
          <ac:picMkLst>
            <pc:docMk/>
            <pc:sldMk cId="1973439100" sldId="319"/>
            <ac:picMk id="3" creationId="{D8E9FD8A-230E-3722-5FF2-167E7462260C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2:44.003" v="379" actId="1076"/>
        <pc:sldMkLst>
          <pc:docMk/>
          <pc:sldMk cId="1803703722" sldId="320"/>
        </pc:sldMkLst>
        <pc:spChg chg="add mod">
          <ac:chgData name="Shashank Shekhar" userId="S::shashank@edunetfoundation.org::0008d1ff-90e7-469a-9966-0dcad996503d" providerId="AD" clId="Web-{BF8915CD-41A0-336D-FAC2-27125DAA142E}" dt="2023-01-10T06:42:44.003" v="379" actId="1076"/>
          <ac:spMkLst>
            <pc:docMk/>
            <pc:sldMk cId="1803703722" sldId="320"/>
            <ac:spMk id="2" creationId="{F2313814-C850-A96A-D9EF-47DA5C74E561}"/>
          </ac:spMkLst>
        </pc:spChg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2"/>
        <pc:sldMkLst>
          <pc:docMk/>
          <pc:sldMk cId="2626409552" sldId="321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3"/>
        <pc:sldMkLst>
          <pc:docMk/>
          <pc:sldMk cId="3722880047" sldId="322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4"/>
        <pc:sldMkLst>
          <pc:docMk/>
          <pc:sldMk cId="2579300073" sldId="32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5"/>
        <pc:sldMkLst>
          <pc:docMk/>
          <pc:sldMk cId="990602505" sldId="32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6"/>
        <pc:sldMkLst>
          <pc:docMk/>
          <pc:sldMk cId="2131950427" sldId="32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7"/>
        <pc:sldMkLst>
          <pc:docMk/>
          <pc:sldMk cId="3385183813" sldId="326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8"/>
        <pc:sldMkLst>
          <pc:docMk/>
          <pc:sldMk cId="186139710" sldId="327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9"/>
        <pc:sldMkLst>
          <pc:docMk/>
          <pc:sldMk cId="263377586" sldId="328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0"/>
        <pc:sldMkLst>
          <pc:docMk/>
          <pc:sldMk cId="2184944727" sldId="329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1"/>
        <pc:sldMkLst>
          <pc:docMk/>
          <pc:sldMk cId="3817078325" sldId="330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2"/>
        <pc:sldMkLst>
          <pc:docMk/>
          <pc:sldMk cId="3777179121" sldId="331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3"/>
        <pc:sldMkLst>
          <pc:docMk/>
          <pc:sldMk cId="4129535890" sldId="332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4"/>
        <pc:sldMkLst>
          <pc:docMk/>
          <pc:sldMk cId="751383519" sldId="33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5"/>
        <pc:sldMkLst>
          <pc:docMk/>
          <pc:sldMk cId="1104930302" sldId="33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6"/>
        <pc:sldMkLst>
          <pc:docMk/>
          <pc:sldMk cId="3007881424" sldId="33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7"/>
        <pc:sldMkLst>
          <pc:docMk/>
          <pc:sldMk cId="1444402675" sldId="336"/>
        </pc:sldMkLst>
      </pc:sldChg>
    </pc:docChg>
  </pc:docChgLst>
  <pc:docChgLst>
    <pc:chgData name="Shashank Shekhar" userId="S::shashank@edunetfoundation.org::0008d1ff-90e7-469a-9966-0dcad996503d" providerId="AD" clId="Web-{29CCC650-C2DB-07F7-BA20-4BE6385C2672}"/>
    <pc:docChg chg="modSld">
      <pc:chgData name="Shashank Shekhar" userId="S::shashank@edunetfoundation.org::0008d1ff-90e7-469a-9966-0dcad996503d" providerId="AD" clId="Web-{29CCC650-C2DB-07F7-BA20-4BE6385C2672}" dt="2022-05-23T05:47:20.324" v="1" actId="1076"/>
      <pc:docMkLst>
        <pc:docMk/>
      </pc:docMkLst>
      <pc:sldChg chg="modSp">
        <pc:chgData name="Shashank Shekhar" userId="S::shashank@edunetfoundation.org::0008d1ff-90e7-469a-9966-0dcad996503d" providerId="AD" clId="Web-{29CCC650-C2DB-07F7-BA20-4BE6385C2672}" dt="2022-05-23T05:47:20.324" v="1" actId="1076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29CCC650-C2DB-07F7-BA20-4BE6385C2672}" dt="2022-05-23T05:47:20.324" v="1" actId="1076"/>
          <ac:spMkLst>
            <pc:docMk/>
            <pc:sldMk cId="3454239255" sldId="289"/>
            <ac:spMk id="2" creationId="{53CB2BB3-CA6C-5E96-E403-E5606E526447}"/>
          </ac:spMkLst>
        </pc:spChg>
      </pc:sldChg>
      <pc:sldChg chg="delSp">
        <pc:chgData name="Shashank Shekhar" userId="S::shashank@edunetfoundation.org::0008d1ff-90e7-469a-9966-0dcad996503d" providerId="AD" clId="Web-{29CCC650-C2DB-07F7-BA20-4BE6385C2672}" dt="2022-05-23T05:46:37.354" v="0"/>
        <pc:sldMkLst>
          <pc:docMk/>
          <pc:sldMk cId="785673249" sldId="305"/>
        </pc:sldMkLst>
        <pc:spChg chg="del">
          <ac:chgData name="Shashank Shekhar" userId="S::shashank@edunetfoundation.org::0008d1ff-90e7-469a-9966-0dcad996503d" providerId="AD" clId="Web-{29CCC650-C2DB-07F7-BA20-4BE6385C2672}" dt="2022-05-23T05:46:37.354" v="0"/>
          <ac:spMkLst>
            <pc:docMk/>
            <pc:sldMk cId="785673249" sldId="305"/>
            <ac:spMk id="3" creationId="{4EFF47C9-7475-F252-5B8E-6832726EB004}"/>
          </ac:spMkLst>
        </pc:spChg>
      </pc:sldChg>
    </pc:docChg>
  </pc:docChgLst>
  <pc:docChgLst>
    <pc:chgData name="Shashank Shekhar" userId="S::shashank@edunetfoundation.org::0008d1ff-90e7-469a-9966-0dcad996503d" providerId="AD" clId="Web-{E703E92A-F5A7-B3D9-0EB7-8291BE8801A8}"/>
    <pc:docChg chg="modSld">
      <pc:chgData name="Shashank Shekhar" userId="S::shashank@edunetfoundation.org::0008d1ff-90e7-469a-9966-0dcad996503d" providerId="AD" clId="Web-{E703E92A-F5A7-B3D9-0EB7-8291BE8801A8}" dt="2022-07-07T01:35:08.747" v="0" actId="1076"/>
      <pc:docMkLst>
        <pc:docMk/>
      </pc:docMkLst>
      <pc:sldChg chg="modSp">
        <pc:chgData name="Shashank Shekhar" userId="S::shashank@edunetfoundation.org::0008d1ff-90e7-469a-9966-0dcad996503d" providerId="AD" clId="Web-{E703E92A-F5A7-B3D9-0EB7-8291BE8801A8}" dt="2022-07-07T01:35:08.747" v="0" actId="1076"/>
        <pc:sldMkLst>
          <pc:docMk/>
          <pc:sldMk cId="1464327425" sldId="257"/>
        </pc:sldMkLst>
        <pc:spChg chg="mod">
          <ac:chgData name="Shashank Shekhar" userId="S::shashank@edunetfoundation.org::0008d1ff-90e7-469a-9966-0dcad996503d" providerId="AD" clId="Web-{E703E92A-F5A7-B3D9-0EB7-8291BE8801A8}" dt="2022-07-07T01:35:08.747" v="0" actId="1076"/>
          <ac:spMkLst>
            <pc:docMk/>
            <pc:sldMk cId="1464327425" sldId="257"/>
            <ac:spMk id="5" creationId="{741FDA16-5F26-D116-FC2E-05C7CC8E5F23}"/>
          </ac:spMkLst>
        </pc:spChg>
      </pc:sldChg>
    </pc:docChg>
  </pc:docChgLst>
  <pc:docChgLst>
    <pc:chgData name="Shashank Shekhar" userId="S::shashank@edunetfoundation.org::0008d1ff-90e7-469a-9966-0dcad996503d" providerId="AD" clId="Web-{AAD309A2-48D7-2CF1-A4E0-D51C92CE51E2}"/>
    <pc:docChg chg="addSld delSld modSld">
      <pc:chgData name="Shashank Shekhar" userId="S::shashank@edunetfoundation.org::0008d1ff-90e7-469a-9966-0dcad996503d" providerId="AD" clId="Web-{AAD309A2-48D7-2CF1-A4E0-D51C92CE51E2}" dt="2023-01-10T08:42:09.911" v="1018"/>
      <pc:docMkLst>
        <pc:docMk/>
      </pc:docMkLst>
      <pc:sldChg chg="addSp modSp">
        <pc:chgData name="Shashank Shekhar" userId="S::shashank@edunetfoundation.org::0008d1ff-90e7-469a-9966-0dcad996503d" providerId="AD" clId="Web-{AAD309A2-48D7-2CF1-A4E0-D51C92CE51E2}" dt="2023-01-10T07:43:13.833" v="46" actId="1076"/>
        <pc:sldMkLst>
          <pc:docMk/>
          <pc:sldMk cId="785673249" sldId="305"/>
        </pc:sldMkLst>
        <pc:spChg chg="mod">
          <ac:chgData name="Shashank Shekhar" userId="S::shashank@edunetfoundation.org::0008d1ff-90e7-469a-9966-0dcad996503d" providerId="AD" clId="Web-{AAD309A2-48D7-2CF1-A4E0-D51C92CE51E2}" dt="2023-01-10T07:43:13.833" v="46" actId="1076"/>
          <ac:spMkLst>
            <pc:docMk/>
            <pc:sldMk cId="785673249" sldId="305"/>
            <ac:spMk id="2" creationId="{6FEEDF80-9166-F53A-860A-6CC42FC949DF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43:08.630" v="45" actId="1076"/>
          <ac:picMkLst>
            <pc:docMk/>
            <pc:sldMk cId="785673249" sldId="305"/>
            <ac:picMk id="3" creationId="{44B3C17C-BFD4-9BE7-1A1A-C7C50F235886}"/>
          </ac:picMkLst>
        </pc:picChg>
        <pc:picChg chg="mod">
          <ac:chgData name="Shashank Shekhar" userId="S::shashank@edunetfoundation.org::0008d1ff-90e7-469a-9966-0dcad996503d" providerId="AD" clId="Web-{AAD309A2-48D7-2CF1-A4E0-D51C92CE51E2}" dt="2023-01-10T07:43:06.473" v="44" actId="1076"/>
          <ac:picMkLst>
            <pc:docMk/>
            <pc:sldMk cId="785673249" sldId="305"/>
            <ac:picMk id="4" creationId="{D095F692-6CAD-69DD-EFBE-40457945ADC6}"/>
          </ac:picMkLst>
        </pc:picChg>
      </pc:sldChg>
      <pc:sldChg chg="addSp delSp modSp">
        <pc:chgData name="Shashank Shekhar" userId="S::shashank@edunetfoundation.org::0008d1ff-90e7-469a-9966-0dcad996503d" providerId="AD" clId="Web-{AAD309A2-48D7-2CF1-A4E0-D51C92CE51E2}" dt="2023-01-10T07:48:55.393" v="148" actId="20577"/>
        <pc:sldMkLst>
          <pc:docMk/>
          <pc:sldMk cId="3899772512" sldId="306"/>
        </pc:sldMkLst>
        <pc:spChg chg="del">
          <ac:chgData name="Shashank Shekhar" userId="S::shashank@edunetfoundation.org::0008d1ff-90e7-469a-9966-0dcad996503d" providerId="AD" clId="Web-{AAD309A2-48D7-2CF1-A4E0-D51C92CE51E2}" dt="2023-01-10T07:44:01.725" v="59"/>
          <ac:spMkLst>
            <pc:docMk/>
            <pc:sldMk cId="3899772512" sldId="306"/>
            <ac:spMk id="2" creationId="{7DFE273F-B802-6A70-5C00-C51B8EE7D76E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7:48:55.393" v="148" actId="20577"/>
          <ac:spMkLst>
            <pc:docMk/>
            <pc:sldMk cId="3899772512" sldId="306"/>
            <ac:spMk id="4" creationId="{810293C3-7FAA-AE0D-A018-3DDEEBED59EA}"/>
          </ac:spMkLst>
        </pc:spChg>
        <pc:picChg chg="del">
          <ac:chgData name="Shashank Shekhar" userId="S::shashank@edunetfoundation.org::0008d1ff-90e7-469a-9966-0dcad996503d" providerId="AD" clId="Web-{AAD309A2-48D7-2CF1-A4E0-D51C92CE51E2}" dt="2023-01-10T07:44:00.194" v="58"/>
          <ac:picMkLst>
            <pc:docMk/>
            <pc:sldMk cId="3899772512" sldId="306"/>
            <ac:picMk id="3" creationId="{BF436CC5-03E3-32E1-8E56-7E1546A779BB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7:46:00.105" v="136" actId="1076"/>
        <pc:sldMkLst>
          <pc:docMk/>
          <pc:sldMk cId="2085430" sldId="307"/>
        </pc:sldMkLst>
        <pc:spChg chg="add">
          <ac:chgData name="Shashank Shekhar" userId="S::shashank@edunetfoundation.org::0008d1ff-90e7-469a-9966-0dcad996503d" providerId="AD" clId="Web-{AAD309A2-48D7-2CF1-A4E0-D51C92CE51E2}" dt="2023-01-10T07:45:50.152" v="130"/>
          <ac:spMkLst>
            <pc:docMk/>
            <pc:sldMk cId="2085430" sldId="307"/>
            <ac:spMk id="2" creationId="{68100D8B-6795-D8BD-342E-D05F7B3F22DB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46:00.105" v="136" actId="1076"/>
          <ac:picMkLst>
            <pc:docMk/>
            <pc:sldMk cId="2085430" sldId="307"/>
            <ac:picMk id="3" creationId="{CAD5D781-D17F-ED5F-C90D-C8296B871753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56"/>
        <pc:sldMkLst>
          <pc:docMk/>
          <pc:sldMk cId="907105343" sldId="307"/>
        </pc:sldMkLst>
      </pc:sldChg>
      <pc:sldChg chg="del">
        <pc:chgData name="Shashank Shekhar" userId="S::shashank@edunetfoundation.org::0008d1ff-90e7-469a-9966-0dcad996503d" providerId="AD" clId="Web-{AAD309A2-48D7-2CF1-A4E0-D51C92CE51E2}" dt="2023-01-10T07:43:31.896" v="57"/>
        <pc:sldMkLst>
          <pc:docMk/>
          <pc:sldMk cId="485632239" sldId="308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7:51:56.197" v="203" actId="1076"/>
        <pc:sldMkLst>
          <pc:docMk/>
          <pc:sldMk cId="4125778914" sldId="308"/>
        </pc:sldMkLst>
        <pc:spChg chg="add mod">
          <ac:chgData name="Shashank Shekhar" userId="S::shashank@edunetfoundation.org::0008d1ff-90e7-469a-9966-0dcad996503d" providerId="AD" clId="Web-{AAD309A2-48D7-2CF1-A4E0-D51C92CE51E2}" dt="2023-01-10T07:51:34.009" v="194" actId="20577"/>
          <ac:spMkLst>
            <pc:docMk/>
            <pc:sldMk cId="4125778914" sldId="308"/>
            <ac:spMk id="2" creationId="{806F317B-BD6D-1753-D0FC-9077529CDDF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51:56.197" v="203" actId="1076"/>
          <ac:picMkLst>
            <pc:docMk/>
            <pc:sldMk cId="4125778914" sldId="308"/>
            <ac:picMk id="3" creationId="{A87A4D60-2D3A-40A3-08E7-23EFA0277C47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7:50:46.523" v="183"/>
        <pc:sldMkLst>
          <pc:docMk/>
          <pc:sldMk cId="2114302607" sldId="309"/>
        </pc:sldMkLst>
        <pc:spChg chg="add mod">
          <ac:chgData name="Shashank Shekhar" userId="S::shashank@edunetfoundation.org::0008d1ff-90e7-469a-9966-0dcad996503d" providerId="AD" clId="Web-{AAD309A2-48D7-2CF1-A4E0-D51C92CE51E2}" dt="2023-01-10T07:49:03.331" v="154" actId="20577"/>
          <ac:spMkLst>
            <pc:docMk/>
            <pc:sldMk cId="2114302607" sldId="309"/>
            <ac:spMk id="2" creationId="{6A6687DE-1C04-3DB6-A390-5EDE35D6553C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7:49:50.864" v="171" actId="14100"/>
          <ac:spMkLst>
            <pc:docMk/>
            <pc:sldMk cId="2114302607" sldId="309"/>
            <ac:spMk id="4" creationId="{35B81C82-7397-EEFD-323A-D4BF0BAA74F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49:19.613" v="157" actId="1076"/>
          <ac:picMkLst>
            <pc:docMk/>
            <pc:sldMk cId="2114302607" sldId="309"/>
            <ac:picMk id="3" creationId="{2D36AF2B-5CB6-32A3-635A-64BF39FE3869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7:49:40.661" v="165" actId="1076"/>
          <ac:picMkLst>
            <pc:docMk/>
            <pc:sldMk cId="2114302607" sldId="309"/>
            <ac:picMk id="5" creationId="{70306E1D-524C-FFA0-CC40-64AA2F3EEF3F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7:50:46.523" v="183"/>
          <ac:cxnSpMkLst>
            <pc:docMk/>
            <pc:sldMk cId="2114302607" sldId="309"/>
            <ac:cxnSpMk id="6" creationId="{094B6E03-2E34-E57D-9029-B14359D62D7D}"/>
          </ac:cxnSpMkLst>
        </pc:cxnChg>
      </pc:sldChg>
      <pc:sldChg chg="del">
        <pc:chgData name="Shashank Shekhar" userId="S::shashank@edunetfoundation.org::0008d1ff-90e7-469a-9966-0dcad996503d" providerId="AD" clId="Web-{AAD309A2-48D7-2CF1-A4E0-D51C92CE51E2}" dt="2023-01-10T07:43:31.880" v="52"/>
        <pc:sldMkLst>
          <pc:docMk/>
          <pc:sldMk cId="3874123851" sldId="309"/>
        </pc:sldMkLst>
      </pc:sldChg>
      <pc:sldChg chg="del">
        <pc:chgData name="Shashank Shekhar" userId="S::shashank@edunetfoundation.org::0008d1ff-90e7-469a-9966-0dcad996503d" providerId="AD" clId="Web-{AAD309A2-48D7-2CF1-A4E0-D51C92CE51E2}" dt="2023-01-10T07:43:31.880" v="53"/>
        <pc:sldMkLst>
          <pc:docMk/>
          <pc:sldMk cId="332830038" sldId="310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01:21.470" v="325" actId="1076"/>
        <pc:sldMkLst>
          <pc:docMk/>
          <pc:sldMk cId="1857000668" sldId="310"/>
        </pc:sldMkLst>
        <pc:spChg chg="add mod">
          <ac:chgData name="Shashank Shekhar" userId="S::shashank@edunetfoundation.org::0008d1ff-90e7-469a-9966-0dcad996503d" providerId="AD" clId="Web-{AAD309A2-48D7-2CF1-A4E0-D51C92CE51E2}" dt="2023-01-10T08:00:36.156" v="307" actId="20577"/>
          <ac:spMkLst>
            <pc:docMk/>
            <pc:sldMk cId="1857000668" sldId="310"/>
            <ac:spMk id="2" creationId="{EDD03D7A-10EB-9C2B-A6D8-227800888FB3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01:21.470" v="325" actId="1076"/>
          <ac:spMkLst>
            <pc:docMk/>
            <pc:sldMk cId="1857000668" sldId="310"/>
            <ac:spMk id="6" creationId="{ECF80E11-CDF6-3141-1880-B60051E9F1E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00:18.421" v="297" actId="14100"/>
          <ac:picMkLst>
            <pc:docMk/>
            <pc:sldMk cId="1857000668" sldId="310"/>
            <ac:picMk id="3" creationId="{5095C7FD-3879-AF8A-643D-279BD0B022CF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01:15.688" v="324" actId="1076"/>
          <ac:picMkLst>
            <pc:docMk/>
            <pc:sldMk cId="1857000668" sldId="310"/>
            <ac:picMk id="7" creationId="{F537BB9C-84D4-016A-9058-7709F60FF55E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8:00:45.906" v="309" actId="1076"/>
          <ac:cxnSpMkLst>
            <pc:docMk/>
            <pc:sldMk cId="1857000668" sldId="310"/>
            <ac:cxnSpMk id="5" creationId="{A508E211-1B15-C028-4339-9DAB116BD6E2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7:59:43.638" v="284" actId="20577"/>
        <pc:sldMkLst>
          <pc:docMk/>
          <pc:sldMk cId="574440690" sldId="311"/>
        </pc:sldMkLst>
        <pc:spChg chg="add mod">
          <ac:chgData name="Shashank Shekhar" userId="S::shashank@edunetfoundation.org::0008d1ff-90e7-469a-9966-0dcad996503d" providerId="AD" clId="Web-{AAD309A2-48D7-2CF1-A4E0-D51C92CE51E2}" dt="2023-01-10T07:59:43.638" v="284" actId="20577"/>
          <ac:spMkLst>
            <pc:docMk/>
            <pc:sldMk cId="574440690" sldId="311"/>
            <ac:spMk id="2" creationId="{E732622F-436D-0EF7-382D-69C89CBCD194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59:26.356" v="282" actId="1076"/>
          <ac:picMkLst>
            <pc:docMk/>
            <pc:sldMk cId="574440690" sldId="311"/>
            <ac:picMk id="3" creationId="{9B764552-51E3-7902-1919-6D6D03D2F974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54"/>
        <pc:sldMkLst>
          <pc:docMk/>
          <pc:sldMk cId="3257512581" sldId="311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7:57:38.617" v="258" actId="20577"/>
        <pc:sldMkLst>
          <pc:docMk/>
          <pc:sldMk cId="565338168" sldId="312"/>
        </pc:sldMkLst>
        <pc:spChg chg="add mod">
          <ac:chgData name="Shashank Shekhar" userId="S::shashank@edunetfoundation.org::0008d1ff-90e7-469a-9966-0dcad996503d" providerId="AD" clId="Web-{AAD309A2-48D7-2CF1-A4E0-D51C92CE51E2}" dt="2023-01-10T07:57:38.617" v="258" actId="20577"/>
          <ac:spMkLst>
            <pc:docMk/>
            <pc:sldMk cId="565338168" sldId="312"/>
            <ac:spMk id="2" creationId="{A9D99F20-A88B-9F5C-A27F-174DBE87DEEE}"/>
          </ac:spMkLst>
        </pc:spChg>
      </pc:sldChg>
      <pc:sldChg chg="del">
        <pc:chgData name="Shashank Shekhar" userId="S::shashank@edunetfoundation.org::0008d1ff-90e7-469a-9966-0dcad996503d" providerId="AD" clId="Web-{AAD309A2-48D7-2CF1-A4E0-D51C92CE51E2}" dt="2023-01-10T07:43:31.880" v="55"/>
        <pc:sldMkLst>
          <pc:docMk/>
          <pc:sldMk cId="3615913591" sldId="312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7:56:38.724" v="235" actId="14100"/>
        <pc:sldMkLst>
          <pc:docMk/>
          <pc:sldMk cId="1436479614" sldId="313"/>
        </pc:sldMkLst>
        <pc:spChg chg="add mod">
          <ac:chgData name="Shashank Shekhar" userId="S::shashank@edunetfoundation.org::0008d1ff-90e7-469a-9966-0dcad996503d" providerId="AD" clId="Web-{AAD309A2-48D7-2CF1-A4E0-D51C92CE51E2}" dt="2023-01-10T07:53:14.326" v="219" actId="1076"/>
          <ac:spMkLst>
            <pc:docMk/>
            <pc:sldMk cId="1436479614" sldId="313"/>
            <ac:spMk id="2" creationId="{F4F07763-2CF7-7E59-FF20-63F351212F5A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7:56:14.833" v="229" actId="20577"/>
          <ac:spMkLst>
            <pc:docMk/>
            <pc:sldMk cId="1436479614" sldId="313"/>
            <ac:spMk id="6" creationId="{97EFC785-ED60-C353-1F05-CF7BD4431668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53:16.982" v="220" actId="1076"/>
          <ac:picMkLst>
            <pc:docMk/>
            <pc:sldMk cId="1436479614" sldId="313"/>
            <ac:picMk id="3" creationId="{90E4926C-68CB-C570-7576-5C4960855585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7:56:38.724" v="235" actId="14100"/>
          <ac:picMkLst>
            <pc:docMk/>
            <pc:sldMk cId="1436479614" sldId="313"/>
            <ac:picMk id="7" creationId="{AA5BAE38-4FF7-5997-4FB8-26CF7F28972E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7:53:29.576" v="222" actId="1076"/>
          <ac:cxnSpMkLst>
            <pc:docMk/>
            <pc:sldMk cId="1436479614" sldId="313"/>
            <ac:cxnSpMk id="5" creationId="{4B445525-AFAD-8CF0-48BA-3DAF879170E0}"/>
          </ac:cxnSpMkLst>
        </pc:cxnChg>
      </pc:sldChg>
      <pc:sldChg chg="del">
        <pc:chgData name="Shashank Shekhar" userId="S::shashank@edunetfoundation.org::0008d1ff-90e7-469a-9966-0dcad996503d" providerId="AD" clId="Web-{AAD309A2-48D7-2CF1-A4E0-D51C92CE51E2}" dt="2023-01-10T07:43:31.880" v="49"/>
        <pc:sldMkLst>
          <pc:docMk/>
          <pc:sldMk cId="2397465939" sldId="313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16:08.005" v="603" actId="1076"/>
        <pc:sldMkLst>
          <pc:docMk/>
          <pc:sldMk cId="1639787879" sldId="314"/>
        </pc:sldMkLst>
        <pc:spChg chg="add mod">
          <ac:chgData name="Shashank Shekhar" userId="S::shashank@edunetfoundation.org::0008d1ff-90e7-469a-9966-0dcad996503d" providerId="AD" clId="Web-{AAD309A2-48D7-2CF1-A4E0-D51C92CE51E2}" dt="2023-01-10T08:15:58.692" v="600" actId="1076"/>
          <ac:spMkLst>
            <pc:docMk/>
            <pc:sldMk cId="1639787879" sldId="314"/>
            <ac:spMk id="2" creationId="{0D4BEFB6-99E0-F9DA-F1FC-E11322BEE08A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6:08.005" v="603" actId="1076"/>
          <ac:picMkLst>
            <pc:docMk/>
            <pc:sldMk cId="1639787879" sldId="314"/>
            <ac:picMk id="3" creationId="{477DEEF1-EF6B-9388-EB61-EA008C23B58E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50"/>
        <pc:sldMkLst>
          <pc:docMk/>
          <pc:sldMk cId="2082446122" sldId="314"/>
        </pc:sldMkLst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15:41.223" v="574" actId="1076"/>
        <pc:sldMkLst>
          <pc:docMk/>
          <pc:sldMk cId="850339726" sldId="315"/>
        </pc:sldMkLst>
        <pc:spChg chg="add mod">
          <ac:chgData name="Shashank Shekhar" userId="S::shashank@edunetfoundation.org::0008d1ff-90e7-469a-9966-0dcad996503d" providerId="AD" clId="Web-{AAD309A2-48D7-2CF1-A4E0-D51C92CE51E2}" dt="2023-01-10T08:15:35.644" v="570" actId="14100"/>
          <ac:spMkLst>
            <pc:docMk/>
            <pc:sldMk cId="850339726" sldId="315"/>
            <ac:spMk id="2" creationId="{7B655705-C3B5-1D8F-6663-42741C341A27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5:21.472" v="562" actId="20577"/>
          <ac:spMkLst>
            <pc:docMk/>
            <pc:sldMk cId="850339726" sldId="315"/>
            <ac:spMk id="6" creationId="{6420FBE6-6F43-895B-5998-76ADBDF13529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5:41.223" v="574" actId="1076"/>
          <ac:picMkLst>
            <pc:docMk/>
            <pc:sldMk cId="850339726" sldId="315"/>
            <ac:picMk id="3" creationId="{6D0BE12E-5803-5B86-FC2E-A36F24D0C36D}"/>
          </ac:picMkLst>
        </pc:picChg>
        <pc:picChg chg="add del mod">
          <ac:chgData name="Shashank Shekhar" userId="S::shashank@edunetfoundation.org::0008d1ff-90e7-469a-9966-0dcad996503d" providerId="AD" clId="Web-{AAD309A2-48D7-2CF1-A4E0-D51C92CE51E2}" dt="2023-01-10T08:15:31.394" v="568"/>
          <ac:picMkLst>
            <pc:docMk/>
            <pc:sldMk cId="850339726" sldId="315"/>
            <ac:picMk id="7" creationId="{6697CABD-889F-E4CC-CB98-F094A042508C}"/>
          </ac:picMkLst>
        </pc:picChg>
        <pc:cxnChg chg="add del">
          <ac:chgData name="Shashank Shekhar" userId="S::shashank@edunetfoundation.org::0008d1ff-90e7-469a-9966-0dcad996503d" providerId="AD" clId="Web-{AAD309A2-48D7-2CF1-A4E0-D51C92CE51E2}" dt="2023-01-10T08:15:33.160" v="569"/>
          <ac:cxnSpMkLst>
            <pc:docMk/>
            <pc:sldMk cId="850339726" sldId="315"/>
            <ac:cxnSpMk id="5" creationId="{FF4E0C9F-33B1-3EA2-00FA-98BA5AAF94D6}"/>
          </ac:cxnSpMkLst>
        </pc:cxnChg>
      </pc:sldChg>
      <pc:sldChg chg="del">
        <pc:chgData name="Shashank Shekhar" userId="S::shashank@edunetfoundation.org::0008d1ff-90e7-469a-9966-0dcad996503d" providerId="AD" clId="Web-{AAD309A2-48D7-2CF1-A4E0-D51C92CE51E2}" dt="2023-01-10T07:43:31.880" v="51"/>
        <pc:sldMkLst>
          <pc:docMk/>
          <pc:sldMk cId="4167253204" sldId="315"/>
        </pc:sldMkLst>
      </pc:sldChg>
      <pc:sldChg chg="del">
        <pc:chgData name="Shashank Shekhar" userId="S::shashank@edunetfoundation.org::0008d1ff-90e7-469a-9966-0dcad996503d" providerId="AD" clId="Web-{AAD309A2-48D7-2CF1-A4E0-D51C92CE51E2}" dt="2023-01-10T07:43:31.880" v="48"/>
        <pc:sldMkLst>
          <pc:docMk/>
          <pc:sldMk cId="65698138" sldId="316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13:25.952" v="517" actId="1076"/>
        <pc:sldMkLst>
          <pc:docMk/>
          <pc:sldMk cId="289519231" sldId="316"/>
        </pc:sldMkLst>
        <pc:spChg chg="add mod">
          <ac:chgData name="Shashank Shekhar" userId="S::shashank@edunetfoundation.org::0008d1ff-90e7-469a-9966-0dcad996503d" providerId="AD" clId="Web-{AAD309A2-48D7-2CF1-A4E0-D51C92CE51E2}" dt="2023-01-10T08:13:21.405" v="514" actId="20577"/>
          <ac:spMkLst>
            <pc:docMk/>
            <pc:sldMk cId="289519231" sldId="316"/>
            <ac:spMk id="3" creationId="{CB368E85-C693-1464-2C3F-F476EC90434C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3:25.952" v="517" actId="1076"/>
          <ac:picMkLst>
            <pc:docMk/>
            <pc:sldMk cId="289519231" sldId="316"/>
            <ac:picMk id="4" creationId="{B4003668-473B-A439-75C7-C312C3F7E9E3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47"/>
        <pc:sldMkLst>
          <pc:docMk/>
          <pc:sldMk cId="3356466937" sldId="317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12:18.355" v="491" actId="1076"/>
        <pc:sldMkLst>
          <pc:docMk/>
          <pc:sldMk cId="4059321307" sldId="317"/>
        </pc:sldMkLst>
        <pc:spChg chg="add mod">
          <ac:chgData name="Shashank Shekhar" userId="S::shashank@edunetfoundation.org::0008d1ff-90e7-469a-9966-0dcad996503d" providerId="AD" clId="Web-{AAD309A2-48D7-2CF1-A4E0-D51C92CE51E2}" dt="2023-01-10T08:11:24.025" v="466" actId="20577"/>
          <ac:spMkLst>
            <pc:docMk/>
            <pc:sldMk cId="4059321307" sldId="317"/>
            <ac:spMk id="2" creationId="{D42201EC-35CC-C276-33F3-33578C41748F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2:18.355" v="491" actId="1076"/>
          <ac:spMkLst>
            <pc:docMk/>
            <pc:sldMk cId="4059321307" sldId="317"/>
            <ac:spMk id="6" creationId="{9BBA4617-76EC-6FBD-E930-5E5E6900DDFA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1:32.604" v="471" actId="1076"/>
          <ac:picMkLst>
            <pc:docMk/>
            <pc:sldMk cId="4059321307" sldId="317"/>
            <ac:picMk id="3" creationId="{BDA1642C-1770-CDD0-D347-97A2F80965FB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12:13.418" v="490" actId="14100"/>
          <ac:picMkLst>
            <pc:docMk/>
            <pc:sldMk cId="4059321307" sldId="317"/>
            <ac:picMk id="7" creationId="{EBB08837-70F1-635F-B4A8-762AC5BA09B4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8:11:40.229" v="473" actId="1076"/>
          <ac:cxnSpMkLst>
            <pc:docMk/>
            <pc:sldMk cId="4059321307" sldId="317"/>
            <ac:cxnSpMk id="5" creationId="{10FD11A4-9F77-4A4D-AA50-C3EB461A260C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8:10:52.164" v="452" actId="20577"/>
        <pc:sldMkLst>
          <pc:docMk/>
          <pc:sldMk cId="2890246502" sldId="318"/>
        </pc:sldMkLst>
        <pc:spChg chg="add mod">
          <ac:chgData name="Shashank Shekhar" userId="S::shashank@edunetfoundation.org::0008d1ff-90e7-469a-9966-0dcad996503d" providerId="AD" clId="Web-{AAD309A2-48D7-2CF1-A4E0-D51C92CE51E2}" dt="2023-01-10T08:10:26.413" v="438" actId="1076"/>
          <ac:spMkLst>
            <pc:docMk/>
            <pc:sldMk cId="2890246502" sldId="318"/>
            <ac:spMk id="2" creationId="{3EE38334-EF49-C8A4-103F-C5F4AB03135C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0:52.164" v="452" actId="20577"/>
          <ac:spMkLst>
            <pc:docMk/>
            <pc:sldMk cId="2890246502" sldId="318"/>
            <ac:spMk id="4" creationId="{85210CAA-D2B0-3A13-A924-D0F93C33959B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0:37.070" v="442" actId="1076"/>
          <ac:picMkLst>
            <pc:docMk/>
            <pc:sldMk cId="2890246502" sldId="318"/>
            <ac:picMk id="3" creationId="{CDF0917B-0824-E2C4-D588-74755D16523B}"/>
          </ac:picMkLst>
        </pc:picChg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09:59.756" v="424" actId="20577"/>
        <pc:sldMkLst>
          <pc:docMk/>
          <pc:sldMk cId="3660239142" sldId="319"/>
        </pc:sldMkLst>
        <pc:spChg chg="add mod">
          <ac:chgData name="Shashank Shekhar" userId="S::shashank@edunetfoundation.org::0008d1ff-90e7-469a-9966-0dcad996503d" providerId="AD" clId="Web-{AAD309A2-48D7-2CF1-A4E0-D51C92CE51E2}" dt="2023-01-10T08:09:59.756" v="424" actId="20577"/>
          <ac:spMkLst>
            <pc:docMk/>
            <pc:sldMk cId="3660239142" sldId="319"/>
            <ac:spMk id="4" creationId="{DEF93923-46E4-FB99-6F11-E6CB9CF4CD34}"/>
          </ac:spMkLst>
        </pc:spChg>
        <pc:picChg chg="add del mod">
          <ac:chgData name="Shashank Shekhar" userId="S::shashank@edunetfoundation.org::0008d1ff-90e7-469a-9966-0dcad996503d" providerId="AD" clId="Web-{AAD309A2-48D7-2CF1-A4E0-D51C92CE51E2}" dt="2023-01-10T08:06:43.405" v="380"/>
          <ac:picMkLst>
            <pc:docMk/>
            <pc:sldMk cId="3660239142" sldId="319"/>
            <ac:picMk id="2" creationId="{C40E8BBE-9B23-AC1B-55F1-4E4DAE508FF7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09:35.771" v="420" actId="14100"/>
          <ac:picMkLst>
            <pc:docMk/>
            <pc:sldMk cId="3660239142" sldId="319"/>
            <ac:picMk id="5" creationId="{446F976A-99F4-2E59-D6BF-71B8C675BA59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06:08.872" v="378" actId="1076"/>
        <pc:sldMkLst>
          <pc:docMk/>
          <pc:sldMk cId="3392519352" sldId="320"/>
        </pc:sldMkLst>
        <pc:spChg chg="add mod">
          <ac:chgData name="Shashank Shekhar" userId="S::shashank@edunetfoundation.org::0008d1ff-90e7-469a-9966-0dcad996503d" providerId="AD" clId="Web-{AAD309A2-48D7-2CF1-A4E0-D51C92CE51E2}" dt="2023-01-10T08:06:07.153" v="375" actId="20577"/>
          <ac:spMkLst>
            <pc:docMk/>
            <pc:sldMk cId="3392519352" sldId="320"/>
            <ac:spMk id="2" creationId="{7EBECB07-F16E-B1E7-F2CE-A8B5B16FE4A7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06:08.872" v="378" actId="1076"/>
          <ac:picMkLst>
            <pc:docMk/>
            <pc:sldMk cId="3392519352" sldId="320"/>
            <ac:picMk id="3" creationId="{691AEA61-4ABA-844F-87E8-D8CAFFC91B7F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04:59.822" v="366" actId="1076"/>
        <pc:sldMkLst>
          <pc:docMk/>
          <pc:sldMk cId="989603294" sldId="321"/>
        </pc:sldMkLst>
        <pc:spChg chg="add mod">
          <ac:chgData name="Shashank Shekhar" userId="S::shashank@edunetfoundation.org::0008d1ff-90e7-469a-9966-0dcad996503d" providerId="AD" clId="Web-{AAD309A2-48D7-2CF1-A4E0-D51C92CE51E2}" dt="2023-01-10T08:04:40.072" v="357" actId="1076"/>
          <ac:spMkLst>
            <pc:docMk/>
            <pc:sldMk cId="989603294" sldId="321"/>
            <ac:spMk id="2" creationId="{CF8F4C50-267A-39D7-9BC4-BB77E95AD054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04:37.290" v="356" actId="1076"/>
          <ac:spMkLst>
            <pc:docMk/>
            <pc:sldMk cId="989603294" sldId="321"/>
            <ac:spMk id="6" creationId="{86FBB560-A2AD-9430-00B7-4D0EFB45BC53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04:59.822" v="366" actId="1076"/>
          <ac:picMkLst>
            <pc:docMk/>
            <pc:sldMk cId="989603294" sldId="321"/>
            <ac:picMk id="3" creationId="{AF8F3EBE-6866-41EA-3F4A-31BDFF4AE7AC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04:57.619" v="365" actId="1076"/>
          <ac:picMkLst>
            <pc:docMk/>
            <pc:sldMk cId="989603294" sldId="321"/>
            <ac:picMk id="7" creationId="{749D09A2-C092-31CA-9CB0-4833A8C24EF5}"/>
          </ac:picMkLst>
        </pc:picChg>
        <pc:cxnChg chg="add">
          <ac:chgData name="Shashank Shekhar" userId="S::shashank@edunetfoundation.org::0008d1ff-90e7-469a-9966-0dcad996503d" providerId="AD" clId="Web-{AAD309A2-48D7-2CF1-A4E0-D51C92CE51E2}" dt="2023-01-10T08:03:56.507" v="334"/>
          <ac:cxnSpMkLst>
            <pc:docMk/>
            <pc:sldMk cId="989603294" sldId="321"/>
            <ac:cxnSpMk id="5" creationId="{C6CDFBA9-6015-00F4-D622-B846AEB23140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6:54.296" v="811" actId="1076"/>
        <pc:sldMkLst>
          <pc:docMk/>
          <pc:sldMk cId="507263380" sldId="322"/>
        </pc:sldMkLst>
        <pc:spChg chg="add mod">
          <ac:chgData name="Shashank Shekhar" userId="S::shashank@edunetfoundation.org::0008d1ff-90e7-469a-9966-0dcad996503d" providerId="AD" clId="Web-{AAD309A2-48D7-2CF1-A4E0-D51C92CE51E2}" dt="2023-01-10T08:26:45.687" v="807" actId="20577"/>
          <ac:spMkLst>
            <pc:docMk/>
            <pc:sldMk cId="507263380" sldId="322"/>
            <ac:spMk id="2" creationId="{F913AF4D-1EF9-42C9-B0FF-56C9E0530A19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6:54.296" v="811" actId="1076"/>
          <ac:picMkLst>
            <pc:docMk/>
            <pc:sldMk cId="507263380" sldId="322"/>
            <ac:picMk id="3" creationId="{97809F89-2129-CD50-5660-8B58D96B1398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6:29.639" v="799"/>
        <pc:sldMkLst>
          <pc:docMk/>
          <pc:sldMk cId="3001083099" sldId="323"/>
        </pc:sldMkLst>
        <pc:spChg chg="add mod">
          <ac:chgData name="Shashank Shekhar" userId="S::shashank@edunetfoundation.org::0008d1ff-90e7-469a-9966-0dcad996503d" providerId="AD" clId="Web-{AAD309A2-48D7-2CF1-A4E0-D51C92CE51E2}" dt="2023-01-10T08:25:26.340" v="781" actId="1076"/>
          <ac:spMkLst>
            <pc:docMk/>
            <pc:sldMk cId="3001083099" sldId="323"/>
            <ac:spMk id="3" creationId="{A3647552-4EF2-E9EF-BE09-742A6E83D350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25:55.154" v="795" actId="20577"/>
          <ac:spMkLst>
            <pc:docMk/>
            <pc:sldMk cId="3001083099" sldId="323"/>
            <ac:spMk id="4" creationId="{5917B2FA-2F3E-ED84-4B87-12E902978575}"/>
          </ac:spMkLst>
        </pc:spChg>
        <pc:spChg chg="add mod ord">
          <ac:chgData name="Shashank Shekhar" userId="S::shashank@edunetfoundation.org::0008d1ff-90e7-469a-9966-0dcad996503d" providerId="AD" clId="Web-{AAD309A2-48D7-2CF1-A4E0-D51C92CE51E2}" dt="2023-01-10T08:26:29.639" v="799"/>
          <ac:spMkLst>
            <pc:docMk/>
            <pc:sldMk cId="3001083099" sldId="323"/>
            <ac:spMk id="5" creationId="{0000419E-9DA7-EF4A-0992-B9EF07E061E3}"/>
          </ac:spMkLst>
        </pc:sp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2:46.099" v="744" actId="1076"/>
        <pc:sldMkLst>
          <pc:docMk/>
          <pc:sldMk cId="1780552669" sldId="324"/>
        </pc:sldMkLst>
        <pc:spChg chg="add mod">
          <ac:chgData name="Shashank Shekhar" userId="S::shashank@edunetfoundation.org::0008d1ff-90e7-469a-9966-0dcad996503d" providerId="AD" clId="Web-{AAD309A2-48D7-2CF1-A4E0-D51C92CE51E2}" dt="2023-01-10T08:22:46.099" v="744" actId="1076"/>
          <ac:spMkLst>
            <pc:docMk/>
            <pc:sldMk cId="1780552669" sldId="324"/>
            <ac:spMk id="2" creationId="{8577CB85-6AFE-3322-5E9C-A7D41BCD9DEB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2:42.755" v="743" actId="1076"/>
          <ac:picMkLst>
            <pc:docMk/>
            <pc:sldMk cId="1780552669" sldId="324"/>
            <ac:picMk id="3" creationId="{B50B8AC6-7BA3-2799-7557-407A24256B67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2:05.848" v="727" actId="1076"/>
        <pc:sldMkLst>
          <pc:docMk/>
          <pc:sldMk cId="216501624" sldId="325"/>
        </pc:sldMkLst>
        <pc:spChg chg="add mod">
          <ac:chgData name="Shashank Shekhar" userId="S::shashank@edunetfoundation.org::0008d1ff-90e7-469a-9966-0dcad996503d" providerId="AD" clId="Web-{AAD309A2-48D7-2CF1-A4E0-D51C92CE51E2}" dt="2023-01-10T08:21:58.691" v="723" actId="1076"/>
          <ac:spMkLst>
            <pc:docMk/>
            <pc:sldMk cId="216501624" sldId="325"/>
            <ac:spMk id="2" creationId="{6A3215B8-5953-A56D-CECB-10068AFC3E95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2:05.848" v="727" actId="1076"/>
          <ac:picMkLst>
            <pc:docMk/>
            <pc:sldMk cId="216501624" sldId="325"/>
            <ac:picMk id="3" creationId="{B265F3AA-AAA1-1A83-37E0-C091E92D2A41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1:34.002" v="709" actId="1076"/>
        <pc:sldMkLst>
          <pc:docMk/>
          <pc:sldMk cId="3826286393" sldId="326"/>
        </pc:sldMkLst>
        <pc:spChg chg="add mod">
          <ac:chgData name="Shashank Shekhar" userId="S::shashank@edunetfoundation.org::0008d1ff-90e7-469a-9966-0dcad996503d" providerId="AD" clId="Web-{AAD309A2-48D7-2CF1-A4E0-D51C92CE51E2}" dt="2023-01-10T08:21:27.268" v="706" actId="20577"/>
          <ac:spMkLst>
            <pc:docMk/>
            <pc:sldMk cId="3826286393" sldId="326"/>
            <ac:spMk id="3" creationId="{44F6D115-DA50-D899-7FAF-B21EFA5269C7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1:34.002" v="709" actId="1076"/>
          <ac:picMkLst>
            <pc:docMk/>
            <pc:sldMk cId="3826286393" sldId="326"/>
            <ac:picMk id="4" creationId="{DBDAA25D-23E2-6811-D31B-6126336ED4B0}"/>
          </ac:picMkLst>
        </pc:picChg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20:26.562" v="679" actId="1076"/>
        <pc:sldMkLst>
          <pc:docMk/>
          <pc:sldMk cId="186527285" sldId="327"/>
        </pc:sldMkLst>
        <pc:spChg chg="add mod">
          <ac:chgData name="Shashank Shekhar" userId="S::shashank@edunetfoundation.org::0008d1ff-90e7-469a-9966-0dcad996503d" providerId="AD" clId="Web-{AAD309A2-48D7-2CF1-A4E0-D51C92CE51E2}" dt="2023-01-10T08:18:26.995" v="654" actId="1076"/>
          <ac:spMkLst>
            <pc:docMk/>
            <pc:sldMk cId="186527285" sldId="327"/>
            <ac:spMk id="2" creationId="{C8F88E44-8359-14C1-DB41-353FBDBC3766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9:23.763" v="661" actId="1076"/>
          <ac:spMkLst>
            <pc:docMk/>
            <pc:sldMk cId="186527285" sldId="327"/>
            <ac:spMk id="3" creationId="{9E88EEFF-5782-CCF4-242B-779BDA60115F}"/>
          </ac:spMkLst>
        </pc:spChg>
        <pc:spChg chg="add del mod">
          <ac:chgData name="Shashank Shekhar" userId="S::shashank@edunetfoundation.org::0008d1ff-90e7-469a-9966-0dcad996503d" providerId="AD" clId="Web-{AAD309A2-48D7-2CF1-A4E0-D51C92CE51E2}" dt="2023-01-10T08:19:40.873" v="663"/>
          <ac:spMkLst>
            <pc:docMk/>
            <pc:sldMk cId="186527285" sldId="327"/>
            <ac:spMk id="4" creationId="{852753EA-5DB6-9F6B-AE23-81BC266140DE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9:52.327" v="665" actId="1076"/>
          <ac:spMkLst>
            <pc:docMk/>
            <pc:sldMk cId="186527285" sldId="327"/>
            <ac:spMk id="5" creationId="{C197172A-95C2-3436-C3E4-4C9A577CC309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20:26.562" v="679" actId="1076"/>
          <ac:spMkLst>
            <pc:docMk/>
            <pc:sldMk cId="186527285" sldId="327"/>
            <ac:spMk id="8" creationId="{139932D7-743D-7B3E-BCB5-E00EDB409C7A}"/>
          </ac:spMkLst>
        </pc:spChg>
        <pc:cxnChg chg="add mod">
          <ac:chgData name="Shashank Shekhar" userId="S::shashank@edunetfoundation.org::0008d1ff-90e7-469a-9966-0dcad996503d" providerId="AD" clId="Web-{AAD309A2-48D7-2CF1-A4E0-D51C92CE51E2}" dt="2023-01-10T08:20:03.124" v="667" actId="1076"/>
          <ac:cxnSpMkLst>
            <pc:docMk/>
            <pc:sldMk cId="186527285" sldId="327"/>
            <ac:cxnSpMk id="7" creationId="{341AF6AC-236B-8C1F-7F30-C96B15C7350F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8:16:46.663" v="621" actId="1076"/>
        <pc:sldMkLst>
          <pc:docMk/>
          <pc:sldMk cId="2719719208" sldId="328"/>
        </pc:sldMkLst>
        <pc:spChg chg="add mod">
          <ac:chgData name="Shashank Shekhar" userId="S::shashank@edunetfoundation.org::0008d1ff-90e7-469a-9966-0dcad996503d" providerId="AD" clId="Web-{AAD309A2-48D7-2CF1-A4E0-D51C92CE51E2}" dt="2023-01-10T08:16:43.991" v="619" actId="1076"/>
          <ac:spMkLst>
            <pc:docMk/>
            <pc:sldMk cId="2719719208" sldId="328"/>
            <ac:spMk id="2" creationId="{A72D058A-D1BD-2400-58D9-94447F543F70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6:46.663" v="621" actId="1076"/>
          <ac:picMkLst>
            <pc:docMk/>
            <pc:sldMk cId="2719719208" sldId="328"/>
            <ac:picMk id="3" creationId="{09BD6C9D-8F66-5D1A-685D-32397BC3EFD9}"/>
          </ac:picMkLst>
        </pc:picChg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35:51.099" v="873" actId="1076"/>
        <pc:sldMkLst>
          <pc:docMk/>
          <pc:sldMk cId="4058531913" sldId="329"/>
        </pc:sldMkLst>
        <pc:spChg chg="del">
          <ac:chgData name="Shashank Shekhar" userId="S::shashank@edunetfoundation.org::0008d1ff-90e7-469a-9966-0dcad996503d" providerId="AD" clId="Web-{AAD309A2-48D7-2CF1-A4E0-D51C92CE51E2}" dt="2023-01-10T08:27:03.437" v="813"/>
          <ac:spMkLst>
            <pc:docMk/>
            <pc:sldMk cId="4058531913" sldId="329"/>
            <ac:spMk id="2" creationId="{F913AF4D-1EF9-42C9-B0FF-56C9E0530A19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3:37.594" v="837" actId="20577"/>
          <ac:spMkLst>
            <pc:docMk/>
            <pc:sldMk cId="4058531913" sldId="329"/>
            <ac:spMk id="5" creationId="{FA97D49B-D638-47DC-E020-E8F542D2AB1B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4:02.689" v="843" actId="20577"/>
          <ac:spMkLst>
            <pc:docMk/>
            <pc:sldMk cId="4058531913" sldId="329"/>
            <ac:spMk id="6" creationId="{F7F89A66-538C-DC49-B2F9-2CC3F5C5CDD1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5:51.099" v="873" actId="1076"/>
          <ac:spMkLst>
            <pc:docMk/>
            <pc:sldMk cId="4058531913" sldId="329"/>
            <ac:spMk id="7" creationId="{37F4BECD-D3FB-3047-B6A4-E206F1413CBC}"/>
          </ac:spMkLst>
        </pc:spChg>
        <pc:picChg chg="del">
          <ac:chgData name="Shashank Shekhar" userId="S::shashank@edunetfoundation.org::0008d1ff-90e7-469a-9966-0dcad996503d" providerId="AD" clId="Web-{AAD309A2-48D7-2CF1-A4E0-D51C92CE51E2}" dt="2023-01-10T08:27:03.969" v="814"/>
          <ac:picMkLst>
            <pc:docMk/>
            <pc:sldMk cId="4058531913" sldId="329"/>
            <ac:picMk id="3" creationId="{97809F89-2129-CD50-5660-8B58D96B1398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5:33.505" v="871"/>
        <pc:sldMkLst>
          <pc:docMk/>
          <pc:sldMk cId="1040252007" sldId="330"/>
        </pc:sldMkLst>
        <pc:spChg chg="add mod">
          <ac:chgData name="Shashank Shekhar" userId="S::shashank@edunetfoundation.org::0008d1ff-90e7-469a-9966-0dcad996503d" providerId="AD" clId="Web-{AAD309A2-48D7-2CF1-A4E0-D51C92CE51E2}" dt="2023-01-10T08:35:15.676" v="868" actId="20577"/>
          <ac:spMkLst>
            <pc:docMk/>
            <pc:sldMk cId="1040252007" sldId="330"/>
            <ac:spMk id="2" creationId="{0E06DA49-B6C6-6560-A142-B064ECB701C6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5:33.505" v="871"/>
          <ac:spMkLst>
            <pc:docMk/>
            <pc:sldMk cId="1040252007" sldId="330"/>
            <ac:spMk id="3" creationId="{24B3BE3C-3523-A223-D50E-B270E18D5C2A}"/>
          </ac:spMkLst>
        </pc:sp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9:27.076" v="948" actId="20577"/>
        <pc:sldMkLst>
          <pc:docMk/>
          <pc:sldMk cId="3124712178" sldId="331"/>
        </pc:sldMkLst>
        <pc:spChg chg="add mod">
          <ac:chgData name="Shashank Shekhar" userId="S::shashank@edunetfoundation.org::0008d1ff-90e7-469a-9966-0dcad996503d" providerId="AD" clId="Web-{AAD309A2-48D7-2CF1-A4E0-D51C92CE51E2}" dt="2023-01-10T08:39:27.076" v="948" actId="20577"/>
          <ac:spMkLst>
            <pc:docMk/>
            <pc:sldMk cId="3124712178" sldId="331"/>
            <ac:spMk id="3" creationId="{60EA8FE3-4932-CF2A-336B-B9BAAD0B19DA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39:23.436" v="946" actId="1076"/>
          <ac:picMkLst>
            <pc:docMk/>
            <pc:sldMk cId="3124712178" sldId="331"/>
            <ac:picMk id="4" creationId="{E27DF9B0-E4A6-BBD4-AA0C-1C1D7F44F0D5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8:17.855" v="899" actId="14100"/>
        <pc:sldMkLst>
          <pc:docMk/>
          <pc:sldMk cId="3102042443" sldId="332"/>
        </pc:sldMkLst>
        <pc:spChg chg="add mod">
          <ac:chgData name="Shashank Shekhar" userId="S::shashank@edunetfoundation.org::0008d1ff-90e7-469a-9966-0dcad996503d" providerId="AD" clId="Web-{AAD309A2-48D7-2CF1-A4E0-D51C92CE51E2}" dt="2023-01-10T08:36:28.491" v="892" actId="1076"/>
          <ac:spMkLst>
            <pc:docMk/>
            <pc:sldMk cId="3102042443" sldId="332"/>
            <ac:spMk id="2" creationId="{6F9F6EC4-0427-3A09-A204-6B568125017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38:17.855" v="899" actId="14100"/>
          <ac:picMkLst>
            <pc:docMk/>
            <pc:sldMk cId="3102042443" sldId="332"/>
            <ac:picMk id="3" creationId="{EEF86370-93A2-C4B5-18C8-7262F95CCA7E}"/>
          </ac:picMkLst>
        </pc:picChg>
      </pc:sldChg>
      <pc:sldChg chg="add del replId">
        <pc:chgData name="Shashank Shekhar" userId="S::shashank@edunetfoundation.org::0008d1ff-90e7-469a-9966-0dcad996503d" providerId="AD" clId="Web-{AAD309A2-48D7-2CF1-A4E0-D51C92CE51E2}" dt="2023-01-10T08:42:09.911" v="1018"/>
        <pc:sldMkLst>
          <pc:docMk/>
          <pc:sldMk cId="2505097869" sldId="333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42:03.051" v="1017" actId="20577"/>
        <pc:sldMkLst>
          <pc:docMk/>
          <pc:sldMk cId="3602594232" sldId="334"/>
        </pc:sldMkLst>
        <pc:spChg chg="add mod">
          <ac:chgData name="Shashank Shekhar" userId="S::shashank@edunetfoundation.org::0008d1ff-90e7-469a-9966-0dcad996503d" providerId="AD" clId="Web-{AAD309A2-48D7-2CF1-A4E0-D51C92CE51E2}" dt="2023-01-10T08:42:03.051" v="1017" actId="20577"/>
          <ac:spMkLst>
            <pc:docMk/>
            <pc:sldMk cId="3602594232" sldId="334"/>
            <ac:spMk id="2" creationId="{9EF08F1B-460F-2F5A-7A2C-E68FFBA902E2}"/>
          </ac:spMkLst>
        </pc:spChg>
      </pc:sldChg>
      <pc:sldChg chg="addSp modSp add replId">
        <pc:chgData name="Shashank Shekhar" userId="S::shashank@edunetfoundation.org::0008d1ff-90e7-469a-9966-0dcad996503d" providerId="AD" clId="Web-{AAD309A2-48D7-2CF1-A4E0-D51C92CE51E2}" dt="2023-01-10T08:40:53.783" v="979" actId="1076"/>
        <pc:sldMkLst>
          <pc:docMk/>
          <pc:sldMk cId="1695877202" sldId="335"/>
        </pc:sldMkLst>
        <pc:spChg chg="add mod">
          <ac:chgData name="Shashank Shekhar" userId="S::shashank@edunetfoundation.org::0008d1ff-90e7-469a-9966-0dcad996503d" providerId="AD" clId="Web-{AAD309A2-48D7-2CF1-A4E0-D51C92CE51E2}" dt="2023-01-10T08:40:37.907" v="973" actId="1076"/>
          <ac:spMkLst>
            <pc:docMk/>
            <pc:sldMk cId="1695877202" sldId="335"/>
            <ac:spMk id="2" creationId="{DA02B13B-009C-A628-B5CA-8E5E94A39A63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40:53.783" v="979" actId="1076"/>
          <ac:picMkLst>
            <pc:docMk/>
            <pc:sldMk cId="1695877202" sldId="335"/>
            <ac:picMk id="3" creationId="{031B6735-6363-052C-C183-CF23BE2E3357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9:55.687" v="962" actId="1076"/>
        <pc:sldMkLst>
          <pc:docMk/>
          <pc:sldMk cId="2377316849" sldId="336"/>
        </pc:sldMkLst>
        <pc:spChg chg="add mod">
          <ac:chgData name="Shashank Shekhar" userId="S::shashank@edunetfoundation.org::0008d1ff-90e7-469a-9966-0dcad996503d" providerId="AD" clId="Web-{AAD309A2-48D7-2CF1-A4E0-D51C92CE51E2}" dt="2023-01-10T08:39:48.171" v="958" actId="20577"/>
          <ac:spMkLst>
            <pc:docMk/>
            <pc:sldMk cId="2377316849" sldId="336"/>
            <ac:spMk id="2" creationId="{1D8843FA-B5D5-3966-6BA9-F626A659C412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39:55.687" v="962" actId="1076"/>
          <ac:picMkLst>
            <pc:docMk/>
            <pc:sldMk cId="2377316849" sldId="336"/>
            <ac:picMk id="3" creationId="{A4996508-6498-532D-DF3C-A7E426F6C1A3}"/>
          </ac:picMkLst>
        </pc:picChg>
      </pc:sldChg>
    </pc:docChg>
  </pc:docChgLst>
  <pc:docChgLst>
    <pc:chgData name="Pravin Prajapati" userId="S::pravin@edunetfoundation.org::9f0ce95f-5aee-43b0-8285-2e8ab565fdaa" providerId="AD" clId="Web-{49C2BF3F-5D56-F8CA-5A55-DC9E3F12842A}"/>
    <pc:docChg chg="modSld">
      <pc:chgData name="Pravin Prajapati" userId="S::pravin@edunetfoundation.org::9f0ce95f-5aee-43b0-8285-2e8ab565fdaa" providerId="AD" clId="Web-{49C2BF3F-5D56-F8CA-5A55-DC9E3F12842A}" dt="2022-05-07T15:37:19.655" v="6" actId="20577"/>
      <pc:docMkLst>
        <pc:docMk/>
      </pc:docMkLst>
      <pc:sldChg chg="modSp">
        <pc:chgData name="Pravin Prajapati" userId="S::pravin@edunetfoundation.org::9f0ce95f-5aee-43b0-8285-2e8ab565fdaa" providerId="AD" clId="Web-{49C2BF3F-5D56-F8CA-5A55-DC9E3F12842A}" dt="2022-05-07T15:37:19.655" v="6" actId="20577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49C2BF3F-5D56-F8CA-5A55-DC9E3F12842A}" dt="2022-05-07T15:37:19.655" v="6" actId="20577"/>
          <ac:spMkLst>
            <pc:docMk/>
            <pc:sldMk cId="1464327425" sldId="257"/>
            <ac:spMk id="5" creationId="{741FDA16-5F26-D116-FC2E-05C7CC8E5F23}"/>
          </ac:spMkLst>
        </pc:spChg>
      </pc:sldChg>
    </pc:docChg>
  </pc:docChgLst>
  <pc:docChgLst>
    <pc:chgData name="Pravin Prajapati" userId="S::pravin@edunetfoundation.org::9f0ce95f-5aee-43b0-8285-2e8ab565fdaa" providerId="AD" clId="Web-{2B0F102D-5B9B-0BBD-3811-38855A6AABC6}"/>
    <pc:docChg chg="modSld">
      <pc:chgData name="Pravin Prajapati" userId="S::pravin@edunetfoundation.org::9f0ce95f-5aee-43b0-8285-2e8ab565fdaa" providerId="AD" clId="Web-{2B0F102D-5B9B-0BBD-3811-38855A6AABC6}" dt="2022-07-01T11:15:43.489" v="170" actId="1076"/>
      <pc:docMkLst>
        <pc:docMk/>
      </pc:docMkLst>
      <pc:sldChg chg="modSp">
        <pc:chgData name="Pravin Prajapati" userId="S::pravin@edunetfoundation.org::9f0ce95f-5aee-43b0-8285-2e8ab565fdaa" providerId="AD" clId="Web-{2B0F102D-5B9B-0BBD-3811-38855A6AABC6}" dt="2022-07-01T11:07:28.005" v="19" actId="20577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2B0F102D-5B9B-0BBD-3811-38855A6AABC6}" dt="2022-07-01T11:07:28.005" v="19" actId="20577"/>
          <ac:spMkLst>
            <pc:docMk/>
            <pc:sldMk cId="1464327425" sldId="257"/>
            <ac:spMk id="4" creationId="{28DA0EBF-BFA8-52C6-9DAB-63F85DD7A07F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07:52.975" v="24" actId="1076"/>
        <pc:sldMkLst>
          <pc:docMk/>
          <pc:sldMk cId="191993363" sldId="258"/>
        </pc:sldMkLst>
        <pc:spChg chg="mod">
          <ac:chgData name="Pravin Prajapati" userId="S::pravin@edunetfoundation.org::9f0ce95f-5aee-43b0-8285-2e8ab565fdaa" providerId="AD" clId="Web-{2B0F102D-5B9B-0BBD-3811-38855A6AABC6}" dt="2022-07-01T11:07:41.006" v="22" actId="14100"/>
          <ac:spMkLst>
            <pc:docMk/>
            <pc:sldMk cId="191993363" sldId="258"/>
            <ac:spMk id="5" creationId="{AC76934A-C40C-802D-FA91-080CF78DF0B9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7:52.975" v="24" actId="1076"/>
          <ac:spMkLst>
            <pc:docMk/>
            <pc:sldMk cId="191993363" sldId="258"/>
            <ac:spMk id="980" creationId="{7FBD7ED1-665D-9CAC-86E4-DC1AD83C6EB3}"/>
          </ac:spMkLst>
        </pc:spChg>
        <pc:graphicFrameChg chg="mod">
          <ac:chgData name="Pravin Prajapati" userId="S::pravin@edunetfoundation.org::9f0ce95f-5aee-43b0-8285-2e8ab565fdaa" providerId="AD" clId="Web-{2B0F102D-5B9B-0BBD-3811-38855A6AABC6}" dt="2022-07-01T11:07:49.600" v="23" actId="1076"/>
          <ac:graphicFrameMkLst>
            <pc:docMk/>
            <pc:sldMk cId="191993363" sldId="258"/>
            <ac:graphicFrameMk id="9" creationId="{D25D2D3A-1895-30A3-EAF5-BF4C6F9F0D8F}"/>
          </ac:graphicFrameMkLst>
        </pc:graphicFrameChg>
      </pc:sldChg>
      <pc:sldChg chg="modSp">
        <pc:chgData name="Pravin Prajapati" userId="S::pravin@edunetfoundation.org::9f0ce95f-5aee-43b0-8285-2e8ab565fdaa" providerId="AD" clId="Web-{2B0F102D-5B9B-0BBD-3811-38855A6AABC6}" dt="2022-07-01T11:08:08.381" v="27" actId="1076"/>
        <pc:sldMkLst>
          <pc:docMk/>
          <pc:sldMk cId="2674905746" sldId="259"/>
        </pc:sldMkLst>
        <pc:spChg chg="mod">
          <ac:chgData name="Pravin Prajapati" userId="S::pravin@edunetfoundation.org::9f0ce95f-5aee-43b0-8285-2e8ab565fdaa" providerId="AD" clId="Web-{2B0F102D-5B9B-0BBD-3811-38855A6AABC6}" dt="2022-07-01T11:08:08.381" v="27" actId="1076"/>
          <ac:spMkLst>
            <pc:docMk/>
            <pc:sldMk cId="2674905746" sldId="259"/>
            <ac:spMk id="2" creationId="{407F8BE2-B8F3-A46C-B1E6-0C2828A7B1EB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7:59.194" v="25" actId="20577"/>
          <ac:spMkLst>
            <pc:docMk/>
            <pc:sldMk cId="2674905746" sldId="259"/>
            <ac:spMk id="5" creationId="{E2B743A6-6C49-BF29-33F4-9EA2A6E7C7CA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8:04.491" v="26" actId="1076"/>
          <ac:spMkLst>
            <pc:docMk/>
            <pc:sldMk cId="2674905746" sldId="259"/>
            <ac:spMk id="7" creationId="{15BF5FBD-7D23-612E-B44C-653E2D40666B}"/>
          </ac:spMkLst>
        </pc:spChg>
      </pc:sldChg>
      <pc:sldChg chg="addSp delSp modSp">
        <pc:chgData name="Pravin Prajapati" userId="S::pravin@edunetfoundation.org::9f0ce95f-5aee-43b0-8285-2e8ab565fdaa" providerId="AD" clId="Web-{2B0F102D-5B9B-0BBD-3811-38855A6AABC6}" dt="2022-07-01T11:09:31.712" v="48" actId="1076"/>
        <pc:sldMkLst>
          <pc:docMk/>
          <pc:sldMk cId="2007927115" sldId="260"/>
        </pc:sldMkLst>
        <pc:spChg chg="del">
          <ac:chgData name="Pravin Prajapati" userId="S::pravin@edunetfoundation.org::9f0ce95f-5aee-43b0-8285-2e8ab565fdaa" providerId="AD" clId="Web-{2B0F102D-5B9B-0BBD-3811-38855A6AABC6}" dt="2022-07-01T11:08:22.788" v="29"/>
          <ac:spMkLst>
            <pc:docMk/>
            <pc:sldMk cId="2007927115" sldId="260"/>
            <ac:spMk id="2" creationId="{EAA261C5-F62D-59B7-F36A-8796E128F5E4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9:24.259" v="47" actId="1076"/>
          <ac:spMkLst>
            <pc:docMk/>
            <pc:sldMk cId="2007927115" sldId="260"/>
            <ac:spMk id="3" creationId="{E08FD652-37DA-5093-12BD-562DCB93B8F2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8:27.163" v="30" actId="1076"/>
          <ac:spMkLst>
            <pc:docMk/>
            <pc:sldMk cId="2007927115" sldId="260"/>
            <ac:spMk id="5" creationId="{017E5445-2A5E-A432-6F19-C6EAFB72A9D1}"/>
          </ac:spMkLst>
        </pc:spChg>
        <pc:spChg chg="add mod">
          <ac:chgData name="Pravin Prajapati" userId="S::pravin@edunetfoundation.org::9f0ce95f-5aee-43b0-8285-2e8ab565fdaa" providerId="AD" clId="Web-{2B0F102D-5B9B-0BBD-3811-38855A6AABC6}" dt="2022-07-01T11:09:31.712" v="48" actId="1076"/>
          <ac:spMkLst>
            <pc:docMk/>
            <pc:sldMk cId="2007927115" sldId="260"/>
            <ac:spMk id="6" creationId="{9DFFE7FE-5429-CE2E-AE0F-FDDF99C9BD78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08:29.976" v="31" actId="1076"/>
          <ac:picMkLst>
            <pc:docMk/>
            <pc:sldMk cId="2007927115" sldId="260"/>
            <ac:picMk id="4" creationId="{B2CBDC89-3959-BCE1-9A21-BA95454C6829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09:44.931" v="49" actId="20577"/>
        <pc:sldMkLst>
          <pc:docMk/>
          <pc:sldMk cId="12027088" sldId="261"/>
        </pc:sldMkLst>
        <pc:spChg chg="mod">
          <ac:chgData name="Pravin Prajapati" userId="S::pravin@edunetfoundation.org::9f0ce95f-5aee-43b0-8285-2e8ab565fdaa" providerId="AD" clId="Web-{2B0F102D-5B9B-0BBD-3811-38855A6AABC6}" dt="2022-07-01T11:09:44.931" v="49" actId="20577"/>
          <ac:spMkLst>
            <pc:docMk/>
            <pc:sldMk cId="12027088" sldId="261"/>
            <ac:spMk id="4" creationId="{F0833139-FFE6-30BE-BC88-1CA763D014B6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0:25.167" v="53" actId="14100"/>
        <pc:sldMkLst>
          <pc:docMk/>
          <pc:sldMk cId="2892038124" sldId="265"/>
        </pc:sldMkLst>
        <pc:spChg chg="mod">
          <ac:chgData name="Pravin Prajapati" userId="S::pravin@edunetfoundation.org::9f0ce95f-5aee-43b0-8285-2e8ab565fdaa" providerId="AD" clId="Web-{2B0F102D-5B9B-0BBD-3811-38855A6AABC6}" dt="2022-07-01T11:10:25.167" v="53" actId="14100"/>
          <ac:spMkLst>
            <pc:docMk/>
            <pc:sldMk cId="2892038124" sldId="265"/>
            <ac:spMk id="4" creationId="{FA3847B3-CD9F-5FED-6770-22C4F4761F38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0:57.543" v="58" actId="20577"/>
        <pc:sldMkLst>
          <pc:docMk/>
          <pc:sldMk cId="2998138638" sldId="272"/>
        </pc:sldMkLst>
        <pc:spChg chg="mod">
          <ac:chgData name="Pravin Prajapati" userId="S::pravin@edunetfoundation.org::9f0ce95f-5aee-43b0-8285-2e8ab565fdaa" providerId="AD" clId="Web-{2B0F102D-5B9B-0BBD-3811-38855A6AABC6}" dt="2022-07-01T11:10:57.543" v="58" actId="20577"/>
          <ac:spMkLst>
            <pc:docMk/>
            <pc:sldMk cId="2998138638" sldId="272"/>
            <ac:spMk id="3" creationId="{3DCF5171-3E8E-C3C3-7936-4DA5F132D2E7}"/>
          </ac:spMkLst>
        </pc:spChg>
        <pc:graphicFrameChg chg="mod">
          <ac:chgData name="Pravin Prajapati" userId="S::pravin@edunetfoundation.org::9f0ce95f-5aee-43b0-8285-2e8ab565fdaa" providerId="AD" clId="Web-{2B0F102D-5B9B-0BBD-3811-38855A6AABC6}" dt="2022-07-01T11:10:45.370" v="56" actId="1076"/>
          <ac:graphicFrameMkLst>
            <pc:docMk/>
            <pc:sldMk cId="2998138638" sldId="272"/>
            <ac:graphicFrameMk id="2" creationId="{155D2D11-83B8-19BE-F4D6-E4DD8E5D176C}"/>
          </ac:graphicFrameMkLst>
        </pc:graphicFrameChg>
      </pc:sldChg>
      <pc:sldChg chg="modSp">
        <pc:chgData name="Pravin Prajapati" userId="S::pravin@edunetfoundation.org::9f0ce95f-5aee-43b0-8285-2e8ab565fdaa" providerId="AD" clId="Web-{2B0F102D-5B9B-0BBD-3811-38855A6AABC6}" dt="2022-07-01T11:11:07.777" v="60" actId="1076"/>
        <pc:sldMkLst>
          <pc:docMk/>
          <pc:sldMk cId="2515664703" sldId="274"/>
        </pc:sldMkLst>
        <pc:spChg chg="mod">
          <ac:chgData name="Pravin Prajapati" userId="S::pravin@edunetfoundation.org::9f0ce95f-5aee-43b0-8285-2e8ab565fdaa" providerId="AD" clId="Web-{2B0F102D-5B9B-0BBD-3811-38855A6AABC6}" dt="2022-07-01T11:11:07.777" v="60" actId="1076"/>
          <ac:spMkLst>
            <pc:docMk/>
            <pc:sldMk cId="2515664703" sldId="274"/>
            <ac:spMk id="2" creationId="{2110D5CC-0D80-5D35-A872-C74BD2D79447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1:19.231" v="62" actId="14100"/>
        <pc:sldMkLst>
          <pc:docMk/>
          <pc:sldMk cId="3762525857" sldId="278"/>
        </pc:sldMkLst>
        <pc:spChg chg="mod">
          <ac:chgData name="Pravin Prajapati" userId="S::pravin@edunetfoundation.org::9f0ce95f-5aee-43b0-8285-2e8ab565fdaa" providerId="AD" clId="Web-{2B0F102D-5B9B-0BBD-3811-38855A6AABC6}" dt="2022-07-01T11:11:19.231" v="62" actId="14100"/>
          <ac:spMkLst>
            <pc:docMk/>
            <pc:sldMk cId="3762525857" sldId="278"/>
            <ac:spMk id="2" creationId="{2A3D9100-990D-46BE-0ACE-D7E9335538F8}"/>
          </ac:spMkLst>
        </pc:spChg>
      </pc:sldChg>
      <pc:sldChg chg="addSp modSp">
        <pc:chgData name="Pravin Prajapati" userId="S::pravin@edunetfoundation.org::9f0ce95f-5aee-43b0-8285-2e8ab565fdaa" providerId="AD" clId="Web-{2B0F102D-5B9B-0BBD-3811-38855A6AABC6}" dt="2022-07-01T11:12:23.280" v="84" actId="1076"/>
        <pc:sldMkLst>
          <pc:docMk/>
          <pc:sldMk cId="1190397708" sldId="279"/>
        </pc:sldMkLst>
        <pc:spChg chg="mod">
          <ac:chgData name="Pravin Prajapati" userId="S::pravin@edunetfoundation.org::9f0ce95f-5aee-43b0-8285-2e8ab565fdaa" providerId="AD" clId="Web-{2B0F102D-5B9B-0BBD-3811-38855A6AABC6}" dt="2022-07-01T11:12:23.280" v="84" actId="1076"/>
          <ac:spMkLst>
            <pc:docMk/>
            <pc:sldMk cId="1190397708" sldId="279"/>
            <ac:spMk id="2" creationId="{A2227038-A702-5CCF-3054-8888A59F3C08}"/>
          </ac:spMkLst>
        </pc:spChg>
        <pc:spChg chg="add mod">
          <ac:chgData name="Pravin Prajapati" userId="S::pravin@edunetfoundation.org::9f0ce95f-5aee-43b0-8285-2e8ab565fdaa" providerId="AD" clId="Web-{2B0F102D-5B9B-0BBD-3811-38855A6AABC6}" dt="2022-07-01T11:12:12.857" v="81" actId="14100"/>
          <ac:spMkLst>
            <pc:docMk/>
            <pc:sldMk cId="1190397708" sldId="279"/>
            <ac:spMk id="3" creationId="{134BD066-15ED-379F-49AF-B4E606CA32C8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19.264" v="83" actId="1076"/>
          <ac:spMkLst>
            <pc:docMk/>
            <pc:sldMk cId="1190397708" sldId="279"/>
            <ac:spMk id="4" creationId="{100F93C0-0713-A28A-CA1A-9FA460BA512E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2:15.623" v="82" actId="1076"/>
          <ac:picMkLst>
            <pc:docMk/>
            <pc:sldMk cId="1190397708" sldId="279"/>
            <ac:picMk id="5" creationId="{37D647E0-421D-C252-F7D9-56E5F842A31C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2:57.046" v="91" actId="1076"/>
        <pc:sldMkLst>
          <pc:docMk/>
          <pc:sldMk cId="2800929975" sldId="284"/>
        </pc:sldMkLst>
        <pc:spChg chg="mod">
          <ac:chgData name="Pravin Prajapati" userId="S::pravin@edunetfoundation.org::9f0ce95f-5aee-43b0-8285-2e8ab565fdaa" providerId="AD" clId="Web-{2B0F102D-5B9B-0BBD-3811-38855A6AABC6}" dt="2022-07-01T11:12:35.296" v="87" actId="14100"/>
          <ac:spMkLst>
            <pc:docMk/>
            <pc:sldMk cId="2800929975" sldId="284"/>
            <ac:spMk id="2" creationId="{E838F030-29F3-0208-6594-205279AF524D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57.046" v="91" actId="1076"/>
          <ac:spMkLst>
            <pc:docMk/>
            <pc:sldMk cId="2800929975" sldId="284"/>
            <ac:spMk id="5" creationId="{0AC0D1B9-74B3-75E9-97AB-4EEDB80FB6CD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53.124" v="90" actId="1076"/>
          <ac:spMkLst>
            <pc:docMk/>
            <pc:sldMk cId="2800929975" sldId="284"/>
            <ac:spMk id="12" creationId="{17D5ED0D-F069-AD06-22A9-EAD17951DDC9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2:45.499" v="89" actId="14100"/>
          <ac:picMkLst>
            <pc:docMk/>
            <pc:sldMk cId="2800929975" sldId="284"/>
            <ac:picMk id="4" creationId="{720B8D8F-E64F-EFC0-B2FF-7F0F818B39C2}"/>
          </ac:picMkLst>
        </pc:picChg>
      </pc:sldChg>
      <pc:sldChg chg="delSp modSp">
        <pc:chgData name="Pravin Prajapati" userId="S::pravin@edunetfoundation.org::9f0ce95f-5aee-43b0-8285-2e8ab565fdaa" providerId="AD" clId="Web-{2B0F102D-5B9B-0BBD-3811-38855A6AABC6}" dt="2022-07-01T11:13:49.626" v="101" actId="20577"/>
        <pc:sldMkLst>
          <pc:docMk/>
          <pc:sldMk cId="4187634725" sldId="286"/>
        </pc:sldMkLst>
        <pc:spChg chg="mod">
          <ac:chgData name="Pravin Prajapati" userId="S::pravin@edunetfoundation.org::9f0ce95f-5aee-43b0-8285-2e8ab565fdaa" providerId="AD" clId="Web-{2B0F102D-5B9B-0BBD-3811-38855A6AABC6}" dt="2022-07-01T11:13:49.626" v="101" actId="20577"/>
          <ac:spMkLst>
            <pc:docMk/>
            <pc:sldMk cId="4187634725" sldId="286"/>
            <ac:spMk id="2" creationId="{F7CA0B4A-3C2E-7DD5-835A-CD52CEFA7780}"/>
          </ac:spMkLst>
        </pc:spChg>
        <pc:spChg chg="del">
          <ac:chgData name="Pravin Prajapati" userId="S::pravin@edunetfoundation.org::9f0ce95f-5aee-43b0-8285-2e8ab565fdaa" providerId="AD" clId="Web-{2B0F102D-5B9B-0BBD-3811-38855A6AABC6}" dt="2022-07-01T11:13:08.828" v="92"/>
          <ac:spMkLst>
            <pc:docMk/>
            <pc:sldMk cId="4187634725" sldId="286"/>
            <ac:spMk id="5" creationId="{F9C170C8-B52D-EB4B-8179-536291CF0579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3:34.188" v="98" actId="1076"/>
          <ac:spMkLst>
            <pc:docMk/>
            <pc:sldMk cId="4187634725" sldId="286"/>
            <ac:spMk id="6" creationId="{4C4485DA-4214-06C3-FD9A-068732E8DBED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3:39.532" v="100" actId="14100"/>
          <ac:picMkLst>
            <pc:docMk/>
            <pc:sldMk cId="4187634725" sldId="286"/>
            <ac:picMk id="4" creationId="{4C73389D-65FE-96CE-20A7-722C26DCA5CC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3:58.845" v="103" actId="1076"/>
        <pc:sldMkLst>
          <pc:docMk/>
          <pc:sldMk cId="3454239255" sldId="289"/>
        </pc:sldMkLst>
        <pc:spChg chg="mod">
          <ac:chgData name="Pravin Prajapati" userId="S::pravin@edunetfoundation.org::9f0ce95f-5aee-43b0-8285-2e8ab565fdaa" providerId="AD" clId="Web-{2B0F102D-5B9B-0BBD-3811-38855A6AABC6}" dt="2022-07-01T11:13:58.845" v="103" actId="1076"/>
          <ac:spMkLst>
            <pc:docMk/>
            <pc:sldMk cId="3454239255" sldId="289"/>
            <ac:spMk id="3" creationId="{3874A75D-D2A4-64B2-C85B-F6F7F4713607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4:25.893" v="109" actId="14100"/>
        <pc:sldMkLst>
          <pc:docMk/>
          <pc:sldMk cId="463346567" sldId="294"/>
        </pc:sldMkLst>
        <pc:spChg chg="mod">
          <ac:chgData name="Pravin Prajapati" userId="S::pravin@edunetfoundation.org::9f0ce95f-5aee-43b0-8285-2e8ab565fdaa" providerId="AD" clId="Web-{2B0F102D-5B9B-0BBD-3811-38855A6AABC6}" dt="2022-07-01T11:14:21.205" v="108" actId="1076"/>
          <ac:spMkLst>
            <pc:docMk/>
            <pc:sldMk cId="463346567" sldId="294"/>
            <ac:spMk id="3" creationId="{F1D9DAA4-276D-1843-C501-90E5B3AF621F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4:25.893" v="109" actId="14100"/>
          <ac:picMkLst>
            <pc:docMk/>
            <pc:sldMk cId="463346567" sldId="294"/>
            <ac:picMk id="5" creationId="{2E5CEEA5-6E80-786B-87BA-08C9DAEAD82A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4:32.502" v="110" actId="20577"/>
        <pc:sldMkLst>
          <pc:docMk/>
          <pc:sldMk cId="1525469347" sldId="298"/>
        </pc:sldMkLst>
        <pc:spChg chg="mod">
          <ac:chgData name="Pravin Prajapati" userId="S::pravin@edunetfoundation.org::9f0ce95f-5aee-43b0-8285-2e8ab565fdaa" providerId="AD" clId="Web-{2B0F102D-5B9B-0BBD-3811-38855A6AABC6}" dt="2022-07-01T11:14:32.502" v="110" actId="20577"/>
          <ac:spMkLst>
            <pc:docMk/>
            <pc:sldMk cId="1525469347" sldId="298"/>
            <ac:spMk id="3" creationId="{07F6F4FA-B533-7E80-D52E-C0B2BD0D02B9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5:43.489" v="170" actId="1076"/>
        <pc:sldMkLst>
          <pc:docMk/>
          <pc:sldMk cId="1896460268" sldId="301"/>
        </pc:sldMkLst>
        <pc:spChg chg="mod">
          <ac:chgData name="Pravin Prajapati" userId="S::pravin@edunetfoundation.org::9f0ce95f-5aee-43b0-8285-2e8ab565fdaa" providerId="AD" clId="Web-{2B0F102D-5B9B-0BBD-3811-38855A6AABC6}" dt="2022-07-01T11:15:43.489" v="170" actId="1076"/>
          <ac:spMkLst>
            <pc:docMk/>
            <pc:sldMk cId="1896460268" sldId="301"/>
            <ac:spMk id="3" creationId="{678B9498-0B79-899C-F805-DED7C649594A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07:22.177" v="18" actId="1076"/>
        <pc:sldMkLst>
          <pc:docMk/>
          <pc:sldMk cId="785673249" sldId="305"/>
        </pc:sldMkLst>
        <pc:spChg chg="mod">
          <ac:chgData name="Pravin Prajapati" userId="S::pravin@edunetfoundation.org::9f0ce95f-5aee-43b0-8285-2e8ab565fdaa" providerId="AD" clId="Web-{2B0F102D-5B9B-0BBD-3811-38855A6AABC6}" dt="2022-07-01T11:07:22.177" v="18" actId="1076"/>
          <ac:spMkLst>
            <pc:docMk/>
            <pc:sldMk cId="785673249" sldId="305"/>
            <ac:spMk id="2" creationId="{0CB861E6-562D-6B94-2228-ADF34E8A06F7}"/>
          </ac:spMkLst>
        </pc:spChg>
      </pc:sldChg>
    </pc:docChg>
  </pc:docChgLst>
  <pc:docChgLst>
    <pc:chgData name="Shashank Shekhar" userId="S::shashank@edunetfoundation.org::0008d1ff-90e7-469a-9966-0dcad996503d" providerId="AD" clId="Web-{DDECA6B8-EB60-8CCA-44AD-095744BAEBB9}"/>
    <pc:docChg chg="modSld">
      <pc:chgData name="Shashank Shekhar" userId="S::shashank@edunetfoundation.org::0008d1ff-90e7-469a-9966-0dcad996503d" providerId="AD" clId="Web-{DDECA6B8-EB60-8CCA-44AD-095744BAEBB9}" dt="2022-05-10T05:13:57.441" v="16" actId="20577"/>
      <pc:docMkLst>
        <pc:docMk/>
      </pc:docMkLst>
      <pc:sldChg chg="modSp">
        <pc:chgData name="Shashank Shekhar" userId="S::shashank@edunetfoundation.org::0008d1ff-90e7-469a-9966-0dcad996503d" providerId="AD" clId="Web-{DDECA6B8-EB60-8CCA-44AD-095744BAEBB9}" dt="2022-05-10T05:12:11.938" v="0" actId="20577"/>
        <pc:sldMkLst>
          <pc:docMk/>
          <pc:sldMk cId="2674905746" sldId="259"/>
        </pc:sldMkLst>
        <pc:spChg chg="mod">
          <ac:chgData name="Shashank Shekhar" userId="S::shashank@edunetfoundation.org::0008d1ff-90e7-469a-9966-0dcad996503d" providerId="AD" clId="Web-{DDECA6B8-EB60-8CCA-44AD-095744BAEBB9}" dt="2022-05-10T05:12:11.938" v="0" actId="20577"/>
          <ac:spMkLst>
            <pc:docMk/>
            <pc:sldMk cId="2674905746" sldId="259"/>
            <ac:spMk id="2" creationId="{407F8BE2-B8F3-A46C-B1E6-0C2828A7B1EB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21.095" v="1" actId="20577"/>
        <pc:sldMkLst>
          <pc:docMk/>
          <pc:sldMk cId="2007927115" sldId="260"/>
        </pc:sldMkLst>
        <pc:spChg chg="mod">
          <ac:chgData name="Shashank Shekhar" userId="S::shashank@edunetfoundation.org::0008d1ff-90e7-469a-9966-0dcad996503d" providerId="AD" clId="Web-{DDECA6B8-EB60-8CCA-44AD-095744BAEBB9}" dt="2022-05-10T05:12:21.095" v="1" actId="20577"/>
          <ac:spMkLst>
            <pc:docMk/>
            <pc:sldMk cId="2007927115" sldId="260"/>
            <ac:spMk id="5" creationId="{017E5445-2A5E-A432-6F19-C6EAFB72A9D1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41.705" v="3" actId="20577"/>
        <pc:sldMkLst>
          <pc:docMk/>
          <pc:sldMk cId="2463009587" sldId="271"/>
        </pc:sldMkLst>
        <pc:spChg chg="mod">
          <ac:chgData name="Shashank Shekhar" userId="S::shashank@edunetfoundation.org::0008d1ff-90e7-469a-9966-0dcad996503d" providerId="AD" clId="Web-{DDECA6B8-EB60-8CCA-44AD-095744BAEBB9}" dt="2022-05-10T05:12:41.705" v="3" actId="20577"/>
          <ac:spMkLst>
            <pc:docMk/>
            <pc:sldMk cId="2463009587" sldId="271"/>
            <ac:spMk id="4" creationId="{A857C2BC-204C-4B4A-EF5B-7578553A376F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50.330" v="4" actId="20577"/>
        <pc:sldMkLst>
          <pc:docMk/>
          <pc:sldMk cId="3734456468" sldId="276"/>
        </pc:sldMkLst>
        <pc:spChg chg="mod">
          <ac:chgData name="Shashank Shekhar" userId="S::shashank@edunetfoundation.org::0008d1ff-90e7-469a-9966-0dcad996503d" providerId="AD" clId="Web-{DDECA6B8-EB60-8CCA-44AD-095744BAEBB9}" dt="2022-05-10T05:12:50.330" v="4" actId="20577"/>
          <ac:spMkLst>
            <pc:docMk/>
            <pc:sldMk cId="3734456468" sldId="276"/>
            <ac:spMk id="2" creationId="{8EC923B3-D801-419F-C28B-48CB7E8FE5C8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59.455" v="5" actId="20577"/>
        <pc:sldMkLst>
          <pc:docMk/>
          <pc:sldMk cId="1190397708" sldId="279"/>
        </pc:sldMkLst>
        <pc:spChg chg="mod">
          <ac:chgData name="Shashank Shekhar" userId="S::shashank@edunetfoundation.org::0008d1ff-90e7-469a-9966-0dcad996503d" providerId="AD" clId="Web-{DDECA6B8-EB60-8CCA-44AD-095744BAEBB9}" dt="2022-05-10T05:12:59.455" v="5" actId="20577"/>
          <ac:spMkLst>
            <pc:docMk/>
            <pc:sldMk cId="1190397708" sldId="279"/>
            <ac:spMk id="6" creationId="{F843214D-175E-9465-F01C-18D0200BFF16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04.799" v="6" actId="20577"/>
        <pc:sldMkLst>
          <pc:docMk/>
          <pc:sldMk cId="1278521073" sldId="280"/>
        </pc:sldMkLst>
        <pc:spChg chg="mod">
          <ac:chgData name="Shashank Shekhar" userId="S::shashank@edunetfoundation.org::0008d1ff-90e7-469a-9966-0dcad996503d" providerId="AD" clId="Web-{DDECA6B8-EB60-8CCA-44AD-095744BAEBB9}" dt="2022-05-10T05:13:04.799" v="6" actId="20577"/>
          <ac:spMkLst>
            <pc:docMk/>
            <pc:sldMk cId="1278521073" sldId="280"/>
            <ac:spMk id="7" creationId="{934EA601-EF66-30A4-003F-4166CFD20CAD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10.674" v="7" actId="20577"/>
        <pc:sldMkLst>
          <pc:docMk/>
          <pc:sldMk cId="2800929975" sldId="284"/>
        </pc:sldMkLst>
        <pc:spChg chg="mod">
          <ac:chgData name="Shashank Shekhar" userId="S::shashank@edunetfoundation.org::0008d1ff-90e7-469a-9966-0dcad996503d" providerId="AD" clId="Web-{DDECA6B8-EB60-8CCA-44AD-095744BAEBB9}" dt="2022-05-10T05:13:10.674" v="7" actId="20577"/>
          <ac:spMkLst>
            <pc:docMk/>
            <pc:sldMk cId="2800929975" sldId="284"/>
            <ac:spMk id="12" creationId="{17D5ED0D-F069-AD06-22A9-EAD17951DDC9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21.628" v="9" actId="20577"/>
        <pc:sldMkLst>
          <pc:docMk/>
          <pc:sldMk cId="4187634725" sldId="286"/>
        </pc:sldMkLst>
        <pc:spChg chg="mod">
          <ac:chgData name="Shashank Shekhar" userId="S::shashank@edunetfoundation.org::0008d1ff-90e7-469a-9966-0dcad996503d" providerId="AD" clId="Web-{DDECA6B8-EB60-8CCA-44AD-095744BAEBB9}" dt="2022-05-10T05:13:21.628" v="9" actId="20577"/>
          <ac:spMkLst>
            <pc:docMk/>
            <pc:sldMk cId="4187634725" sldId="286"/>
            <ac:spMk id="6" creationId="{4C4485DA-4214-06C3-FD9A-068732E8DBED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36.394" v="12" actId="20577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DDECA6B8-EB60-8CCA-44AD-095744BAEBB9}" dt="2022-05-10T05:13:36.394" v="12" actId="20577"/>
          <ac:spMkLst>
            <pc:docMk/>
            <pc:sldMk cId="3454239255" sldId="289"/>
            <ac:spMk id="7" creationId="{30CB0567-418F-67E9-35BF-4371EB48CA4B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46.206" v="14" actId="20577"/>
        <pc:sldMkLst>
          <pc:docMk/>
          <pc:sldMk cId="3964661154" sldId="291"/>
        </pc:sldMkLst>
        <pc:spChg chg="mod">
          <ac:chgData name="Shashank Shekhar" userId="S::shashank@edunetfoundation.org::0008d1ff-90e7-469a-9966-0dcad996503d" providerId="AD" clId="Web-{DDECA6B8-EB60-8CCA-44AD-095744BAEBB9}" dt="2022-05-10T05:13:46.206" v="14" actId="20577"/>
          <ac:spMkLst>
            <pc:docMk/>
            <pc:sldMk cId="3964661154" sldId="291"/>
            <ac:spMk id="6" creationId="{C7CDED8E-F150-0AB3-E77C-630F76989021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52.144" v="15" actId="20577"/>
        <pc:sldMkLst>
          <pc:docMk/>
          <pc:sldMk cId="3308116731" sldId="292"/>
        </pc:sldMkLst>
        <pc:spChg chg="mod">
          <ac:chgData name="Shashank Shekhar" userId="S::shashank@edunetfoundation.org::0008d1ff-90e7-469a-9966-0dcad996503d" providerId="AD" clId="Web-{DDECA6B8-EB60-8CCA-44AD-095744BAEBB9}" dt="2022-05-10T05:13:52.144" v="15" actId="20577"/>
          <ac:spMkLst>
            <pc:docMk/>
            <pc:sldMk cId="3308116731" sldId="292"/>
            <ac:spMk id="2" creationId="{1D5179BF-0D3C-6252-4921-6DF291DE7506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57.441" v="16" actId="20577"/>
        <pc:sldMkLst>
          <pc:docMk/>
          <pc:sldMk cId="463346567" sldId="294"/>
        </pc:sldMkLst>
        <pc:spChg chg="mod">
          <ac:chgData name="Shashank Shekhar" userId="S::shashank@edunetfoundation.org::0008d1ff-90e7-469a-9966-0dcad996503d" providerId="AD" clId="Web-{DDECA6B8-EB60-8CCA-44AD-095744BAEBB9}" dt="2022-05-10T05:13:57.441" v="16" actId="20577"/>
          <ac:spMkLst>
            <pc:docMk/>
            <pc:sldMk cId="463346567" sldId="294"/>
            <ac:spMk id="4" creationId="{0FE6CD8E-DD36-8AE8-6F60-0F1B58A369A2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33.751" v="2" actId="20577"/>
        <pc:sldMkLst>
          <pc:docMk/>
          <pc:sldMk cId="1354576378" sldId="302"/>
        </pc:sldMkLst>
        <pc:spChg chg="mod">
          <ac:chgData name="Shashank Shekhar" userId="S::shashank@edunetfoundation.org::0008d1ff-90e7-469a-9966-0dcad996503d" providerId="AD" clId="Web-{DDECA6B8-EB60-8CCA-44AD-095744BAEBB9}" dt="2022-05-10T05:12:33.751" v="2" actId="20577"/>
          <ac:spMkLst>
            <pc:docMk/>
            <pc:sldMk cId="1354576378" sldId="302"/>
            <ac:spMk id="3" creationId="{64982582-8245-00D7-2100-7A8F555A7F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2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2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0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10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5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2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40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ckpit.hanatrial.ondemand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ap.com/courses/mm4h2" TargetMode="External"/><Relationship Id="rId2" Type="http://schemas.openxmlformats.org/officeDocument/2006/relationships/hyperlink" Target="https://www.sap.com/documents/2018/08/7a62516c-157d-0010-87a3-c30de2ffd8ff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latest" TargetMode="External"/><Relationship Id="rId2" Type="http://schemas.openxmlformats.org/officeDocument/2006/relationships/hyperlink" Target="file:///D:\Edunet\SAP%20Gujarat\Student%20Content\SAP%20BTP%20ABAP%20Environment\e.g.%20https:\www.eclipse.org\downloads\packages\release\2022-09\r\eclipse-ide-java-develop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EDF80-9166-F53A-860A-6CC42FC949DF}"/>
              </a:ext>
            </a:extLst>
          </p:cNvPr>
          <p:cNvSpPr txBox="1"/>
          <p:nvPr/>
        </p:nvSpPr>
        <p:spPr>
          <a:xfrm>
            <a:off x="2285999" y="1444832"/>
            <a:ext cx="762494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latin typeface="Arial"/>
                <a:cs typeface="Calibri"/>
              </a:rPr>
              <a:t>Hands-On SAP Business Technology Platform ABAP Environment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095F692-6CAD-69DD-EFBE-40457945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8" y="3623519"/>
            <a:ext cx="2021278" cy="233238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44B3C17C-BFD4-9BE7-1A1A-C7C50F2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076" y="3620984"/>
            <a:ext cx="2090057" cy="20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F4C50-267A-39D7-9BC4-BB77E95AD054}"/>
              </a:ext>
            </a:extLst>
          </p:cNvPr>
          <p:cNvSpPr txBox="1"/>
          <p:nvPr/>
        </p:nvSpPr>
        <p:spPr>
          <a:xfrm>
            <a:off x="460168" y="1190006"/>
            <a:ext cx="46660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4. Click Open Logon Page in Browser.</a:t>
            </a:r>
            <a:endParaRPr lang="en-US" sz="2400" dirty="0">
              <a:latin typeface="Arial"/>
              <a:cs typeface="Calibri"/>
            </a:endParaRP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8F3EBE-6866-41EA-3F4A-31BDFF4A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5" y="2933559"/>
            <a:ext cx="5118264" cy="31482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CDFBA9-6015-00F4-D622-B846AEB23140}"/>
              </a:ext>
            </a:extLst>
          </p:cNvPr>
          <p:cNvCxnSpPr/>
          <p:nvPr/>
        </p:nvCxnSpPr>
        <p:spPr>
          <a:xfrm>
            <a:off x="5841051" y="122451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FBB560-A2AD-9430-00B7-4D0EFB45BC53}"/>
              </a:ext>
            </a:extLst>
          </p:cNvPr>
          <p:cNvSpPr txBox="1"/>
          <p:nvPr/>
        </p:nvSpPr>
        <p:spPr>
          <a:xfrm>
            <a:off x="6152902" y="1187532"/>
            <a:ext cx="57149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cs typeface="Calibri"/>
              </a:rPr>
              <a:t>5. </a:t>
            </a:r>
            <a:r>
              <a:rPr lang="en-US" sz="2400" dirty="0">
                <a:latin typeface="Arial"/>
                <a:ea typeface="+mn-lt"/>
                <a:cs typeface="+mn-lt"/>
              </a:rPr>
              <a:t>Now you’ve been authenticated automatically. Provide your credentials if requested. The credentials are the same you used to create your trial account on SAP BTP.</a:t>
            </a:r>
            <a:endParaRPr lang="en-US" sz="2400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9D09A2-C092-31CA-9CB0-4833A8C2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1" y="3199713"/>
            <a:ext cx="3020291" cy="29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ECB07-F16E-B1E7-F2CE-A8B5B16FE4A7}"/>
              </a:ext>
            </a:extLst>
          </p:cNvPr>
          <p:cNvSpPr txBox="1"/>
          <p:nvPr/>
        </p:nvSpPr>
        <p:spPr>
          <a:xfrm>
            <a:off x="470064" y="1261753"/>
            <a:ext cx="101063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6. Your trial system appears on the project explorer.</a:t>
            </a:r>
            <a:endParaRPr lang="en-US" sz="2400" dirty="0">
              <a:latin typeface="Arial"/>
              <a:cs typeface="Calibri"/>
            </a:endParaRP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1AEA61-4ABA-844F-87E8-D8CAFFC9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70" y="2046118"/>
            <a:ext cx="4613563" cy="41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93923-46E4-FB99-6F11-E6CB9CF4CD34}"/>
              </a:ext>
            </a:extLst>
          </p:cNvPr>
          <p:cNvSpPr txBox="1"/>
          <p:nvPr/>
        </p:nvSpPr>
        <p:spPr>
          <a:xfrm>
            <a:off x="304305" y="972292"/>
            <a:ext cx="11595759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No.2 Creating an ABAP Package</a:t>
            </a:r>
            <a:endParaRPr lang="en-US" sz="4400" b="1" u="sng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b="1" dirty="0">
                <a:latin typeface="Arial"/>
                <a:ea typeface="+mn-lt"/>
                <a:cs typeface="+mn-lt"/>
              </a:rPr>
              <a:t>In this practical, wherever XXX appears, use a number.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Open ABAP Development Tools (ADT) and select your ABAP Cloud Project you created in Create a SAP BTP ABAP Environment Trial User.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Right-click on ZLOCAL and select New &gt; ABAP Package. </a:t>
            </a:r>
            <a:endParaRPr lang="en-US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6F976A-99F4-2E59-D6BF-71B8C675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13" y="4377565"/>
            <a:ext cx="6157355" cy="20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38334-EF49-C8A4-103F-C5F4AB03135C}"/>
              </a:ext>
            </a:extLst>
          </p:cNvPr>
          <p:cNvSpPr txBox="1"/>
          <p:nvPr/>
        </p:nvSpPr>
        <p:spPr>
          <a:xfrm>
            <a:off x="141018" y="1123207"/>
            <a:ext cx="90549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latin typeface="Arial"/>
                <a:ea typeface="+mn-lt"/>
                <a:cs typeface="+mn-lt"/>
              </a:rPr>
              <a:t>2. Create a new ABAP package:</a:t>
            </a:r>
            <a:endParaRPr lang="en-US" sz="2400">
              <a:latin typeface="Arial"/>
              <a:cs typeface="Calibri"/>
            </a:endParaRPr>
          </a:p>
          <a:p>
            <a:pPr lvl="1"/>
            <a:endParaRPr lang="en-US" sz="240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Name: ZTRAVEL_APP_XXX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Description: Package for travel XXX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latin typeface="Arial"/>
                <a:ea typeface="+mn-lt"/>
                <a:cs typeface="+mn-lt"/>
              </a:rPr>
              <a:t>Superpackage</a:t>
            </a:r>
            <a:r>
              <a:rPr lang="en-US" sz="2400" dirty="0">
                <a:latin typeface="Arial"/>
                <a:ea typeface="+mn-lt"/>
                <a:cs typeface="+mn-lt"/>
              </a:rPr>
              <a:t>: ZLOCAL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Check Add to favorite packages.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F0917B-0824-E2C4-D588-74755D16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361" y="1551932"/>
            <a:ext cx="4257303" cy="4466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10CAA-D2B0-3A13-A924-D0F93C33959B}"/>
              </a:ext>
            </a:extLst>
          </p:cNvPr>
          <p:cNvSpPr txBox="1"/>
          <p:nvPr/>
        </p:nvSpPr>
        <p:spPr>
          <a:xfrm>
            <a:off x="888175" y="5583876"/>
            <a:ext cx="2857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Calibri"/>
              </a:rPr>
              <a:t>Click Next</a:t>
            </a: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201EC-35CC-C276-33F3-33578C41748F}"/>
              </a:ext>
            </a:extLst>
          </p:cNvPr>
          <p:cNvSpPr txBox="1"/>
          <p:nvPr/>
        </p:nvSpPr>
        <p:spPr>
          <a:xfrm>
            <a:off x="59376" y="1170214"/>
            <a:ext cx="44408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400" dirty="0">
                <a:latin typeface="Arial"/>
                <a:ea typeface="+mn-lt"/>
                <a:cs typeface="+mn-lt"/>
              </a:rPr>
              <a:t>3. Select Create new request and enter a request description.</a:t>
            </a:r>
            <a:endParaRPr lang="en-US" sz="2400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1642C-1770-CDD0-D347-97A2F809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2493416"/>
            <a:ext cx="3752602" cy="36326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FD11A4-9F77-4A4D-AA50-C3EB461A260C}"/>
              </a:ext>
            </a:extLst>
          </p:cNvPr>
          <p:cNvCxnSpPr/>
          <p:nvPr/>
        </p:nvCxnSpPr>
        <p:spPr>
          <a:xfrm>
            <a:off x="5593648" y="127399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BA4617-76EC-6FBD-E930-5E5E6900DDFA}"/>
              </a:ext>
            </a:extLst>
          </p:cNvPr>
          <p:cNvSpPr txBox="1"/>
          <p:nvPr/>
        </p:nvSpPr>
        <p:spPr>
          <a:xfrm>
            <a:off x="5977246" y="1172688"/>
            <a:ext cx="54923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 algn="just"/>
            <a:r>
              <a:rPr lang="en-US" sz="2400" dirty="0">
                <a:latin typeface="Arial"/>
                <a:cs typeface="Calibri"/>
              </a:rPr>
              <a:t>4. </a:t>
            </a:r>
            <a:r>
              <a:rPr lang="en-US" sz="2400" dirty="0">
                <a:latin typeface="Arial"/>
                <a:ea typeface="+mn-lt"/>
                <a:cs typeface="+mn-lt"/>
              </a:rPr>
              <a:t>Now your package is added to favorite objects.</a:t>
            </a:r>
            <a:endParaRPr lang="en-US" sz="240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B08837-70F1-635F-B4A8-762AC5BA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489364"/>
            <a:ext cx="4603666" cy="34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368E85-C693-1464-2C3F-F476EC90434C}"/>
              </a:ext>
            </a:extLst>
          </p:cNvPr>
          <p:cNvSpPr txBox="1"/>
          <p:nvPr/>
        </p:nvSpPr>
        <p:spPr>
          <a:xfrm>
            <a:off x="304305" y="972292"/>
            <a:ext cx="115957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No.3 Creating a Database Table</a:t>
            </a:r>
            <a:endParaRPr lang="en-US" sz="4400" b="1" u="sng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Right-click on your package ZTRAVEL_APP_XXX, select New &gt; Other ABAP Repository Object.</a:t>
            </a:r>
            <a:endParaRPr lang="en-US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003668-473B-A439-75C7-C312C3F7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74" y="3547621"/>
            <a:ext cx="7691251" cy="11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55705-C3B5-1D8F-6663-42741C341A27}"/>
              </a:ext>
            </a:extLst>
          </p:cNvPr>
          <p:cNvSpPr txBox="1"/>
          <p:nvPr/>
        </p:nvSpPr>
        <p:spPr>
          <a:xfrm>
            <a:off x="581395" y="1335973"/>
            <a:ext cx="1026720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2. Search for database table, select it and click Next &gt;.</a:t>
            </a:r>
            <a:endParaRPr lang="en-US" dirty="0">
              <a:latin typeface="Arial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0BE12E-5803-5B86-FC2E-A36F24D0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33" y="2012514"/>
            <a:ext cx="4940134" cy="4129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0FBE6-6F43-895B-5998-76ADBDF13529}"/>
              </a:ext>
            </a:extLst>
          </p:cNvPr>
          <p:cNvSpPr txBox="1"/>
          <p:nvPr/>
        </p:nvSpPr>
        <p:spPr>
          <a:xfrm>
            <a:off x="5875811" y="1338447"/>
            <a:ext cx="51583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033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BEFB6-99E0-F9DA-F1FC-E11322BEE08A}"/>
              </a:ext>
            </a:extLst>
          </p:cNvPr>
          <p:cNvSpPr txBox="1"/>
          <p:nvPr/>
        </p:nvSpPr>
        <p:spPr>
          <a:xfrm>
            <a:off x="420584" y="1034142"/>
            <a:ext cx="964870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3. Create a new database table:</a:t>
            </a:r>
            <a:endParaRPr lang="en-US" sz="2400">
              <a:latin typeface="Arial"/>
              <a:ea typeface="+mn-lt"/>
              <a:cs typeface="+mn-lt"/>
            </a:endParaRPr>
          </a:p>
          <a:p>
            <a:r>
              <a:rPr lang="en-US" sz="2400" dirty="0">
                <a:latin typeface="Arial"/>
                <a:cs typeface="Arial"/>
              </a:rPr>
              <a:t>  </a:t>
            </a:r>
            <a:endParaRPr lang="en-US" sz="2400">
              <a:latin typeface="Arial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Name: ZTRAVEL_XXX</a:t>
            </a:r>
            <a:endParaRPr lang="en-US" sz="2400">
              <a:latin typeface="Arial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Description: Database table for travel data XXX</a:t>
            </a:r>
            <a:endParaRPr lang="en-US" sz="2400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Click Next.</a:t>
            </a:r>
          </a:p>
          <a:p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7DEEF1-EF6B-9388-EB61-EA008C23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33" y="2821503"/>
            <a:ext cx="3920835" cy="33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D058A-D1BD-2400-58D9-94447F543F70}"/>
              </a:ext>
            </a:extLst>
          </p:cNvPr>
          <p:cNvSpPr txBox="1"/>
          <p:nvPr/>
        </p:nvSpPr>
        <p:spPr>
          <a:xfrm>
            <a:off x="383474" y="1160318"/>
            <a:ext cx="731074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4. Click Finish to create your transport request.</a:t>
            </a:r>
            <a:endParaRPr lang="en-US" dirty="0">
              <a:latin typeface="Calibri" panose="020F0502020204030204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BD6C9D-8F66-5D1A-685D-32397BC3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1995508"/>
            <a:ext cx="4702628" cy="39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88E44-8359-14C1-DB41-353FBDBC3766}"/>
              </a:ext>
            </a:extLst>
          </p:cNvPr>
          <p:cNvSpPr txBox="1"/>
          <p:nvPr/>
        </p:nvSpPr>
        <p:spPr>
          <a:xfrm>
            <a:off x="329045" y="1041564"/>
            <a:ext cx="61875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Calibri"/>
              </a:rPr>
              <a:t>5. </a:t>
            </a:r>
            <a:r>
              <a:rPr lang="en-US" sz="2400" dirty="0">
                <a:latin typeface="Arial"/>
                <a:ea typeface="+mn-lt"/>
                <a:cs typeface="+mn-lt"/>
              </a:rPr>
              <a:t>Replace your code with following:</a:t>
            </a:r>
            <a:endParaRPr lang="en-US" sz="2400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8EEFF-5782-CCF4-242B-779BDA60115F}"/>
              </a:ext>
            </a:extLst>
          </p:cNvPr>
          <p:cNvSpPr txBox="1"/>
          <p:nvPr/>
        </p:nvSpPr>
        <p:spPr>
          <a:xfrm>
            <a:off x="1264227" y="1630382"/>
            <a:ext cx="595003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/>
                <a:ea typeface="+mn-lt"/>
                <a:cs typeface="+mn-lt"/>
              </a:rPr>
              <a:t>@EndUserText.label : 'Database table for travel data XXX'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@AbapCatalog.enhancementCategory : #NOT_EXTENSIBLE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@AbapCatalog.tableCategory : #TRANSPARENT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@AbapCatalog.deliveryClass : #A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@AbapCatalog.dataMaintenance : #RESTRICTED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define table </a:t>
            </a:r>
            <a:r>
              <a:rPr lang="en-US" sz="1200" dirty="0" err="1">
                <a:latin typeface="Arial"/>
                <a:ea typeface="+mn-lt"/>
                <a:cs typeface="+mn-lt"/>
              </a:rPr>
              <a:t>ztravel_xxx</a:t>
            </a:r>
            <a:r>
              <a:rPr lang="en-US" sz="1200" dirty="0">
                <a:latin typeface="Arial"/>
                <a:ea typeface="+mn-lt"/>
                <a:cs typeface="+mn-lt"/>
              </a:rPr>
              <a:t> {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key client     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abap.clnt</a:t>
            </a:r>
            <a:r>
              <a:rPr lang="en-US" sz="1200" dirty="0">
                <a:latin typeface="Arial"/>
                <a:ea typeface="+mn-lt"/>
                <a:cs typeface="+mn-lt"/>
              </a:rPr>
              <a:t> not null;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key </a:t>
            </a:r>
            <a:r>
              <a:rPr lang="en-US" sz="1200" dirty="0" err="1">
                <a:latin typeface="Arial"/>
                <a:ea typeface="+mn-lt"/>
                <a:cs typeface="+mn-lt"/>
              </a:rPr>
              <a:t>mykey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 : sysuuid_x16 not null;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travel_id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travel_id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agency_id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agency_id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customer_id</a:t>
            </a:r>
            <a:r>
              <a:rPr lang="en-US" sz="1200" dirty="0">
                <a:latin typeface="Arial"/>
                <a:ea typeface="+mn-lt"/>
                <a:cs typeface="+mn-lt"/>
              </a:rPr>
              <a:t>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customer_id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begin_date</a:t>
            </a:r>
            <a:r>
              <a:rPr lang="en-US" sz="1200" dirty="0">
                <a:latin typeface="Arial"/>
                <a:ea typeface="+mn-lt"/>
                <a:cs typeface="+mn-lt"/>
              </a:rPr>
              <a:t>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begin_date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end_date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end_date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@Semantics.amount.currencyCode : '</a:t>
            </a:r>
            <a:r>
              <a:rPr lang="en-US" sz="1200" dirty="0" err="1">
                <a:latin typeface="Arial"/>
                <a:ea typeface="+mn-lt"/>
                <a:cs typeface="+mn-lt"/>
              </a:rPr>
              <a:t>ztravel_xxx.currency_code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'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booking_fee</a:t>
            </a:r>
            <a:r>
              <a:rPr lang="en-US" sz="1200" dirty="0">
                <a:latin typeface="Arial"/>
                <a:ea typeface="+mn-lt"/>
                <a:cs typeface="+mn-lt"/>
              </a:rPr>
              <a:t>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booking_fee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@Semantics.amount.currencyCode : '</a:t>
            </a:r>
            <a:r>
              <a:rPr lang="en-US" sz="1200" dirty="0" err="1">
                <a:latin typeface="Arial"/>
                <a:ea typeface="+mn-lt"/>
                <a:cs typeface="+mn-lt"/>
              </a:rPr>
              <a:t>ztravel_xxx.currency_code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'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total_price</a:t>
            </a:r>
            <a:r>
              <a:rPr lang="en-US" sz="1200" dirty="0">
                <a:latin typeface="Arial"/>
                <a:ea typeface="+mn-lt"/>
                <a:cs typeface="+mn-lt"/>
              </a:rPr>
              <a:t>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total_price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description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/description;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overall_status</a:t>
            </a:r>
            <a:r>
              <a:rPr lang="en-US" sz="1200" dirty="0">
                <a:latin typeface="Arial"/>
                <a:ea typeface="+mn-lt"/>
                <a:cs typeface="+mn-lt"/>
              </a:rPr>
              <a:t>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overall_status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created_by</a:t>
            </a:r>
            <a:r>
              <a:rPr lang="en-US" sz="1200" dirty="0">
                <a:latin typeface="Arial"/>
                <a:ea typeface="+mn-lt"/>
                <a:cs typeface="+mn-lt"/>
              </a:rPr>
              <a:t>     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syuname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created_at</a:t>
            </a:r>
            <a:r>
              <a:rPr lang="en-US" sz="1200" dirty="0">
                <a:latin typeface="Arial"/>
                <a:ea typeface="+mn-lt"/>
                <a:cs typeface="+mn-lt"/>
              </a:rPr>
              <a:t>     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timestampl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200" dirty="0">
                <a:latin typeface="Arial"/>
                <a:ea typeface="+mn-lt"/>
                <a:cs typeface="+mn-lt"/>
              </a:rPr>
              <a:t>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syuname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200" dirty="0">
                <a:latin typeface="Arial"/>
                <a:ea typeface="+mn-lt"/>
                <a:cs typeface="+mn-lt"/>
              </a:rPr>
              <a:t>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timestampl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}    </a:t>
            </a:r>
            <a:endParaRPr lang="en-US" sz="1200">
              <a:latin typeface="Arial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7172A-95C2-3436-C3E4-4C9A577CC309}"/>
              </a:ext>
            </a:extLst>
          </p:cNvPr>
          <p:cNvSpPr/>
          <p:nvPr/>
        </p:nvSpPr>
        <p:spPr>
          <a:xfrm>
            <a:off x="905493" y="1625435"/>
            <a:ext cx="5027220" cy="4740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AF6AC-236B-8C1F-7F30-C96B15C7350F}"/>
              </a:ext>
            </a:extLst>
          </p:cNvPr>
          <p:cNvCxnSpPr/>
          <p:nvPr/>
        </p:nvCxnSpPr>
        <p:spPr>
          <a:xfrm>
            <a:off x="6504090" y="127399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9932D7-743D-7B3E-BCB5-E00EDB409C7A}"/>
              </a:ext>
            </a:extLst>
          </p:cNvPr>
          <p:cNvSpPr txBox="1"/>
          <p:nvPr/>
        </p:nvSpPr>
        <p:spPr>
          <a:xfrm>
            <a:off x="7293428" y="1130629"/>
            <a:ext cx="43419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6. Save and Activate</a:t>
            </a:r>
            <a:endParaRPr lang="en-US" sz="2400">
              <a:latin typeface="Arial"/>
              <a:cs typeface="Calibri" panose="020F0502020204030204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Save – Ctrl + S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Activate – Ctrl+F3</a:t>
            </a:r>
            <a:endParaRPr lang="en-US" sz="2400">
              <a:latin typeface="Arial"/>
              <a:cs typeface="Arial"/>
            </a:endParaRP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293C3-7FAA-AE0D-A018-3DDEEBED59EA}"/>
              </a:ext>
            </a:extLst>
          </p:cNvPr>
          <p:cNvSpPr txBox="1"/>
          <p:nvPr/>
        </p:nvSpPr>
        <p:spPr>
          <a:xfrm>
            <a:off x="343889" y="1170214"/>
            <a:ext cx="1128898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No.1 Creating a BTP ABAP Environment</a:t>
            </a:r>
          </a:p>
          <a:p>
            <a:endParaRPr lang="en-US" dirty="0">
              <a:cs typeface="Calibri"/>
            </a:endParaRPr>
          </a:p>
          <a:p>
            <a:r>
              <a:rPr lang="en-US" sz="2400" b="1" i="1" dirty="0">
                <a:latin typeface="Arial"/>
                <a:ea typeface="+mn-lt"/>
                <a:cs typeface="+mn-lt"/>
              </a:rPr>
              <a:t>Create an SAP BTP ABAP Environment Trial User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b="1" dirty="0">
                <a:latin typeface="Arial"/>
                <a:ea typeface="+mn-lt"/>
                <a:cs typeface="+mn-lt"/>
              </a:rPr>
              <a:t>Step-1 </a:t>
            </a:r>
            <a:endParaRPr lang="en-US" sz="2400">
              <a:latin typeface="Arial"/>
              <a:ea typeface="+mn-lt"/>
              <a:cs typeface="Arial"/>
            </a:endParaRPr>
          </a:p>
          <a:p>
            <a:endParaRPr lang="en-US" sz="2400" b="1" dirty="0">
              <a:latin typeface="Arial"/>
              <a:ea typeface="+mn-lt"/>
              <a:cs typeface="+mn-lt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In your web browser, open the </a:t>
            </a:r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https://cockpit.hanatrial.ondemand.com/</a:t>
            </a:r>
            <a:r>
              <a:rPr lang="en-US" sz="2400" dirty="0">
                <a:latin typeface="Arial"/>
                <a:ea typeface="+mn-lt"/>
                <a:cs typeface="+mn-lt"/>
              </a:rPr>
              <a:t>. </a:t>
            </a: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Navigate to the trial global account by clicking Go to Your Trial Account.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9977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F6D115-DA50-D899-7FAF-B21EFA5269C7}"/>
              </a:ext>
            </a:extLst>
          </p:cNvPr>
          <p:cNvSpPr txBox="1"/>
          <p:nvPr/>
        </p:nvSpPr>
        <p:spPr>
          <a:xfrm>
            <a:off x="304305" y="972292"/>
            <a:ext cx="11595759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No.4 Creating an ABAP Class</a:t>
            </a:r>
            <a:endParaRPr lang="en-US" sz="4400" b="1" u="sng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Right-click on your package ZTRAVEL_APP_XXX, select New &gt; ABAP Class.</a:t>
            </a:r>
            <a:endParaRPr lang="en-US" dirty="0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DAA25D-23E2-6811-D31B-6126336E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74" y="2944267"/>
            <a:ext cx="7681355" cy="19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215B8-5953-A56D-CECB-10068AFC3E95}"/>
              </a:ext>
            </a:extLst>
          </p:cNvPr>
          <p:cNvSpPr txBox="1"/>
          <p:nvPr/>
        </p:nvSpPr>
        <p:spPr>
          <a:xfrm>
            <a:off x="499753" y="1100940"/>
            <a:ext cx="95992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2. Create a new ABAP class:</a:t>
            </a:r>
            <a:endParaRPr lang="en-US" sz="2400">
              <a:latin typeface="Arial"/>
              <a:cs typeface="Calibri" panose="020F0502020204030204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Name: ZCL_GENERATE_TRAVEL_DATA_XXX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Description: Class for generating travel data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Click Next &gt;.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65F3AA-AAA1-1A83-37E0-C091E92D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77" y="2833080"/>
            <a:ext cx="4138550" cy="35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7CB85-6AFE-3322-5E9C-A7D41BCD9DEB}"/>
              </a:ext>
            </a:extLst>
          </p:cNvPr>
          <p:cNvSpPr txBox="1"/>
          <p:nvPr/>
        </p:nvSpPr>
        <p:spPr>
          <a:xfrm>
            <a:off x="472539" y="1128155"/>
            <a:ext cx="71004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3. Click Finish to create your transport request.</a:t>
            </a: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0B8AC6-7BA3-2799-7557-407A2425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40" y="1715603"/>
            <a:ext cx="5504212" cy="46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5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0419E-9DA7-EF4A-0992-B9EF07E061E3}"/>
              </a:ext>
            </a:extLst>
          </p:cNvPr>
          <p:cNvSpPr/>
          <p:nvPr/>
        </p:nvSpPr>
        <p:spPr>
          <a:xfrm>
            <a:off x="6185065" y="1261753"/>
            <a:ext cx="4621480" cy="49777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552-4EF2-E9EF-BE09-742A6E83D350}"/>
              </a:ext>
            </a:extLst>
          </p:cNvPr>
          <p:cNvSpPr txBox="1"/>
          <p:nvPr/>
        </p:nvSpPr>
        <p:spPr>
          <a:xfrm>
            <a:off x="304305" y="1209799"/>
            <a:ext cx="428253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u="sng" dirty="0">
                <a:latin typeface="Arial"/>
                <a:ea typeface="+mn-lt"/>
                <a:cs typeface="Calibri"/>
              </a:rPr>
              <a:t>Practical No.5 WAP to print Hello World</a:t>
            </a:r>
            <a:endParaRPr lang="en-US" sz="4400" b="1" u="sng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pPr algn="just"/>
            <a:r>
              <a:rPr lang="en-US" sz="2400" b="1" dirty="0">
                <a:latin typeface="Arial"/>
                <a:ea typeface="+mn-lt"/>
                <a:cs typeface="+mn-lt"/>
              </a:rPr>
              <a:t>Create a New Class “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zcl_generate_travel_data_yyy</a:t>
            </a:r>
            <a:r>
              <a:rPr lang="en-US" sz="2400" b="1" dirty="0">
                <a:latin typeface="Arial"/>
                <a:ea typeface="+mn-lt"/>
                <a:cs typeface="+mn-lt"/>
              </a:rPr>
              <a:t>” and paste the following code.</a:t>
            </a:r>
            <a:endParaRPr lang="en-US" dirty="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7B2FA-2F3E-ED84-4B87-12E902978575}"/>
              </a:ext>
            </a:extLst>
          </p:cNvPr>
          <p:cNvSpPr txBox="1"/>
          <p:nvPr/>
        </p:nvSpPr>
        <p:spPr>
          <a:xfrm>
            <a:off x="6100947" y="1333500"/>
            <a:ext cx="549728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ea typeface="+mn-lt"/>
                <a:cs typeface="+mn-lt"/>
              </a:rPr>
              <a:t>CLASS </a:t>
            </a:r>
            <a:r>
              <a:rPr lang="en-US" sz="1400" dirty="0" err="1">
                <a:latin typeface="Arial"/>
                <a:ea typeface="+mn-lt"/>
                <a:cs typeface="+mn-lt"/>
              </a:rPr>
              <a:t>zcl_generate_travel_data_yyy</a:t>
            </a:r>
            <a:r>
              <a:rPr lang="en-US" sz="1400" dirty="0">
                <a:latin typeface="Arial"/>
                <a:ea typeface="+mn-lt"/>
                <a:cs typeface="+mn-lt"/>
              </a:rPr>
              <a:t> DEFINITION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PUBLIC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FINAL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CREATE PUBLIC 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PUBLIC SECTION.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INTERFACES </a:t>
            </a:r>
            <a:r>
              <a:rPr lang="en-US" sz="1400" dirty="0" err="1">
                <a:latin typeface="Arial"/>
                <a:ea typeface="+mn-lt"/>
                <a:cs typeface="+mn-lt"/>
              </a:rPr>
              <a:t>if_oo_adt_classrun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PROTECTED SECTION.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PRIVATE SECTION.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ENDCLASS.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CLASS </a:t>
            </a:r>
            <a:r>
              <a:rPr lang="en-US" sz="1400" dirty="0" err="1">
                <a:latin typeface="Arial"/>
                <a:ea typeface="+mn-lt"/>
                <a:cs typeface="+mn-lt"/>
              </a:rPr>
              <a:t>zcl_generate_travel_data_yyy</a:t>
            </a:r>
            <a:r>
              <a:rPr lang="en-US" sz="1400" dirty="0">
                <a:latin typeface="Arial"/>
                <a:ea typeface="+mn-lt"/>
                <a:cs typeface="+mn-lt"/>
              </a:rPr>
              <a:t> IMPLEMENTATION.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METHOD </a:t>
            </a:r>
            <a:r>
              <a:rPr lang="en-US" sz="1400" dirty="0" err="1">
                <a:latin typeface="Arial"/>
                <a:ea typeface="+mn-lt"/>
                <a:cs typeface="+mn-lt"/>
              </a:rPr>
              <a:t>if_oo_adt_classrun~main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*   output the result as a console message.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out-&gt;write( '|Hello World |').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ENDMETHOD. 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ENDCLASS.</a:t>
            </a:r>
            <a:endParaRPr lang="en-US" sz="14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08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3AF4D-1EF9-42C9-B0FF-56C9E0530A19}"/>
              </a:ext>
            </a:extLst>
          </p:cNvPr>
          <p:cNvSpPr txBox="1"/>
          <p:nvPr/>
        </p:nvSpPr>
        <p:spPr>
          <a:xfrm>
            <a:off x="457694" y="1348344"/>
            <a:ext cx="79292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+mn-lt"/>
                <a:cs typeface="+mn-lt"/>
              </a:rPr>
              <a:t>Output: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809F89-2129-CD50-5660-8B58D96B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11" y="2381138"/>
            <a:ext cx="8888680" cy="15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97D49B-D638-47DC-E020-E8F542D2AB1B}"/>
              </a:ext>
            </a:extLst>
          </p:cNvPr>
          <p:cNvSpPr txBox="1"/>
          <p:nvPr/>
        </p:nvSpPr>
        <p:spPr>
          <a:xfrm>
            <a:off x="264721" y="1041565"/>
            <a:ext cx="1139783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u="sng" dirty="0">
                <a:latin typeface="Arial"/>
                <a:ea typeface="+mn-lt"/>
                <a:cs typeface="Calibri"/>
              </a:rPr>
              <a:t>Practical No.</a:t>
            </a:r>
            <a:r>
              <a:rPr lang="en-US" sz="4400" b="1" u="sng" dirty="0">
                <a:latin typeface="Arial"/>
                <a:ea typeface="+mn-lt"/>
                <a:cs typeface="+mn-lt"/>
              </a:rPr>
              <a:t>6. Insert Data Table Entries and print them on the console</a:t>
            </a:r>
            <a:r>
              <a:rPr lang="en-US" sz="4400" u="sng" dirty="0">
                <a:latin typeface="Arial"/>
                <a:ea typeface="+mn-lt"/>
                <a:cs typeface="+mn-lt"/>
              </a:rPr>
              <a:t> </a:t>
            </a:r>
            <a:endParaRPr lang="en-US" sz="4400" b="1" u="sng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Open the class first created “</a:t>
            </a:r>
            <a:r>
              <a:rPr lang="en-US" sz="2400" dirty="0" err="1">
                <a:latin typeface="Arial"/>
                <a:ea typeface="+mn-lt"/>
                <a:cs typeface="+mn-lt"/>
              </a:rPr>
              <a:t>zcl_generate_travel_data_xxx</a:t>
            </a:r>
            <a:r>
              <a:rPr lang="en-US" sz="2400" dirty="0">
                <a:latin typeface="Arial"/>
                <a:ea typeface="+mn-lt"/>
                <a:cs typeface="+mn-lt"/>
              </a:rPr>
              <a:t>” and paste the following cod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9A66-538C-DC49-B2F9-2CC3F5C5CDD1}"/>
              </a:ext>
            </a:extLst>
          </p:cNvPr>
          <p:cNvSpPr txBox="1"/>
          <p:nvPr/>
        </p:nvSpPr>
        <p:spPr>
          <a:xfrm>
            <a:off x="3953493" y="3599706"/>
            <a:ext cx="42924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CLASS </a:t>
            </a:r>
            <a:r>
              <a:rPr lang="en-US" dirty="0" err="1">
                <a:latin typeface="Arial"/>
                <a:ea typeface="+mn-lt"/>
                <a:cs typeface="+mn-lt"/>
              </a:rPr>
              <a:t>zcl_generate_travel_data_xxx</a:t>
            </a:r>
            <a:r>
              <a:rPr lang="en-US" dirty="0">
                <a:latin typeface="Arial"/>
                <a:ea typeface="+mn-lt"/>
                <a:cs typeface="+mn-lt"/>
              </a:rPr>
              <a:t> DEFINITION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PUBLIC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FINAL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CREATE PUBLIC 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PUBLIC SECTION.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   INTERFACES </a:t>
            </a:r>
            <a:r>
              <a:rPr lang="en-US" dirty="0" err="1">
                <a:latin typeface="Arial"/>
                <a:ea typeface="+mn-lt"/>
                <a:cs typeface="+mn-lt"/>
              </a:rPr>
              <a:t>if_oo_adt_classrun</a:t>
            </a:r>
            <a:r>
              <a:rPr lang="en-US" dirty="0">
                <a:latin typeface="Arial"/>
                <a:ea typeface="+mn-lt"/>
                <a:cs typeface="+mn-lt"/>
              </a:rPr>
              <a:t>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PROTECTED SECTION.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PRIVATE SECTION. ENDCLASS.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4BECD-D3FB-3047-B6A4-E206F1413CBC}"/>
              </a:ext>
            </a:extLst>
          </p:cNvPr>
          <p:cNvSpPr/>
          <p:nvPr/>
        </p:nvSpPr>
        <p:spPr>
          <a:xfrm>
            <a:off x="3951019" y="3592285"/>
            <a:ext cx="4156363" cy="2582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6DA49-B6C6-6560-A142-B064ECB701C6}"/>
              </a:ext>
            </a:extLst>
          </p:cNvPr>
          <p:cNvSpPr txBox="1"/>
          <p:nvPr/>
        </p:nvSpPr>
        <p:spPr>
          <a:xfrm>
            <a:off x="875805" y="1061357"/>
            <a:ext cx="9594271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Arial"/>
                <a:ea typeface="+mn-lt"/>
                <a:cs typeface="+mn-lt"/>
              </a:rPr>
              <a:t>CLASS </a:t>
            </a:r>
            <a:r>
              <a:rPr lang="en-US" sz="1100" dirty="0" err="1">
                <a:latin typeface="Arial"/>
                <a:ea typeface="+mn-lt"/>
                <a:cs typeface="+mn-lt"/>
              </a:rPr>
              <a:t>zcl_generate_travel_data_xxx</a:t>
            </a:r>
            <a:r>
              <a:rPr lang="en-US" sz="1100" dirty="0">
                <a:latin typeface="Arial"/>
                <a:ea typeface="+mn-lt"/>
                <a:cs typeface="+mn-lt"/>
              </a:rPr>
              <a:t> IMPLEMENTATION.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 METHOD </a:t>
            </a:r>
            <a:r>
              <a:rPr lang="en-US" sz="1100" dirty="0" err="1">
                <a:latin typeface="Arial"/>
                <a:ea typeface="+mn-lt"/>
                <a:cs typeface="+mn-lt"/>
              </a:rPr>
              <a:t>if_oo_adt_classrun~main</a:t>
            </a:r>
            <a:r>
              <a:rPr lang="en-US" sz="1100" dirty="0">
                <a:latin typeface="Arial"/>
                <a:ea typeface="+mn-lt"/>
                <a:cs typeface="+mn-lt"/>
              </a:rPr>
              <a:t>.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DATA </a:t>
            </a:r>
            <a:r>
              <a:rPr lang="en-US" sz="1100" dirty="0" err="1">
                <a:latin typeface="Arial"/>
                <a:ea typeface="+mn-lt"/>
                <a:cs typeface="+mn-lt"/>
              </a:rPr>
              <a:t>itab</a:t>
            </a:r>
            <a:r>
              <a:rPr lang="en-US" sz="1100" dirty="0">
                <a:latin typeface="Arial"/>
                <a:ea typeface="+mn-lt"/>
                <a:cs typeface="+mn-lt"/>
              </a:rPr>
              <a:t> TYPE TABLE OF </a:t>
            </a:r>
            <a:r>
              <a:rPr lang="en-US" sz="1100" dirty="0" err="1">
                <a:latin typeface="Arial"/>
                <a:ea typeface="+mn-lt"/>
                <a:cs typeface="+mn-lt"/>
              </a:rPr>
              <a:t>ztravel_xxx</a:t>
            </a:r>
            <a:r>
              <a:rPr lang="en-US" sz="1100" dirty="0">
                <a:latin typeface="Arial"/>
                <a:ea typeface="+mn-lt"/>
                <a:cs typeface="+mn-lt"/>
              </a:rPr>
              <a:t>.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fill internal travel table (</a:t>
            </a:r>
            <a:r>
              <a:rPr lang="en-US" sz="1100" err="1">
                <a:latin typeface="Arial"/>
                <a:ea typeface="+mn-lt"/>
                <a:cs typeface="+mn-lt"/>
              </a:rPr>
              <a:t>itab</a:t>
            </a:r>
            <a:r>
              <a:rPr lang="en-US" sz="1100" dirty="0">
                <a:latin typeface="Arial"/>
                <a:ea typeface="+mn-lt"/>
                <a:cs typeface="+mn-lt"/>
              </a:rPr>
              <a:t>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</a:t>
            </a:r>
            <a:r>
              <a:rPr lang="en-US" sz="1100" err="1">
                <a:latin typeface="Arial"/>
                <a:ea typeface="+mn-lt"/>
                <a:cs typeface="+mn-lt"/>
              </a:rPr>
              <a:t>itab</a:t>
            </a:r>
            <a:r>
              <a:rPr lang="en-US" sz="1100" dirty="0">
                <a:latin typeface="Arial"/>
                <a:ea typeface="+mn-lt"/>
                <a:cs typeface="+mn-lt"/>
              </a:rPr>
              <a:t> = VALUE #(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 ( </a:t>
            </a:r>
            <a:r>
              <a:rPr lang="en-US" sz="1100" err="1">
                <a:latin typeface="Arial"/>
                <a:ea typeface="+mn-lt"/>
                <a:cs typeface="+mn-lt"/>
              </a:rPr>
              <a:t>mykey</a:t>
            </a:r>
            <a:r>
              <a:rPr lang="en-US" sz="1100" dirty="0">
                <a:latin typeface="Arial"/>
                <a:ea typeface="+mn-lt"/>
                <a:cs typeface="+mn-lt"/>
              </a:rPr>
              <a:t> = '02D5290E594C1EDA93815057FD946624' </a:t>
            </a:r>
            <a:r>
              <a:rPr lang="en-US" sz="1100" err="1">
                <a:latin typeface="Arial"/>
                <a:ea typeface="+mn-lt"/>
                <a:cs typeface="+mn-lt"/>
              </a:rPr>
              <a:t>travel_id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'00000022' </a:t>
            </a:r>
            <a:r>
              <a:rPr lang="en-US" sz="1100" err="1">
                <a:latin typeface="Arial"/>
                <a:ea typeface="+mn-lt"/>
                <a:cs typeface="+mn-lt"/>
              </a:rPr>
              <a:t>agency_id</a:t>
            </a:r>
            <a:r>
              <a:rPr lang="en-US" sz="1100" dirty="0">
                <a:latin typeface="Arial"/>
                <a:ea typeface="+mn-lt"/>
                <a:cs typeface="+mn-lt"/>
              </a:rPr>
              <a:t> = '070001' </a:t>
            </a:r>
            <a:r>
              <a:rPr lang="en-US" sz="1100" err="1">
                <a:latin typeface="Arial"/>
                <a:ea typeface="+mn-lt"/>
                <a:cs typeface="+mn-lt"/>
              </a:rPr>
              <a:t>customer_id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'000077' </a:t>
            </a:r>
            <a:r>
              <a:rPr lang="en-US" sz="1100" err="1">
                <a:latin typeface="Arial"/>
                <a:ea typeface="+mn-lt"/>
                <a:cs typeface="+mn-lt"/>
              </a:rPr>
              <a:t>begin_date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'20190624' </a:t>
            </a:r>
            <a:r>
              <a:rPr lang="en-US" sz="1100" err="1">
                <a:latin typeface="Arial"/>
                <a:ea typeface="+mn-lt"/>
                <a:cs typeface="+mn-lt"/>
              </a:rPr>
              <a:t>end_date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'20190628' </a:t>
            </a:r>
            <a:r>
              <a:rPr lang="en-US" sz="1100" err="1">
                <a:latin typeface="Arial"/>
                <a:ea typeface="+mn-lt"/>
                <a:cs typeface="+mn-lt"/>
              </a:rPr>
              <a:t>booking_fee</a:t>
            </a:r>
            <a:r>
              <a:rPr lang="en-US" sz="1100" dirty="0">
                <a:latin typeface="Arial"/>
                <a:ea typeface="+mn-lt"/>
                <a:cs typeface="+mn-lt"/>
              </a:rPr>
              <a:t> = '60.00' </a:t>
            </a:r>
            <a:r>
              <a:rPr lang="en-US" sz="1100" err="1">
                <a:latin typeface="Arial"/>
                <a:ea typeface="+mn-lt"/>
                <a:cs typeface="+mn-lt"/>
              </a:rPr>
              <a:t>total_price</a:t>
            </a:r>
            <a:r>
              <a:rPr lang="en-US" sz="1100" dirty="0">
                <a:latin typeface="Arial"/>
                <a:ea typeface="+mn-lt"/>
                <a:cs typeface="+mn-lt"/>
              </a:rPr>
              <a:t> =  '750.00' </a:t>
            </a:r>
            <a:r>
              <a:rPr lang="en-US" sz="1100" err="1">
                <a:latin typeface="Arial"/>
                <a:ea typeface="+mn-lt"/>
                <a:cs typeface="+mn-lt"/>
              </a:rPr>
              <a:t>currency_code</a:t>
            </a:r>
            <a:r>
              <a:rPr lang="en-US" sz="1100" dirty="0">
                <a:latin typeface="Arial"/>
                <a:ea typeface="+mn-lt"/>
                <a:cs typeface="+mn-lt"/>
              </a:rPr>
              <a:t> = 'USD'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   description = 'mv' </a:t>
            </a:r>
            <a:r>
              <a:rPr lang="en-US" sz="1100" err="1">
                <a:latin typeface="Arial"/>
                <a:ea typeface="+mn-lt"/>
                <a:cs typeface="+mn-lt"/>
              </a:rPr>
              <a:t>overall_status</a:t>
            </a:r>
            <a:r>
              <a:rPr lang="en-US" sz="1100" dirty="0">
                <a:latin typeface="Arial"/>
                <a:ea typeface="+mn-lt"/>
                <a:cs typeface="+mn-lt"/>
              </a:rPr>
              <a:t> = 'A' </a:t>
            </a:r>
            <a:r>
              <a:rPr lang="en-US" sz="1100" err="1">
                <a:latin typeface="Arial"/>
                <a:ea typeface="+mn-lt"/>
                <a:cs typeface="+mn-lt"/>
              </a:rPr>
              <a:t>created_by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'MUSTERMANN' </a:t>
            </a:r>
            <a:r>
              <a:rPr lang="en-US" sz="1100" err="1">
                <a:latin typeface="Arial"/>
                <a:ea typeface="+mn-lt"/>
                <a:cs typeface="+mn-lt"/>
              </a:rPr>
              <a:t>created_at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'20190612133945.5960060'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'MUSTERFRAU'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'20190702105400.3647680' 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 ( </a:t>
            </a:r>
            <a:r>
              <a:rPr lang="en-US" sz="1100" err="1">
                <a:latin typeface="Arial"/>
                <a:ea typeface="+mn-lt"/>
                <a:cs typeface="+mn-lt"/>
              </a:rPr>
              <a:t>mykey</a:t>
            </a:r>
            <a:r>
              <a:rPr lang="en-US" sz="1100" dirty="0">
                <a:latin typeface="Arial"/>
                <a:ea typeface="+mn-lt"/>
                <a:cs typeface="+mn-lt"/>
              </a:rPr>
              <a:t> = '02D5290E594C1EDA93815C50CD7AE62A' </a:t>
            </a:r>
            <a:r>
              <a:rPr lang="en-US" sz="1100" err="1">
                <a:latin typeface="Arial"/>
                <a:ea typeface="+mn-lt"/>
                <a:cs typeface="+mn-lt"/>
              </a:rPr>
              <a:t>travel_id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'00000106' </a:t>
            </a:r>
            <a:r>
              <a:rPr lang="en-US" sz="1100" err="1">
                <a:latin typeface="Arial"/>
                <a:ea typeface="+mn-lt"/>
                <a:cs typeface="+mn-lt"/>
              </a:rPr>
              <a:t>agency_id</a:t>
            </a:r>
            <a:r>
              <a:rPr lang="en-US" sz="1100" dirty="0">
                <a:latin typeface="Arial"/>
                <a:ea typeface="+mn-lt"/>
                <a:cs typeface="+mn-lt"/>
              </a:rPr>
              <a:t> = '070005' </a:t>
            </a:r>
            <a:r>
              <a:rPr lang="en-US" sz="1100" err="1">
                <a:latin typeface="Arial"/>
                <a:ea typeface="+mn-lt"/>
                <a:cs typeface="+mn-lt"/>
              </a:rPr>
              <a:t>customer_id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'000005' </a:t>
            </a:r>
            <a:r>
              <a:rPr lang="en-US" sz="1100" err="1">
                <a:latin typeface="Arial"/>
                <a:ea typeface="+mn-lt"/>
                <a:cs typeface="+mn-lt"/>
              </a:rPr>
              <a:t>begin_date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'20190613' </a:t>
            </a:r>
            <a:r>
              <a:rPr lang="en-US" sz="1100" err="1">
                <a:latin typeface="Arial"/>
                <a:ea typeface="+mn-lt"/>
                <a:cs typeface="+mn-lt"/>
              </a:rPr>
              <a:t>end_date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'20190716' </a:t>
            </a:r>
            <a:r>
              <a:rPr lang="en-US" sz="1100" err="1">
                <a:latin typeface="Arial"/>
                <a:ea typeface="+mn-lt"/>
                <a:cs typeface="+mn-lt"/>
              </a:rPr>
              <a:t>booking_fee</a:t>
            </a:r>
            <a:r>
              <a:rPr lang="en-US" sz="1100" dirty="0">
                <a:latin typeface="Arial"/>
                <a:ea typeface="+mn-lt"/>
                <a:cs typeface="+mn-lt"/>
              </a:rPr>
              <a:t> = '17.00' </a:t>
            </a:r>
            <a:r>
              <a:rPr lang="en-US" sz="1100" err="1">
                <a:latin typeface="Arial"/>
                <a:ea typeface="+mn-lt"/>
                <a:cs typeface="+mn-lt"/>
              </a:rPr>
              <a:t>total_price</a:t>
            </a:r>
            <a:r>
              <a:rPr lang="en-US" sz="1100" dirty="0">
                <a:latin typeface="Arial"/>
                <a:ea typeface="+mn-lt"/>
                <a:cs typeface="+mn-lt"/>
              </a:rPr>
              <a:t> = '650.00' </a:t>
            </a:r>
            <a:r>
              <a:rPr lang="en-US" sz="1100" err="1">
                <a:latin typeface="Arial"/>
                <a:ea typeface="+mn-lt"/>
                <a:cs typeface="+mn-lt"/>
              </a:rPr>
              <a:t>currency_code</a:t>
            </a:r>
            <a:r>
              <a:rPr lang="en-US" sz="1100" dirty="0">
                <a:latin typeface="Arial"/>
                <a:ea typeface="+mn-lt"/>
                <a:cs typeface="+mn-lt"/>
              </a:rPr>
              <a:t> = 'AFN'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   description = 'Enter your comments here' </a:t>
            </a:r>
            <a:r>
              <a:rPr lang="en-US" sz="1100" err="1">
                <a:latin typeface="Arial"/>
                <a:ea typeface="+mn-lt"/>
                <a:cs typeface="+mn-lt"/>
              </a:rPr>
              <a:t>overall_status</a:t>
            </a:r>
            <a:r>
              <a:rPr lang="en-US" sz="1100" dirty="0">
                <a:latin typeface="Arial"/>
                <a:ea typeface="+mn-lt"/>
                <a:cs typeface="+mn-lt"/>
              </a:rPr>
              <a:t> = 'A' </a:t>
            </a:r>
            <a:r>
              <a:rPr lang="en-US" sz="1100" err="1">
                <a:latin typeface="Arial"/>
                <a:ea typeface="+mn-lt"/>
                <a:cs typeface="+mn-lt"/>
              </a:rPr>
              <a:t>created_by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'MUSTERMANN' </a:t>
            </a:r>
            <a:r>
              <a:rPr lang="en-US" sz="1100" err="1">
                <a:latin typeface="Arial"/>
                <a:ea typeface="+mn-lt"/>
                <a:cs typeface="+mn-lt"/>
              </a:rPr>
              <a:t>created_at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'20190613111129.2391370'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'MUSTERMANN'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'20190711140753.1472620' 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 ( </a:t>
            </a:r>
            <a:r>
              <a:rPr lang="en-US" sz="1100" err="1">
                <a:latin typeface="Arial"/>
                <a:ea typeface="+mn-lt"/>
                <a:cs typeface="+mn-lt"/>
              </a:rPr>
              <a:t>mykey</a:t>
            </a:r>
            <a:r>
              <a:rPr lang="en-US" sz="1100" dirty="0">
                <a:latin typeface="Arial"/>
                <a:ea typeface="+mn-lt"/>
                <a:cs typeface="+mn-lt"/>
              </a:rPr>
              <a:t> = '02D5290E594C1EDA93858EED2DA2EB0B' </a:t>
            </a:r>
            <a:r>
              <a:rPr lang="en-US" sz="1100" err="1">
                <a:latin typeface="Arial"/>
                <a:ea typeface="+mn-lt"/>
                <a:cs typeface="+mn-lt"/>
              </a:rPr>
              <a:t>travel_id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'00000103' </a:t>
            </a:r>
            <a:r>
              <a:rPr lang="en-US" sz="1100" err="1">
                <a:latin typeface="Arial"/>
                <a:ea typeface="+mn-lt"/>
                <a:cs typeface="+mn-lt"/>
              </a:rPr>
              <a:t>agency_id</a:t>
            </a:r>
            <a:r>
              <a:rPr lang="en-US" sz="1100" dirty="0">
                <a:latin typeface="Arial"/>
                <a:ea typeface="+mn-lt"/>
                <a:cs typeface="+mn-lt"/>
              </a:rPr>
              <a:t> = '070010' </a:t>
            </a:r>
            <a:r>
              <a:rPr lang="en-US" sz="1100" err="1">
                <a:latin typeface="Arial"/>
                <a:ea typeface="+mn-lt"/>
                <a:cs typeface="+mn-lt"/>
              </a:rPr>
              <a:t>customer_id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'000011' </a:t>
            </a:r>
            <a:r>
              <a:rPr lang="en-US" sz="1100" err="1">
                <a:latin typeface="Arial"/>
                <a:ea typeface="+mn-lt"/>
                <a:cs typeface="+mn-lt"/>
              </a:rPr>
              <a:t>begin_date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'20190610' </a:t>
            </a:r>
            <a:r>
              <a:rPr lang="en-US" sz="1100" err="1">
                <a:latin typeface="Arial"/>
                <a:ea typeface="+mn-lt"/>
                <a:cs typeface="+mn-lt"/>
              </a:rPr>
              <a:t>end_date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'20190714' </a:t>
            </a:r>
            <a:r>
              <a:rPr lang="en-US" sz="1100" err="1">
                <a:latin typeface="Arial"/>
                <a:ea typeface="+mn-lt"/>
                <a:cs typeface="+mn-lt"/>
              </a:rPr>
              <a:t>booking_fee</a:t>
            </a:r>
            <a:r>
              <a:rPr lang="en-US" sz="1100" dirty="0">
                <a:latin typeface="Arial"/>
                <a:ea typeface="+mn-lt"/>
                <a:cs typeface="+mn-lt"/>
              </a:rPr>
              <a:t> = '17.00' </a:t>
            </a:r>
            <a:r>
              <a:rPr lang="en-US" sz="1100" err="1">
                <a:latin typeface="Arial"/>
                <a:ea typeface="+mn-lt"/>
                <a:cs typeface="+mn-lt"/>
              </a:rPr>
              <a:t>total_price</a:t>
            </a:r>
            <a:r>
              <a:rPr lang="en-US" sz="1100" dirty="0">
                <a:latin typeface="Arial"/>
                <a:ea typeface="+mn-lt"/>
                <a:cs typeface="+mn-lt"/>
              </a:rPr>
              <a:t> = '800.00' </a:t>
            </a:r>
            <a:r>
              <a:rPr lang="en-US" sz="1100" err="1">
                <a:latin typeface="Arial"/>
                <a:ea typeface="+mn-lt"/>
                <a:cs typeface="+mn-lt"/>
              </a:rPr>
              <a:t>currency_code</a:t>
            </a:r>
            <a:r>
              <a:rPr lang="en-US" sz="1100" dirty="0">
                <a:latin typeface="Arial"/>
                <a:ea typeface="+mn-lt"/>
                <a:cs typeface="+mn-lt"/>
              </a:rPr>
              <a:t> = 'AFN'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   description = 'Enter your comments here' </a:t>
            </a:r>
            <a:r>
              <a:rPr lang="en-US" sz="1100" err="1">
                <a:latin typeface="Arial"/>
                <a:ea typeface="+mn-lt"/>
                <a:cs typeface="+mn-lt"/>
              </a:rPr>
              <a:t>overall_status</a:t>
            </a:r>
            <a:r>
              <a:rPr lang="en-US" sz="1100" dirty="0">
                <a:latin typeface="Arial"/>
                <a:ea typeface="+mn-lt"/>
                <a:cs typeface="+mn-lt"/>
              </a:rPr>
              <a:t> = 'X' </a:t>
            </a:r>
            <a:r>
              <a:rPr lang="en-US" sz="1100" err="1">
                <a:latin typeface="Arial"/>
                <a:ea typeface="+mn-lt"/>
                <a:cs typeface="+mn-lt"/>
              </a:rPr>
              <a:t>created_by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'MUSTERFRAU' </a:t>
            </a:r>
            <a:r>
              <a:rPr lang="en-US" sz="1100" err="1">
                <a:latin typeface="Arial"/>
                <a:ea typeface="+mn-lt"/>
                <a:cs typeface="+mn-lt"/>
              </a:rPr>
              <a:t>created_at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'20190613105654.4296640'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'MUSTERFRAU'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'20190613111041.2251330' 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).</a:t>
            </a:r>
          </a:p>
          <a:p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delete existing entries in the database table </a:t>
            </a:r>
            <a:endParaRPr lang="en-US" sz="1100">
              <a:latin typeface="Arial"/>
              <a:ea typeface="+mn-lt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DELETE FROM </a:t>
            </a:r>
            <a:r>
              <a:rPr lang="en-US" sz="1100" err="1">
                <a:latin typeface="Arial"/>
                <a:ea typeface="+mn-lt"/>
                <a:cs typeface="+mn-lt"/>
              </a:rPr>
              <a:t>ztravel_xxx</a:t>
            </a:r>
            <a:r>
              <a:rPr lang="en-US" sz="1100" dirty="0">
                <a:latin typeface="Arial"/>
                <a:ea typeface="+mn-lt"/>
                <a:cs typeface="+mn-lt"/>
              </a:rPr>
              <a:t>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insert the new table entries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INSERT </a:t>
            </a:r>
            <a:r>
              <a:rPr lang="en-US" sz="1100" err="1">
                <a:latin typeface="Arial"/>
                <a:ea typeface="+mn-lt"/>
                <a:cs typeface="+mn-lt"/>
              </a:rPr>
              <a:t>ztravel_xxx</a:t>
            </a:r>
            <a:r>
              <a:rPr lang="en-US" sz="1100" dirty="0">
                <a:latin typeface="Arial"/>
                <a:ea typeface="+mn-lt"/>
                <a:cs typeface="+mn-lt"/>
              </a:rPr>
              <a:t> FROM TABLE @itab.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output the result as a console message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out-&gt;write( |{ </a:t>
            </a:r>
            <a:r>
              <a:rPr lang="en-US" sz="1100" err="1">
                <a:latin typeface="Arial"/>
                <a:ea typeface="+mn-lt"/>
                <a:cs typeface="+mn-lt"/>
              </a:rPr>
              <a:t>sy-dbcnt</a:t>
            </a:r>
            <a:r>
              <a:rPr lang="en-US" sz="1100" dirty="0">
                <a:latin typeface="Arial"/>
                <a:ea typeface="+mn-lt"/>
                <a:cs typeface="+mn-lt"/>
              </a:rPr>
              <a:t> } travel entries inserted successfully!| ).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 ENDMETHOD.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ENDCLASS. </a:t>
            </a:r>
            <a:endParaRPr lang="en-US" sz="110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3BE3C-3523-A223-D50E-B270E18D5C2A}"/>
              </a:ext>
            </a:extLst>
          </p:cNvPr>
          <p:cNvSpPr/>
          <p:nvPr/>
        </p:nvSpPr>
        <p:spPr>
          <a:xfrm>
            <a:off x="828798" y="1014350"/>
            <a:ext cx="9816935" cy="53933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F6EC4-0427-3A09-A204-6B568125017D}"/>
              </a:ext>
            </a:extLst>
          </p:cNvPr>
          <p:cNvSpPr txBox="1"/>
          <p:nvPr/>
        </p:nvSpPr>
        <p:spPr>
          <a:xfrm>
            <a:off x="507174" y="1133104"/>
            <a:ext cx="444582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Save, activate and click F9 to run your ABAP class.</a:t>
            </a:r>
            <a:endParaRPr lang="en-US" sz="2400" dirty="0">
              <a:latin typeface="Arial"/>
              <a:cs typeface="Arial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Save – Ctrl + S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Activate – Ctrl + F3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Run – F9</a:t>
            </a:r>
            <a:endParaRPr lang="en-US" sz="240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Check your result. Therefore, open your database table ZTRAVEL_XXX and press F8 to see your data. Now the dictionary tables are filled with data.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F86370-93A2-C4B5-18C8-7262F95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3109520"/>
            <a:ext cx="6553200" cy="8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42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A8FE3-4932-CF2A-336B-B9BAAD0B19DA}"/>
              </a:ext>
            </a:extLst>
          </p:cNvPr>
          <p:cNvSpPr txBox="1"/>
          <p:nvPr/>
        </p:nvSpPr>
        <p:spPr>
          <a:xfrm>
            <a:off x="403266" y="873331"/>
            <a:ext cx="475755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u="sng" dirty="0">
                <a:latin typeface="Arial"/>
                <a:ea typeface="+mn-lt"/>
                <a:cs typeface="Calibri"/>
              </a:rPr>
              <a:t>Practical No.</a:t>
            </a:r>
            <a:r>
              <a:rPr lang="en-US" sz="4400" b="1" u="sng" dirty="0">
                <a:latin typeface="Arial"/>
                <a:ea typeface="+mn-lt"/>
                <a:cs typeface="+mn-lt"/>
              </a:rPr>
              <a:t>7 Perform Query Operation on the Output Table</a:t>
            </a:r>
            <a:r>
              <a:rPr lang="en-US" sz="4400" u="sng" dirty="0">
                <a:latin typeface="Arial"/>
                <a:ea typeface="+mn-lt"/>
                <a:cs typeface="+mn-lt"/>
              </a:rPr>
              <a:t> </a:t>
            </a:r>
            <a:endParaRPr lang="en-US" sz="4400" b="1" u="sng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Arial"/>
                <a:ea typeface="+mn-lt"/>
                <a:cs typeface="+mn-lt"/>
              </a:rPr>
              <a:t>How to extract the records having Total Price &gt; 700</a:t>
            </a:r>
            <a:endParaRPr lang="en-US">
              <a:latin typeface="Arial"/>
              <a:cs typeface="Calibri" panose="020F0502020204030204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Click on “Add Filter”. Click on Total Price and write the condition 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27DF9B0-E4A6-BBD4-AA0C-1C1D7F44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35" y="2084351"/>
            <a:ext cx="6167251" cy="31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1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843FA-B5D5-3966-6BA9-F626A659C412}"/>
              </a:ext>
            </a:extLst>
          </p:cNvPr>
          <p:cNvSpPr txBox="1"/>
          <p:nvPr/>
        </p:nvSpPr>
        <p:spPr>
          <a:xfrm>
            <a:off x="432954" y="1224642"/>
            <a:ext cx="106506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+mn-lt"/>
                <a:cs typeface="+mn-lt"/>
              </a:rPr>
              <a:t>2. Click on Select Columns and Select the columns you want to display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4996508-6498-532D-DF3C-A7E426F6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51" y="2125077"/>
            <a:ext cx="7572498" cy="35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1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00D8B-6795-D8BD-342E-D05F7B3F22DB}"/>
              </a:ext>
            </a:extLst>
          </p:cNvPr>
          <p:cNvSpPr txBox="1"/>
          <p:nvPr/>
        </p:nvSpPr>
        <p:spPr>
          <a:xfrm>
            <a:off x="2251364" y="1397824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AD5D781-D17F-ED5F-C90D-C8296B87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71" y="1583522"/>
            <a:ext cx="9195459" cy="40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2B13B-009C-A628-B5CA-8E5E94A39A63}"/>
              </a:ext>
            </a:extLst>
          </p:cNvPr>
          <p:cNvSpPr txBox="1"/>
          <p:nvPr/>
        </p:nvSpPr>
        <p:spPr>
          <a:xfrm>
            <a:off x="272142" y="1197429"/>
            <a:ext cx="107125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Calibri"/>
              </a:rPr>
              <a:t>3. </a:t>
            </a:r>
            <a:r>
              <a:rPr lang="en-US" sz="2400" b="1" dirty="0">
                <a:latin typeface="Arial"/>
                <a:ea typeface="+mn-lt"/>
                <a:cs typeface="+mn-lt"/>
              </a:rPr>
              <a:t>Filter the Country Code = ‘AFN’ from the data</a:t>
            </a:r>
            <a:endParaRPr lang="en-US" sz="2400" b="1" dirty="0">
              <a:latin typeface="Arial"/>
              <a:cs typeface="Calibri"/>
            </a:endParaRPr>
          </a:p>
          <a:p>
            <a:endParaRPr lang="en-US" sz="2400" b="1" dirty="0">
              <a:latin typeface="Arial"/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31B6735-6363-052C-C183-CF23BE2E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63" y="2026116"/>
            <a:ext cx="7938654" cy="3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8F1B-460F-2F5A-7A2C-E68FFBA902E2}"/>
              </a:ext>
            </a:extLst>
          </p:cNvPr>
          <p:cNvSpPr txBox="1"/>
          <p:nvPr/>
        </p:nvSpPr>
        <p:spPr>
          <a:xfrm>
            <a:off x="529441" y="1185058"/>
            <a:ext cx="11390415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Arial"/>
                <a:cs typeface="Calibri"/>
              </a:rPr>
              <a:t>References</a:t>
            </a:r>
          </a:p>
          <a:p>
            <a:pPr algn="just"/>
            <a:endParaRPr lang="en-US" sz="4400" b="1" dirty="0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" action="ppaction://noaction"/>
              </a:rPr>
              <a:t>https://learning.sap-press.com/abap</a:t>
            </a:r>
            <a:endParaRPr lang="en-US" sz="2400" b="1" dirty="0">
              <a:latin typeface="Arial"/>
              <a:cs typeface="Calibri"/>
              <a:hlinkClick r:id="" action="ppaction://noaction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https://www.sap.com/documents/2018/08/7a62516c-157d-0010-87a3-c30de2ffd8ff.html</a:t>
            </a:r>
            <a:endParaRPr lang="en-US" sz="2400" b="1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3"/>
              </a:rPr>
              <a:t>https://open.sap.com/courses/mm4h2</a:t>
            </a:r>
            <a:endParaRPr lang="en-US" sz="2400">
              <a:latin typeface="Arial"/>
              <a:cs typeface="Arial"/>
            </a:endParaRPr>
          </a:p>
          <a:p>
            <a:pPr marL="742950" indent="-742950">
              <a:buAutoNum type="arabicPeriod"/>
            </a:pPr>
            <a:endParaRPr lang="en-US" sz="4400" b="1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5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687DE-1C04-3DB6-A390-5EDE35D6553C}"/>
              </a:ext>
            </a:extLst>
          </p:cNvPr>
          <p:cNvSpPr txBox="1"/>
          <p:nvPr/>
        </p:nvSpPr>
        <p:spPr>
          <a:xfrm>
            <a:off x="766947" y="1187532"/>
            <a:ext cx="96239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Choose Continue. </a:t>
            </a:r>
            <a:endParaRPr lang="en-US">
              <a:latin typeface="Arial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D36AF2B-5CB6-32A3-635A-64BF39FE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9" y="2132858"/>
            <a:ext cx="3831771" cy="3453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81C82-7397-EEFD-323A-D4BF0BAA74FD}"/>
              </a:ext>
            </a:extLst>
          </p:cNvPr>
          <p:cNvSpPr txBox="1"/>
          <p:nvPr/>
        </p:nvSpPr>
        <p:spPr>
          <a:xfrm>
            <a:off x="5789221" y="1190006"/>
            <a:ext cx="60489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From your global account page, choose Boosters on the left side. 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0306E1D-524C-FFA0-CC40-64AA2F3E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79" y="2573132"/>
            <a:ext cx="6038602" cy="26815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4B6E03-2E34-E57D-9029-B14359D62D7D}"/>
              </a:ext>
            </a:extLst>
          </p:cNvPr>
          <p:cNvCxnSpPr/>
          <p:nvPr/>
        </p:nvCxnSpPr>
        <p:spPr>
          <a:xfrm>
            <a:off x="5187908" y="122451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0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F317B-BD6D-1753-D0FC-9077529CDDFD}"/>
              </a:ext>
            </a:extLst>
          </p:cNvPr>
          <p:cNvSpPr txBox="1"/>
          <p:nvPr/>
        </p:nvSpPr>
        <p:spPr>
          <a:xfrm>
            <a:off x="437902" y="1135578"/>
            <a:ext cx="113062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Search the Prepare an Account for ABAP Trial tile and press Start to start your booster. If you already created a service instance and service key, then please skip this step and move on with Step 2. Only one service instance can be created at a time. </a:t>
            </a: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7A4D60-2D3A-40A3-08E7-23EFA027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13" y="2602820"/>
            <a:ext cx="7889173" cy="34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07763-2CF7-7E59-FF20-63F351212F5A}"/>
              </a:ext>
            </a:extLst>
          </p:cNvPr>
          <p:cNvSpPr txBox="1"/>
          <p:nvPr/>
        </p:nvSpPr>
        <p:spPr>
          <a:xfrm>
            <a:off x="316674" y="1246908"/>
            <a:ext cx="45719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Now the service instance and service key will be created for the ABAP trial user. The service key can be found inside the service instance. 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E4926C-68CB-C570-7576-5C496085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3811818"/>
            <a:ext cx="4712524" cy="15104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45525-AFAD-8CF0-48BA-3DAF879170E0}"/>
              </a:ext>
            </a:extLst>
          </p:cNvPr>
          <p:cNvCxnSpPr/>
          <p:nvPr/>
        </p:nvCxnSpPr>
        <p:spPr>
          <a:xfrm>
            <a:off x="5544168" y="1244310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EFC785-ED60-C353-1F05-CF7BD4431668}"/>
              </a:ext>
            </a:extLst>
          </p:cNvPr>
          <p:cNvSpPr txBox="1"/>
          <p:nvPr/>
        </p:nvSpPr>
        <p:spPr>
          <a:xfrm>
            <a:off x="6061364" y="1261753"/>
            <a:ext cx="57892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The booster is now executed successfully. Download your service key for later use.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7" name="Picture 7" descr="Text, email&#10;&#10;Description automatically generated">
            <a:extLst>
              <a:ext uri="{FF2B5EF4-FFF2-40B4-BE49-F238E27FC236}">
                <a16:creationId xmlns:a16="http://schemas.microsoft.com/office/drawing/2014/main" id="{AA5BAE38-4FF7-5997-4FB8-26CF7F28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3722476"/>
            <a:ext cx="5583381" cy="16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99F20-A88B-9F5C-A27F-174DBE87DEEE}"/>
              </a:ext>
            </a:extLst>
          </p:cNvPr>
          <p:cNvSpPr txBox="1"/>
          <p:nvPr/>
        </p:nvSpPr>
        <p:spPr>
          <a:xfrm>
            <a:off x="395843" y="1150422"/>
            <a:ext cx="11182597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Step 2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 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>
              <a:latin typeface="Arial"/>
              <a:cs typeface="Arial"/>
            </a:endParaRPr>
          </a:p>
          <a:p>
            <a:pPr algn="just"/>
            <a:r>
              <a:rPr lang="en-US" sz="2000" b="1" i="1" dirty="0">
                <a:latin typeface="Arial"/>
                <a:ea typeface="+mn-lt"/>
                <a:cs typeface="+mn-lt"/>
              </a:rPr>
              <a:t>Open ABAP Development Tools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Open Eclipse. Make sure you have installed ADT in your Eclipse.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algn="just"/>
            <a:endParaRPr lang="en-US" sz="2000" dirty="0">
              <a:latin typeface="Arial"/>
              <a:cs typeface="Calibri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To install the front-end component of ADT, proceed as follows: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Get an installation of Eclipse 2022-09 (x86_64) (</a:t>
            </a:r>
            <a:r>
              <a:rPr lang="en-US" sz="2000" dirty="0">
                <a:latin typeface="Arial"/>
                <a:ea typeface="+mn-lt"/>
                <a:cs typeface="+mn-lt"/>
                <a:hlinkClick r:id="rId2"/>
              </a:rPr>
              <a:t>Eclipse IDE for Java Developers</a:t>
            </a:r>
            <a:r>
              <a:rPr lang="en-US" sz="2000" dirty="0">
                <a:latin typeface="Arial"/>
                <a:ea typeface="+mn-lt"/>
                <a:cs typeface="+mn-lt"/>
              </a:rPr>
              <a:t>)</a:t>
            </a:r>
            <a:endParaRPr lang="en-US" sz="20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In Eclipse, choose in the menu bar Help &gt; Install New Software...</a:t>
            </a:r>
            <a:endParaRPr lang="en-US" sz="20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Enter the URL </a:t>
            </a:r>
            <a:r>
              <a:rPr lang="en-US" sz="2000" dirty="0">
                <a:latin typeface="Arial"/>
                <a:ea typeface="+mn-lt"/>
                <a:cs typeface="+mn-lt"/>
                <a:hlinkClick r:id="rId3"/>
              </a:rPr>
              <a:t>https://tools.hana.ondemand.com/latest</a:t>
            </a:r>
            <a:endParaRPr lang="en-US" sz="20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Press Enter to display the available features.</a:t>
            </a:r>
            <a:endParaRPr lang="en-US" sz="20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Select ABAP Development Tools and choose next.</a:t>
            </a:r>
            <a:endParaRPr lang="en-US" sz="20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On the next wizard page, you get an overview of the features to be installed. Choose Next.</a:t>
            </a:r>
            <a:endParaRPr lang="en-US" sz="20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Confirm the license agreements and choose Finish to start the installation.</a:t>
            </a:r>
            <a:endParaRPr lang="en-US" sz="2000" dirty="0">
              <a:latin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3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622F-436D-0EF7-382D-69C89CBCD194}"/>
              </a:ext>
            </a:extLst>
          </p:cNvPr>
          <p:cNvSpPr txBox="1"/>
          <p:nvPr/>
        </p:nvSpPr>
        <p:spPr>
          <a:xfrm>
            <a:off x="432954" y="1041564"/>
            <a:ext cx="108238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+mn-lt"/>
                <a:cs typeface="+mn-lt"/>
              </a:rPr>
              <a:t>Step 3  </a:t>
            </a:r>
            <a:r>
              <a:rPr lang="en-US" sz="2400" b="1" i="1" dirty="0">
                <a:latin typeface="Arial"/>
                <a:ea typeface="+mn-lt"/>
                <a:cs typeface="+mn-lt"/>
              </a:rPr>
              <a:t>Create ABAP cloud project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cs typeface="Calibri"/>
            </a:endParaRP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Select File &gt; New &gt; Other &gt; ABAP Cloud Project and click Next &gt;.</a:t>
            </a:r>
            <a:endParaRPr lang="en-US">
              <a:latin typeface="Arial"/>
              <a:cs typeface="Calibri"/>
            </a:endParaRPr>
          </a:p>
          <a:p>
            <a:pPr algn="l"/>
            <a:endParaRPr lang="en-US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764552-51E3-7902-1919-6D6D03D2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56" y="2528836"/>
            <a:ext cx="6058394" cy="37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03D7A-10EB-9C2B-A6D8-227800888FB3}"/>
              </a:ext>
            </a:extLst>
          </p:cNvPr>
          <p:cNvSpPr txBox="1"/>
          <p:nvPr/>
        </p:nvSpPr>
        <p:spPr>
          <a:xfrm>
            <a:off x="628403" y="1227116"/>
            <a:ext cx="48466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2. Select SAP BTP ABAP Environment &gt; Use a Service Key and click Next &gt;.</a:t>
            </a:r>
            <a:endParaRPr lang="en-US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95C7FD-3879-AF8A-643D-279BD0B0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" y="2664650"/>
            <a:ext cx="4702627" cy="30625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08E211-1B15-C028-4339-9DAB116BD6E2}"/>
              </a:ext>
            </a:extLst>
          </p:cNvPr>
          <p:cNvCxnSpPr/>
          <p:nvPr/>
        </p:nvCxnSpPr>
        <p:spPr>
          <a:xfrm>
            <a:off x="5841051" y="122451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F80E11-CDF6-3141-1880-B60051E9F1ED}"/>
              </a:ext>
            </a:extLst>
          </p:cNvPr>
          <p:cNvSpPr txBox="1"/>
          <p:nvPr/>
        </p:nvSpPr>
        <p:spPr>
          <a:xfrm>
            <a:off x="6249389" y="1229590"/>
            <a:ext cx="5244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3. Import your service key and click Next &gt;.</a:t>
            </a:r>
            <a:endParaRPr lang="en-US" sz="2400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37BB9C-84D4-016A-9058-7709F60F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74" y="2476659"/>
            <a:ext cx="4237511" cy="34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0668"/>
      </p:ext>
    </p:extLst>
  </p:cSld>
  <p:clrMapOvr>
    <a:masterClrMapping/>
  </p:clrMapOvr>
</p:sld>
</file>

<file path=ppt/theme/theme1.xml><?xml version="1.0" encoding="utf-8"?>
<a:theme xmlns:a="http://schemas.openxmlformats.org/drawingml/2006/main" name="code un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unnati" id="{B963C84F-988F-48D6-AD96-A4164317C7EE}" vid="{551F08BA-64A3-48DB-998C-BFAFDEBE16D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 unnati</Template>
  <TotalTime>5</TotalTime>
  <Words>795</Words>
  <Application>Microsoft Office PowerPoint</Application>
  <PresentationFormat>Widescreen</PresentationFormat>
  <Paragraphs>217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code unnati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Bassar Patel</cp:lastModifiedBy>
  <cp:revision>1795</cp:revision>
  <dcterms:created xsi:type="dcterms:W3CDTF">2022-04-25T07:33:47Z</dcterms:created>
  <dcterms:modified xsi:type="dcterms:W3CDTF">2023-01-10T08:45:33Z</dcterms:modified>
</cp:coreProperties>
</file>