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305" r:id="rId3"/>
    <p:sldId id="306" r:id="rId4"/>
    <p:sldId id="307" r:id="rId5"/>
    <p:sldId id="309" r:id="rId6"/>
    <p:sldId id="308" r:id="rId7"/>
    <p:sldId id="313" r:id="rId8"/>
    <p:sldId id="312" r:id="rId9"/>
    <p:sldId id="311" r:id="rId10"/>
    <p:sldId id="310" r:id="rId11"/>
    <p:sldId id="321" r:id="rId12"/>
    <p:sldId id="320" r:id="rId13"/>
    <p:sldId id="319" r:id="rId14"/>
    <p:sldId id="318" r:id="rId15"/>
    <p:sldId id="317" r:id="rId16"/>
    <p:sldId id="316" r:id="rId17"/>
    <p:sldId id="315" r:id="rId18"/>
    <p:sldId id="314" r:id="rId19"/>
    <p:sldId id="322" r:id="rId20"/>
    <p:sldId id="323" r:id="rId21"/>
    <p:sldId id="325" r:id="rId22"/>
    <p:sldId id="324" r:id="rId23"/>
    <p:sldId id="329" r:id="rId24"/>
    <p:sldId id="328" r:id="rId25"/>
    <p:sldId id="327" r:id="rId26"/>
    <p:sldId id="326" r:id="rId27"/>
    <p:sldId id="333" r:id="rId28"/>
    <p:sldId id="332" r:id="rId29"/>
    <p:sldId id="331" r:id="rId30"/>
    <p:sldId id="330" r:id="rId31"/>
    <p:sldId id="335"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0C55-C47F-2908-5B1C-801FD92E0023}" v="28" dt="2023-01-12T07:40:10.453"/>
    <p1510:client id="{29CCC650-C2DB-07F7-BA20-4BE6385C2672}" v="2" dt="2022-05-23T05:47:20.324"/>
    <p1510:client id="{2B0F102D-5B9B-0BBD-3811-38855A6AABC6}" v="257" dt="2022-07-01T11:15:43.489"/>
    <p1510:client id="{436A2DED-40F6-A6AB-840F-BD62C9D86089}" v="55" dt="2023-01-10T07:28:50.209"/>
    <p1510:client id="{49C2BF3F-5D56-F8CA-5A55-DC9E3F12842A}" v="9" dt="2022-05-07T15:37:23.796"/>
    <p1510:client id="{52F0125F-DE29-454A-8932-FF976F17839B}" v="771" dt="2022-05-05T10:44:54.944"/>
    <p1510:client id="{78E873EC-56B2-3CE6-EAD9-3A468D19CD1D}" v="778" dt="2023-01-13T07:30:13.329"/>
    <p1510:client id="{A2B5CB3B-B2B9-617F-0557-A65633B34CAB}" v="1" dt="2023-01-16T05:33:15.745"/>
    <p1510:client id="{ADB773DA-132E-43AE-E937-3A83697A686F}" v="781" dt="2022-05-06T10:33:14.695"/>
    <p1510:client id="{AF821BE1-75BC-61EE-75A0-9BF78B6B4D83}" v="15" dt="2022-05-11T09:20:46.947"/>
    <p1510:client id="{B3960B5E-E252-25F2-07E3-B28952E0A558}" v="28" dt="2022-06-29T10:34:49.603"/>
    <p1510:client id="{BF8915CD-41A0-336D-FAC2-27125DAA142E}" v="539" dt="2023-01-10T06:43:59.319"/>
    <p1510:client id="{C1854E0A-DDE2-2F8D-C075-4E677EFC9FD6}" v="168" dt="2022-05-10T09:24:36.749"/>
    <p1510:client id="{C7558FCD-20CF-5C4D-F7AC-5598FD1F49E5}" v="1388" dt="2022-05-02T06:21:33.774"/>
    <p1510:client id="{CCC38C58-868D-6C21-2221-C9131786F2D0}" v="3801" dt="2022-04-29T11:29:54.371"/>
    <p1510:client id="{DDECA6B8-EB60-8CCA-44AD-095744BAEBB9}" v="47" dt="2022-05-10T05:13:58.941"/>
    <p1510:client id="{E703E92A-F5A7-B3D9-0EB7-8291BE8801A8}" v="1" dt="2022-07-07T01:35:08.747"/>
    <p1510:client id="{EA128D0C-6885-273E-1B48-C9D9A7722877}" v="731" dt="2023-01-12T10:29:45.709"/>
    <p1510:client id="{EC322376-2200-45FB-8350-DEA7B2C7919C}" v="67" dt="2022-04-25T08:00:07.051"/>
    <p1510:client id="{FD4DFF35-CDF5-A01F-C200-00376DC23748}" v="298" dt="2023-01-12T12:21:39.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Prajapati" userId="S::pravin@edunetfoundation.org::9f0ce95f-5aee-43b0-8285-2e8ab565fdaa" providerId="AD" clId="Web-{AF821BE1-75BC-61EE-75A0-9BF78B6B4D83}"/>
    <pc:docChg chg="addSld delSld modSld">
      <pc:chgData name="Pravin Prajapati" userId="S::pravin@edunetfoundation.org::9f0ce95f-5aee-43b0-8285-2e8ab565fdaa" providerId="AD" clId="Web-{AF821BE1-75BC-61EE-75A0-9BF78B6B4D83}" dt="2022-05-11T09:20:46.947" v="14"/>
      <pc:docMkLst>
        <pc:docMk/>
      </pc:docMkLst>
      <pc:sldChg chg="modSp del">
        <pc:chgData name="Pravin Prajapati" userId="S::pravin@edunetfoundation.org::9f0ce95f-5aee-43b0-8285-2e8ab565fdaa" providerId="AD" clId="Web-{AF821BE1-75BC-61EE-75A0-9BF78B6B4D83}" dt="2022-05-11T07:03:01.576" v="2"/>
        <pc:sldMkLst>
          <pc:docMk/>
          <pc:sldMk cId="109857222" sldId="256"/>
        </pc:sldMkLst>
        <pc:spChg chg="mod">
          <ac:chgData name="Pravin Prajapati" userId="S::pravin@edunetfoundation.org::9f0ce95f-5aee-43b0-8285-2e8ab565fdaa" providerId="AD" clId="Web-{AF821BE1-75BC-61EE-75A0-9BF78B6B4D83}" dt="2022-05-11T07:02:51.638" v="0" actId="14100"/>
          <ac:spMkLst>
            <pc:docMk/>
            <pc:sldMk cId="109857222" sldId="256"/>
            <ac:spMk id="4" creationId="{336EA56E-D6E0-E879-E1D6-09F31EBD24AE}"/>
          </ac:spMkLst>
        </pc:spChg>
      </pc:sldChg>
      <pc:sldChg chg="addSp delSp modSp mod setBg">
        <pc:chgData name="Pravin Prajapati" userId="S::pravin@edunetfoundation.org::9f0ce95f-5aee-43b0-8285-2e8ab565fdaa" providerId="AD" clId="Web-{AF821BE1-75BC-61EE-75A0-9BF78B6B4D83}" dt="2022-05-11T09:20:46.947" v="14"/>
        <pc:sldMkLst>
          <pc:docMk/>
          <pc:sldMk cId="1464327425" sldId="257"/>
        </pc:sldMkLst>
        <pc:spChg chg="mod">
          <ac:chgData name="Pravin Prajapati" userId="S::pravin@edunetfoundation.org::9f0ce95f-5aee-43b0-8285-2e8ab565fdaa" providerId="AD" clId="Web-{AF821BE1-75BC-61EE-75A0-9BF78B6B4D83}" dt="2022-05-11T09:20:46.947" v="14"/>
          <ac:spMkLst>
            <pc:docMk/>
            <pc:sldMk cId="1464327425" sldId="257"/>
            <ac:spMk id="4" creationId="{28DA0EBF-BFA8-52C6-9DAB-63F85DD7A07F}"/>
          </ac:spMkLst>
        </pc:spChg>
        <pc:spChg chg="add del">
          <ac:chgData name="Pravin Prajapati" userId="S::pravin@edunetfoundation.org::9f0ce95f-5aee-43b0-8285-2e8ab565fdaa" providerId="AD" clId="Web-{AF821BE1-75BC-61EE-75A0-9BF78B6B4D83}" dt="2022-05-11T09:20:46.947" v="14"/>
          <ac:spMkLst>
            <pc:docMk/>
            <pc:sldMk cId="1464327425" sldId="257"/>
            <ac:spMk id="5" creationId="{741FDA16-5F26-D116-FC2E-05C7CC8E5F23}"/>
          </ac:spMkLst>
        </pc:spChg>
        <pc:spChg chg="add del">
          <ac:chgData name="Pravin Prajapati" userId="S::pravin@edunetfoundation.org::9f0ce95f-5aee-43b0-8285-2e8ab565fdaa" providerId="AD" clId="Web-{AF821BE1-75BC-61EE-75A0-9BF78B6B4D83}" dt="2022-05-11T09:20:46.947" v="14"/>
          <ac:spMkLst>
            <pc:docMk/>
            <pc:sldMk cId="1464327425" sldId="257"/>
            <ac:spMk id="11" creationId="{C5278130-DFE0-457B-8698-88DF69019DDE}"/>
          </ac:spMkLst>
        </pc:spChg>
        <pc:spChg chg="add del">
          <ac:chgData name="Pravin Prajapati" userId="S::pravin@edunetfoundation.org::9f0ce95f-5aee-43b0-8285-2e8ab565fdaa" providerId="AD" clId="Web-{AF821BE1-75BC-61EE-75A0-9BF78B6B4D83}" dt="2022-05-11T09:20:46.947" v="14"/>
          <ac:spMkLst>
            <pc:docMk/>
            <pc:sldMk cId="1464327425" sldId="257"/>
            <ac:spMk id="13" creationId="{2F99531B-1681-4D6E-BECB-18325B33A618}"/>
          </ac:spMkLst>
        </pc:spChg>
        <pc:spChg chg="add del">
          <ac:chgData name="Pravin Prajapati" userId="S::pravin@edunetfoundation.org::9f0ce95f-5aee-43b0-8285-2e8ab565fdaa" providerId="AD" clId="Web-{AF821BE1-75BC-61EE-75A0-9BF78B6B4D83}" dt="2022-05-11T09:20:46.947" v="14"/>
          <ac:spMkLst>
            <pc:docMk/>
            <pc:sldMk cId="1464327425" sldId="257"/>
            <ac:spMk id="15" creationId="{20344094-430A-400B-804B-910E696A1A90}"/>
          </ac:spMkLst>
        </pc:spChg>
        <pc:spChg chg="add del">
          <ac:chgData name="Pravin Prajapati" userId="S::pravin@edunetfoundation.org::9f0ce95f-5aee-43b0-8285-2e8ab565fdaa" providerId="AD" clId="Web-{AF821BE1-75BC-61EE-75A0-9BF78B6B4D83}" dt="2022-05-11T09:20:46.947" v="14"/>
          <ac:spMkLst>
            <pc:docMk/>
            <pc:sldMk cId="1464327425" sldId="257"/>
            <ac:spMk id="17" creationId="{453C67DF-7782-4E57-AB9B-F1B4811AD8FE}"/>
          </ac:spMkLst>
        </pc:spChg>
        <pc:graphicFrameChg chg="add del">
          <ac:chgData name="Pravin Prajapati" userId="S::pravin@edunetfoundation.org::9f0ce95f-5aee-43b0-8285-2e8ab565fdaa" providerId="AD" clId="Web-{AF821BE1-75BC-61EE-75A0-9BF78B6B4D83}" dt="2022-05-11T09:20:46.947" v="14"/>
          <ac:graphicFrameMkLst>
            <pc:docMk/>
            <pc:sldMk cId="1464327425" sldId="257"/>
            <ac:graphicFrameMk id="7" creationId="{605A49D5-71E0-81EB-FA2A-DDA61F447018}"/>
          </ac:graphicFrameMkLst>
        </pc:graphicFrameChg>
        <pc:cxnChg chg="add del">
          <ac:chgData name="Pravin Prajapati" userId="S::pravin@edunetfoundation.org::9f0ce95f-5aee-43b0-8285-2e8ab565fdaa" providerId="AD" clId="Web-{AF821BE1-75BC-61EE-75A0-9BF78B6B4D83}" dt="2022-05-11T09:20:46.947" v="14"/>
          <ac:cxnSpMkLst>
            <pc:docMk/>
            <pc:sldMk cId="1464327425" sldId="257"/>
            <ac:cxnSpMk id="19" creationId="{B03A5AE3-BD30-455C-842B-7626C8BEF097}"/>
          </ac:cxnSpMkLst>
        </pc:cxnChg>
        <pc:cxnChg chg="add del">
          <ac:chgData name="Pravin Prajapati" userId="S::pravin@edunetfoundation.org::9f0ce95f-5aee-43b0-8285-2e8ab565fdaa" providerId="AD" clId="Web-{AF821BE1-75BC-61EE-75A0-9BF78B6B4D83}" dt="2022-05-11T09:20:46.947" v="14"/>
          <ac:cxnSpMkLst>
            <pc:docMk/>
            <pc:sldMk cId="1464327425" sldId="257"/>
            <ac:cxnSpMk id="21" creationId="{2DBECAA5-1F2D-470D-875C-8F2C2CA3E54B}"/>
          </ac:cxnSpMkLst>
        </pc:cxnChg>
      </pc:sldChg>
      <pc:sldChg chg="add del replId">
        <pc:chgData name="Pravin Prajapati" userId="S::pravin@edunetfoundation.org::9f0ce95f-5aee-43b0-8285-2e8ab565fdaa" providerId="AD" clId="Web-{AF821BE1-75BC-61EE-75A0-9BF78B6B4D83}" dt="2022-05-11T07:07:23.161" v="10"/>
        <pc:sldMkLst>
          <pc:docMk/>
          <pc:sldMk cId="857188693" sldId="304"/>
        </pc:sldMkLst>
      </pc:sldChg>
      <pc:sldChg chg="modSp new">
        <pc:chgData name="Pravin Prajapati" userId="S::pravin@edunetfoundation.org::9f0ce95f-5aee-43b0-8285-2e8ab565fdaa" providerId="AD" clId="Web-{AF821BE1-75BC-61EE-75A0-9BF78B6B4D83}" dt="2022-05-11T07:03:30.327" v="9" actId="20577"/>
        <pc:sldMkLst>
          <pc:docMk/>
          <pc:sldMk cId="785673249" sldId="305"/>
        </pc:sldMkLst>
        <pc:spChg chg="mod">
          <ac:chgData name="Pravin Prajapati" userId="S::pravin@edunetfoundation.org::9f0ce95f-5aee-43b0-8285-2e8ab565fdaa" providerId="AD" clId="Web-{AF821BE1-75BC-61EE-75A0-9BF78B6B4D83}" dt="2022-05-11T07:03:30.327" v="9" actId="20577"/>
          <ac:spMkLst>
            <pc:docMk/>
            <pc:sldMk cId="785673249" sldId="305"/>
            <ac:spMk id="2" creationId="{0CB861E6-562D-6B94-2228-ADF34E8A06F7}"/>
          </ac:spMkLst>
        </pc:spChg>
      </pc:sldChg>
      <pc:sldChg chg="new del">
        <pc:chgData name="Pravin Prajapati" userId="S::pravin@edunetfoundation.org::9f0ce95f-5aee-43b0-8285-2e8ab565fdaa" providerId="AD" clId="Web-{AF821BE1-75BC-61EE-75A0-9BF78B6B4D83}" dt="2022-05-11T07:21:59.700" v="12"/>
        <pc:sldMkLst>
          <pc:docMk/>
          <pc:sldMk cId="3493089592" sldId="306"/>
        </pc:sldMkLst>
      </pc:sldChg>
    </pc:docChg>
  </pc:docChgLst>
  <pc:docChgLst>
    <pc:chgData name="Shashank Shekhar" userId="S::shashank@edunetfoundation.org::0008d1ff-90e7-469a-9966-0dcad996503d" providerId="AD" clId="Web-{78E873EC-56B2-3CE6-EAD9-3A468D19CD1D}"/>
    <pc:docChg chg="addSld delSld modSld">
      <pc:chgData name="Shashank Shekhar" userId="S::shashank@edunetfoundation.org::0008d1ff-90e7-469a-9966-0dcad996503d" providerId="AD" clId="Web-{78E873EC-56B2-3CE6-EAD9-3A468D19CD1D}" dt="2023-01-13T07:30:13.329" v="932"/>
      <pc:docMkLst>
        <pc:docMk/>
      </pc:docMkLst>
      <pc:sldChg chg="addSp delSp modSp">
        <pc:chgData name="Shashank Shekhar" userId="S::shashank@edunetfoundation.org::0008d1ff-90e7-469a-9966-0dcad996503d" providerId="AD" clId="Web-{78E873EC-56B2-3CE6-EAD9-3A468D19CD1D}" dt="2023-01-13T06:26:45.480" v="86" actId="14100"/>
        <pc:sldMkLst>
          <pc:docMk/>
          <pc:sldMk cId="3140477044" sldId="310"/>
        </pc:sldMkLst>
        <pc:spChg chg="add mod">
          <ac:chgData name="Shashank Shekhar" userId="S::shashank@edunetfoundation.org::0008d1ff-90e7-469a-9966-0dcad996503d" providerId="AD" clId="Web-{78E873EC-56B2-3CE6-EAD9-3A468D19CD1D}" dt="2023-01-13T06:26:45.480" v="86" actId="14100"/>
          <ac:spMkLst>
            <pc:docMk/>
            <pc:sldMk cId="3140477044" sldId="310"/>
            <ac:spMk id="2" creationId="{0A0747C6-34F7-B0CD-3A5F-502B061E6C73}"/>
          </ac:spMkLst>
        </pc:spChg>
        <pc:spChg chg="add mod">
          <ac:chgData name="Shashank Shekhar" userId="S::shashank@edunetfoundation.org::0008d1ff-90e7-469a-9966-0dcad996503d" providerId="AD" clId="Web-{78E873EC-56B2-3CE6-EAD9-3A468D19CD1D}" dt="2023-01-13T06:26:18.932" v="81" actId="1076"/>
          <ac:spMkLst>
            <pc:docMk/>
            <pc:sldMk cId="3140477044" sldId="310"/>
            <ac:spMk id="3" creationId="{F52E631F-39AA-79E4-3B8E-B0262CFAA4BD}"/>
          </ac:spMkLst>
        </pc:spChg>
        <pc:graphicFrameChg chg="add del mod modGraphic">
          <ac:chgData name="Shashank Shekhar" userId="S::shashank@edunetfoundation.org::0008d1ff-90e7-469a-9966-0dcad996503d" providerId="AD" clId="Web-{78E873EC-56B2-3CE6-EAD9-3A468D19CD1D}" dt="2023-01-13T06:23:06.550" v="28"/>
          <ac:graphicFrameMkLst>
            <pc:docMk/>
            <pc:sldMk cId="3140477044" sldId="310"/>
            <ac:graphicFrameMk id="4" creationId="{F054D9E9-BD0B-99AD-FDFD-FE81515DF870}"/>
          </ac:graphicFrameMkLst>
        </pc:graphicFrameChg>
        <pc:graphicFrameChg chg="add del mod modGraphic">
          <ac:chgData name="Shashank Shekhar" userId="S::shashank@edunetfoundation.org::0008d1ff-90e7-469a-9966-0dcad996503d" providerId="AD" clId="Web-{78E873EC-56B2-3CE6-EAD9-3A468D19CD1D}" dt="2023-01-13T06:25:28.149" v="63"/>
          <ac:graphicFrameMkLst>
            <pc:docMk/>
            <pc:sldMk cId="3140477044" sldId="310"/>
            <ac:graphicFrameMk id="10" creationId="{3D1D61F0-5F00-27B0-5B5B-52E81D0FDC7E}"/>
          </ac:graphicFrameMkLst>
        </pc:graphicFrameChg>
        <pc:graphicFrameChg chg="add mod modGraphic">
          <ac:chgData name="Shashank Shekhar" userId="S::shashank@edunetfoundation.org::0008d1ff-90e7-469a-9966-0dcad996503d" providerId="AD" clId="Web-{78E873EC-56B2-3CE6-EAD9-3A468D19CD1D}" dt="2023-01-13T06:26:37.901" v="85" actId="20577"/>
          <ac:graphicFrameMkLst>
            <pc:docMk/>
            <pc:sldMk cId="3140477044" sldId="310"/>
            <ac:graphicFrameMk id="333" creationId="{B714F384-B524-0DC2-EF84-0970CBE36DAE}"/>
          </ac:graphicFrameMkLst>
        </pc:graphicFrameChg>
      </pc:sldChg>
      <pc:sldChg chg="addSp modSp">
        <pc:chgData name="Shashank Shekhar" userId="S::shashank@edunetfoundation.org::0008d1ff-90e7-469a-9966-0dcad996503d" providerId="AD" clId="Web-{78E873EC-56B2-3CE6-EAD9-3A468D19CD1D}" dt="2023-01-13T06:45:46.102" v="410" actId="1076"/>
        <pc:sldMkLst>
          <pc:docMk/>
          <pc:sldMk cId="1279136454" sldId="314"/>
        </pc:sldMkLst>
        <pc:spChg chg="add mod">
          <ac:chgData name="Shashank Shekhar" userId="S::shashank@edunetfoundation.org::0008d1ff-90e7-469a-9966-0dcad996503d" providerId="AD" clId="Web-{78E873EC-56B2-3CE6-EAD9-3A468D19CD1D}" dt="2023-01-13T06:45:27.304" v="406" actId="20577"/>
          <ac:spMkLst>
            <pc:docMk/>
            <pc:sldMk cId="1279136454" sldId="314"/>
            <ac:spMk id="2" creationId="{A8DA5D71-17A4-46C3-6279-DA9EE2D7657D}"/>
          </ac:spMkLst>
        </pc:spChg>
        <pc:graphicFrameChg chg="add mod modGraphic">
          <ac:chgData name="Shashank Shekhar" userId="S::shashank@edunetfoundation.org::0008d1ff-90e7-469a-9966-0dcad996503d" providerId="AD" clId="Web-{78E873EC-56B2-3CE6-EAD9-3A468D19CD1D}" dt="2023-01-13T06:45:46.102" v="410" actId="1076"/>
          <ac:graphicFrameMkLst>
            <pc:docMk/>
            <pc:sldMk cId="1279136454" sldId="314"/>
            <ac:graphicFrameMk id="3" creationId="{ED7E2586-636F-8F8C-2B61-E8BEAAE0680B}"/>
          </ac:graphicFrameMkLst>
        </pc:graphicFrameChg>
      </pc:sldChg>
      <pc:sldChg chg="addSp modSp">
        <pc:chgData name="Shashank Shekhar" userId="S::shashank@edunetfoundation.org::0008d1ff-90e7-469a-9966-0dcad996503d" providerId="AD" clId="Web-{78E873EC-56B2-3CE6-EAD9-3A468D19CD1D}" dt="2023-01-13T06:43:30.081" v="371" actId="1076"/>
        <pc:sldMkLst>
          <pc:docMk/>
          <pc:sldMk cId="822567569" sldId="315"/>
        </pc:sldMkLst>
        <pc:spChg chg="add mod">
          <ac:chgData name="Shashank Shekhar" userId="S::shashank@edunetfoundation.org::0008d1ff-90e7-469a-9966-0dcad996503d" providerId="AD" clId="Web-{78E873EC-56B2-3CE6-EAD9-3A468D19CD1D}" dt="2023-01-13T06:42:00.953" v="351" actId="1076"/>
          <ac:spMkLst>
            <pc:docMk/>
            <pc:sldMk cId="822567569" sldId="315"/>
            <ac:spMk id="2" creationId="{94A32FE6-D3C7-E181-8485-9AE657A50589}"/>
          </ac:spMkLst>
        </pc:spChg>
        <pc:picChg chg="add mod">
          <ac:chgData name="Shashank Shekhar" userId="S::shashank@edunetfoundation.org::0008d1ff-90e7-469a-9966-0dcad996503d" providerId="AD" clId="Web-{78E873EC-56B2-3CE6-EAD9-3A468D19CD1D}" dt="2023-01-13T06:43:30.081" v="371" actId="1076"/>
          <ac:picMkLst>
            <pc:docMk/>
            <pc:sldMk cId="822567569" sldId="315"/>
            <ac:picMk id="3" creationId="{07052D22-0D91-3D47-6668-E8CF8749CF02}"/>
          </ac:picMkLst>
        </pc:picChg>
      </pc:sldChg>
      <pc:sldChg chg="addSp modSp">
        <pc:chgData name="Shashank Shekhar" userId="S::shashank@edunetfoundation.org::0008d1ff-90e7-469a-9966-0dcad996503d" providerId="AD" clId="Web-{78E873EC-56B2-3CE6-EAD9-3A468D19CD1D}" dt="2023-01-13T06:41:26.076" v="344" actId="1076"/>
        <pc:sldMkLst>
          <pc:docMk/>
          <pc:sldMk cId="1956900299" sldId="316"/>
        </pc:sldMkLst>
        <pc:spChg chg="add mod">
          <ac:chgData name="Shashank Shekhar" userId="S::shashank@edunetfoundation.org::0008d1ff-90e7-469a-9966-0dcad996503d" providerId="AD" clId="Web-{78E873EC-56B2-3CE6-EAD9-3A468D19CD1D}" dt="2023-01-13T06:38:49.851" v="330" actId="1076"/>
          <ac:spMkLst>
            <pc:docMk/>
            <pc:sldMk cId="1956900299" sldId="316"/>
            <ac:spMk id="2" creationId="{0E299D73-3EA7-7E6C-A762-E8826E2EC9D9}"/>
          </ac:spMkLst>
        </pc:spChg>
        <pc:spChg chg="add mod">
          <ac:chgData name="Shashank Shekhar" userId="S::shashank@edunetfoundation.org::0008d1ff-90e7-469a-9966-0dcad996503d" providerId="AD" clId="Web-{78E873EC-56B2-3CE6-EAD9-3A468D19CD1D}" dt="2023-01-13T06:41:26.076" v="344" actId="1076"/>
          <ac:spMkLst>
            <pc:docMk/>
            <pc:sldMk cId="1956900299" sldId="316"/>
            <ac:spMk id="3" creationId="{6354100B-31E3-4D57-9A90-AE0AB642D101}"/>
          </ac:spMkLst>
        </pc:spChg>
      </pc:sldChg>
      <pc:sldChg chg="addSp modSp">
        <pc:chgData name="Shashank Shekhar" userId="S::shashank@edunetfoundation.org::0008d1ff-90e7-469a-9966-0dcad996503d" providerId="AD" clId="Web-{78E873EC-56B2-3CE6-EAD9-3A468D19CD1D}" dt="2023-01-13T06:38:20.897" v="316" actId="20577"/>
        <pc:sldMkLst>
          <pc:docMk/>
          <pc:sldMk cId="400277112" sldId="317"/>
        </pc:sldMkLst>
        <pc:spChg chg="add mod">
          <ac:chgData name="Shashank Shekhar" userId="S::shashank@edunetfoundation.org::0008d1ff-90e7-469a-9966-0dcad996503d" providerId="AD" clId="Web-{78E873EC-56B2-3CE6-EAD9-3A468D19CD1D}" dt="2023-01-13T06:37:55.631" v="306" actId="20577"/>
          <ac:spMkLst>
            <pc:docMk/>
            <pc:sldMk cId="400277112" sldId="317"/>
            <ac:spMk id="2" creationId="{1C601F1E-60D0-20CC-9A4A-4CB708AC8FDE}"/>
          </ac:spMkLst>
        </pc:spChg>
        <pc:spChg chg="add mod">
          <ac:chgData name="Shashank Shekhar" userId="S::shashank@edunetfoundation.org::0008d1ff-90e7-469a-9966-0dcad996503d" providerId="AD" clId="Web-{78E873EC-56B2-3CE6-EAD9-3A468D19CD1D}" dt="2023-01-13T06:38:20.897" v="316" actId="20577"/>
          <ac:spMkLst>
            <pc:docMk/>
            <pc:sldMk cId="400277112" sldId="317"/>
            <ac:spMk id="4" creationId="{711C81C1-65F9-2BC8-4BE8-908B7CE5C470}"/>
          </ac:spMkLst>
        </pc:spChg>
        <pc:picChg chg="add mod">
          <ac:chgData name="Shashank Shekhar" userId="S::shashank@edunetfoundation.org::0008d1ff-90e7-469a-9966-0dcad996503d" providerId="AD" clId="Web-{78E873EC-56B2-3CE6-EAD9-3A468D19CD1D}" dt="2023-01-13T06:38:05.756" v="310" actId="1076"/>
          <ac:picMkLst>
            <pc:docMk/>
            <pc:sldMk cId="400277112" sldId="317"/>
            <ac:picMk id="3" creationId="{78302611-FA33-B693-0EFB-25CD780F0E0A}"/>
          </ac:picMkLst>
        </pc:picChg>
      </pc:sldChg>
      <pc:sldChg chg="addSp modSp">
        <pc:chgData name="Shashank Shekhar" userId="S::shashank@edunetfoundation.org::0008d1ff-90e7-469a-9966-0dcad996503d" providerId="AD" clId="Web-{78E873EC-56B2-3CE6-EAD9-3A468D19CD1D}" dt="2023-01-13T06:37:20.661" v="297" actId="14100"/>
        <pc:sldMkLst>
          <pc:docMk/>
          <pc:sldMk cId="2655007083" sldId="318"/>
        </pc:sldMkLst>
        <pc:spChg chg="add mod">
          <ac:chgData name="Shashank Shekhar" userId="S::shashank@edunetfoundation.org::0008d1ff-90e7-469a-9966-0dcad996503d" providerId="AD" clId="Web-{78E873EC-56B2-3CE6-EAD9-3A468D19CD1D}" dt="2023-01-13T06:35:27.172" v="270" actId="20577"/>
          <ac:spMkLst>
            <pc:docMk/>
            <pc:sldMk cId="2655007083" sldId="318"/>
            <ac:spMk id="2" creationId="{C08AB9FE-FCB4-F131-6D9E-34ABFE3A8B5A}"/>
          </ac:spMkLst>
        </pc:spChg>
        <pc:spChg chg="add mod">
          <ac:chgData name="Shashank Shekhar" userId="S::shashank@edunetfoundation.org::0008d1ff-90e7-469a-9966-0dcad996503d" providerId="AD" clId="Web-{78E873EC-56B2-3CE6-EAD9-3A468D19CD1D}" dt="2023-01-13T06:37:17.598" v="296" actId="14100"/>
          <ac:spMkLst>
            <pc:docMk/>
            <pc:sldMk cId="2655007083" sldId="318"/>
            <ac:spMk id="4" creationId="{2BE258BE-2E44-B84C-8930-2FE8CA153BAA}"/>
          </ac:spMkLst>
        </pc:spChg>
        <pc:spChg chg="add mod">
          <ac:chgData name="Shashank Shekhar" userId="S::shashank@edunetfoundation.org::0008d1ff-90e7-469a-9966-0dcad996503d" providerId="AD" clId="Web-{78E873EC-56B2-3CE6-EAD9-3A468D19CD1D}" dt="2023-01-13T06:37:08.019" v="295" actId="20577"/>
          <ac:spMkLst>
            <pc:docMk/>
            <pc:sldMk cId="2655007083" sldId="318"/>
            <ac:spMk id="6" creationId="{F03082AE-3E0B-AF06-731B-CB5049F51FA5}"/>
          </ac:spMkLst>
        </pc:spChg>
        <pc:picChg chg="add mod">
          <ac:chgData name="Shashank Shekhar" userId="S::shashank@edunetfoundation.org::0008d1ff-90e7-469a-9966-0dcad996503d" providerId="AD" clId="Web-{78E873EC-56B2-3CE6-EAD9-3A468D19CD1D}" dt="2023-01-13T06:35:43.001" v="273" actId="14100"/>
          <ac:picMkLst>
            <pc:docMk/>
            <pc:sldMk cId="2655007083" sldId="318"/>
            <ac:picMk id="3" creationId="{23F1D3FA-97AD-A7B9-14A9-FEF9D9C26726}"/>
          </ac:picMkLst>
        </pc:picChg>
        <pc:picChg chg="add mod">
          <ac:chgData name="Shashank Shekhar" userId="S::shashank@edunetfoundation.org::0008d1ff-90e7-469a-9966-0dcad996503d" providerId="AD" clId="Web-{78E873EC-56B2-3CE6-EAD9-3A468D19CD1D}" dt="2023-01-13T06:37:20.661" v="297" actId="14100"/>
          <ac:picMkLst>
            <pc:docMk/>
            <pc:sldMk cId="2655007083" sldId="318"/>
            <ac:picMk id="5" creationId="{BA2CBF10-8F63-E0B0-B9EB-0BC0D55D2D94}"/>
          </ac:picMkLst>
        </pc:picChg>
      </pc:sldChg>
      <pc:sldChg chg="addSp modSp">
        <pc:chgData name="Shashank Shekhar" userId="S::shashank@edunetfoundation.org::0008d1ff-90e7-469a-9966-0dcad996503d" providerId="AD" clId="Web-{78E873EC-56B2-3CE6-EAD9-3A468D19CD1D}" dt="2023-01-13T06:34:54.296" v="260" actId="1076"/>
        <pc:sldMkLst>
          <pc:docMk/>
          <pc:sldMk cId="565135508" sldId="319"/>
        </pc:sldMkLst>
        <pc:spChg chg="add mod">
          <ac:chgData name="Shashank Shekhar" userId="S::shashank@edunetfoundation.org::0008d1ff-90e7-469a-9966-0dcad996503d" providerId="AD" clId="Web-{78E873EC-56B2-3CE6-EAD9-3A468D19CD1D}" dt="2023-01-13T06:32:18.336" v="185" actId="20577"/>
          <ac:spMkLst>
            <pc:docMk/>
            <pc:sldMk cId="565135508" sldId="319"/>
            <ac:spMk id="2" creationId="{B15E7BB4-DEA1-870D-E78A-D616BFADEF95}"/>
          </ac:spMkLst>
        </pc:spChg>
        <pc:spChg chg="add mod">
          <ac:chgData name="Shashank Shekhar" userId="S::shashank@edunetfoundation.org::0008d1ff-90e7-469a-9966-0dcad996503d" providerId="AD" clId="Web-{78E873EC-56B2-3CE6-EAD9-3A468D19CD1D}" dt="2023-01-13T06:34:49.873" v="259" actId="20577"/>
          <ac:spMkLst>
            <pc:docMk/>
            <pc:sldMk cId="565135508" sldId="319"/>
            <ac:spMk id="325" creationId="{BC6A6034-C537-CEA1-F9C0-1CADAD8CF08D}"/>
          </ac:spMkLst>
        </pc:spChg>
        <pc:graphicFrameChg chg="add mod modGraphic">
          <ac:chgData name="Shashank Shekhar" userId="S::shashank@edunetfoundation.org::0008d1ff-90e7-469a-9966-0dcad996503d" providerId="AD" clId="Web-{78E873EC-56B2-3CE6-EAD9-3A468D19CD1D}" dt="2023-01-13T06:33:48.215" v="249"/>
          <ac:graphicFrameMkLst>
            <pc:docMk/>
            <pc:sldMk cId="565135508" sldId="319"/>
            <ac:graphicFrameMk id="3" creationId="{6D66115B-EF16-1BDA-EF89-90037D509C86}"/>
          </ac:graphicFrameMkLst>
        </pc:graphicFrameChg>
        <pc:picChg chg="add mod">
          <ac:chgData name="Shashank Shekhar" userId="S::shashank@edunetfoundation.org::0008d1ff-90e7-469a-9966-0dcad996503d" providerId="AD" clId="Web-{78E873EC-56B2-3CE6-EAD9-3A468D19CD1D}" dt="2023-01-13T06:34:54.296" v="260" actId="1076"/>
          <ac:picMkLst>
            <pc:docMk/>
            <pc:sldMk cId="565135508" sldId="319"/>
            <ac:picMk id="324" creationId="{B3A232F6-52DA-9743-4DE1-9F358B1465CA}"/>
          </ac:picMkLst>
        </pc:picChg>
      </pc:sldChg>
      <pc:sldChg chg="addSp modSp">
        <pc:chgData name="Shashank Shekhar" userId="S::shashank@edunetfoundation.org::0008d1ff-90e7-469a-9966-0dcad996503d" providerId="AD" clId="Web-{78E873EC-56B2-3CE6-EAD9-3A468D19CD1D}" dt="2023-01-13T06:30:52.958" v="167" actId="14100"/>
        <pc:sldMkLst>
          <pc:docMk/>
          <pc:sldMk cId="109786598" sldId="320"/>
        </pc:sldMkLst>
        <pc:spChg chg="add mod">
          <ac:chgData name="Shashank Shekhar" userId="S::shashank@edunetfoundation.org::0008d1ff-90e7-469a-9966-0dcad996503d" providerId="AD" clId="Web-{78E873EC-56B2-3CE6-EAD9-3A468D19CD1D}" dt="2023-01-13T06:30:05.941" v="150" actId="1076"/>
          <ac:spMkLst>
            <pc:docMk/>
            <pc:sldMk cId="109786598" sldId="320"/>
            <ac:spMk id="2" creationId="{7970F8C9-CF37-2A66-F704-09C91E7772CF}"/>
          </ac:spMkLst>
        </pc:spChg>
        <pc:spChg chg="add mod">
          <ac:chgData name="Shashank Shekhar" userId="S::shashank@edunetfoundation.org::0008d1ff-90e7-469a-9966-0dcad996503d" providerId="AD" clId="Web-{78E873EC-56B2-3CE6-EAD9-3A468D19CD1D}" dt="2023-01-13T06:30:03.316" v="149" actId="20577"/>
          <ac:spMkLst>
            <pc:docMk/>
            <pc:sldMk cId="109786598" sldId="320"/>
            <ac:spMk id="3" creationId="{493256F8-652E-A71E-27AB-22C0AD423EB7}"/>
          </ac:spMkLst>
        </pc:spChg>
        <pc:spChg chg="add mod">
          <ac:chgData name="Shashank Shekhar" userId="S::shashank@edunetfoundation.org::0008d1ff-90e7-469a-9966-0dcad996503d" providerId="AD" clId="Web-{78E873EC-56B2-3CE6-EAD9-3A468D19CD1D}" dt="2023-01-13T06:30:52.958" v="167" actId="14100"/>
          <ac:spMkLst>
            <pc:docMk/>
            <pc:sldMk cId="109786598" sldId="320"/>
            <ac:spMk id="5" creationId="{9BC01D6D-A073-1DCD-786D-51E23A73B526}"/>
          </ac:spMkLst>
        </pc:spChg>
        <pc:picChg chg="add mod">
          <ac:chgData name="Shashank Shekhar" userId="S::shashank@edunetfoundation.org::0008d1ff-90e7-469a-9966-0dcad996503d" providerId="AD" clId="Web-{78E873EC-56B2-3CE6-EAD9-3A468D19CD1D}" dt="2023-01-13T06:30:17.801" v="154" actId="1076"/>
          <ac:picMkLst>
            <pc:docMk/>
            <pc:sldMk cId="109786598" sldId="320"/>
            <ac:picMk id="4" creationId="{AB124368-97B1-BBA0-264A-7004799A7D27}"/>
          </ac:picMkLst>
        </pc:picChg>
      </pc:sldChg>
      <pc:sldChg chg="addSp modSp">
        <pc:chgData name="Shashank Shekhar" userId="S::shashank@edunetfoundation.org::0008d1ff-90e7-469a-9966-0dcad996503d" providerId="AD" clId="Web-{78E873EC-56B2-3CE6-EAD9-3A468D19CD1D}" dt="2023-01-13T06:28:53.797" v="124"/>
        <pc:sldMkLst>
          <pc:docMk/>
          <pc:sldMk cId="299617111" sldId="321"/>
        </pc:sldMkLst>
        <pc:spChg chg="add mod">
          <ac:chgData name="Shashank Shekhar" userId="S::shashank@edunetfoundation.org::0008d1ff-90e7-469a-9966-0dcad996503d" providerId="AD" clId="Web-{78E873EC-56B2-3CE6-EAD9-3A468D19CD1D}" dt="2023-01-13T06:27:10.121" v="98" actId="1076"/>
          <ac:spMkLst>
            <pc:docMk/>
            <pc:sldMk cId="299617111" sldId="321"/>
            <ac:spMk id="2" creationId="{7E38CF3B-016F-5B26-C05C-44CA56C3AE2B}"/>
          </ac:spMkLst>
        </pc:spChg>
        <pc:graphicFrameChg chg="add mod modGraphic">
          <ac:chgData name="Shashank Shekhar" userId="S::shashank@edunetfoundation.org::0008d1ff-90e7-469a-9966-0dcad996503d" providerId="AD" clId="Web-{78E873EC-56B2-3CE6-EAD9-3A468D19CD1D}" dt="2023-01-13T06:28:53.797" v="124"/>
          <ac:graphicFrameMkLst>
            <pc:docMk/>
            <pc:sldMk cId="299617111" sldId="321"/>
            <ac:graphicFrameMk id="3" creationId="{2B655A66-C267-F15E-F5C6-EA05BD4B1DBD}"/>
          </ac:graphicFrameMkLst>
        </pc:graphicFrameChg>
      </pc:sldChg>
      <pc:sldChg chg="addSp delSp modSp add replId">
        <pc:chgData name="Shashank Shekhar" userId="S::shashank@edunetfoundation.org::0008d1ff-90e7-469a-9966-0dcad996503d" providerId="AD" clId="Web-{78E873EC-56B2-3CE6-EAD9-3A468D19CD1D}" dt="2023-01-13T06:49:26.657" v="436" actId="1076"/>
        <pc:sldMkLst>
          <pc:docMk/>
          <pc:sldMk cId="1461472202" sldId="322"/>
        </pc:sldMkLst>
        <pc:spChg chg="del">
          <ac:chgData name="Shashank Shekhar" userId="S::shashank@edunetfoundation.org::0008d1ff-90e7-469a-9966-0dcad996503d" providerId="AD" clId="Web-{78E873EC-56B2-3CE6-EAD9-3A468D19CD1D}" dt="2023-01-13T06:46:04.415" v="412"/>
          <ac:spMkLst>
            <pc:docMk/>
            <pc:sldMk cId="1461472202" sldId="322"/>
            <ac:spMk id="2" creationId="{A8DA5D71-17A4-46C3-6279-DA9EE2D7657D}"/>
          </ac:spMkLst>
        </pc:spChg>
        <pc:spChg chg="add mod">
          <ac:chgData name="Shashank Shekhar" userId="S::shashank@edunetfoundation.org::0008d1ff-90e7-469a-9966-0dcad996503d" providerId="AD" clId="Web-{78E873EC-56B2-3CE6-EAD9-3A468D19CD1D}" dt="2023-01-13T06:49:12.922" v="431" actId="20577"/>
          <ac:spMkLst>
            <pc:docMk/>
            <pc:sldMk cId="1461472202" sldId="322"/>
            <ac:spMk id="8" creationId="{C3D8D12A-ABCD-EC72-6F85-7EA48769DCDF}"/>
          </ac:spMkLst>
        </pc:spChg>
        <pc:graphicFrameChg chg="del">
          <ac:chgData name="Shashank Shekhar" userId="S::shashank@edunetfoundation.org::0008d1ff-90e7-469a-9966-0dcad996503d" providerId="AD" clId="Web-{78E873EC-56B2-3CE6-EAD9-3A468D19CD1D}" dt="2023-01-13T06:46:06.337" v="413"/>
          <ac:graphicFrameMkLst>
            <pc:docMk/>
            <pc:sldMk cId="1461472202" sldId="322"/>
            <ac:graphicFrameMk id="3" creationId="{ED7E2586-636F-8F8C-2B61-E8BEAAE0680B}"/>
          </ac:graphicFrameMkLst>
        </pc:graphicFrameChg>
        <pc:picChg chg="add mod">
          <ac:chgData name="Shashank Shekhar" userId="S::shashank@edunetfoundation.org::0008d1ff-90e7-469a-9966-0dcad996503d" providerId="AD" clId="Web-{78E873EC-56B2-3CE6-EAD9-3A468D19CD1D}" dt="2023-01-13T06:49:26.657" v="436" actId="1076"/>
          <ac:picMkLst>
            <pc:docMk/>
            <pc:sldMk cId="1461472202" sldId="322"/>
            <ac:picMk id="9" creationId="{95D46A04-F55E-FE07-3443-863E35794010}"/>
          </ac:picMkLst>
        </pc:picChg>
      </pc:sldChg>
      <pc:sldChg chg="addSp modSp add replId">
        <pc:chgData name="Shashank Shekhar" userId="S::shashank@edunetfoundation.org::0008d1ff-90e7-469a-9966-0dcad996503d" providerId="AD" clId="Web-{78E873EC-56B2-3CE6-EAD9-3A468D19CD1D}" dt="2023-01-13T06:50:20.472" v="453" actId="1076"/>
        <pc:sldMkLst>
          <pc:docMk/>
          <pc:sldMk cId="409041802" sldId="323"/>
        </pc:sldMkLst>
        <pc:spChg chg="add mod">
          <ac:chgData name="Shashank Shekhar" userId="S::shashank@edunetfoundation.org::0008d1ff-90e7-469a-9966-0dcad996503d" providerId="AD" clId="Web-{78E873EC-56B2-3CE6-EAD9-3A468D19CD1D}" dt="2023-01-13T06:50:06.127" v="449" actId="20577"/>
          <ac:spMkLst>
            <pc:docMk/>
            <pc:sldMk cId="409041802" sldId="323"/>
            <ac:spMk id="2" creationId="{E31C9F4F-BE32-638A-FFDE-F4D2736318FB}"/>
          </ac:spMkLst>
        </pc:spChg>
        <pc:picChg chg="add mod">
          <ac:chgData name="Shashank Shekhar" userId="S::shashank@edunetfoundation.org::0008d1ff-90e7-469a-9966-0dcad996503d" providerId="AD" clId="Web-{78E873EC-56B2-3CE6-EAD9-3A468D19CD1D}" dt="2023-01-13T06:50:20.472" v="453" actId="1076"/>
          <ac:picMkLst>
            <pc:docMk/>
            <pc:sldMk cId="409041802" sldId="323"/>
            <ac:picMk id="3" creationId="{986D2CE1-6C0C-DFBA-7817-2B26FB3D2EB9}"/>
          </ac:picMkLst>
        </pc:picChg>
      </pc:sldChg>
      <pc:sldChg chg="addSp modSp add replId">
        <pc:chgData name="Shashank Shekhar" userId="S::shashank@edunetfoundation.org::0008d1ff-90e7-469a-9966-0dcad996503d" providerId="AD" clId="Web-{78E873EC-56B2-3CE6-EAD9-3A468D19CD1D}" dt="2023-01-13T07:01:00.871" v="538"/>
        <pc:sldMkLst>
          <pc:docMk/>
          <pc:sldMk cId="3217197607" sldId="324"/>
        </pc:sldMkLst>
        <pc:spChg chg="add mod">
          <ac:chgData name="Shashank Shekhar" userId="S::shashank@edunetfoundation.org::0008d1ff-90e7-469a-9966-0dcad996503d" providerId="AD" clId="Web-{78E873EC-56B2-3CE6-EAD9-3A468D19CD1D}" dt="2023-01-13T06:59:56.056" v="512" actId="20577"/>
          <ac:spMkLst>
            <pc:docMk/>
            <pc:sldMk cId="3217197607" sldId="324"/>
            <ac:spMk id="2" creationId="{183427D9-8979-5263-BA8A-8820959D54C0}"/>
          </ac:spMkLst>
        </pc:spChg>
        <pc:graphicFrameChg chg="add mod modGraphic">
          <ac:chgData name="Shashank Shekhar" userId="S::shashank@edunetfoundation.org::0008d1ff-90e7-469a-9966-0dcad996503d" providerId="AD" clId="Web-{78E873EC-56B2-3CE6-EAD9-3A468D19CD1D}" dt="2023-01-13T07:01:00.871" v="538"/>
          <ac:graphicFrameMkLst>
            <pc:docMk/>
            <pc:sldMk cId="3217197607" sldId="324"/>
            <ac:graphicFrameMk id="3" creationId="{22C4C0C0-5FDD-1071-D6DE-88C88010287D}"/>
          </ac:graphicFrameMkLst>
        </pc:graphicFrameChg>
      </pc:sldChg>
      <pc:sldChg chg="addSp modSp add replId">
        <pc:chgData name="Shashank Shekhar" userId="S::shashank@edunetfoundation.org::0008d1ff-90e7-469a-9966-0dcad996503d" providerId="AD" clId="Web-{78E873EC-56B2-3CE6-EAD9-3A468D19CD1D}" dt="2023-01-13T06:51:48.600" v="501"/>
        <pc:sldMkLst>
          <pc:docMk/>
          <pc:sldMk cId="3978581268" sldId="325"/>
        </pc:sldMkLst>
        <pc:spChg chg="add mod">
          <ac:chgData name="Shashank Shekhar" userId="S::shashank@edunetfoundation.org::0008d1ff-90e7-469a-9966-0dcad996503d" providerId="AD" clId="Web-{78E873EC-56B2-3CE6-EAD9-3A468D19CD1D}" dt="2023-01-13T06:50:59.989" v="470" actId="20577"/>
          <ac:spMkLst>
            <pc:docMk/>
            <pc:sldMk cId="3978581268" sldId="325"/>
            <ac:spMk id="2" creationId="{0D4C4D26-29B1-375F-F518-1DC354425888}"/>
          </ac:spMkLst>
        </pc:spChg>
        <pc:graphicFrameChg chg="add mod modGraphic">
          <ac:chgData name="Shashank Shekhar" userId="S::shashank@edunetfoundation.org::0008d1ff-90e7-469a-9966-0dcad996503d" providerId="AD" clId="Web-{78E873EC-56B2-3CE6-EAD9-3A468D19CD1D}" dt="2023-01-13T06:51:48.600" v="501"/>
          <ac:graphicFrameMkLst>
            <pc:docMk/>
            <pc:sldMk cId="3978581268" sldId="325"/>
            <ac:graphicFrameMk id="3" creationId="{DA78C1A8-0444-DE63-C319-C66A4CCD55EA}"/>
          </ac:graphicFrameMkLst>
        </pc:graphicFrameChg>
      </pc:sldChg>
      <pc:sldChg chg="addSp modSp add replId">
        <pc:chgData name="Shashank Shekhar" userId="S::shashank@edunetfoundation.org::0008d1ff-90e7-469a-9966-0dcad996503d" providerId="AD" clId="Web-{78E873EC-56B2-3CE6-EAD9-3A468D19CD1D}" dt="2023-01-13T07:18:00.379" v="723" actId="1076"/>
        <pc:sldMkLst>
          <pc:docMk/>
          <pc:sldMk cId="3919395650" sldId="326"/>
        </pc:sldMkLst>
        <pc:spChg chg="add mod">
          <ac:chgData name="Shashank Shekhar" userId="S::shashank@edunetfoundation.org::0008d1ff-90e7-469a-9966-0dcad996503d" providerId="AD" clId="Web-{78E873EC-56B2-3CE6-EAD9-3A468D19CD1D}" dt="2023-01-13T07:18:00.379" v="723" actId="1076"/>
          <ac:spMkLst>
            <pc:docMk/>
            <pc:sldMk cId="3919395650" sldId="326"/>
            <ac:spMk id="2" creationId="{39AD3D9C-DA24-A044-350D-05FC937CB1F1}"/>
          </ac:spMkLst>
        </pc:spChg>
      </pc:sldChg>
      <pc:sldChg chg="addSp delSp modSp add replId">
        <pc:chgData name="Shashank Shekhar" userId="S::shashank@edunetfoundation.org::0008d1ff-90e7-469a-9966-0dcad996503d" providerId="AD" clId="Web-{78E873EC-56B2-3CE6-EAD9-3A468D19CD1D}" dt="2023-01-13T07:11:55.553" v="700"/>
        <pc:sldMkLst>
          <pc:docMk/>
          <pc:sldMk cId="2027329353" sldId="327"/>
        </pc:sldMkLst>
        <pc:spChg chg="add mod">
          <ac:chgData name="Shashank Shekhar" userId="S::shashank@edunetfoundation.org::0008d1ff-90e7-469a-9966-0dcad996503d" providerId="AD" clId="Web-{78E873EC-56B2-3CE6-EAD9-3A468D19CD1D}" dt="2023-01-13T07:10:45.362" v="682" actId="20577"/>
          <ac:spMkLst>
            <pc:docMk/>
            <pc:sldMk cId="2027329353" sldId="327"/>
            <ac:spMk id="2" creationId="{319A6356-79CE-8B92-FAEE-E67D8E5BE3A9}"/>
          </ac:spMkLst>
        </pc:spChg>
        <pc:graphicFrameChg chg="add del mod modGraphic">
          <ac:chgData name="Shashank Shekhar" userId="S::shashank@edunetfoundation.org::0008d1ff-90e7-469a-9966-0dcad996503d" providerId="AD" clId="Web-{78E873EC-56B2-3CE6-EAD9-3A468D19CD1D}" dt="2023-01-13T07:11:16.707" v="685"/>
          <ac:graphicFrameMkLst>
            <pc:docMk/>
            <pc:sldMk cId="2027329353" sldId="327"/>
            <ac:graphicFrameMk id="3" creationId="{B2ABF893-1783-A4E8-2056-706B2CEE7C45}"/>
          </ac:graphicFrameMkLst>
        </pc:graphicFrameChg>
        <pc:graphicFrameChg chg="add mod modGraphic">
          <ac:chgData name="Shashank Shekhar" userId="S::shashank@edunetfoundation.org::0008d1ff-90e7-469a-9966-0dcad996503d" providerId="AD" clId="Web-{78E873EC-56B2-3CE6-EAD9-3A468D19CD1D}" dt="2023-01-13T07:11:55.553" v="700"/>
          <ac:graphicFrameMkLst>
            <pc:docMk/>
            <pc:sldMk cId="2027329353" sldId="327"/>
            <ac:graphicFrameMk id="18" creationId="{F329C1BA-6AD1-352E-416C-537E1607EED6}"/>
          </ac:graphicFrameMkLst>
        </pc:graphicFrameChg>
      </pc:sldChg>
      <pc:sldChg chg="addSp delSp modSp add replId">
        <pc:chgData name="Shashank Shekhar" userId="S::shashank@edunetfoundation.org::0008d1ff-90e7-469a-9966-0dcad996503d" providerId="AD" clId="Web-{78E873EC-56B2-3CE6-EAD9-3A468D19CD1D}" dt="2023-01-13T07:07:32.996" v="666"/>
        <pc:sldMkLst>
          <pc:docMk/>
          <pc:sldMk cId="3262327727" sldId="328"/>
        </pc:sldMkLst>
        <pc:spChg chg="add mod">
          <ac:chgData name="Shashank Shekhar" userId="S::shashank@edunetfoundation.org::0008d1ff-90e7-469a-9966-0dcad996503d" providerId="AD" clId="Web-{78E873EC-56B2-3CE6-EAD9-3A468D19CD1D}" dt="2023-01-13T07:05:14.412" v="618" actId="14100"/>
          <ac:spMkLst>
            <pc:docMk/>
            <pc:sldMk cId="3262327727" sldId="328"/>
            <ac:spMk id="2" creationId="{61EEB40B-5C90-16B2-A67F-2CD3F4A87184}"/>
          </ac:spMkLst>
        </pc:spChg>
        <pc:graphicFrameChg chg="add del mod modGraphic">
          <ac:chgData name="Shashank Shekhar" userId="S::shashank@edunetfoundation.org::0008d1ff-90e7-469a-9966-0dcad996503d" providerId="AD" clId="Web-{78E873EC-56B2-3CE6-EAD9-3A468D19CD1D}" dt="2023-01-13T07:05:43.273" v="622"/>
          <ac:graphicFrameMkLst>
            <pc:docMk/>
            <pc:sldMk cId="3262327727" sldId="328"/>
            <ac:graphicFrameMk id="3" creationId="{21A60F83-CF09-A82F-057D-41DFBCB45357}"/>
          </ac:graphicFrameMkLst>
        </pc:graphicFrameChg>
        <pc:graphicFrameChg chg="add mod modGraphic">
          <ac:chgData name="Shashank Shekhar" userId="S::shashank@edunetfoundation.org::0008d1ff-90e7-469a-9966-0dcad996503d" providerId="AD" clId="Web-{78E873EC-56B2-3CE6-EAD9-3A468D19CD1D}" dt="2023-01-13T07:07:32.996" v="666"/>
          <ac:graphicFrameMkLst>
            <pc:docMk/>
            <pc:sldMk cId="3262327727" sldId="328"/>
            <ac:graphicFrameMk id="14" creationId="{C0CAD86C-3716-46BF-74EF-CBA0BC7651DE}"/>
          </ac:graphicFrameMkLst>
        </pc:graphicFrameChg>
      </pc:sldChg>
      <pc:sldChg chg="addSp modSp add replId">
        <pc:chgData name="Shashank Shekhar" userId="S::shashank@edunetfoundation.org::0008d1ff-90e7-469a-9966-0dcad996503d" providerId="AD" clId="Web-{78E873EC-56B2-3CE6-EAD9-3A468D19CD1D}" dt="2023-01-13T07:04:47.583" v="608"/>
        <pc:sldMkLst>
          <pc:docMk/>
          <pc:sldMk cId="2659869984" sldId="329"/>
        </pc:sldMkLst>
        <pc:spChg chg="add mod">
          <ac:chgData name="Shashank Shekhar" userId="S::shashank@edunetfoundation.org::0008d1ff-90e7-469a-9966-0dcad996503d" providerId="AD" clId="Web-{78E873EC-56B2-3CE6-EAD9-3A468D19CD1D}" dt="2023-01-13T07:02:38.469" v="563" actId="20577"/>
          <ac:spMkLst>
            <pc:docMk/>
            <pc:sldMk cId="2659869984" sldId="329"/>
            <ac:spMk id="2" creationId="{7720EC51-A8D8-665A-61C1-A10255661620}"/>
          </ac:spMkLst>
        </pc:spChg>
        <pc:spChg chg="add mod">
          <ac:chgData name="Shashank Shekhar" userId="S::shashank@edunetfoundation.org::0008d1ff-90e7-469a-9966-0dcad996503d" providerId="AD" clId="Web-{78E873EC-56B2-3CE6-EAD9-3A468D19CD1D}" dt="2023-01-13T07:03:00.454" v="575" actId="14100"/>
          <ac:spMkLst>
            <pc:docMk/>
            <pc:sldMk cId="2659869984" sldId="329"/>
            <ac:spMk id="3" creationId="{44F5BA51-4E01-2009-8A4C-D07844DB49B8}"/>
          </ac:spMkLst>
        </pc:spChg>
        <pc:graphicFrameChg chg="add mod modGraphic">
          <ac:chgData name="Shashank Shekhar" userId="S::shashank@edunetfoundation.org::0008d1ff-90e7-469a-9966-0dcad996503d" providerId="AD" clId="Web-{78E873EC-56B2-3CE6-EAD9-3A468D19CD1D}" dt="2023-01-13T07:04:47.583" v="608"/>
          <ac:graphicFrameMkLst>
            <pc:docMk/>
            <pc:sldMk cId="2659869984" sldId="329"/>
            <ac:graphicFrameMk id="4" creationId="{FE543736-3C46-C061-534D-256FCB56995A}"/>
          </ac:graphicFrameMkLst>
        </pc:graphicFrameChg>
      </pc:sldChg>
      <pc:sldChg chg="addSp modSp add replId">
        <pc:chgData name="Shashank Shekhar" userId="S::shashank@edunetfoundation.org::0008d1ff-90e7-469a-9966-0dcad996503d" providerId="AD" clId="Web-{78E873EC-56B2-3CE6-EAD9-3A468D19CD1D}" dt="2023-01-13T07:27:05.197" v="860"/>
        <pc:sldMkLst>
          <pc:docMk/>
          <pc:sldMk cId="2484666221" sldId="330"/>
        </pc:sldMkLst>
        <pc:spChg chg="add mod">
          <ac:chgData name="Shashank Shekhar" userId="S::shashank@edunetfoundation.org::0008d1ff-90e7-469a-9966-0dcad996503d" providerId="AD" clId="Web-{78E873EC-56B2-3CE6-EAD9-3A468D19CD1D}" dt="2023-01-13T07:26:23.430" v="850" actId="20577"/>
          <ac:spMkLst>
            <pc:docMk/>
            <pc:sldMk cId="2484666221" sldId="330"/>
            <ac:spMk id="2" creationId="{7896B65D-B748-3D4F-8818-0CB47C0062A0}"/>
          </ac:spMkLst>
        </pc:spChg>
        <pc:graphicFrameChg chg="add mod modGraphic">
          <ac:chgData name="Shashank Shekhar" userId="S::shashank@edunetfoundation.org::0008d1ff-90e7-469a-9966-0dcad996503d" providerId="AD" clId="Web-{78E873EC-56B2-3CE6-EAD9-3A468D19CD1D}" dt="2023-01-13T07:27:05.197" v="860"/>
          <ac:graphicFrameMkLst>
            <pc:docMk/>
            <pc:sldMk cId="2484666221" sldId="330"/>
            <ac:graphicFrameMk id="3" creationId="{D58A1F1C-E389-0E9F-9A36-C917705A1467}"/>
          </ac:graphicFrameMkLst>
        </pc:graphicFrameChg>
      </pc:sldChg>
      <pc:sldChg chg="addSp modSp add replId">
        <pc:chgData name="Shashank Shekhar" userId="S::shashank@edunetfoundation.org::0008d1ff-90e7-469a-9966-0dcad996503d" providerId="AD" clId="Web-{78E873EC-56B2-3CE6-EAD9-3A468D19CD1D}" dt="2023-01-13T07:25:47.803" v="840" actId="1076"/>
        <pc:sldMkLst>
          <pc:docMk/>
          <pc:sldMk cId="2640500393" sldId="331"/>
        </pc:sldMkLst>
        <pc:spChg chg="add mod">
          <ac:chgData name="Shashank Shekhar" userId="S::shashank@edunetfoundation.org::0008d1ff-90e7-469a-9966-0dcad996503d" providerId="AD" clId="Web-{78E873EC-56B2-3CE6-EAD9-3A468D19CD1D}" dt="2023-01-13T07:25:27.756" v="834" actId="20577"/>
          <ac:spMkLst>
            <pc:docMk/>
            <pc:sldMk cId="2640500393" sldId="331"/>
            <ac:spMk id="2" creationId="{8965C26E-7B4A-5592-9D33-A702AF74FF6A}"/>
          </ac:spMkLst>
        </pc:spChg>
        <pc:picChg chg="add mod">
          <ac:chgData name="Shashank Shekhar" userId="S::shashank@edunetfoundation.org::0008d1ff-90e7-469a-9966-0dcad996503d" providerId="AD" clId="Web-{78E873EC-56B2-3CE6-EAD9-3A468D19CD1D}" dt="2023-01-13T07:25:47.803" v="840" actId="1076"/>
          <ac:picMkLst>
            <pc:docMk/>
            <pc:sldMk cId="2640500393" sldId="331"/>
            <ac:picMk id="3" creationId="{DF87FED4-C6B9-E775-D264-BA98600A9BBB}"/>
          </ac:picMkLst>
        </pc:picChg>
      </pc:sldChg>
      <pc:sldChg chg="addSp modSp add replId">
        <pc:chgData name="Shashank Shekhar" userId="S::shashank@edunetfoundation.org::0008d1ff-90e7-469a-9966-0dcad996503d" providerId="AD" clId="Web-{78E873EC-56B2-3CE6-EAD9-3A468D19CD1D}" dt="2023-01-13T07:25:00.364" v="824" actId="1076"/>
        <pc:sldMkLst>
          <pc:docMk/>
          <pc:sldMk cId="3919796108" sldId="332"/>
        </pc:sldMkLst>
        <pc:spChg chg="add mod">
          <ac:chgData name="Shashank Shekhar" userId="S::shashank@edunetfoundation.org::0008d1ff-90e7-469a-9966-0dcad996503d" providerId="AD" clId="Web-{78E873EC-56B2-3CE6-EAD9-3A468D19CD1D}" dt="2023-01-13T07:23:18.610" v="785" actId="14100"/>
          <ac:spMkLst>
            <pc:docMk/>
            <pc:sldMk cId="3919796108" sldId="332"/>
            <ac:spMk id="2" creationId="{1A464C2C-5137-263C-3F9D-2D3D53ABD6FD}"/>
          </ac:spMkLst>
        </pc:spChg>
        <pc:graphicFrameChg chg="add mod modGraphic">
          <ac:chgData name="Shashank Shekhar" userId="S::shashank@edunetfoundation.org::0008d1ff-90e7-469a-9966-0dcad996503d" providerId="AD" clId="Web-{78E873EC-56B2-3CE6-EAD9-3A468D19CD1D}" dt="2023-01-13T07:25:00.364" v="824" actId="1076"/>
          <ac:graphicFrameMkLst>
            <pc:docMk/>
            <pc:sldMk cId="3919796108" sldId="332"/>
            <ac:graphicFrameMk id="3" creationId="{00ECEFE8-629C-1128-CE04-F5EF6DBC94C4}"/>
          </ac:graphicFrameMkLst>
        </pc:graphicFrameChg>
      </pc:sldChg>
      <pc:sldChg chg="addSp delSp modSp add replId">
        <pc:chgData name="Shashank Shekhar" userId="S::shashank@edunetfoundation.org::0008d1ff-90e7-469a-9966-0dcad996503d" providerId="AD" clId="Web-{78E873EC-56B2-3CE6-EAD9-3A468D19CD1D}" dt="2023-01-13T07:22:15.748" v="770" actId="20577"/>
        <pc:sldMkLst>
          <pc:docMk/>
          <pc:sldMk cId="2197857299" sldId="333"/>
        </pc:sldMkLst>
        <pc:spChg chg="add mod">
          <ac:chgData name="Shashank Shekhar" userId="S::shashank@edunetfoundation.org::0008d1ff-90e7-469a-9966-0dcad996503d" providerId="AD" clId="Web-{78E873EC-56B2-3CE6-EAD9-3A468D19CD1D}" dt="2023-01-13T07:22:15.748" v="770" actId="20577"/>
          <ac:spMkLst>
            <pc:docMk/>
            <pc:sldMk cId="2197857299" sldId="333"/>
            <ac:spMk id="2" creationId="{BFD762B2-D063-E1E4-1D67-A7FDA7344A08}"/>
          </ac:spMkLst>
        </pc:spChg>
        <pc:graphicFrameChg chg="add del mod modGraphic">
          <ac:chgData name="Shashank Shekhar" userId="S::shashank@edunetfoundation.org::0008d1ff-90e7-469a-9966-0dcad996503d" providerId="AD" clId="Web-{78E873EC-56B2-3CE6-EAD9-3A468D19CD1D}" dt="2023-01-13T07:21:55.076" v="753"/>
          <ac:graphicFrameMkLst>
            <pc:docMk/>
            <pc:sldMk cId="2197857299" sldId="333"/>
            <ac:graphicFrameMk id="3" creationId="{836A2623-63C9-5DA1-59A3-A46DB59D43FA}"/>
          </ac:graphicFrameMkLst>
        </pc:graphicFrameChg>
      </pc:sldChg>
      <pc:sldChg chg="add del replId">
        <pc:chgData name="Shashank Shekhar" userId="S::shashank@edunetfoundation.org::0008d1ff-90e7-469a-9966-0dcad996503d" providerId="AD" clId="Web-{78E873EC-56B2-3CE6-EAD9-3A468D19CD1D}" dt="2023-01-13T07:30:13.329" v="932"/>
        <pc:sldMkLst>
          <pc:docMk/>
          <pc:sldMk cId="1768692273" sldId="334"/>
        </pc:sldMkLst>
      </pc:sldChg>
      <pc:sldChg chg="addSp modSp add replId">
        <pc:chgData name="Shashank Shekhar" userId="S::shashank@edunetfoundation.org::0008d1ff-90e7-469a-9966-0dcad996503d" providerId="AD" clId="Web-{78E873EC-56B2-3CE6-EAD9-3A468D19CD1D}" dt="2023-01-13T07:30:07.016" v="931" actId="14100"/>
        <pc:sldMkLst>
          <pc:docMk/>
          <pc:sldMk cId="1457169593" sldId="335"/>
        </pc:sldMkLst>
        <pc:spChg chg="add mod">
          <ac:chgData name="Shashank Shekhar" userId="S::shashank@edunetfoundation.org::0008d1ff-90e7-469a-9966-0dcad996503d" providerId="AD" clId="Web-{78E873EC-56B2-3CE6-EAD9-3A468D19CD1D}" dt="2023-01-13T07:29:53.922" v="921" actId="1076"/>
          <ac:spMkLst>
            <pc:docMk/>
            <pc:sldMk cId="1457169593" sldId="335"/>
            <ac:spMk id="2" creationId="{E678409A-177B-0E52-1EC1-89A7CC5AFCA8}"/>
          </ac:spMkLst>
        </pc:spChg>
        <pc:spChg chg="add mod">
          <ac:chgData name="Shashank Shekhar" userId="S::shashank@edunetfoundation.org::0008d1ff-90e7-469a-9966-0dcad996503d" providerId="AD" clId="Web-{78E873EC-56B2-3CE6-EAD9-3A468D19CD1D}" dt="2023-01-13T07:30:07.016" v="931" actId="14100"/>
          <ac:spMkLst>
            <pc:docMk/>
            <pc:sldMk cId="1457169593" sldId="335"/>
            <ac:spMk id="3" creationId="{B4E71773-7594-F8F2-4E4A-84C3BB31225A}"/>
          </ac:spMkLst>
        </pc:spChg>
      </pc:sldChg>
      <pc:sldChg chg="addSp modSp add replId">
        <pc:chgData name="Shashank Shekhar" userId="S::shashank@edunetfoundation.org::0008d1ff-90e7-469a-9966-0dcad996503d" providerId="AD" clId="Web-{78E873EC-56B2-3CE6-EAD9-3A468D19CD1D}" dt="2023-01-13T07:29:13.405" v="900" actId="1076"/>
        <pc:sldMkLst>
          <pc:docMk/>
          <pc:sldMk cId="690779379" sldId="336"/>
        </pc:sldMkLst>
        <pc:spChg chg="add mod">
          <ac:chgData name="Shashank Shekhar" userId="S::shashank@edunetfoundation.org::0008d1ff-90e7-469a-9966-0dcad996503d" providerId="AD" clId="Web-{78E873EC-56B2-3CE6-EAD9-3A468D19CD1D}" dt="2023-01-13T07:28:23.059" v="887" actId="20577"/>
          <ac:spMkLst>
            <pc:docMk/>
            <pc:sldMk cId="690779379" sldId="336"/>
            <ac:spMk id="41" creationId="{A9486DDF-C827-75CC-6CDE-D3B24E23F28B}"/>
          </ac:spMkLst>
        </pc:spChg>
        <pc:graphicFrameChg chg="add mod modGraphic">
          <ac:chgData name="Shashank Shekhar" userId="S::shashank@edunetfoundation.org::0008d1ff-90e7-469a-9966-0dcad996503d" providerId="AD" clId="Web-{78E873EC-56B2-3CE6-EAD9-3A468D19CD1D}" dt="2023-01-13T07:29:13.405" v="900" actId="1076"/>
          <ac:graphicFrameMkLst>
            <pc:docMk/>
            <pc:sldMk cId="690779379" sldId="336"/>
            <ac:graphicFrameMk id="2" creationId="{EA642E10-D0FB-7FAA-E90B-3187915A4F8C}"/>
          </ac:graphicFrameMkLst>
        </pc:graphicFrameChg>
      </pc:sldChg>
    </pc:docChg>
  </pc:docChgLst>
  <pc:docChgLst>
    <pc:chgData name="Shashank Shekhar" userId="S::shashank@edunetfoundation.org::0008d1ff-90e7-469a-9966-0dcad996503d" providerId="AD" clId="Web-{B3960B5E-E252-25F2-07E3-B28952E0A558}"/>
    <pc:docChg chg="addSld delSld modSld">
      <pc:chgData name="Shashank Shekhar" userId="S::shashank@edunetfoundation.org::0008d1ff-90e7-469a-9966-0dcad996503d" providerId="AD" clId="Web-{B3960B5E-E252-25F2-07E3-B28952E0A558}" dt="2022-06-29T10:34:49.603" v="34" actId="1076"/>
      <pc:docMkLst>
        <pc:docMk/>
      </pc:docMkLst>
      <pc:sldChg chg="del">
        <pc:chgData name="Shashank Shekhar" userId="S::shashank@edunetfoundation.org::0008d1ff-90e7-469a-9966-0dcad996503d" providerId="AD" clId="Web-{B3960B5E-E252-25F2-07E3-B28952E0A558}" dt="2022-06-29T10:15:08.014" v="0"/>
        <pc:sldMkLst>
          <pc:docMk/>
          <pc:sldMk cId="353343894" sldId="270"/>
        </pc:sldMkLst>
      </pc:sldChg>
      <pc:sldChg chg="addSp delSp modSp">
        <pc:chgData name="Shashank Shekhar" userId="S::shashank@edunetfoundation.org::0008d1ff-90e7-469a-9966-0dcad996503d" providerId="AD" clId="Web-{B3960B5E-E252-25F2-07E3-B28952E0A558}" dt="2022-06-29T10:17:54.380" v="15" actId="20577"/>
        <pc:sldMkLst>
          <pc:docMk/>
          <pc:sldMk cId="2515664703" sldId="274"/>
        </pc:sldMkLst>
        <pc:graphicFrameChg chg="add del modGraphic">
          <ac:chgData name="Shashank Shekhar" userId="S::shashank@edunetfoundation.org::0008d1ff-90e7-469a-9966-0dcad996503d" providerId="AD" clId="Web-{B3960B5E-E252-25F2-07E3-B28952E0A558}" dt="2022-06-29T10:17:54.380" v="15" actId="20577"/>
          <ac:graphicFrameMkLst>
            <pc:docMk/>
            <pc:sldMk cId="2515664703" sldId="274"/>
            <ac:graphicFrameMk id="3" creationId="{003B864D-5985-87CF-1C76-1C1137E25449}"/>
          </ac:graphicFrameMkLst>
        </pc:graphicFrameChg>
      </pc:sldChg>
      <pc:sldChg chg="add del">
        <pc:chgData name="Shashank Shekhar" userId="S::shashank@edunetfoundation.org::0008d1ff-90e7-469a-9966-0dcad996503d" providerId="AD" clId="Web-{B3960B5E-E252-25F2-07E3-B28952E0A558}" dt="2022-06-29T10:20:20.400" v="21"/>
        <pc:sldMkLst>
          <pc:docMk/>
          <pc:sldMk cId="1558791946" sldId="275"/>
        </pc:sldMkLst>
      </pc:sldChg>
      <pc:sldChg chg="del">
        <pc:chgData name="Shashank Shekhar" userId="S::shashank@edunetfoundation.org::0008d1ff-90e7-469a-9966-0dcad996503d" providerId="AD" clId="Web-{B3960B5E-E252-25F2-07E3-B28952E0A558}" dt="2022-06-29T10:18:04.583" v="17"/>
        <pc:sldMkLst>
          <pc:docMk/>
          <pc:sldMk cId="3734456468" sldId="276"/>
        </pc:sldMkLst>
      </pc:sldChg>
      <pc:sldChg chg="del">
        <pc:chgData name="Shashank Shekhar" userId="S::shashank@edunetfoundation.org::0008d1ff-90e7-469a-9966-0dcad996503d" providerId="AD" clId="Web-{B3960B5E-E252-25F2-07E3-B28952E0A558}" dt="2022-06-29T10:18:04.583" v="16"/>
        <pc:sldMkLst>
          <pc:docMk/>
          <pc:sldMk cId="2540726847" sldId="277"/>
        </pc:sldMkLst>
      </pc:sldChg>
      <pc:sldChg chg="del">
        <pc:chgData name="Shashank Shekhar" userId="S::shashank@edunetfoundation.org::0008d1ff-90e7-469a-9966-0dcad996503d" providerId="AD" clId="Web-{B3960B5E-E252-25F2-07E3-B28952E0A558}" dt="2022-06-29T10:18:33.178" v="19"/>
        <pc:sldMkLst>
          <pc:docMk/>
          <pc:sldMk cId="1278521073" sldId="280"/>
        </pc:sldMkLst>
      </pc:sldChg>
      <pc:sldChg chg="modSp add del">
        <pc:chgData name="Shashank Shekhar" userId="S::shashank@edunetfoundation.org::0008d1ff-90e7-469a-9966-0dcad996503d" providerId="AD" clId="Web-{B3960B5E-E252-25F2-07E3-B28952E0A558}" dt="2022-06-29T10:31:48.159" v="28" actId="1076"/>
        <pc:sldMkLst>
          <pc:docMk/>
          <pc:sldMk cId="4187634725" sldId="286"/>
        </pc:sldMkLst>
        <pc:spChg chg="mod">
          <ac:chgData name="Shashank Shekhar" userId="S::shashank@edunetfoundation.org::0008d1ff-90e7-469a-9966-0dcad996503d" providerId="AD" clId="Web-{B3960B5E-E252-25F2-07E3-B28952E0A558}" dt="2022-06-29T10:31:48.159" v="28" actId="1076"/>
          <ac:spMkLst>
            <pc:docMk/>
            <pc:sldMk cId="4187634725" sldId="286"/>
            <ac:spMk id="2" creationId="{F7CA0B4A-3C2E-7DD5-835A-CD52CEFA7780}"/>
          </ac:spMkLst>
        </pc:spChg>
      </pc:sldChg>
      <pc:sldChg chg="del">
        <pc:chgData name="Shashank Shekhar" userId="S::shashank@edunetfoundation.org::0008d1ff-90e7-469a-9966-0dcad996503d" providerId="AD" clId="Web-{B3960B5E-E252-25F2-07E3-B28952E0A558}" dt="2022-06-29T10:32:27.082" v="29"/>
        <pc:sldMkLst>
          <pc:docMk/>
          <pc:sldMk cId="3964661154" sldId="291"/>
        </pc:sldMkLst>
      </pc:sldChg>
      <pc:sldChg chg="del">
        <pc:chgData name="Shashank Shekhar" userId="S::shashank@edunetfoundation.org::0008d1ff-90e7-469a-9966-0dcad996503d" providerId="AD" clId="Web-{B3960B5E-E252-25F2-07E3-B28952E0A558}" dt="2022-06-29T10:18:56.757" v="20"/>
        <pc:sldMkLst>
          <pc:docMk/>
          <pc:sldMk cId="3308116731" sldId="292"/>
        </pc:sldMkLst>
      </pc:sldChg>
      <pc:sldChg chg="addSp delSp modSp">
        <pc:chgData name="Shashank Shekhar" userId="S::shashank@edunetfoundation.org::0008d1ff-90e7-469a-9966-0dcad996503d" providerId="AD" clId="Web-{B3960B5E-E252-25F2-07E3-B28952E0A558}" dt="2022-06-29T10:34:49.603" v="34" actId="1076"/>
        <pc:sldMkLst>
          <pc:docMk/>
          <pc:sldMk cId="463346567" sldId="294"/>
        </pc:sldMkLst>
        <pc:picChg chg="del">
          <ac:chgData name="Shashank Shekhar" userId="S::shashank@edunetfoundation.org::0008d1ff-90e7-469a-9966-0dcad996503d" providerId="AD" clId="Web-{B3960B5E-E252-25F2-07E3-B28952E0A558}" dt="2022-06-29T10:34:45.415" v="31"/>
          <ac:picMkLst>
            <pc:docMk/>
            <pc:sldMk cId="463346567" sldId="294"/>
            <ac:picMk id="2" creationId="{EBDD43E3-D789-AE53-CF84-4FA3BC8BBC64}"/>
          </ac:picMkLst>
        </pc:picChg>
        <pc:picChg chg="add mod">
          <ac:chgData name="Shashank Shekhar" userId="S::shashank@edunetfoundation.org::0008d1ff-90e7-469a-9966-0dcad996503d" providerId="AD" clId="Web-{B3960B5E-E252-25F2-07E3-B28952E0A558}" dt="2022-06-29T10:34:49.603" v="34" actId="1076"/>
          <ac:picMkLst>
            <pc:docMk/>
            <pc:sldMk cId="463346567" sldId="294"/>
            <ac:picMk id="5" creationId="{2E5CEEA5-6E80-786B-87BA-08C9DAEAD82A}"/>
          </ac:picMkLst>
        </pc:picChg>
      </pc:sldChg>
      <pc:sldChg chg="del">
        <pc:chgData name="Shashank Shekhar" userId="S::shashank@edunetfoundation.org::0008d1ff-90e7-469a-9966-0dcad996503d" providerId="AD" clId="Web-{B3960B5E-E252-25F2-07E3-B28952E0A558}" dt="2022-06-29T10:15:41.781" v="2"/>
        <pc:sldMkLst>
          <pc:docMk/>
          <pc:sldMk cId="3357582253" sldId="300"/>
        </pc:sldMkLst>
      </pc:sldChg>
      <pc:sldChg chg="del">
        <pc:chgData name="Shashank Shekhar" userId="S::shashank@edunetfoundation.org::0008d1ff-90e7-469a-9966-0dcad996503d" providerId="AD" clId="Web-{B3960B5E-E252-25F2-07E3-B28952E0A558}" dt="2022-06-29T10:15:08.014" v="1"/>
        <pc:sldMkLst>
          <pc:docMk/>
          <pc:sldMk cId="1354576378" sldId="302"/>
        </pc:sldMkLst>
      </pc:sldChg>
      <pc:sldChg chg="del">
        <pc:chgData name="Shashank Shekhar" userId="S::shashank@edunetfoundation.org::0008d1ff-90e7-469a-9966-0dcad996503d" providerId="AD" clId="Web-{B3960B5E-E252-25F2-07E3-B28952E0A558}" dt="2022-06-29T10:18:07.864" v="18"/>
        <pc:sldMkLst>
          <pc:docMk/>
          <pc:sldMk cId="3515192155" sldId="303"/>
        </pc:sldMkLst>
      </pc:sldChg>
    </pc:docChg>
  </pc:docChgLst>
  <pc:docChgLst>
    <pc:chgData name="Shashank Shekhar" userId="S::shashank@edunetfoundation.org::0008d1ff-90e7-469a-9966-0dcad996503d" providerId="AD" clId="Web-{436A2DED-40F6-A6AB-840F-BD62C9D86089}"/>
    <pc:docChg chg="modSld">
      <pc:chgData name="Shashank Shekhar" userId="S::shashank@edunetfoundation.org::0008d1ff-90e7-469a-9966-0dcad996503d" providerId="AD" clId="Web-{436A2DED-40F6-A6AB-840F-BD62C9D86089}" dt="2023-01-10T07:28:58.959" v="84" actId="20577"/>
      <pc:docMkLst>
        <pc:docMk/>
      </pc:docMkLst>
      <pc:sldChg chg="addSp modSp">
        <pc:chgData name="Shashank Shekhar" userId="S::shashank@edunetfoundation.org::0008d1ff-90e7-469a-9966-0dcad996503d" providerId="AD" clId="Web-{436A2DED-40F6-A6AB-840F-BD62C9D86089}" dt="2023-01-10T07:28:21.880" v="78"/>
        <pc:sldMkLst>
          <pc:docMk/>
          <pc:sldMk cId="785673249" sldId="305"/>
        </pc:sldMkLst>
        <pc:spChg chg="mod">
          <ac:chgData name="Shashank Shekhar" userId="S::shashank@edunetfoundation.org::0008d1ff-90e7-469a-9966-0dcad996503d" providerId="AD" clId="Web-{436A2DED-40F6-A6AB-840F-BD62C9D86089}" dt="2023-01-10T06:59:28.275" v="5" actId="1076"/>
          <ac:spMkLst>
            <pc:docMk/>
            <pc:sldMk cId="785673249" sldId="305"/>
            <ac:spMk id="3" creationId="{67F36C4A-B938-3DC0-2608-33CE19EF88BD}"/>
          </ac:spMkLst>
        </pc:spChg>
        <pc:picChg chg="add mod">
          <ac:chgData name="Shashank Shekhar" userId="S::shashank@edunetfoundation.org::0008d1ff-90e7-469a-9966-0dcad996503d" providerId="AD" clId="Web-{436A2DED-40F6-A6AB-840F-BD62C9D86089}" dt="2023-01-10T07:28:21.880" v="78"/>
          <ac:picMkLst>
            <pc:docMk/>
            <pc:sldMk cId="785673249" sldId="305"/>
            <ac:picMk id="2" creationId="{AA56E1B7-8235-E50C-7380-D5087E11ABD8}"/>
          </ac:picMkLst>
        </pc:picChg>
      </pc:sldChg>
      <pc:sldChg chg="modSp">
        <pc:chgData name="Shashank Shekhar" userId="S::shashank@edunetfoundation.org::0008d1ff-90e7-469a-9966-0dcad996503d" providerId="AD" clId="Web-{436A2DED-40F6-A6AB-840F-BD62C9D86089}" dt="2023-01-10T07:28:34.474" v="80" actId="1076"/>
        <pc:sldMkLst>
          <pc:docMk/>
          <pc:sldMk cId="4119359226" sldId="306"/>
        </pc:sldMkLst>
        <pc:spChg chg="mod">
          <ac:chgData name="Shashank Shekhar" userId="S::shashank@edunetfoundation.org::0008d1ff-90e7-469a-9966-0dcad996503d" providerId="AD" clId="Web-{436A2DED-40F6-A6AB-840F-BD62C9D86089}" dt="2023-01-10T06:59:33.994" v="7" actId="20577"/>
          <ac:spMkLst>
            <pc:docMk/>
            <pc:sldMk cId="4119359226" sldId="306"/>
            <ac:spMk id="2" creationId="{EF65D4E6-43D8-6BA8-8F34-C87CE4EA81B5}"/>
          </ac:spMkLst>
        </pc:spChg>
        <pc:picChg chg="mod">
          <ac:chgData name="Shashank Shekhar" userId="S::shashank@edunetfoundation.org::0008d1ff-90e7-469a-9966-0dcad996503d" providerId="AD" clId="Web-{436A2DED-40F6-A6AB-840F-BD62C9D86089}" dt="2023-01-10T07:28:34.474" v="80" actId="1076"/>
          <ac:picMkLst>
            <pc:docMk/>
            <pc:sldMk cId="4119359226" sldId="306"/>
            <ac:picMk id="3" creationId="{B7045A34-4163-D3C0-35BC-E8CCE4C58BF3}"/>
          </ac:picMkLst>
        </pc:picChg>
      </pc:sldChg>
      <pc:sldChg chg="modSp">
        <pc:chgData name="Shashank Shekhar" userId="S::shashank@edunetfoundation.org::0008d1ff-90e7-469a-9966-0dcad996503d" providerId="AD" clId="Web-{436A2DED-40F6-A6AB-840F-BD62C9D86089}" dt="2023-01-10T07:22:38.604" v="18"/>
        <pc:sldMkLst>
          <pc:docMk/>
          <pc:sldMk cId="3772655040" sldId="307"/>
        </pc:sldMkLst>
        <pc:spChg chg="mod">
          <ac:chgData name="Shashank Shekhar" userId="S::shashank@edunetfoundation.org::0008d1ff-90e7-469a-9966-0dcad996503d" providerId="AD" clId="Web-{436A2DED-40F6-A6AB-840F-BD62C9D86089}" dt="2023-01-10T06:59:45.431" v="13" actId="14100"/>
          <ac:spMkLst>
            <pc:docMk/>
            <pc:sldMk cId="3772655040" sldId="307"/>
            <ac:spMk id="3" creationId="{2899AE43-8DD3-294B-BF2D-6220CFAE846C}"/>
          </ac:spMkLst>
        </pc:spChg>
        <pc:picChg chg="mod">
          <ac:chgData name="Shashank Shekhar" userId="S::shashank@edunetfoundation.org::0008d1ff-90e7-469a-9966-0dcad996503d" providerId="AD" clId="Web-{436A2DED-40F6-A6AB-840F-BD62C9D86089}" dt="2023-01-10T07:22:38.604" v="18"/>
          <ac:picMkLst>
            <pc:docMk/>
            <pc:sldMk cId="3772655040" sldId="307"/>
            <ac:picMk id="5" creationId="{C35F8841-78CC-D8D9-01AF-0A234B1003CE}"/>
          </ac:picMkLst>
        </pc:picChg>
      </pc:sldChg>
      <pc:sldChg chg="modSp">
        <pc:chgData name="Shashank Shekhar" userId="S::shashank@edunetfoundation.org::0008d1ff-90e7-469a-9966-0dcad996503d" providerId="AD" clId="Web-{436A2DED-40F6-A6AB-840F-BD62C9D86089}" dt="2023-01-10T07:22:30.479" v="17"/>
        <pc:sldMkLst>
          <pc:docMk/>
          <pc:sldMk cId="3404010519" sldId="308"/>
        </pc:sldMkLst>
        <pc:spChg chg="mod">
          <ac:chgData name="Shashank Shekhar" userId="S::shashank@edunetfoundation.org::0008d1ff-90e7-469a-9966-0dcad996503d" providerId="AD" clId="Web-{436A2DED-40F6-A6AB-840F-BD62C9D86089}" dt="2023-01-10T06:59:39.697" v="10" actId="14100"/>
          <ac:spMkLst>
            <pc:docMk/>
            <pc:sldMk cId="3404010519" sldId="308"/>
            <ac:spMk id="3" creationId="{F9254C88-DC9F-A36F-C4BC-5BC1CCDC75B1}"/>
          </ac:spMkLst>
        </pc:spChg>
        <pc:picChg chg="mod">
          <ac:chgData name="Shashank Shekhar" userId="S::shashank@edunetfoundation.org::0008d1ff-90e7-469a-9966-0dcad996503d" providerId="AD" clId="Web-{436A2DED-40F6-A6AB-840F-BD62C9D86089}" dt="2023-01-10T07:22:30.479" v="17"/>
          <ac:picMkLst>
            <pc:docMk/>
            <pc:sldMk cId="3404010519" sldId="308"/>
            <ac:picMk id="5" creationId="{5DE9CF49-316E-1526-50A8-2F6F4C66D801}"/>
          </ac:picMkLst>
        </pc:picChg>
      </pc:sldChg>
      <pc:sldChg chg="modSp">
        <pc:chgData name="Shashank Shekhar" userId="S::shashank@edunetfoundation.org::0008d1ff-90e7-469a-9966-0dcad996503d" providerId="AD" clId="Web-{436A2DED-40F6-A6AB-840F-BD62C9D86089}" dt="2023-01-10T07:28:50.209" v="82" actId="1076"/>
        <pc:sldMkLst>
          <pc:docMk/>
          <pc:sldMk cId="3162875144" sldId="309"/>
        </pc:sldMkLst>
        <pc:picChg chg="mod">
          <ac:chgData name="Shashank Shekhar" userId="S::shashank@edunetfoundation.org::0008d1ff-90e7-469a-9966-0dcad996503d" providerId="AD" clId="Web-{436A2DED-40F6-A6AB-840F-BD62C9D86089}" dt="2023-01-10T07:28:50.209" v="82" actId="1076"/>
          <ac:picMkLst>
            <pc:docMk/>
            <pc:sldMk cId="3162875144" sldId="309"/>
            <ac:picMk id="3" creationId="{0E0A056F-8E23-3D9F-C22B-42D7133B51D6}"/>
          </ac:picMkLst>
        </pc:picChg>
      </pc:sldChg>
      <pc:sldChg chg="modSp">
        <pc:chgData name="Shashank Shekhar" userId="S::shashank@edunetfoundation.org::0008d1ff-90e7-469a-9966-0dcad996503d" providerId="AD" clId="Web-{436A2DED-40F6-A6AB-840F-BD62C9D86089}" dt="2023-01-10T07:23:18.621" v="24"/>
        <pc:sldMkLst>
          <pc:docMk/>
          <pc:sldMk cId="3974611785" sldId="310"/>
        </pc:sldMkLst>
        <pc:picChg chg="mod">
          <ac:chgData name="Shashank Shekhar" userId="S::shashank@edunetfoundation.org::0008d1ff-90e7-469a-9966-0dcad996503d" providerId="AD" clId="Web-{436A2DED-40F6-A6AB-840F-BD62C9D86089}" dt="2023-01-10T07:23:18.621" v="24"/>
          <ac:picMkLst>
            <pc:docMk/>
            <pc:sldMk cId="3974611785" sldId="310"/>
            <ac:picMk id="3" creationId="{E1AE08EB-A2A1-4B94-4F85-F60019415966}"/>
          </ac:picMkLst>
        </pc:picChg>
      </pc:sldChg>
      <pc:sldChg chg="modSp">
        <pc:chgData name="Shashank Shekhar" userId="S::shashank@edunetfoundation.org::0008d1ff-90e7-469a-9966-0dcad996503d" providerId="AD" clId="Web-{436A2DED-40F6-A6AB-840F-BD62C9D86089}" dt="2023-01-10T07:25:46.891" v="27" actId="1076"/>
        <pc:sldMkLst>
          <pc:docMk/>
          <pc:sldMk cId="3684533699" sldId="311"/>
        </pc:sldMkLst>
        <pc:picChg chg="mod">
          <ac:chgData name="Shashank Shekhar" userId="S::shashank@edunetfoundation.org::0008d1ff-90e7-469a-9966-0dcad996503d" providerId="AD" clId="Web-{436A2DED-40F6-A6AB-840F-BD62C9D86089}" dt="2023-01-10T07:25:46.891" v="27" actId="1076"/>
          <ac:picMkLst>
            <pc:docMk/>
            <pc:sldMk cId="3684533699" sldId="311"/>
            <ac:picMk id="3" creationId="{1927DD68-E8C1-C9E7-9684-0C361FEF3037}"/>
          </ac:picMkLst>
        </pc:picChg>
      </pc:sldChg>
      <pc:sldChg chg="modSp">
        <pc:chgData name="Shashank Shekhar" userId="S::shashank@edunetfoundation.org::0008d1ff-90e7-469a-9966-0dcad996503d" providerId="AD" clId="Web-{436A2DED-40F6-A6AB-840F-BD62C9D86089}" dt="2023-01-10T07:25:55.016" v="29" actId="1076"/>
        <pc:sldMkLst>
          <pc:docMk/>
          <pc:sldMk cId="3918671425" sldId="312"/>
        </pc:sldMkLst>
        <pc:picChg chg="mod">
          <ac:chgData name="Shashank Shekhar" userId="S::shashank@edunetfoundation.org::0008d1ff-90e7-469a-9966-0dcad996503d" providerId="AD" clId="Web-{436A2DED-40F6-A6AB-840F-BD62C9D86089}" dt="2023-01-10T07:25:52.219" v="28" actId="1076"/>
          <ac:picMkLst>
            <pc:docMk/>
            <pc:sldMk cId="3918671425" sldId="312"/>
            <ac:picMk id="3" creationId="{7E0E1139-47D1-E0B6-25B2-577AB0796ECA}"/>
          </ac:picMkLst>
        </pc:picChg>
        <pc:picChg chg="mod">
          <ac:chgData name="Shashank Shekhar" userId="S::shashank@edunetfoundation.org::0008d1ff-90e7-469a-9966-0dcad996503d" providerId="AD" clId="Web-{436A2DED-40F6-A6AB-840F-BD62C9D86089}" dt="2023-01-10T07:25:55.016" v="29" actId="1076"/>
          <ac:picMkLst>
            <pc:docMk/>
            <pc:sldMk cId="3918671425" sldId="312"/>
            <ac:picMk id="4" creationId="{538A0DAE-E2B1-3928-9535-B4CC7A22C481}"/>
          </ac:picMkLst>
        </pc:picChg>
      </pc:sldChg>
      <pc:sldChg chg="modSp">
        <pc:chgData name="Shashank Shekhar" userId="S::shashank@edunetfoundation.org::0008d1ff-90e7-469a-9966-0dcad996503d" providerId="AD" clId="Web-{436A2DED-40F6-A6AB-840F-BD62C9D86089}" dt="2023-01-10T07:28:06.911" v="77"/>
        <pc:sldMkLst>
          <pc:docMk/>
          <pc:sldMk cId="1973439100" sldId="319"/>
        </pc:sldMkLst>
        <pc:picChg chg="mod">
          <ac:chgData name="Shashank Shekhar" userId="S::shashank@edunetfoundation.org::0008d1ff-90e7-469a-9966-0dcad996503d" providerId="AD" clId="Web-{436A2DED-40F6-A6AB-840F-BD62C9D86089}" dt="2023-01-10T07:28:06.911" v="77"/>
          <ac:picMkLst>
            <pc:docMk/>
            <pc:sldMk cId="1973439100" sldId="319"/>
            <ac:picMk id="3" creationId="{D8E9FD8A-230E-3722-5FF2-167E7462260C}"/>
          </ac:picMkLst>
        </pc:picChg>
      </pc:sldChg>
      <pc:sldChg chg="addSp modSp">
        <pc:chgData name="Shashank Shekhar" userId="S::shashank@edunetfoundation.org::0008d1ff-90e7-469a-9966-0dcad996503d" providerId="AD" clId="Web-{436A2DED-40F6-A6AB-840F-BD62C9D86089}" dt="2023-01-10T07:28:58.959" v="84" actId="20577"/>
        <pc:sldMkLst>
          <pc:docMk/>
          <pc:sldMk cId="1803703722" sldId="320"/>
        </pc:sldMkLst>
        <pc:spChg chg="mod">
          <ac:chgData name="Shashank Shekhar" userId="S::shashank@edunetfoundation.org::0008d1ff-90e7-469a-9966-0dcad996503d" providerId="AD" clId="Web-{436A2DED-40F6-A6AB-840F-BD62C9D86089}" dt="2023-01-10T07:27:32.894" v="73" actId="1076"/>
          <ac:spMkLst>
            <pc:docMk/>
            <pc:sldMk cId="1803703722" sldId="320"/>
            <ac:spMk id="2" creationId="{F2313814-C850-A96A-D9EF-47DA5C74E561}"/>
          </ac:spMkLst>
        </pc:spChg>
        <pc:graphicFrameChg chg="add mod modGraphic">
          <ac:chgData name="Shashank Shekhar" userId="S::shashank@edunetfoundation.org::0008d1ff-90e7-469a-9966-0dcad996503d" providerId="AD" clId="Web-{436A2DED-40F6-A6AB-840F-BD62C9D86089}" dt="2023-01-10T07:28:58.959" v="84" actId="20577"/>
          <ac:graphicFrameMkLst>
            <pc:docMk/>
            <pc:sldMk cId="1803703722" sldId="320"/>
            <ac:graphicFrameMk id="3" creationId="{2DEBF283-FF78-CDE9-0A9C-D0E7A4362A40}"/>
          </ac:graphicFrameMkLst>
        </pc:graphicFrameChg>
      </pc:sldChg>
    </pc:docChg>
  </pc:docChgLst>
  <pc:docChgLst>
    <pc:chgData name="Shashank Shekhar" userId="S::shashank@edunetfoundation.org::0008d1ff-90e7-469a-9966-0dcad996503d" providerId="AD" clId="Web-{C1854E0A-DDE2-2F8D-C075-4E677EFC9FD6}"/>
    <pc:docChg chg="modSld">
      <pc:chgData name="Shashank Shekhar" userId="S::shashank@edunetfoundation.org::0008d1ff-90e7-469a-9966-0dcad996503d" providerId="AD" clId="Web-{C1854E0A-DDE2-2F8D-C075-4E677EFC9FD6}" dt="2022-05-10T09:24:34.108" v="145" actId="20577"/>
      <pc:docMkLst>
        <pc:docMk/>
      </pc:docMkLst>
      <pc:sldChg chg="modSp">
        <pc:chgData name="Shashank Shekhar" userId="S::shashank@edunetfoundation.org::0008d1ff-90e7-469a-9966-0dcad996503d" providerId="AD" clId="Web-{C1854E0A-DDE2-2F8D-C075-4E677EFC9FD6}" dt="2022-05-10T09:21:29.180" v="4" actId="20577"/>
        <pc:sldMkLst>
          <pc:docMk/>
          <pc:sldMk cId="109857222" sldId="256"/>
        </pc:sldMkLst>
        <pc:spChg chg="mod">
          <ac:chgData name="Shashank Shekhar" userId="S::shashank@edunetfoundation.org::0008d1ff-90e7-469a-9966-0dcad996503d" providerId="AD" clId="Web-{C1854E0A-DDE2-2F8D-C075-4E677EFC9FD6}" dt="2022-05-10T09:21:29.180" v="4" actId="20577"/>
          <ac:spMkLst>
            <pc:docMk/>
            <pc:sldMk cId="109857222" sldId="256"/>
            <ac:spMk id="4" creationId="{336EA56E-D6E0-E879-E1D6-09F31EBD24AE}"/>
          </ac:spMkLst>
        </pc:spChg>
      </pc:sldChg>
      <pc:sldChg chg="modSp">
        <pc:chgData name="Shashank Shekhar" userId="S::shashank@edunetfoundation.org::0008d1ff-90e7-469a-9966-0dcad996503d" providerId="AD" clId="Web-{C1854E0A-DDE2-2F8D-C075-4E677EFC9FD6}" dt="2022-05-10T09:21:36.915" v="8" actId="20577"/>
        <pc:sldMkLst>
          <pc:docMk/>
          <pc:sldMk cId="191993363" sldId="258"/>
        </pc:sldMkLst>
        <pc:spChg chg="mod">
          <ac:chgData name="Shashank Shekhar" userId="S::shashank@edunetfoundation.org::0008d1ff-90e7-469a-9966-0dcad996503d" providerId="AD" clId="Web-{C1854E0A-DDE2-2F8D-C075-4E677EFC9FD6}" dt="2022-05-10T09:21:36.915" v="8" actId="20577"/>
          <ac:spMkLst>
            <pc:docMk/>
            <pc:sldMk cId="191993363" sldId="258"/>
            <ac:spMk id="5" creationId="{AC76934A-C40C-802D-FA91-080CF78DF0B9}"/>
          </ac:spMkLst>
        </pc:spChg>
      </pc:sldChg>
      <pc:sldChg chg="modSp">
        <pc:chgData name="Shashank Shekhar" userId="S::shashank@edunetfoundation.org::0008d1ff-90e7-469a-9966-0dcad996503d" providerId="AD" clId="Web-{C1854E0A-DDE2-2F8D-C075-4E677EFC9FD6}" dt="2022-05-10T09:21:58.744" v="32" actId="1076"/>
        <pc:sldMkLst>
          <pc:docMk/>
          <pc:sldMk cId="2674905746" sldId="259"/>
        </pc:sldMkLst>
        <pc:spChg chg="mod">
          <ac:chgData name="Shashank Shekhar" userId="S::shashank@edunetfoundation.org::0008d1ff-90e7-469a-9966-0dcad996503d" providerId="AD" clId="Web-{C1854E0A-DDE2-2F8D-C075-4E677EFC9FD6}" dt="2022-05-10T09:21:58.744" v="32" actId="1076"/>
          <ac:spMkLst>
            <pc:docMk/>
            <pc:sldMk cId="2674905746" sldId="259"/>
            <ac:spMk id="5" creationId="{E2B743A6-6C49-BF29-33F4-9EA2A6E7C7CA}"/>
          </ac:spMkLst>
        </pc:spChg>
      </pc:sldChg>
      <pc:sldChg chg="modSp">
        <pc:chgData name="Shashank Shekhar" userId="S::shashank@edunetfoundation.org::0008d1ff-90e7-469a-9966-0dcad996503d" providerId="AD" clId="Web-{C1854E0A-DDE2-2F8D-C075-4E677EFC9FD6}" dt="2022-05-10T09:22:16.088" v="45" actId="20577"/>
        <pc:sldMkLst>
          <pc:docMk/>
          <pc:sldMk cId="2007927115" sldId="260"/>
        </pc:sldMkLst>
        <pc:spChg chg="mod">
          <ac:chgData name="Shashank Shekhar" userId="S::shashank@edunetfoundation.org::0008d1ff-90e7-469a-9966-0dcad996503d" providerId="AD" clId="Web-{C1854E0A-DDE2-2F8D-C075-4E677EFC9FD6}" dt="2022-05-10T09:22:16.088" v="45" actId="20577"/>
          <ac:spMkLst>
            <pc:docMk/>
            <pc:sldMk cId="2007927115" sldId="260"/>
            <ac:spMk id="3" creationId="{E08FD652-37DA-5093-12BD-562DCB93B8F2}"/>
          </ac:spMkLst>
        </pc:spChg>
      </pc:sldChg>
      <pc:sldChg chg="modSp">
        <pc:chgData name="Shashank Shekhar" userId="S::shashank@edunetfoundation.org::0008d1ff-90e7-469a-9966-0dcad996503d" providerId="AD" clId="Web-{C1854E0A-DDE2-2F8D-C075-4E677EFC9FD6}" dt="2022-05-10T09:22:22.120" v="55" actId="20577"/>
        <pc:sldMkLst>
          <pc:docMk/>
          <pc:sldMk cId="12027088" sldId="261"/>
        </pc:sldMkLst>
        <pc:spChg chg="mod">
          <ac:chgData name="Shashank Shekhar" userId="S::shashank@edunetfoundation.org::0008d1ff-90e7-469a-9966-0dcad996503d" providerId="AD" clId="Web-{C1854E0A-DDE2-2F8D-C075-4E677EFC9FD6}" dt="2022-05-10T09:22:22.120" v="55" actId="20577"/>
          <ac:spMkLst>
            <pc:docMk/>
            <pc:sldMk cId="12027088" sldId="261"/>
            <ac:spMk id="4" creationId="{F0833139-FFE6-30BE-BC88-1CA763D014B6}"/>
          </ac:spMkLst>
        </pc:spChg>
      </pc:sldChg>
      <pc:sldChg chg="modSp">
        <pc:chgData name="Shashank Shekhar" userId="S::shashank@edunetfoundation.org::0008d1ff-90e7-469a-9966-0dcad996503d" providerId="AD" clId="Web-{C1854E0A-DDE2-2F8D-C075-4E677EFC9FD6}" dt="2022-05-10T09:22:38.308" v="66" actId="1076"/>
        <pc:sldMkLst>
          <pc:docMk/>
          <pc:sldMk cId="2892038124" sldId="265"/>
        </pc:sldMkLst>
        <pc:spChg chg="mod">
          <ac:chgData name="Shashank Shekhar" userId="S::shashank@edunetfoundation.org::0008d1ff-90e7-469a-9966-0dcad996503d" providerId="AD" clId="Web-{C1854E0A-DDE2-2F8D-C075-4E677EFC9FD6}" dt="2022-05-10T09:22:36.276" v="65" actId="20577"/>
          <ac:spMkLst>
            <pc:docMk/>
            <pc:sldMk cId="2892038124" sldId="265"/>
            <ac:spMk id="4" creationId="{FA3847B3-CD9F-5FED-6770-22C4F4761F38}"/>
          </ac:spMkLst>
        </pc:spChg>
        <pc:graphicFrameChg chg="mod">
          <ac:chgData name="Shashank Shekhar" userId="S::shashank@edunetfoundation.org::0008d1ff-90e7-469a-9966-0dcad996503d" providerId="AD" clId="Web-{C1854E0A-DDE2-2F8D-C075-4E677EFC9FD6}" dt="2022-05-10T09:22:38.308" v="66" actId="1076"/>
          <ac:graphicFrameMkLst>
            <pc:docMk/>
            <pc:sldMk cId="2892038124" sldId="265"/>
            <ac:graphicFrameMk id="2" creationId="{FC1AB411-D51C-7F59-9629-530D3884CBD5}"/>
          </ac:graphicFrameMkLst>
        </pc:graphicFrameChg>
      </pc:sldChg>
      <pc:sldChg chg="modSp">
        <pc:chgData name="Shashank Shekhar" userId="S::shashank@edunetfoundation.org::0008d1ff-90e7-469a-9966-0dcad996503d" providerId="AD" clId="Web-{C1854E0A-DDE2-2F8D-C075-4E677EFC9FD6}" dt="2022-05-10T09:22:49.886" v="70" actId="20577"/>
        <pc:sldMkLst>
          <pc:docMk/>
          <pc:sldMk cId="2998138638" sldId="272"/>
        </pc:sldMkLst>
        <pc:spChg chg="mod">
          <ac:chgData name="Shashank Shekhar" userId="S::shashank@edunetfoundation.org::0008d1ff-90e7-469a-9966-0dcad996503d" providerId="AD" clId="Web-{C1854E0A-DDE2-2F8D-C075-4E677EFC9FD6}" dt="2022-05-10T09:22:49.886" v="70" actId="20577"/>
          <ac:spMkLst>
            <pc:docMk/>
            <pc:sldMk cId="2998138638" sldId="272"/>
            <ac:spMk id="3" creationId="{3DCF5171-3E8E-C3C3-7936-4DA5F132D2E7}"/>
          </ac:spMkLst>
        </pc:spChg>
      </pc:sldChg>
      <pc:sldChg chg="modSp">
        <pc:chgData name="Shashank Shekhar" userId="S::shashank@edunetfoundation.org::0008d1ff-90e7-469a-9966-0dcad996503d" providerId="AD" clId="Web-{C1854E0A-DDE2-2F8D-C075-4E677EFC9FD6}" dt="2022-05-10T09:22:59.043" v="73" actId="1076"/>
        <pc:sldMkLst>
          <pc:docMk/>
          <pc:sldMk cId="2515664703" sldId="274"/>
        </pc:sldMkLst>
        <pc:spChg chg="mod">
          <ac:chgData name="Shashank Shekhar" userId="S::shashank@edunetfoundation.org::0008d1ff-90e7-469a-9966-0dcad996503d" providerId="AD" clId="Web-{C1854E0A-DDE2-2F8D-C075-4E677EFC9FD6}" dt="2022-05-10T09:22:54.636" v="72" actId="20577"/>
          <ac:spMkLst>
            <pc:docMk/>
            <pc:sldMk cId="2515664703" sldId="274"/>
            <ac:spMk id="2" creationId="{2110D5CC-0D80-5D35-A872-C74BD2D79447}"/>
          </ac:spMkLst>
        </pc:spChg>
        <pc:graphicFrameChg chg="mod">
          <ac:chgData name="Shashank Shekhar" userId="S::shashank@edunetfoundation.org::0008d1ff-90e7-469a-9966-0dcad996503d" providerId="AD" clId="Web-{C1854E0A-DDE2-2F8D-C075-4E677EFC9FD6}" dt="2022-05-10T09:22:59.043" v="73" actId="1076"/>
          <ac:graphicFrameMkLst>
            <pc:docMk/>
            <pc:sldMk cId="2515664703" sldId="274"/>
            <ac:graphicFrameMk id="3" creationId="{003B864D-5985-87CF-1C76-1C1137E25449}"/>
          </ac:graphicFrameMkLst>
        </pc:graphicFrameChg>
      </pc:sldChg>
      <pc:sldChg chg="modSp">
        <pc:chgData name="Shashank Shekhar" userId="S::shashank@edunetfoundation.org::0008d1ff-90e7-469a-9966-0dcad996503d" providerId="AD" clId="Web-{C1854E0A-DDE2-2F8D-C075-4E677EFC9FD6}" dt="2022-05-10T09:23:14.653" v="77" actId="20577"/>
        <pc:sldMkLst>
          <pc:docMk/>
          <pc:sldMk cId="3762525857" sldId="278"/>
        </pc:sldMkLst>
        <pc:spChg chg="mod">
          <ac:chgData name="Shashank Shekhar" userId="S::shashank@edunetfoundation.org::0008d1ff-90e7-469a-9966-0dcad996503d" providerId="AD" clId="Web-{C1854E0A-DDE2-2F8D-C075-4E677EFC9FD6}" dt="2022-05-10T09:23:14.653" v="77" actId="20577"/>
          <ac:spMkLst>
            <pc:docMk/>
            <pc:sldMk cId="3762525857" sldId="278"/>
            <ac:spMk id="2" creationId="{2A3D9100-990D-46BE-0ACE-D7E9335538F8}"/>
          </ac:spMkLst>
        </pc:spChg>
      </pc:sldChg>
      <pc:sldChg chg="modSp">
        <pc:chgData name="Shashank Shekhar" userId="S::shashank@edunetfoundation.org::0008d1ff-90e7-469a-9966-0dcad996503d" providerId="AD" clId="Web-{C1854E0A-DDE2-2F8D-C075-4E677EFC9FD6}" dt="2022-05-10T09:23:23.122" v="89" actId="20577"/>
        <pc:sldMkLst>
          <pc:docMk/>
          <pc:sldMk cId="1190397708" sldId="279"/>
        </pc:sldMkLst>
        <pc:spChg chg="mod">
          <ac:chgData name="Shashank Shekhar" userId="S::shashank@edunetfoundation.org::0008d1ff-90e7-469a-9966-0dcad996503d" providerId="AD" clId="Web-{C1854E0A-DDE2-2F8D-C075-4E677EFC9FD6}" dt="2022-05-10T09:23:23.122" v="89" actId="20577"/>
          <ac:spMkLst>
            <pc:docMk/>
            <pc:sldMk cId="1190397708" sldId="279"/>
            <ac:spMk id="2" creationId="{A2227038-A702-5CCF-3054-8888A59F3C08}"/>
          </ac:spMkLst>
        </pc:spChg>
      </pc:sldChg>
      <pc:sldChg chg="modSp">
        <pc:chgData name="Shashank Shekhar" userId="S::shashank@edunetfoundation.org::0008d1ff-90e7-469a-9966-0dcad996503d" providerId="AD" clId="Web-{C1854E0A-DDE2-2F8D-C075-4E677EFC9FD6}" dt="2022-05-10T09:23:40.857" v="96" actId="14100"/>
        <pc:sldMkLst>
          <pc:docMk/>
          <pc:sldMk cId="2800929975" sldId="284"/>
        </pc:sldMkLst>
        <pc:spChg chg="mod">
          <ac:chgData name="Shashank Shekhar" userId="S::shashank@edunetfoundation.org::0008d1ff-90e7-469a-9966-0dcad996503d" providerId="AD" clId="Web-{C1854E0A-DDE2-2F8D-C075-4E677EFC9FD6}" dt="2022-05-10T09:23:40.857" v="96" actId="14100"/>
          <ac:spMkLst>
            <pc:docMk/>
            <pc:sldMk cId="2800929975" sldId="284"/>
            <ac:spMk id="2" creationId="{E838F030-29F3-0208-6594-205279AF524D}"/>
          </ac:spMkLst>
        </pc:spChg>
      </pc:sldChg>
      <pc:sldChg chg="modSp">
        <pc:chgData name="Shashank Shekhar" userId="S::shashank@edunetfoundation.org::0008d1ff-90e7-469a-9966-0dcad996503d" providerId="AD" clId="Web-{C1854E0A-DDE2-2F8D-C075-4E677EFC9FD6}" dt="2022-05-10T09:23:53.029" v="107" actId="1076"/>
        <pc:sldMkLst>
          <pc:docMk/>
          <pc:sldMk cId="3454239255" sldId="289"/>
        </pc:sldMkLst>
        <pc:spChg chg="mod">
          <ac:chgData name="Shashank Shekhar" userId="S::shashank@edunetfoundation.org::0008d1ff-90e7-469a-9966-0dcad996503d" providerId="AD" clId="Web-{C1854E0A-DDE2-2F8D-C075-4E677EFC9FD6}" dt="2022-05-10T09:23:51.841" v="106" actId="20577"/>
          <ac:spMkLst>
            <pc:docMk/>
            <pc:sldMk cId="3454239255" sldId="289"/>
            <ac:spMk id="3" creationId="{3874A75D-D2A4-64B2-C85B-F6F7F4713607}"/>
          </ac:spMkLst>
        </pc:spChg>
        <pc:picChg chg="mod">
          <ac:chgData name="Shashank Shekhar" userId="S::shashank@edunetfoundation.org::0008d1ff-90e7-469a-9966-0dcad996503d" providerId="AD" clId="Web-{C1854E0A-DDE2-2F8D-C075-4E677EFC9FD6}" dt="2022-05-10T09:23:53.029" v="107" actId="1076"/>
          <ac:picMkLst>
            <pc:docMk/>
            <pc:sldMk cId="3454239255" sldId="289"/>
            <ac:picMk id="4" creationId="{5D492AB8-8349-B37E-567C-4EE57EB1A467}"/>
          </ac:picMkLst>
        </pc:picChg>
      </pc:sldChg>
      <pc:sldChg chg="modSp">
        <pc:chgData name="Shashank Shekhar" userId="S::shashank@edunetfoundation.org::0008d1ff-90e7-469a-9966-0dcad996503d" providerId="AD" clId="Web-{C1854E0A-DDE2-2F8D-C075-4E677EFC9FD6}" dt="2022-05-10T09:24:01.935" v="115" actId="20577"/>
        <pc:sldMkLst>
          <pc:docMk/>
          <pc:sldMk cId="3964661154" sldId="291"/>
        </pc:sldMkLst>
        <pc:spChg chg="mod">
          <ac:chgData name="Shashank Shekhar" userId="S::shashank@edunetfoundation.org::0008d1ff-90e7-469a-9966-0dcad996503d" providerId="AD" clId="Web-{C1854E0A-DDE2-2F8D-C075-4E677EFC9FD6}" dt="2022-05-10T09:24:01.935" v="115" actId="20577"/>
          <ac:spMkLst>
            <pc:docMk/>
            <pc:sldMk cId="3964661154" sldId="291"/>
            <ac:spMk id="3" creationId="{094A1B13-A996-8ED2-7AC7-BBF46411C68E}"/>
          </ac:spMkLst>
        </pc:spChg>
      </pc:sldChg>
      <pc:sldChg chg="modSp">
        <pc:chgData name="Shashank Shekhar" userId="S::shashank@edunetfoundation.org::0008d1ff-90e7-469a-9966-0dcad996503d" providerId="AD" clId="Web-{C1854E0A-DDE2-2F8D-C075-4E677EFC9FD6}" dt="2022-05-10T09:24:19.592" v="132" actId="1076"/>
        <pc:sldMkLst>
          <pc:docMk/>
          <pc:sldMk cId="463346567" sldId="294"/>
        </pc:sldMkLst>
        <pc:spChg chg="mod">
          <ac:chgData name="Shashank Shekhar" userId="S::shashank@edunetfoundation.org::0008d1ff-90e7-469a-9966-0dcad996503d" providerId="AD" clId="Web-{C1854E0A-DDE2-2F8D-C075-4E677EFC9FD6}" dt="2022-05-10T09:24:16.108" v="130" actId="20577"/>
          <ac:spMkLst>
            <pc:docMk/>
            <pc:sldMk cId="463346567" sldId="294"/>
            <ac:spMk id="3" creationId="{F1D9DAA4-276D-1843-C501-90E5B3AF621F}"/>
          </ac:spMkLst>
        </pc:spChg>
        <pc:spChg chg="mod">
          <ac:chgData name="Shashank Shekhar" userId="S::shashank@edunetfoundation.org::0008d1ff-90e7-469a-9966-0dcad996503d" providerId="AD" clId="Web-{C1854E0A-DDE2-2F8D-C075-4E677EFC9FD6}" dt="2022-05-10T09:24:19.592" v="132" actId="1076"/>
          <ac:spMkLst>
            <pc:docMk/>
            <pc:sldMk cId="463346567" sldId="294"/>
            <ac:spMk id="4" creationId="{0FE6CD8E-DD36-8AE8-6F60-0F1B58A369A2}"/>
          </ac:spMkLst>
        </pc:spChg>
        <pc:picChg chg="mod">
          <ac:chgData name="Shashank Shekhar" userId="S::shashank@edunetfoundation.org::0008d1ff-90e7-469a-9966-0dcad996503d" providerId="AD" clId="Web-{C1854E0A-DDE2-2F8D-C075-4E677EFC9FD6}" dt="2022-05-10T09:24:17.248" v="131" actId="1076"/>
          <ac:picMkLst>
            <pc:docMk/>
            <pc:sldMk cId="463346567" sldId="294"/>
            <ac:picMk id="2" creationId="{EBDD43E3-D789-AE53-CF84-4FA3BC8BBC64}"/>
          </ac:picMkLst>
        </pc:picChg>
      </pc:sldChg>
      <pc:sldChg chg="modSp">
        <pc:chgData name="Shashank Shekhar" userId="S::shashank@edunetfoundation.org::0008d1ff-90e7-469a-9966-0dcad996503d" providerId="AD" clId="Web-{C1854E0A-DDE2-2F8D-C075-4E677EFC9FD6}" dt="2022-05-10T09:24:24.170" v="138" actId="20577"/>
        <pc:sldMkLst>
          <pc:docMk/>
          <pc:sldMk cId="1525469347" sldId="298"/>
        </pc:sldMkLst>
        <pc:spChg chg="mod">
          <ac:chgData name="Shashank Shekhar" userId="S::shashank@edunetfoundation.org::0008d1ff-90e7-469a-9966-0dcad996503d" providerId="AD" clId="Web-{C1854E0A-DDE2-2F8D-C075-4E677EFC9FD6}" dt="2022-05-10T09:24:24.170" v="138" actId="20577"/>
          <ac:spMkLst>
            <pc:docMk/>
            <pc:sldMk cId="1525469347" sldId="298"/>
            <ac:spMk id="3" creationId="{07F6F4FA-B533-7E80-D52E-C0B2BD0D02B9}"/>
          </ac:spMkLst>
        </pc:spChg>
      </pc:sldChg>
      <pc:sldChg chg="modSp">
        <pc:chgData name="Shashank Shekhar" userId="S::shashank@edunetfoundation.org::0008d1ff-90e7-469a-9966-0dcad996503d" providerId="AD" clId="Web-{C1854E0A-DDE2-2F8D-C075-4E677EFC9FD6}" dt="2022-05-10T09:24:34.108" v="145" actId="20577"/>
        <pc:sldMkLst>
          <pc:docMk/>
          <pc:sldMk cId="1896460268" sldId="301"/>
        </pc:sldMkLst>
        <pc:spChg chg="mod">
          <ac:chgData name="Shashank Shekhar" userId="S::shashank@edunetfoundation.org::0008d1ff-90e7-469a-9966-0dcad996503d" providerId="AD" clId="Web-{C1854E0A-DDE2-2F8D-C075-4E677EFC9FD6}" dt="2022-05-10T09:24:34.108" v="145" actId="20577"/>
          <ac:spMkLst>
            <pc:docMk/>
            <pc:sldMk cId="1896460268" sldId="301"/>
            <ac:spMk id="3" creationId="{678B9498-0B79-899C-F805-DED7C649594A}"/>
          </ac:spMkLst>
        </pc:spChg>
      </pc:sldChg>
    </pc:docChg>
  </pc:docChgLst>
  <pc:docChgLst>
    <pc:chgData name="Shashank Shekhar" userId="S::shashank@edunetfoundation.org::0008d1ff-90e7-469a-9966-0dcad996503d" providerId="AD" clId="Web-{E703E92A-F5A7-B3D9-0EB7-8291BE8801A8}"/>
    <pc:docChg chg="modSld">
      <pc:chgData name="Shashank Shekhar" userId="S::shashank@edunetfoundation.org::0008d1ff-90e7-469a-9966-0dcad996503d" providerId="AD" clId="Web-{E703E92A-F5A7-B3D9-0EB7-8291BE8801A8}" dt="2022-07-07T01:35:08.747" v="0" actId="1076"/>
      <pc:docMkLst>
        <pc:docMk/>
      </pc:docMkLst>
      <pc:sldChg chg="modSp">
        <pc:chgData name="Shashank Shekhar" userId="S::shashank@edunetfoundation.org::0008d1ff-90e7-469a-9966-0dcad996503d" providerId="AD" clId="Web-{E703E92A-F5A7-B3D9-0EB7-8291BE8801A8}" dt="2022-07-07T01:35:08.747" v="0" actId="1076"/>
        <pc:sldMkLst>
          <pc:docMk/>
          <pc:sldMk cId="1464327425" sldId="257"/>
        </pc:sldMkLst>
        <pc:spChg chg="mod">
          <ac:chgData name="Shashank Shekhar" userId="S::shashank@edunetfoundation.org::0008d1ff-90e7-469a-9966-0dcad996503d" providerId="AD" clId="Web-{E703E92A-F5A7-B3D9-0EB7-8291BE8801A8}" dt="2022-07-07T01:35:08.747" v="0" actId="1076"/>
          <ac:spMkLst>
            <pc:docMk/>
            <pc:sldMk cId="1464327425" sldId="257"/>
            <ac:spMk id="5" creationId="{741FDA16-5F26-D116-FC2E-05C7CC8E5F23}"/>
          </ac:spMkLst>
        </pc:spChg>
      </pc:sldChg>
    </pc:docChg>
  </pc:docChgLst>
  <pc:docChgLst>
    <pc:chgData name="Shashank Shekhar" userId="S::shashank@edunetfoundation.org::0008d1ff-90e7-469a-9966-0dcad996503d" providerId="AD" clId="Web-{29CCC650-C2DB-07F7-BA20-4BE6385C2672}"/>
    <pc:docChg chg="modSld">
      <pc:chgData name="Shashank Shekhar" userId="S::shashank@edunetfoundation.org::0008d1ff-90e7-469a-9966-0dcad996503d" providerId="AD" clId="Web-{29CCC650-C2DB-07F7-BA20-4BE6385C2672}" dt="2022-05-23T05:47:20.324" v="1" actId="1076"/>
      <pc:docMkLst>
        <pc:docMk/>
      </pc:docMkLst>
      <pc:sldChg chg="modSp">
        <pc:chgData name="Shashank Shekhar" userId="S::shashank@edunetfoundation.org::0008d1ff-90e7-469a-9966-0dcad996503d" providerId="AD" clId="Web-{29CCC650-C2DB-07F7-BA20-4BE6385C2672}" dt="2022-05-23T05:47:20.324" v="1" actId="1076"/>
        <pc:sldMkLst>
          <pc:docMk/>
          <pc:sldMk cId="3454239255" sldId="289"/>
        </pc:sldMkLst>
        <pc:spChg chg="mod">
          <ac:chgData name="Shashank Shekhar" userId="S::shashank@edunetfoundation.org::0008d1ff-90e7-469a-9966-0dcad996503d" providerId="AD" clId="Web-{29CCC650-C2DB-07F7-BA20-4BE6385C2672}" dt="2022-05-23T05:47:20.324" v="1" actId="1076"/>
          <ac:spMkLst>
            <pc:docMk/>
            <pc:sldMk cId="3454239255" sldId="289"/>
            <ac:spMk id="2" creationId="{53CB2BB3-CA6C-5E96-E403-E5606E526447}"/>
          </ac:spMkLst>
        </pc:spChg>
      </pc:sldChg>
      <pc:sldChg chg="delSp">
        <pc:chgData name="Shashank Shekhar" userId="S::shashank@edunetfoundation.org::0008d1ff-90e7-469a-9966-0dcad996503d" providerId="AD" clId="Web-{29CCC650-C2DB-07F7-BA20-4BE6385C2672}" dt="2022-05-23T05:46:37.354" v="0"/>
        <pc:sldMkLst>
          <pc:docMk/>
          <pc:sldMk cId="785673249" sldId="305"/>
        </pc:sldMkLst>
        <pc:spChg chg="del">
          <ac:chgData name="Shashank Shekhar" userId="S::shashank@edunetfoundation.org::0008d1ff-90e7-469a-9966-0dcad996503d" providerId="AD" clId="Web-{29CCC650-C2DB-07F7-BA20-4BE6385C2672}" dt="2022-05-23T05:46:37.354" v="0"/>
          <ac:spMkLst>
            <pc:docMk/>
            <pc:sldMk cId="785673249" sldId="305"/>
            <ac:spMk id="3" creationId="{4EFF47C9-7475-F252-5B8E-6832726EB004}"/>
          </ac:spMkLst>
        </pc:spChg>
      </pc:sldChg>
    </pc:docChg>
  </pc:docChgLst>
  <pc:docChgLst>
    <pc:chgData name="Shashank Shekhar" userId="S::shashank@edunetfoundation.org::0008d1ff-90e7-469a-9966-0dcad996503d" providerId="AD" clId="Web-{BF8915CD-41A0-336D-FAC2-27125DAA142E}"/>
    <pc:docChg chg="addSld delSld modSld">
      <pc:chgData name="Shashank Shekhar" userId="S::shashank@edunetfoundation.org::0008d1ff-90e7-469a-9966-0dcad996503d" providerId="AD" clId="Web-{BF8915CD-41A0-336D-FAC2-27125DAA142E}" dt="2023-01-10T06:43:59.319" v="411"/>
      <pc:docMkLst>
        <pc:docMk/>
      </pc:docMkLst>
      <pc:sldChg chg="del">
        <pc:chgData name="Shashank Shekhar" userId="S::shashank@edunetfoundation.org::0008d1ff-90e7-469a-9966-0dcad996503d" providerId="AD" clId="Web-{BF8915CD-41A0-336D-FAC2-27125DAA142E}" dt="2023-01-10T06:20:17.566" v="20"/>
        <pc:sldMkLst>
          <pc:docMk/>
          <pc:sldMk cId="1464327425" sldId="257"/>
        </pc:sldMkLst>
      </pc:sldChg>
      <pc:sldChg chg="del">
        <pc:chgData name="Shashank Shekhar" userId="S::shashank@edunetfoundation.org::0008d1ff-90e7-469a-9966-0dcad996503d" providerId="AD" clId="Web-{BF8915CD-41A0-336D-FAC2-27125DAA142E}" dt="2023-01-10T06:20:17.566" v="19"/>
        <pc:sldMkLst>
          <pc:docMk/>
          <pc:sldMk cId="191993363" sldId="258"/>
        </pc:sldMkLst>
      </pc:sldChg>
      <pc:sldChg chg="del">
        <pc:chgData name="Shashank Shekhar" userId="S::shashank@edunetfoundation.org::0008d1ff-90e7-469a-9966-0dcad996503d" providerId="AD" clId="Web-{BF8915CD-41A0-336D-FAC2-27125DAA142E}" dt="2023-01-10T06:20:17.566" v="18"/>
        <pc:sldMkLst>
          <pc:docMk/>
          <pc:sldMk cId="2674905746" sldId="259"/>
        </pc:sldMkLst>
      </pc:sldChg>
      <pc:sldChg chg="del">
        <pc:chgData name="Shashank Shekhar" userId="S::shashank@edunetfoundation.org::0008d1ff-90e7-469a-9966-0dcad996503d" providerId="AD" clId="Web-{BF8915CD-41A0-336D-FAC2-27125DAA142E}" dt="2023-01-10T06:20:17.566" v="17"/>
        <pc:sldMkLst>
          <pc:docMk/>
          <pc:sldMk cId="2007927115" sldId="260"/>
        </pc:sldMkLst>
      </pc:sldChg>
      <pc:sldChg chg="del">
        <pc:chgData name="Shashank Shekhar" userId="S::shashank@edunetfoundation.org::0008d1ff-90e7-469a-9966-0dcad996503d" providerId="AD" clId="Web-{BF8915CD-41A0-336D-FAC2-27125DAA142E}" dt="2023-01-10T06:20:17.566" v="16"/>
        <pc:sldMkLst>
          <pc:docMk/>
          <pc:sldMk cId="12027088" sldId="261"/>
        </pc:sldMkLst>
      </pc:sldChg>
      <pc:sldChg chg="del">
        <pc:chgData name="Shashank Shekhar" userId="S::shashank@edunetfoundation.org::0008d1ff-90e7-469a-9966-0dcad996503d" providerId="AD" clId="Web-{BF8915CD-41A0-336D-FAC2-27125DAA142E}" dt="2023-01-10T06:20:17.551" v="15"/>
        <pc:sldMkLst>
          <pc:docMk/>
          <pc:sldMk cId="3487552354" sldId="262"/>
        </pc:sldMkLst>
      </pc:sldChg>
      <pc:sldChg chg="del">
        <pc:chgData name="Shashank Shekhar" userId="S::shashank@edunetfoundation.org::0008d1ff-90e7-469a-9966-0dcad996503d" providerId="AD" clId="Web-{BF8915CD-41A0-336D-FAC2-27125DAA142E}" dt="2023-01-10T06:20:17.551" v="14"/>
        <pc:sldMkLst>
          <pc:docMk/>
          <pc:sldMk cId="3054113713" sldId="263"/>
        </pc:sldMkLst>
      </pc:sldChg>
      <pc:sldChg chg="del">
        <pc:chgData name="Shashank Shekhar" userId="S::shashank@edunetfoundation.org::0008d1ff-90e7-469a-9966-0dcad996503d" providerId="AD" clId="Web-{BF8915CD-41A0-336D-FAC2-27125DAA142E}" dt="2023-01-10T06:20:17.551" v="13"/>
        <pc:sldMkLst>
          <pc:docMk/>
          <pc:sldMk cId="1474573167" sldId="264"/>
        </pc:sldMkLst>
      </pc:sldChg>
      <pc:sldChg chg="del">
        <pc:chgData name="Shashank Shekhar" userId="S::shashank@edunetfoundation.org::0008d1ff-90e7-469a-9966-0dcad996503d" providerId="AD" clId="Web-{BF8915CD-41A0-336D-FAC2-27125DAA142E}" dt="2023-01-10T06:20:17.551" v="12"/>
        <pc:sldMkLst>
          <pc:docMk/>
          <pc:sldMk cId="2892038124" sldId="265"/>
        </pc:sldMkLst>
      </pc:sldChg>
      <pc:sldChg chg="del">
        <pc:chgData name="Shashank Shekhar" userId="S::shashank@edunetfoundation.org::0008d1ff-90e7-469a-9966-0dcad996503d" providerId="AD" clId="Web-{BF8915CD-41A0-336D-FAC2-27125DAA142E}" dt="2023-01-10T06:20:17.535" v="11"/>
        <pc:sldMkLst>
          <pc:docMk/>
          <pc:sldMk cId="2463009587" sldId="271"/>
        </pc:sldMkLst>
      </pc:sldChg>
      <pc:sldChg chg="del">
        <pc:chgData name="Shashank Shekhar" userId="S::shashank@edunetfoundation.org::0008d1ff-90e7-469a-9966-0dcad996503d" providerId="AD" clId="Web-{BF8915CD-41A0-336D-FAC2-27125DAA142E}" dt="2023-01-10T06:20:17.535" v="10"/>
        <pc:sldMkLst>
          <pc:docMk/>
          <pc:sldMk cId="2998138638" sldId="272"/>
        </pc:sldMkLst>
      </pc:sldChg>
      <pc:sldChg chg="del">
        <pc:chgData name="Shashank Shekhar" userId="S::shashank@edunetfoundation.org::0008d1ff-90e7-469a-9966-0dcad996503d" providerId="AD" clId="Web-{BF8915CD-41A0-336D-FAC2-27125DAA142E}" dt="2023-01-10T06:20:17.535" v="9"/>
        <pc:sldMkLst>
          <pc:docMk/>
          <pc:sldMk cId="2515664703" sldId="274"/>
        </pc:sldMkLst>
      </pc:sldChg>
      <pc:sldChg chg="del">
        <pc:chgData name="Shashank Shekhar" userId="S::shashank@edunetfoundation.org::0008d1ff-90e7-469a-9966-0dcad996503d" providerId="AD" clId="Web-{BF8915CD-41A0-336D-FAC2-27125DAA142E}" dt="2023-01-10T06:20:17.535" v="8"/>
        <pc:sldMkLst>
          <pc:docMk/>
          <pc:sldMk cId="3762525857" sldId="278"/>
        </pc:sldMkLst>
      </pc:sldChg>
      <pc:sldChg chg="del">
        <pc:chgData name="Shashank Shekhar" userId="S::shashank@edunetfoundation.org::0008d1ff-90e7-469a-9966-0dcad996503d" providerId="AD" clId="Web-{BF8915CD-41A0-336D-FAC2-27125DAA142E}" dt="2023-01-10T06:20:17.535" v="7"/>
        <pc:sldMkLst>
          <pc:docMk/>
          <pc:sldMk cId="1190397708" sldId="279"/>
        </pc:sldMkLst>
      </pc:sldChg>
      <pc:sldChg chg="del">
        <pc:chgData name="Shashank Shekhar" userId="S::shashank@edunetfoundation.org::0008d1ff-90e7-469a-9966-0dcad996503d" providerId="AD" clId="Web-{BF8915CD-41A0-336D-FAC2-27125DAA142E}" dt="2023-01-10T06:20:17.535" v="6"/>
        <pc:sldMkLst>
          <pc:docMk/>
          <pc:sldMk cId="2800929975" sldId="284"/>
        </pc:sldMkLst>
      </pc:sldChg>
      <pc:sldChg chg="del">
        <pc:chgData name="Shashank Shekhar" userId="S::shashank@edunetfoundation.org::0008d1ff-90e7-469a-9966-0dcad996503d" providerId="AD" clId="Web-{BF8915CD-41A0-336D-FAC2-27125DAA142E}" dt="2023-01-10T06:20:17.535" v="5"/>
        <pc:sldMkLst>
          <pc:docMk/>
          <pc:sldMk cId="4187634725" sldId="286"/>
        </pc:sldMkLst>
      </pc:sldChg>
      <pc:sldChg chg="del">
        <pc:chgData name="Shashank Shekhar" userId="S::shashank@edunetfoundation.org::0008d1ff-90e7-469a-9966-0dcad996503d" providerId="AD" clId="Web-{BF8915CD-41A0-336D-FAC2-27125DAA142E}" dt="2023-01-10T06:20:17.519" v="4"/>
        <pc:sldMkLst>
          <pc:docMk/>
          <pc:sldMk cId="3454239255" sldId="289"/>
        </pc:sldMkLst>
      </pc:sldChg>
      <pc:sldChg chg="del">
        <pc:chgData name="Shashank Shekhar" userId="S::shashank@edunetfoundation.org::0008d1ff-90e7-469a-9966-0dcad996503d" providerId="AD" clId="Web-{BF8915CD-41A0-336D-FAC2-27125DAA142E}" dt="2023-01-10T06:20:17.519" v="3"/>
        <pc:sldMkLst>
          <pc:docMk/>
          <pc:sldMk cId="3109008060" sldId="290"/>
        </pc:sldMkLst>
      </pc:sldChg>
      <pc:sldChg chg="del">
        <pc:chgData name="Shashank Shekhar" userId="S::shashank@edunetfoundation.org::0008d1ff-90e7-469a-9966-0dcad996503d" providerId="AD" clId="Web-{BF8915CD-41A0-336D-FAC2-27125DAA142E}" dt="2023-01-10T06:20:17.519" v="2"/>
        <pc:sldMkLst>
          <pc:docMk/>
          <pc:sldMk cId="463346567" sldId="294"/>
        </pc:sldMkLst>
      </pc:sldChg>
      <pc:sldChg chg="del">
        <pc:chgData name="Shashank Shekhar" userId="S::shashank@edunetfoundation.org::0008d1ff-90e7-469a-9966-0dcad996503d" providerId="AD" clId="Web-{BF8915CD-41A0-336D-FAC2-27125DAA142E}" dt="2023-01-10T06:20:17.519" v="1"/>
        <pc:sldMkLst>
          <pc:docMk/>
          <pc:sldMk cId="1525469347" sldId="298"/>
        </pc:sldMkLst>
      </pc:sldChg>
      <pc:sldChg chg="del">
        <pc:chgData name="Shashank Shekhar" userId="S::shashank@edunetfoundation.org::0008d1ff-90e7-469a-9966-0dcad996503d" providerId="AD" clId="Web-{BF8915CD-41A0-336D-FAC2-27125DAA142E}" dt="2023-01-10T06:20:17.519" v="0"/>
        <pc:sldMkLst>
          <pc:docMk/>
          <pc:sldMk cId="1896460268" sldId="301"/>
        </pc:sldMkLst>
      </pc:sldChg>
      <pc:sldChg chg="addSp delSp modSp">
        <pc:chgData name="Shashank Shekhar" userId="S::shashank@edunetfoundation.org::0008d1ff-90e7-469a-9966-0dcad996503d" providerId="AD" clId="Web-{BF8915CD-41A0-336D-FAC2-27125DAA142E}" dt="2023-01-10T06:24:45.013" v="65" actId="1076"/>
        <pc:sldMkLst>
          <pc:docMk/>
          <pc:sldMk cId="785673249" sldId="305"/>
        </pc:sldMkLst>
        <pc:spChg chg="del mod">
          <ac:chgData name="Shashank Shekhar" userId="S::shashank@edunetfoundation.org::0008d1ff-90e7-469a-9966-0dcad996503d" providerId="AD" clId="Web-{BF8915CD-41A0-336D-FAC2-27125DAA142E}" dt="2023-01-10T06:20:26.551" v="22"/>
          <ac:spMkLst>
            <pc:docMk/>
            <pc:sldMk cId="785673249" sldId="305"/>
            <ac:spMk id="2" creationId="{0CB861E6-562D-6B94-2228-ADF34E8A06F7}"/>
          </ac:spMkLst>
        </pc:spChg>
        <pc:spChg chg="add mod">
          <ac:chgData name="Shashank Shekhar" userId="S::shashank@edunetfoundation.org::0008d1ff-90e7-469a-9966-0dcad996503d" providerId="AD" clId="Web-{BF8915CD-41A0-336D-FAC2-27125DAA142E}" dt="2023-01-10T06:24:45.013" v="65" actId="1076"/>
          <ac:spMkLst>
            <pc:docMk/>
            <pc:sldMk cId="785673249" sldId="305"/>
            <ac:spMk id="3" creationId="{67F36C4A-B938-3DC0-2608-33CE19EF88BD}"/>
          </ac:spMkLst>
        </pc:spChg>
      </pc:sldChg>
      <pc:sldChg chg="addSp modSp add replId">
        <pc:chgData name="Shashank Shekhar" userId="S::shashank@edunetfoundation.org::0008d1ff-90e7-469a-9966-0dcad996503d" providerId="AD" clId="Web-{BF8915CD-41A0-336D-FAC2-27125DAA142E}" dt="2023-01-10T06:25:40.031" v="89" actId="1076"/>
        <pc:sldMkLst>
          <pc:docMk/>
          <pc:sldMk cId="4119359226" sldId="306"/>
        </pc:sldMkLst>
        <pc:spChg chg="add mod">
          <ac:chgData name="Shashank Shekhar" userId="S::shashank@edunetfoundation.org::0008d1ff-90e7-469a-9966-0dcad996503d" providerId="AD" clId="Web-{BF8915CD-41A0-336D-FAC2-27125DAA142E}" dt="2023-01-10T06:25:19.780" v="82" actId="1076"/>
          <ac:spMkLst>
            <pc:docMk/>
            <pc:sldMk cId="4119359226" sldId="306"/>
            <ac:spMk id="2" creationId="{EF65D4E6-43D8-6BA8-8F34-C87CE4EA81B5}"/>
          </ac:spMkLst>
        </pc:spChg>
        <pc:spChg chg="add mod">
          <ac:chgData name="Shashank Shekhar" userId="S::shashank@edunetfoundation.org::0008d1ff-90e7-469a-9966-0dcad996503d" providerId="AD" clId="Web-{BF8915CD-41A0-336D-FAC2-27125DAA142E}" dt="2023-01-10T06:25:40.031" v="89" actId="1076"/>
          <ac:spMkLst>
            <pc:docMk/>
            <pc:sldMk cId="4119359226" sldId="306"/>
            <ac:spMk id="4" creationId="{2EC0ED67-5CA8-0DA9-7F81-23C5E9659C08}"/>
          </ac:spMkLst>
        </pc:spChg>
        <pc:picChg chg="add mod">
          <ac:chgData name="Shashank Shekhar" userId="S::shashank@edunetfoundation.org::0008d1ff-90e7-469a-9966-0dcad996503d" providerId="AD" clId="Web-{BF8915CD-41A0-336D-FAC2-27125DAA142E}" dt="2023-01-10T06:25:29.640" v="86" actId="1076"/>
          <ac:picMkLst>
            <pc:docMk/>
            <pc:sldMk cId="4119359226" sldId="306"/>
            <ac:picMk id="3" creationId="{B7045A34-4163-D3C0-35BC-E8CCE4C58BF3}"/>
          </ac:picMkLst>
        </pc:picChg>
      </pc:sldChg>
      <pc:sldChg chg="addSp modSp add replId">
        <pc:chgData name="Shashank Shekhar" userId="S::shashank@edunetfoundation.org::0008d1ff-90e7-469a-9966-0dcad996503d" providerId="AD" clId="Web-{BF8915CD-41A0-336D-FAC2-27125DAA142E}" dt="2023-01-10T06:29:32.101" v="163" actId="1076"/>
        <pc:sldMkLst>
          <pc:docMk/>
          <pc:sldMk cId="3772655040" sldId="307"/>
        </pc:sldMkLst>
        <pc:spChg chg="add mod">
          <ac:chgData name="Shashank Shekhar" userId="S::shashank@edunetfoundation.org::0008d1ff-90e7-469a-9966-0dcad996503d" providerId="AD" clId="Web-{BF8915CD-41A0-336D-FAC2-27125DAA142E}" dt="2023-01-10T06:28:38.802" v="136" actId="14100"/>
          <ac:spMkLst>
            <pc:docMk/>
            <pc:sldMk cId="3772655040" sldId="307"/>
            <ac:spMk id="3" creationId="{2899AE43-8DD3-294B-BF2D-6220CFAE846C}"/>
          </ac:spMkLst>
        </pc:spChg>
        <pc:spChg chg="add mod">
          <ac:chgData name="Shashank Shekhar" userId="S::shashank@edunetfoundation.org::0008d1ff-90e7-469a-9966-0dcad996503d" providerId="AD" clId="Web-{BF8915CD-41A0-336D-FAC2-27125DAA142E}" dt="2023-01-10T06:29:25.398" v="158" actId="1076"/>
          <ac:spMkLst>
            <pc:docMk/>
            <pc:sldMk cId="3772655040" sldId="307"/>
            <ac:spMk id="4" creationId="{62362E1E-2A3D-98ED-257C-5CD075AD75FF}"/>
          </ac:spMkLst>
        </pc:spChg>
        <pc:picChg chg="add mod">
          <ac:chgData name="Shashank Shekhar" userId="S::shashank@edunetfoundation.org::0008d1ff-90e7-469a-9966-0dcad996503d" providerId="AD" clId="Web-{BF8915CD-41A0-336D-FAC2-27125DAA142E}" dt="2023-01-10T06:29:32.101" v="163" actId="1076"/>
          <ac:picMkLst>
            <pc:docMk/>
            <pc:sldMk cId="3772655040" sldId="307"/>
            <ac:picMk id="5" creationId="{C35F8841-78CC-D8D9-01AF-0A234B1003CE}"/>
          </ac:picMkLst>
        </pc:picChg>
      </pc:sldChg>
      <pc:sldChg chg="addSp modSp add replId">
        <pc:chgData name="Shashank Shekhar" userId="S::shashank@edunetfoundation.org::0008d1ff-90e7-469a-9966-0dcad996503d" providerId="AD" clId="Web-{BF8915CD-41A0-336D-FAC2-27125DAA142E}" dt="2023-01-10T06:27:07.987" v="123" actId="1076"/>
        <pc:sldMkLst>
          <pc:docMk/>
          <pc:sldMk cId="3404010519" sldId="308"/>
        </pc:sldMkLst>
        <pc:spChg chg="add mod">
          <ac:chgData name="Shashank Shekhar" userId="S::shashank@edunetfoundation.org::0008d1ff-90e7-469a-9966-0dcad996503d" providerId="AD" clId="Web-{BF8915CD-41A0-336D-FAC2-27125DAA142E}" dt="2023-01-10T06:26:16.532" v="108" actId="14100"/>
          <ac:spMkLst>
            <pc:docMk/>
            <pc:sldMk cId="3404010519" sldId="308"/>
            <ac:spMk id="3" creationId="{F9254C88-DC9F-A36F-C4BC-5BC1CCDC75B1}"/>
          </ac:spMkLst>
        </pc:spChg>
        <pc:spChg chg="add mod">
          <ac:chgData name="Shashank Shekhar" userId="S::shashank@edunetfoundation.org::0008d1ff-90e7-469a-9966-0dcad996503d" providerId="AD" clId="Web-{BF8915CD-41A0-336D-FAC2-27125DAA142E}" dt="2023-01-10T06:26:42.486" v="116" actId="1076"/>
          <ac:spMkLst>
            <pc:docMk/>
            <pc:sldMk cId="3404010519" sldId="308"/>
            <ac:spMk id="4" creationId="{20C2D6D4-F677-1B79-B16C-CE0289364FBC}"/>
          </ac:spMkLst>
        </pc:spChg>
        <pc:spChg chg="add mod">
          <ac:chgData name="Shashank Shekhar" userId="S::shashank@edunetfoundation.org::0008d1ff-90e7-469a-9966-0dcad996503d" providerId="AD" clId="Web-{BF8915CD-41A0-336D-FAC2-27125DAA142E}" dt="2023-01-10T06:27:07.987" v="123" actId="1076"/>
          <ac:spMkLst>
            <pc:docMk/>
            <pc:sldMk cId="3404010519" sldId="308"/>
            <ac:spMk id="6" creationId="{D41F71E2-B447-07C4-9BFC-DF08F8D0CECA}"/>
          </ac:spMkLst>
        </pc:spChg>
        <pc:picChg chg="add mod">
          <ac:chgData name="Shashank Shekhar" userId="S::shashank@edunetfoundation.org::0008d1ff-90e7-469a-9966-0dcad996503d" providerId="AD" clId="Web-{BF8915CD-41A0-336D-FAC2-27125DAA142E}" dt="2023-01-10T06:26:52.346" v="120" actId="1076"/>
          <ac:picMkLst>
            <pc:docMk/>
            <pc:sldMk cId="3404010519" sldId="308"/>
            <ac:picMk id="5" creationId="{5DE9CF49-316E-1526-50A8-2F6F4C66D801}"/>
          </ac:picMkLst>
        </pc:picChg>
      </pc:sldChg>
      <pc:sldChg chg="addSp modSp add replId">
        <pc:chgData name="Shashank Shekhar" userId="S::shashank@edunetfoundation.org::0008d1ff-90e7-469a-9966-0dcad996503d" providerId="AD" clId="Web-{BF8915CD-41A0-336D-FAC2-27125DAA142E}" dt="2023-01-10T06:37:08.539" v="269" actId="1076"/>
        <pc:sldMkLst>
          <pc:docMk/>
          <pc:sldMk cId="3162875144" sldId="309"/>
        </pc:sldMkLst>
        <pc:spChg chg="add mod">
          <ac:chgData name="Shashank Shekhar" userId="S::shashank@edunetfoundation.org::0008d1ff-90e7-469a-9966-0dcad996503d" providerId="AD" clId="Web-{BF8915CD-41A0-336D-FAC2-27125DAA142E}" dt="2023-01-10T06:37:07.226" v="268" actId="14100"/>
          <ac:spMkLst>
            <pc:docMk/>
            <pc:sldMk cId="3162875144" sldId="309"/>
            <ac:spMk id="2" creationId="{76A144EA-94C6-4A34-B812-999E2B89ABA2}"/>
          </ac:spMkLst>
        </pc:spChg>
        <pc:picChg chg="add mod">
          <ac:chgData name="Shashank Shekhar" userId="S::shashank@edunetfoundation.org::0008d1ff-90e7-469a-9966-0dcad996503d" providerId="AD" clId="Web-{BF8915CD-41A0-336D-FAC2-27125DAA142E}" dt="2023-01-10T06:37:08.539" v="269" actId="1076"/>
          <ac:picMkLst>
            <pc:docMk/>
            <pc:sldMk cId="3162875144" sldId="309"/>
            <ac:picMk id="3" creationId="{0E0A056F-8E23-3D9F-C22B-42D7133B51D6}"/>
          </ac:picMkLst>
        </pc:picChg>
      </pc:sldChg>
      <pc:sldChg chg="addSp modSp add replId">
        <pc:chgData name="Shashank Shekhar" userId="S::shashank@edunetfoundation.org::0008d1ff-90e7-469a-9966-0dcad996503d" providerId="AD" clId="Web-{BF8915CD-41A0-336D-FAC2-27125DAA142E}" dt="2023-01-10T06:36:28.240" v="248" actId="1076"/>
        <pc:sldMkLst>
          <pc:docMk/>
          <pc:sldMk cId="3974611785" sldId="310"/>
        </pc:sldMkLst>
        <pc:spChg chg="add mod">
          <ac:chgData name="Shashank Shekhar" userId="S::shashank@edunetfoundation.org::0008d1ff-90e7-469a-9966-0dcad996503d" providerId="AD" clId="Web-{BF8915CD-41A0-336D-FAC2-27125DAA142E}" dt="2023-01-10T06:36:23.365" v="245" actId="14100"/>
          <ac:spMkLst>
            <pc:docMk/>
            <pc:sldMk cId="3974611785" sldId="310"/>
            <ac:spMk id="2" creationId="{B612727F-C4AE-2729-8D46-50920AB1D312}"/>
          </ac:spMkLst>
        </pc:spChg>
        <pc:picChg chg="add mod">
          <ac:chgData name="Shashank Shekhar" userId="S::shashank@edunetfoundation.org::0008d1ff-90e7-469a-9966-0dcad996503d" providerId="AD" clId="Web-{BF8915CD-41A0-336D-FAC2-27125DAA142E}" dt="2023-01-10T06:36:28.240" v="248" actId="1076"/>
          <ac:picMkLst>
            <pc:docMk/>
            <pc:sldMk cId="3974611785" sldId="310"/>
            <ac:picMk id="3" creationId="{E1AE08EB-A2A1-4B94-4F85-F60019415966}"/>
          </ac:picMkLst>
        </pc:picChg>
      </pc:sldChg>
      <pc:sldChg chg="addSp modSp add replId">
        <pc:chgData name="Shashank Shekhar" userId="S::shashank@edunetfoundation.org::0008d1ff-90e7-469a-9966-0dcad996503d" providerId="AD" clId="Web-{BF8915CD-41A0-336D-FAC2-27125DAA142E}" dt="2023-01-10T06:31:32.340" v="210" actId="1076"/>
        <pc:sldMkLst>
          <pc:docMk/>
          <pc:sldMk cId="3684533699" sldId="311"/>
        </pc:sldMkLst>
        <pc:spChg chg="add mod">
          <ac:chgData name="Shashank Shekhar" userId="S::shashank@edunetfoundation.org::0008d1ff-90e7-469a-9966-0dcad996503d" providerId="AD" clId="Web-{BF8915CD-41A0-336D-FAC2-27125DAA142E}" dt="2023-01-10T06:31:22.120" v="205" actId="20577"/>
          <ac:spMkLst>
            <pc:docMk/>
            <pc:sldMk cId="3684533699" sldId="311"/>
            <ac:spMk id="2" creationId="{E180DFFF-D639-C3D1-0F03-874D4B90F806}"/>
          </ac:spMkLst>
        </pc:spChg>
        <pc:picChg chg="add mod">
          <ac:chgData name="Shashank Shekhar" userId="S::shashank@edunetfoundation.org::0008d1ff-90e7-469a-9966-0dcad996503d" providerId="AD" clId="Web-{BF8915CD-41A0-336D-FAC2-27125DAA142E}" dt="2023-01-10T06:31:32.340" v="210" actId="1076"/>
          <ac:picMkLst>
            <pc:docMk/>
            <pc:sldMk cId="3684533699" sldId="311"/>
            <ac:picMk id="3" creationId="{1927DD68-E8C1-C9E7-9684-0C361FEF3037}"/>
          </ac:picMkLst>
        </pc:picChg>
      </pc:sldChg>
      <pc:sldChg chg="addSp modSp add replId">
        <pc:chgData name="Shashank Shekhar" userId="S::shashank@edunetfoundation.org::0008d1ff-90e7-469a-9966-0dcad996503d" providerId="AD" clId="Web-{BF8915CD-41A0-336D-FAC2-27125DAA142E}" dt="2023-01-10T06:30:40.619" v="183" actId="1076"/>
        <pc:sldMkLst>
          <pc:docMk/>
          <pc:sldMk cId="3918671425" sldId="312"/>
        </pc:sldMkLst>
        <pc:spChg chg="add mod">
          <ac:chgData name="Shashank Shekhar" userId="S::shashank@edunetfoundation.org::0008d1ff-90e7-469a-9966-0dcad996503d" providerId="AD" clId="Web-{BF8915CD-41A0-336D-FAC2-27125DAA142E}" dt="2023-01-10T06:30:40.619" v="183" actId="1076"/>
          <ac:spMkLst>
            <pc:docMk/>
            <pc:sldMk cId="3918671425" sldId="312"/>
            <ac:spMk id="2" creationId="{B4E7C54F-59F6-305D-833E-628B82879D8B}"/>
          </ac:spMkLst>
        </pc:spChg>
        <pc:picChg chg="add mod">
          <ac:chgData name="Shashank Shekhar" userId="S::shashank@edunetfoundation.org::0008d1ff-90e7-469a-9966-0dcad996503d" providerId="AD" clId="Web-{BF8915CD-41A0-336D-FAC2-27125DAA142E}" dt="2023-01-10T06:30:33.416" v="181" actId="14100"/>
          <ac:picMkLst>
            <pc:docMk/>
            <pc:sldMk cId="3918671425" sldId="312"/>
            <ac:picMk id="3" creationId="{7E0E1139-47D1-E0B6-25B2-577AB0796ECA}"/>
          </ac:picMkLst>
        </pc:picChg>
        <pc:picChg chg="add mod">
          <ac:chgData name="Shashank Shekhar" userId="S::shashank@edunetfoundation.org::0008d1ff-90e7-469a-9966-0dcad996503d" providerId="AD" clId="Web-{BF8915CD-41A0-336D-FAC2-27125DAA142E}" dt="2023-01-10T06:30:35.384" v="182" actId="1076"/>
          <ac:picMkLst>
            <pc:docMk/>
            <pc:sldMk cId="3918671425" sldId="312"/>
            <ac:picMk id="4" creationId="{538A0DAE-E2B1-3928-9535-B4CC7A22C481}"/>
          </ac:picMkLst>
        </pc:picChg>
      </pc:sldChg>
      <pc:sldChg chg="add del replId">
        <pc:chgData name="Shashank Shekhar" userId="S::shashank@edunetfoundation.org::0008d1ff-90e7-469a-9966-0dcad996503d" providerId="AD" clId="Web-{BF8915CD-41A0-336D-FAC2-27125DAA142E}" dt="2023-01-10T06:43:59.319" v="408"/>
        <pc:sldMkLst>
          <pc:docMk/>
          <pc:sldMk cId="2659502700" sldId="313"/>
        </pc:sldMkLst>
      </pc:sldChg>
      <pc:sldChg chg="add del replId">
        <pc:chgData name="Shashank Shekhar" userId="S::shashank@edunetfoundation.org::0008d1ff-90e7-469a-9966-0dcad996503d" providerId="AD" clId="Web-{BF8915CD-41A0-336D-FAC2-27125DAA142E}" dt="2023-01-10T06:43:59.319" v="409"/>
        <pc:sldMkLst>
          <pc:docMk/>
          <pc:sldMk cId="3750875697" sldId="314"/>
        </pc:sldMkLst>
      </pc:sldChg>
      <pc:sldChg chg="add del replId">
        <pc:chgData name="Shashank Shekhar" userId="S::shashank@edunetfoundation.org::0008d1ff-90e7-469a-9966-0dcad996503d" providerId="AD" clId="Web-{BF8915CD-41A0-336D-FAC2-27125DAA142E}" dt="2023-01-10T06:43:59.319" v="410"/>
        <pc:sldMkLst>
          <pc:docMk/>
          <pc:sldMk cId="2632945043" sldId="315"/>
        </pc:sldMkLst>
      </pc:sldChg>
      <pc:sldChg chg="add del replId">
        <pc:chgData name="Shashank Shekhar" userId="S::shashank@edunetfoundation.org::0008d1ff-90e7-469a-9966-0dcad996503d" providerId="AD" clId="Web-{BF8915CD-41A0-336D-FAC2-27125DAA142E}" dt="2023-01-10T06:43:59.319" v="411"/>
        <pc:sldMkLst>
          <pc:docMk/>
          <pc:sldMk cId="3396131755" sldId="316"/>
        </pc:sldMkLst>
      </pc:sldChg>
      <pc:sldChg chg="addSp modSp add replId">
        <pc:chgData name="Shashank Shekhar" userId="S::shashank@edunetfoundation.org::0008d1ff-90e7-469a-9966-0dcad996503d" providerId="AD" clId="Web-{BF8915CD-41A0-336D-FAC2-27125DAA142E}" dt="2023-01-10T06:43:48.646" v="391" actId="14100"/>
        <pc:sldMkLst>
          <pc:docMk/>
          <pc:sldMk cId="3841599369" sldId="317"/>
        </pc:sldMkLst>
        <pc:spChg chg="add mod">
          <ac:chgData name="Shashank Shekhar" userId="S::shashank@edunetfoundation.org::0008d1ff-90e7-469a-9966-0dcad996503d" providerId="AD" clId="Web-{BF8915CD-41A0-336D-FAC2-27125DAA142E}" dt="2023-01-10T06:43:48.646" v="391" actId="14100"/>
          <ac:spMkLst>
            <pc:docMk/>
            <pc:sldMk cId="3841599369" sldId="317"/>
            <ac:spMk id="2" creationId="{BA6E1942-984A-BAC4-8E51-E36E2562B473}"/>
          </ac:spMkLst>
        </pc:spChg>
      </pc:sldChg>
      <pc:sldChg chg="addSp modSp add replId">
        <pc:chgData name="Shashank Shekhar" userId="S::shashank@edunetfoundation.org::0008d1ff-90e7-469a-9966-0dcad996503d" providerId="AD" clId="Web-{BF8915CD-41A0-336D-FAC2-27125DAA142E}" dt="2023-01-10T06:41:19.782" v="345" actId="14100"/>
        <pc:sldMkLst>
          <pc:docMk/>
          <pc:sldMk cId="1491071566" sldId="318"/>
        </pc:sldMkLst>
        <pc:spChg chg="add mod">
          <ac:chgData name="Shashank Shekhar" userId="S::shashank@edunetfoundation.org::0008d1ff-90e7-469a-9966-0dcad996503d" providerId="AD" clId="Web-{BF8915CD-41A0-336D-FAC2-27125DAA142E}" dt="2023-01-10T06:41:11.219" v="340" actId="20577"/>
          <ac:spMkLst>
            <pc:docMk/>
            <pc:sldMk cId="1491071566" sldId="318"/>
            <ac:spMk id="2" creationId="{564B6A0E-8686-BABA-F179-6A3622518223}"/>
          </ac:spMkLst>
        </pc:spChg>
        <pc:picChg chg="add mod">
          <ac:chgData name="Shashank Shekhar" userId="S::shashank@edunetfoundation.org::0008d1ff-90e7-469a-9966-0dcad996503d" providerId="AD" clId="Web-{BF8915CD-41A0-336D-FAC2-27125DAA142E}" dt="2023-01-10T06:41:17.047" v="343" actId="1076"/>
          <ac:picMkLst>
            <pc:docMk/>
            <pc:sldMk cId="1491071566" sldId="318"/>
            <ac:picMk id="3" creationId="{EC74D42A-3EE8-0C1F-734D-D0BE99813172}"/>
          </ac:picMkLst>
        </pc:picChg>
        <pc:picChg chg="add mod">
          <ac:chgData name="Shashank Shekhar" userId="S::shashank@edunetfoundation.org::0008d1ff-90e7-469a-9966-0dcad996503d" providerId="AD" clId="Web-{BF8915CD-41A0-336D-FAC2-27125DAA142E}" dt="2023-01-10T06:41:19.782" v="345" actId="14100"/>
          <ac:picMkLst>
            <pc:docMk/>
            <pc:sldMk cId="1491071566" sldId="318"/>
            <ac:picMk id="4" creationId="{63C99D4D-C0AD-4FD3-B91D-4D306241926B}"/>
          </ac:picMkLst>
        </pc:picChg>
      </pc:sldChg>
      <pc:sldChg chg="addSp modSp add replId">
        <pc:chgData name="Shashank Shekhar" userId="S::shashank@edunetfoundation.org::0008d1ff-90e7-469a-9966-0dcad996503d" providerId="AD" clId="Web-{BF8915CD-41A0-336D-FAC2-27125DAA142E}" dt="2023-01-10T06:40:07.529" v="315" actId="1076"/>
        <pc:sldMkLst>
          <pc:docMk/>
          <pc:sldMk cId="1973439100" sldId="319"/>
        </pc:sldMkLst>
        <pc:spChg chg="add mod">
          <ac:chgData name="Shashank Shekhar" userId="S::shashank@edunetfoundation.org::0008d1ff-90e7-469a-9966-0dcad996503d" providerId="AD" clId="Web-{BF8915CD-41A0-336D-FAC2-27125DAA142E}" dt="2023-01-10T06:40:02.404" v="311" actId="20577"/>
          <ac:spMkLst>
            <pc:docMk/>
            <pc:sldMk cId="1973439100" sldId="319"/>
            <ac:spMk id="2" creationId="{F323DD3C-F436-5766-8FF0-26553659669B}"/>
          </ac:spMkLst>
        </pc:spChg>
        <pc:picChg chg="add mod">
          <ac:chgData name="Shashank Shekhar" userId="S::shashank@edunetfoundation.org::0008d1ff-90e7-469a-9966-0dcad996503d" providerId="AD" clId="Web-{BF8915CD-41A0-336D-FAC2-27125DAA142E}" dt="2023-01-10T06:40:07.529" v="315" actId="1076"/>
          <ac:picMkLst>
            <pc:docMk/>
            <pc:sldMk cId="1973439100" sldId="319"/>
            <ac:picMk id="3" creationId="{D8E9FD8A-230E-3722-5FF2-167E7462260C}"/>
          </ac:picMkLst>
        </pc:picChg>
      </pc:sldChg>
      <pc:sldChg chg="addSp modSp add replId">
        <pc:chgData name="Shashank Shekhar" userId="S::shashank@edunetfoundation.org::0008d1ff-90e7-469a-9966-0dcad996503d" providerId="AD" clId="Web-{BF8915CD-41A0-336D-FAC2-27125DAA142E}" dt="2023-01-10T06:42:44.003" v="379" actId="1076"/>
        <pc:sldMkLst>
          <pc:docMk/>
          <pc:sldMk cId="1803703722" sldId="320"/>
        </pc:sldMkLst>
        <pc:spChg chg="add mod">
          <ac:chgData name="Shashank Shekhar" userId="S::shashank@edunetfoundation.org::0008d1ff-90e7-469a-9966-0dcad996503d" providerId="AD" clId="Web-{BF8915CD-41A0-336D-FAC2-27125DAA142E}" dt="2023-01-10T06:42:44.003" v="379" actId="1076"/>
          <ac:spMkLst>
            <pc:docMk/>
            <pc:sldMk cId="1803703722" sldId="320"/>
            <ac:spMk id="2" creationId="{F2313814-C850-A96A-D9EF-47DA5C74E561}"/>
          </ac:spMkLst>
        </pc:spChg>
      </pc:sldChg>
      <pc:sldChg chg="add del replId">
        <pc:chgData name="Shashank Shekhar" userId="S::shashank@edunetfoundation.org::0008d1ff-90e7-469a-9966-0dcad996503d" providerId="AD" clId="Web-{BF8915CD-41A0-336D-FAC2-27125DAA142E}" dt="2023-01-10T06:43:59.303" v="392"/>
        <pc:sldMkLst>
          <pc:docMk/>
          <pc:sldMk cId="2626409552" sldId="321"/>
        </pc:sldMkLst>
      </pc:sldChg>
      <pc:sldChg chg="add del replId">
        <pc:chgData name="Shashank Shekhar" userId="S::shashank@edunetfoundation.org::0008d1ff-90e7-469a-9966-0dcad996503d" providerId="AD" clId="Web-{BF8915CD-41A0-336D-FAC2-27125DAA142E}" dt="2023-01-10T06:43:59.303" v="393"/>
        <pc:sldMkLst>
          <pc:docMk/>
          <pc:sldMk cId="3722880047" sldId="322"/>
        </pc:sldMkLst>
      </pc:sldChg>
      <pc:sldChg chg="add del replId">
        <pc:chgData name="Shashank Shekhar" userId="S::shashank@edunetfoundation.org::0008d1ff-90e7-469a-9966-0dcad996503d" providerId="AD" clId="Web-{BF8915CD-41A0-336D-FAC2-27125DAA142E}" dt="2023-01-10T06:43:59.303" v="394"/>
        <pc:sldMkLst>
          <pc:docMk/>
          <pc:sldMk cId="2579300073" sldId="323"/>
        </pc:sldMkLst>
      </pc:sldChg>
      <pc:sldChg chg="add del replId">
        <pc:chgData name="Shashank Shekhar" userId="S::shashank@edunetfoundation.org::0008d1ff-90e7-469a-9966-0dcad996503d" providerId="AD" clId="Web-{BF8915CD-41A0-336D-FAC2-27125DAA142E}" dt="2023-01-10T06:43:59.303" v="395"/>
        <pc:sldMkLst>
          <pc:docMk/>
          <pc:sldMk cId="990602505" sldId="324"/>
        </pc:sldMkLst>
      </pc:sldChg>
      <pc:sldChg chg="add del replId">
        <pc:chgData name="Shashank Shekhar" userId="S::shashank@edunetfoundation.org::0008d1ff-90e7-469a-9966-0dcad996503d" providerId="AD" clId="Web-{BF8915CD-41A0-336D-FAC2-27125DAA142E}" dt="2023-01-10T06:43:59.303" v="396"/>
        <pc:sldMkLst>
          <pc:docMk/>
          <pc:sldMk cId="2131950427" sldId="325"/>
        </pc:sldMkLst>
      </pc:sldChg>
      <pc:sldChg chg="add del replId">
        <pc:chgData name="Shashank Shekhar" userId="S::shashank@edunetfoundation.org::0008d1ff-90e7-469a-9966-0dcad996503d" providerId="AD" clId="Web-{BF8915CD-41A0-336D-FAC2-27125DAA142E}" dt="2023-01-10T06:43:59.303" v="397"/>
        <pc:sldMkLst>
          <pc:docMk/>
          <pc:sldMk cId="3385183813" sldId="326"/>
        </pc:sldMkLst>
      </pc:sldChg>
      <pc:sldChg chg="add del replId">
        <pc:chgData name="Shashank Shekhar" userId="S::shashank@edunetfoundation.org::0008d1ff-90e7-469a-9966-0dcad996503d" providerId="AD" clId="Web-{BF8915CD-41A0-336D-FAC2-27125DAA142E}" dt="2023-01-10T06:43:59.303" v="398"/>
        <pc:sldMkLst>
          <pc:docMk/>
          <pc:sldMk cId="186139710" sldId="327"/>
        </pc:sldMkLst>
      </pc:sldChg>
      <pc:sldChg chg="add del replId">
        <pc:chgData name="Shashank Shekhar" userId="S::shashank@edunetfoundation.org::0008d1ff-90e7-469a-9966-0dcad996503d" providerId="AD" clId="Web-{BF8915CD-41A0-336D-FAC2-27125DAA142E}" dt="2023-01-10T06:43:59.303" v="399"/>
        <pc:sldMkLst>
          <pc:docMk/>
          <pc:sldMk cId="263377586" sldId="328"/>
        </pc:sldMkLst>
      </pc:sldChg>
      <pc:sldChg chg="add del replId">
        <pc:chgData name="Shashank Shekhar" userId="S::shashank@edunetfoundation.org::0008d1ff-90e7-469a-9966-0dcad996503d" providerId="AD" clId="Web-{BF8915CD-41A0-336D-FAC2-27125DAA142E}" dt="2023-01-10T06:43:59.303" v="400"/>
        <pc:sldMkLst>
          <pc:docMk/>
          <pc:sldMk cId="2184944727" sldId="329"/>
        </pc:sldMkLst>
      </pc:sldChg>
      <pc:sldChg chg="add del replId">
        <pc:chgData name="Shashank Shekhar" userId="S::shashank@edunetfoundation.org::0008d1ff-90e7-469a-9966-0dcad996503d" providerId="AD" clId="Web-{BF8915CD-41A0-336D-FAC2-27125DAA142E}" dt="2023-01-10T06:43:59.303" v="401"/>
        <pc:sldMkLst>
          <pc:docMk/>
          <pc:sldMk cId="3817078325" sldId="330"/>
        </pc:sldMkLst>
      </pc:sldChg>
      <pc:sldChg chg="add del replId">
        <pc:chgData name="Shashank Shekhar" userId="S::shashank@edunetfoundation.org::0008d1ff-90e7-469a-9966-0dcad996503d" providerId="AD" clId="Web-{BF8915CD-41A0-336D-FAC2-27125DAA142E}" dt="2023-01-10T06:43:59.303" v="402"/>
        <pc:sldMkLst>
          <pc:docMk/>
          <pc:sldMk cId="3777179121" sldId="331"/>
        </pc:sldMkLst>
      </pc:sldChg>
      <pc:sldChg chg="add del replId">
        <pc:chgData name="Shashank Shekhar" userId="S::shashank@edunetfoundation.org::0008d1ff-90e7-469a-9966-0dcad996503d" providerId="AD" clId="Web-{BF8915CD-41A0-336D-FAC2-27125DAA142E}" dt="2023-01-10T06:43:59.303" v="403"/>
        <pc:sldMkLst>
          <pc:docMk/>
          <pc:sldMk cId="4129535890" sldId="332"/>
        </pc:sldMkLst>
      </pc:sldChg>
      <pc:sldChg chg="add del replId">
        <pc:chgData name="Shashank Shekhar" userId="S::shashank@edunetfoundation.org::0008d1ff-90e7-469a-9966-0dcad996503d" providerId="AD" clId="Web-{BF8915CD-41A0-336D-FAC2-27125DAA142E}" dt="2023-01-10T06:43:59.303" v="404"/>
        <pc:sldMkLst>
          <pc:docMk/>
          <pc:sldMk cId="751383519" sldId="333"/>
        </pc:sldMkLst>
      </pc:sldChg>
      <pc:sldChg chg="add del replId">
        <pc:chgData name="Shashank Shekhar" userId="S::shashank@edunetfoundation.org::0008d1ff-90e7-469a-9966-0dcad996503d" providerId="AD" clId="Web-{BF8915CD-41A0-336D-FAC2-27125DAA142E}" dt="2023-01-10T06:43:59.319" v="405"/>
        <pc:sldMkLst>
          <pc:docMk/>
          <pc:sldMk cId="1104930302" sldId="334"/>
        </pc:sldMkLst>
      </pc:sldChg>
      <pc:sldChg chg="add del replId">
        <pc:chgData name="Shashank Shekhar" userId="S::shashank@edunetfoundation.org::0008d1ff-90e7-469a-9966-0dcad996503d" providerId="AD" clId="Web-{BF8915CD-41A0-336D-FAC2-27125DAA142E}" dt="2023-01-10T06:43:59.319" v="406"/>
        <pc:sldMkLst>
          <pc:docMk/>
          <pc:sldMk cId="3007881424" sldId="335"/>
        </pc:sldMkLst>
      </pc:sldChg>
      <pc:sldChg chg="add del replId">
        <pc:chgData name="Shashank Shekhar" userId="S::shashank@edunetfoundation.org::0008d1ff-90e7-469a-9966-0dcad996503d" providerId="AD" clId="Web-{BF8915CD-41A0-336D-FAC2-27125DAA142E}" dt="2023-01-10T06:43:59.319" v="407"/>
        <pc:sldMkLst>
          <pc:docMk/>
          <pc:sldMk cId="1444402675" sldId="336"/>
        </pc:sldMkLst>
      </pc:sldChg>
    </pc:docChg>
  </pc:docChgLst>
  <pc:docChgLst>
    <pc:chgData name="Shashank Shekhar" userId="S::shashank@edunetfoundation.org::0008d1ff-90e7-469a-9966-0dcad996503d" providerId="AD" clId="Web-{1B210C55-C47F-2908-5B1C-801FD92E0023}"/>
    <pc:docChg chg="addSld delSld modSld">
      <pc:chgData name="Shashank Shekhar" userId="S::shashank@edunetfoundation.org::0008d1ff-90e7-469a-9966-0dcad996503d" providerId="AD" clId="Web-{1B210C55-C47F-2908-5B1C-801FD92E0023}" dt="2023-01-12T07:40:10.453" v="27"/>
      <pc:docMkLst>
        <pc:docMk/>
      </pc:docMkLst>
      <pc:sldChg chg="delSp">
        <pc:chgData name="Shashank Shekhar" userId="S::shashank@edunetfoundation.org::0008d1ff-90e7-469a-9966-0dcad996503d" providerId="AD" clId="Web-{1B210C55-C47F-2908-5B1C-801FD92E0023}" dt="2023-01-12T07:39:54.765" v="12"/>
        <pc:sldMkLst>
          <pc:docMk/>
          <pc:sldMk cId="785673249" sldId="305"/>
        </pc:sldMkLst>
        <pc:spChg chg="del">
          <ac:chgData name="Shashank Shekhar" userId="S::shashank@edunetfoundation.org::0008d1ff-90e7-469a-9966-0dcad996503d" providerId="AD" clId="Web-{1B210C55-C47F-2908-5B1C-801FD92E0023}" dt="2023-01-12T07:39:54.249" v="11"/>
          <ac:spMkLst>
            <pc:docMk/>
            <pc:sldMk cId="785673249" sldId="305"/>
            <ac:spMk id="3" creationId="{67F36C4A-B938-3DC0-2608-33CE19EF88BD}"/>
          </ac:spMkLst>
        </pc:spChg>
        <pc:picChg chg="del">
          <ac:chgData name="Shashank Shekhar" userId="S::shashank@edunetfoundation.org::0008d1ff-90e7-469a-9966-0dcad996503d" providerId="AD" clId="Web-{1B210C55-C47F-2908-5B1C-801FD92E0023}" dt="2023-01-12T07:39:54.765" v="12"/>
          <ac:picMkLst>
            <pc:docMk/>
            <pc:sldMk cId="785673249" sldId="305"/>
            <ac:picMk id="2" creationId="{AA56E1B7-8235-E50C-7380-D5087E11ABD8}"/>
          </ac:picMkLst>
        </pc:picChg>
      </pc:sldChg>
      <pc:sldChg chg="add replId">
        <pc:chgData name="Shashank Shekhar" userId="S::shashank@edunetfoundation.org::0008d1ff-90e7-469a-9966-0dcad996503d" providerId="AD" clId="Web-{1B210C55-C47F-2908-5B1C-801FD92E0023}" dt="2023-01-12T07:39:59.077" v="13"/>
        <pc:sldMkLst>
          <pc:docMk/>
          <pc:sldMk cId="121417752" sldId="306"/>
        </pc:sldMkLst>
      </pc:sldChg>
      <pc:sldChg chg="del">
        <pc:chgData name="Shashank Shekhar" userId="S::shashank@edunetfoundation.org::0008d1ff-90e7-469a-9966-0dcad996503d" providerId="AD" clId="Web-{1B210C55-C47F-2908-5B1C-801FD92E0023}" dt="2023-01-12T07:39:48.530" v="10"/>
        <pc:sldMkLst>
          <pc:docMk/>
          <pc:sldMk cId="4119359226" sldId="306"/>
        </pc:sldMkLst>
      </pc:sldChg>
      <pc:sldChg chg="add replId">
        <pc:chgData name="Shashank Shekhar" userId="S::shashank@edunetfoundation.org::0008d1ff-90e7-469a-9966-0dcad996503d" providerId="AD" clId="Web-{1B210C55-C47F-2908-5B1C-801FD92E0023}" dt="2023-01-12T07:40:02.484" v="14"/>
        <pc:sldMkLst>
          <pc:docMk/>
          <pc:sldMk cId="1966911582" sldId="307"/>
        </pc:sldMkLst>
      </pc:sldChg>
      <pc:sldChg chg="del">
        <pc:chgData name="Shashank Shekhar" userId="S::shashank@edunetfoundation.org::0008d1ff-90e7-469a-9966-0dcad996503d" providerId="AD" clId="Web-{1B210C55-C47F-2908-5B1C-801FD92E0023}" dt="2023-01-12T07:39:48.530" v="8"/>
        <pc:sldMkLst>
          <pc:docMk/>
          <pc:sldMk cId="3772655040" sldId="307"/>
        </pc:sldMkLst>
      </pc:sldChg>
      <pc:sldChg chg="add replId">
        <pc:chgData name="Shashank Shekhar" userId="S::shashank@edunetfoundation.org::0008d1ff-90e7-469a-9966-0dcad996503d" providerId="AD" clId="Web-{1B210C55-C47F-2908-5B1C-801FD92E0023}" dt="2023-01-12T07:40:02.515" v="15"/>
        <pc:sldMkLst>
          <pc:docMk/>
          <pc:sldMk cId="1282508775" sldId="308"/>
        </pc:sldMkLst>
      </pc:sldChg>
      <pc:sldChg chg="del">
        <pc:chgData name="Shashank Shekhar" userId="S::shashank@edunetfoundation.org::0008d1ff-90e7-469a-9966-0dcad996503d" providerId="AD" clId="Web-{1B210C55-C47F-2908-5B1C-801FD92E0023}" dt="2023-01-12T07:39:48.530" v="9"/>
        <pc:sldMkLst>
          <pc:docMk/>
          <pc:sldMk cId="3404010519" sldId="308"/>
        </pc:sldMkLst>
      </pc:sldChg>
      <pc:sldChg chg="add replId">
        <pc:chgData name="Shashank Shekhar" userId="S::shashank@edunetfoundation.org::0008d1ff-90e7-469a-9966-0dcad996503d" providerId="AD" clId="Web-{1B210C55-C47F-2908-5B1C-801FD92E0023}" dt="2023-01-12T07:40:05.984" v="16"/>
        <pc:sldMkLst>
          <pc:docMk/>
          <pc:sldMk cId="265606279" sldId="309"/>
        </pc:sldMkLst>
      </pc:sldChg>
      <pc:sldChg chg="del">
        <pc:chgData name="Shashank Shekhar" userId="S::shashank@edunetfoundation.org::0008d1ff-90e7-469a-9966-0dcad996503d" providerId="AD" clId="Web-{1B210C55-C47F-2908-5B1C-801FD92E0023}" dt="2023-01-12T07:39:48.530" v="4"/>
        <pc:sldMkLst>
          <pc:docMk/>
          <pc:sldMk cId="3162875144" sldId="309"/>
        </pc:sldMkLst>
      </pc:sldChg>
      <pc:sldChg chg="add replId">
        <pc:chgData name="Shashank Shekhar" userId="S::shashank@edunetfoundation.org::0008d1ff-90e7-469a-9966-0dcad996503d" providerId="AD" clId="Web-{1B210C55-C47F-2908-5B1C-801FD92E0023}" dt="2023-01-12T07:40:06.015" v="17"/>
        <pc:sldMkLst>
          <pc:docMk/>
          <pc:sldMk cId="435821660" sldId="310"/>
        </pc:sldMkLst>
      </pc:sldChg>
      <pc:sldChg chg="del">
        <pc:chgData name="Shashank Shekhar" userId="S::shashank@edunetfoundation.org::0008d1ff-90e7-469a-9966-0dcad996503d" providerId="AD" clId="Web-{1B210C55-C47F-2908-5B1C-801FD92E0023}" dt="2023-01-12T07:39:48.530" v="5"/>
        <pc:sldMkLst>
          <pc:docMk/>
          <pc:sldMk cId="3974611785" sldId="310"/>
        </pc:sldMkLst>
      </pc:sldChg>
      <pc:sldChg chg="add replId">
        <pc:chgData name="Shashank Shekhar" userId="S::shashank@edunetfoundation.org::0008d1ff-90e7-469a-9966-0dcad996503d" providerId="AD" clId="Web-{1B210C55-C47F-2908-5B1C-801FD92E0023}" dt="2023-01-12T07:40:06.046" v="18"/>
        <pc:sldMkLst>
          <pc:docMk/>
          <pc:sldMk cId="3384640681" sldId="311"/>
        </pc:sldMkLst>
      </pc:sldChg>
      <pc:sldChg chg="del">
        <pc:chgData name="Shashank Shekhar" userId="S::shashank@edunetfoundation.org::0008d1ff-90e7-469a-9966-0dcad996503d" providerId="AD" clId="Web-{1B210C55-C47F-2908-5B1C-801FD92E0023}" dt="2023-01-12T07:39:48.530" v="6"/>
        <pc:sldMkLst>
          <pc:docMk/>
          <pc:sldMk cId="3684533699" sldId="311"/>
        </pc:sldMkLst>
      </pc:sldChg>
      <pc:sldChg chg="add replId">
        <pc:chgData name="Shashank Shekhar" userId="S::shashank@edunetfoundation.org::0008d1ff-90e7-469a-9966-0dcad996503d" providerId="AD" clId="Web-{1B210C55-C47F-2908-5B1C-801FD92E0023}" dt="2023-01-12T07:40:06.062" v="19"/>
        <pc:sldMkLst>
          <pc:docMk/>
          <pc:sldMk cId="1085895196" sldId="312"/>
        </pc:sldMkLst>
      </pc:sldChg>
      <pc:sldChg chg="del">
        <pc:chgData name="Shashank Shekhar" userId="S::shashank@edunetfoundation.org::0008d1ff-90e7-469a-9966-0dcad996503d" providerId="AD" clId="Web-{1B210C55-C47F-2908-5B1C-801FD92E0023}" dt="2023-01-12T07:39:48.530" v="7"/>
        <pc:sldMkLst>
          <pc:docMk/>
          <pc:sldMk cId="3918671425" sldId="312"/>
        </pc:sldMkLst>
      </pc:sldChg>
      <pc:sldChg chg="add replId">
        <pc:chgData name="Shashank Shekhar" userId="S::shashank@edunetfoundation.org::0008d1ff-90e7-469a-9966-0dcad996503d" providerId="AD" clId="Web-{1B210C55-C47F-2908-5B1C-801FD92E0023}" dt="2023-01-12T07:40:10.250" v="20"/>
        <pc:sldMkLst>
          <pc:docMk/>
          <pc:sldMk cId="2369691512" sldId="313"/>
        </pc:sldMkLst>
      </pc:sldChg>
      <pc:sldChg chg="add replId">
        <pc:chgData name="Shashank Shekhar" userId="S::shashank@edunetfoundation.org::0008d1ff-90e7-469a-9966-0dcad996503d" providerId="AD" clId="Web-{1B210C55-C47F-2908-5B1C-801FD92E0023}" dt="2023-01-12T07:40:10.281" v="21"/>
        <pc:sldMkLst>
          <pc:docMk/>
          <pc:sldMk cId="291161168" sldId="314"/>
        </pc:sldMkLst>
      </pc:sldChg>
      <pc:sldChg chg="add replId">
        <pc:chgData name="Shashank Shekhar" userId="S::shashank@edunetfoundation.org::0008d1ff-90e7-469a-9966-0dcad996503d" providerId="AD" clId="Web-{1B210C55-C47F-2908-5B1C-801FD92E0023}" dt="2023-01-12T07:40:10.312" v="22"/>
        <pc:sldMkLst>
          <pc:docMk/>
          <pc:sldMk cId="1931371281" sldId="315"/>
        </pc:sldMkLst>
      </pc:sldChg>
      <pc:sldChg chg="add replId">
        <pc:chgData name="Shashank Shekhar" userId="S::shashank@edunetfoundation.org::0008d1ff-90e7-469a-9966-0dcad996503d" providerId="AD" clId="Web-{1B210C55-C47F-2908-5B1C-801FD92E0023}" dt="2023-01-12T07:40:10.343" v="23"/>
        <pc:sldMkLst>
          <pc:docMk/>
          <pc:sldMk cId="3404475581" sldId="316"/>
        </pc:sldMkLst>
      </pc:sldChg>
      <pc:sldChg chg="add replId">
        <pc:chgData name="Shashank Shekhar" userId="S::shashank@edunetfoundation.org::0008d1ff-90e7-469a-9966-0dcad996503d" providerId="AD" clId="Web-{1B210C55-C47F-2908-5B1C-801FD92E0023}" dt="2023-01-12T07:40:10.359" v="24"/>
        <pc:sldMkLst>
          <pc:docMk/>
          <pc:sldMk cId="3143590826" sldId="317"/>
        </pc:sldMkLst>
      </pc:sldChg>
      <pc:sldChg chg="del">
        <pc:chgData name="Shashank Shekhar" userId="S::shashank@edunetfoundation.org::0008d1ff-90e7-469a-9966-0dcad996503d" providerId="AD" clId="Web-{1B210C55-C47F-2908-5B1C-801FD92E0023}" dt="2023-01-12T07:39:48.515" v="0"/>
        <pc:sldMkLst>
          <pc:docMk/>
          <pc:sldMk cId="3841599369" sldId="317"/>
        </pc:sldMkLst>
      </pc:sldChg>
      <pc:sldChg chg="del">
        <pc:chgData name="Shashank Shekhar" userId="S::shashank@edunetfoundation.org::0008d1ff-90e7-469a-9966-0dcad996503d" providerId="AD" clId="Web-{1B210C55-C47F-2908-5B1C-801FD92E0023}" dt="2023-01-12T07:39:48.515" v="1"/>
        <pc:sldMkLst>
          <pc:docMk/>
          <pc:sldMk cId="1491071566" sldId="318"/>
        </pc:sldMkLst>
      </pc:sldChg>
      <pc:sldChg chg="add replId">
        <pc:chgData name="Shashank Shekhar" userId="S::shashank@edunetfoundation.org::0008d1ff-90e7-469a-9966-0dcad996503d" providerId="AD" clId="Web-{1B210C55-C47F-2908-5B1C-801FD92E0023}" dt="2023-01-12T07:40:10.390" v="25"/>
        <pc:sldMkLst>
          <pc:docMk/>
          <pc:sldMk cId="2517811768" sldId="318"/>
        </pc:sldMkLst>
      </pc:sldChg>
      <pc:sldChg chg="del">
        <pc:chgData name="Shashank Shekhar" userId="S::shashank@edunetfoundation.org::0008d1ff-90e7-469a-9966-0dcad996503d" providerId="AD" clId="Web-{1B210C55-C47F-2908-5B1C-801FD92E0023}" dt="2023-01-12T07:39:48.515" v="2"/>
        <pc:sldMkLst>
          <pc:docMk/>
          <pc:sldMk cId="1973439100" sldId="319"/>
        </pc:sldMkLst>
      </pc:sldChg>
      <pc:sldChg chg="add replId">
        <pc:chgData name="Shashank Shekhar" userId="S::shashank@edunetfoundation.org::0008d1ff-90e7-469a-9966-0dcad996503d" providerId="AD" clId="Web-{1B210C55-C47F-2908-5B1C-801FD92E0023}" dt="2023-01-12T07:40:10.422" v="26"/>
        <pc:sldMkLst>
          <pc:docMk/>
          <pc:sldMk cId="4169066281" sldId="319"/>
        </pc:sldMkLst>
      </pc:sldChg>
      <pc:sldChg chg="del">
        <pc:chgData name="Shashank Shekhar" userId="S::shashank@edunetfoundation.org::0008d1ff-90e7-469a-9966-0dcad996503d" providerId="AD" clId="Web-{1B210C55-C47F-2908-5B1C-801FD92E0023}" dt="2023-01-12T07:39:48.530" v="3"/>
        <pc:sldMkLst>
          <pc:docMk/>
          <pc:sldMk cId="1803703722" sldId="320"/>
        </pc:sldMkLst>
      </pc:sldChg>
      <pc:sldChg chg="add replId">
        <pc:chgData name="Shashank Shekhar" userId="S::shashank@edunetfoundation.org::0008d1ff-90e7-469a-9966-0dcad996503d" providerId="AD" clId="Web-{1B210C55-C47F-2908-5B1C-801FD92E0023}" dt="2023-01-12T07:40:10.453" v="27"/>
        <pc:sldMkLst>
          <pc:docMk/>
          <pc:sldMk cId="2922598332" sldId="320"/>
        </pc:sldMkLst>
      </pc:sldChg>
    </pc:docChg>
  </pc:docChgLst>
  <pc:docChgLst>
    <pc:chgData name="Pravin Prajapati" userId="S::pravin@edunetfoundation.org::9f0ce95f-5aee-43b0-8285-2e8ab565fdaa" providerId="AD" clId="Web-{49C2BF3F-5D56-F8CA-5A55-DC9E3F12842A}"/>
    <pc:docChg chg="modSld">
      <pc:chgData name="Pravin Prajapati" userId="S::pravin@edunetfoundation.org::9f0ce95f-5aee-43b0-8285-2e8ab565fdaa" providerId="AD" clId="Web-{49C2BF3F-5D56-F8CA-5A55-DC9E3F12842A}" dt="2022-05-07T15:37:19.655" v="6" actId="20577"/>
      <pc:docMkLst>
        <pc:docMk/>
      </pc:docMkLst>
      <pc:sldChg chg="modSp">
        <pc:chgData name="Pravin Prajapati" userId="S::pravin@edunetfoundation.org::9f0ce95f-5aee-43b0-8285-2e8ab565fdaa" providerId="AD" clId="Web-{49C2BF3F-5D56-F8CA-5A55-DC9E3F12842A}" dt="2022-05-07T15:37:19.655" v="6" actId="20577"/>
        <pc:sldMkLst>
          <pc:docMk/>
          <pc:sldMk cId="1464327425" sldId="257"/>
        </pc:sldMkLst>
        <pc:spChg chg="mod">
          <ac:chgData name="Pravin Prajapati" userId="S::pravin@edunetfoundation.org::9f0ce95f-5aee-43b0-8285-2e8ab565fdaa" providerId="AD" clId="Web-{49C2BF3F-5D56-F8CA-5A55-DC9E3F12842A}" dt="2022-05-07T15:37:19.655" v="6" actId="20577"/>
          <ac:spMkLst>
            <pc:docMk/>
            <pc:sldMk cId="1464327425" sldId="257"/>
            <ac:spMk id="5" creationId="{741FDA16-5F26-D116-FC2E-05C7CC8E5F23}"/>
          </ac:spMkLst>
        </pc:spChg>
      </pc:sldChg>
    </pc:docChg>
  </pc:docChgLst>
  <pc:docChgLst>
    <pc:chgData name="Pravin Prajapati" userId="S::pravin@edunetfoundation.org::9f0ce95f-5aee-43b0-8285-2e8ab565fdaa" providerId="AD" clId="Web-{2B0F102D-5B9B-0BBD-3811-38855A6AABC6}"/>
    <pc:docChg chg="modSld">
      <pc:chgData name="Pravin Prajapati" userId="S::pravin@edunetfoundation.org::9f0ce95f-5aee-43b0-8285-2e8ab565fdaa" providerId="AD" clId="Web-{2B0F102D-5B9B-0BBD-3811-38855A6AABC6}" dt="2022-07-01T11:15:43.489" v="170" actId="1076"/>
      <pc:docMkLst>
        <pc:docMk/>
      </pc:docMkLst>
      <pc:sldChg chg="modSp">
        <pc:chgData name="Pravin Prajapati" userId="S::pravin@edunetfoundation.org::9f0ce95f-5aee-43b0-8285-2e8ab565fdaa" providerId="AD" clId="Web-{2B0F102D-5B9B-0BBD-3811-38855A6AABC6}" dt="2022-07-01T11:07:28.005" v="19" actId="20577"/>
        <pc:sldMkLst>
          <pc:docMk/>
          <pc:sldMk cId="1464327425" sldId="257"/>
        </pc:sldMkLst>
        <pc:spChg chg="mod">
          <ac:chgData name="Pravin Prajapati" userId="S::pravin@edunetfoundation.org::9f0ce95f-5aee-43b0-8285-2e8ab565fdaa" providerId="AD" clId="Web-{2B0F102D-5B9B-0BBD-3811-38855A6AABC6}" dt="2022-07-01T11:07:28.005" v="19" actId="20577"/>
          <ac:spMkLst>
            <pc:docMk/>
            <pc:sldMk cId="1464327425" sldId="257"/>
            <ac:spMk id="4" creationId="{28DA0EBF-BFA8-52C6-9DAB-63F85DD7A07F}"/>
          </ac:spMkLst>
        </pc:spChg>
      </pc:sldChg>
      <pc:sldChg chg="modSp">
        <pc:chgData name="Pravin Prajapati" userId="S::pravin@edunetfoundation.org::9f0ce95f-5aee-43b0-8285-2e8ab565fdaa" providerId="AD" clId="Web-{2B0F102D-5B9B-0BBD-3811-38855A6AABC6}" dt="2022-07-01T11:07:52.975" v="24" actId="1076"/>
        <pc:sldMkLst>
          <pc:docMk/>
          <pc:sldMk cId="191993363" sldId="258"/>
        </pc:sldMkLst>
        <pc:spChg chg="mod">
          <ac:chgData name="Pravin Prajapati" userId="S::pravin@edunetfoundation.org::9f0ce95f-5aee-43b0-8285-2e8ab565fdaa" providerId="AD" clId="Web-{2B0F102D-5B9B-0BBD-3811-38855A6AABC6}" dt="2022-07-01T11:07:41.006" v="22" actId="14100"/>
          <ac:spMkLst>
            <pc:docMk/>
            <pc:sldMk cId="191993363" sldId="258"/>
            <ac:spMk id="5" creationId="{AC76934A-C40C-802D-FA91-080CF78DF0B9}"/>
          </ac:spMkLst>
        </pc:spChg>
        <pc:spChg chg="mod">
          <ac:chgData name="Pravin Prajapati" userId="S::pravin@edunetfoundation.org::9f0ce95f-5aee-43b0-8285-2e8ab565fdaa" providerId="AD" clId="Web-{2B0F102D-5B9B-0BBD-3811-38855A6AABC6}" dt="2022-07-01T11:07:52.975" v="24" actId="1076"/>
          <ac:spMkLst>
            <pc:docMk/>
            <pc:sldMk cId="191993363" sldId="258"/>
            <ac:spMk id="980" creationId="{7FBD7ED1-665D-9CAC-86E4-DC1AD83C6EB3}"/>
          </ac:spMkLst>
        </pc:spChg>
        <pc:graphicFrameChg chg="mod">
          <ac:chgData name="Pravin Prajapati" userId="S::pravin@edunetfoundation.org::9f0ce95f-5aee-43b0-8285-2e8ab565fdaa" providerId="AD" clId="Web-{2B0F102D-5B9B-0BBD-3811-38855A6AABC6}" dt="2022-07-01T11:07:49.600" v="23" actId="1076"/>
          <ac:graphicFrameMkLst>
            <pc:docMk/>
            <pc:sldMk cId="191993363" sldId="258"/>
            <ac:graphicFrameMk id="9" creationId="{D25D2D3A-1895-30A3-EAF5-BF4C6F9F0D8F}"/>
          </ac:graphicFrameMkLst>
        </pc:graphicFrameChg>
      </pc:sldChg>
      <pc:sldChg chg="modSp">
        <pc:chgData name="Pravin Prajapati" userId="S::pravin@edunetfoundation.org::9f0ce95f-5aee-43b0-8285-2e8ab565fdaa" providerId="AD" clId="Web-{2B0F102D-5B9B-0BBD-3811-38855A6AABC6}" dt="2022-07-01T11:08:08.381" v="27" actId="1076"/>
        <pc:sldMkLst>
          <pc:docMk/>
          <pc:sldMk cId="2674905746" sldId="259"/>
        </pc:sldMkLst>
        <pc:spChg chg="mod">
          <ac:chgData name="Pravin Prajapati" userId="S::pravin@edunetfoundation.org::9f0ce95f-5aee-43b0-8285-2e8ab565fdaa" providerId="AD" clId="Web-{2B0F102D-5B9B-0BBD-3811-38855A6AABC6}" dt="2022-07-01T11:08:08.381" v="27" actId="1076"/>
          <ac:spMkLst>
            <pc:docMk/>
            <pc:sldMk cId="2674905746" sldId="259"/>
            <ac:spMk id="2" creationId="{407F8BE2-B8F3-A46C-B1E6-0C2828A7B1EB}"/>
          </ac:spMkLst>
        </pc:spChg>
        <pc:spChg chg="mod">
          <ac:chgData name="Pravin Prajapati" userId="S::pravin@edunetfoundation.org::9f0ce95f-5aee-43b0-8285-2e8ab565fdaa" providerId="AD" clId="Web-{2B0F102D-5B9B-0BBD-3811-38855A6AABC6}" dt="2022-07-01T11:07:59.194" v="25" actId="20577"/>
          <ac:spMkLst>
            <pc:docMk/>
            <pc:sldMk cId="2674905746" sldId="259"/>
            <ac:spMk id="5" creationId="{E2B743A6-6C49-BF29-33F4-9EA2A6E7C7CA}"/>
          </ac:spMkLst>
        </pc:spChg>
        <pc:spChg chg="mod">
          <ac:chgData name="Pravin Prajapati" userId="S::pravin@edunetfoundation.org::9f0ce95f-5aee-43b0-8285-2e8ab565fdaa" providerId="AD" clId="Web-{2B0F102D-5B9B-0BBD-3811-38855A6AABC6}" dt="2022-07-01T11:08:04.491" v="26" actId="1076"/>
          <ac:spMkLst>
            <pc:docMk/>
            <pc:sldMk cId="2674905746" sldId="259"/>
            <ac:spMk id="7" creationId="{15BF5FBD-7D23-612E-B44C-653E2D40666B}"/>
          </ac:spMkLst>
        </pc:spChg>
      </pc:sldChg>
      <pc:sldChg chg="addSp delSp modSp">
        <pc:chgData name="Pravin Prajapati" userId="S::pravin@edunetfoundation.org::9f0ce95f-5aee-43b0-8285-2e8ab565fdaa" providerId="AD" clId="Web-{2B0F102D-5B9B-0BBD-3811-38855A6AABC6}" dt="2022-07-01T11:09:31.712" v="48" actId="1076"/>
        <pc:sldMkLst>
          <pc:docMk/>
          <pc:sldMk cId="2007927115" sldId="260"/>
        </pc:sldMkLst>
        <pc:spChg chg="del">
          <ac:chgData name="Pravin Prajapati" userId="S::pravin@edunetfoundation.org::9f0ce95f-5aee-43b0-8285-2e8ab565fdaa" providerId="AD" clId="Web-{2B0F102D-5B9B-0BBD-3811-38855A6AABC6}" dt="2022-07-01T11:08:22.788" v="29"/>
          <ac:spMkLst>
            <pc:docMk/>
            <pc:sldMk cId="2007927115" sldId="260"/>
            <ac:spMk id="2" creationId="{EAA261C5-F62D-59B7-F36A-8796E128F5E4}"/>
          </ac:spMkLst>
        </pc:spChg>
        <pc:spChg chg="mod">
          <ac:chgData name="Pravin Prajapati" userId="S::pravin@edunetfoundation.org::9f0ce95f-5aee-43b0-8285-2e8ab565fdaa" providerId="AD" clId="Web-{2B0F102D-5B9B-0BBD-3811-38855A6AABC6}" dt="2022-07-01T11:09:24.259" v="47" actId="1076"/>
          <ac:spMkLst>
            <pc:docMk/>
            <pc:sldMk cId="2007927115" sldId="260"/>
            <ac:spMk id="3" creationId="{E08FD652-37DA-5093-12BD-562DCB93B8F2}"/>
          </ac:spMkLst>
        </pc:spChg>
        <pc:spChg chg="mod">
          <ac:chgData name="Pravin Prajapati" userId="S::pravin@edunetfoundation.org::9f0ce95f-5aee-43b0-8285-2e8ab565fdaa" providerId="AD" clId="Web-{2B0F102D-5B9B-0BBD-3811-38855A6AABC6}" dt="2022-07-01T11:08:27.163" v="30" actId="1076"/>
          <ac:spMkLst>
            <pc:docMk/>
            <pc:sldMk cId="2007927115" sldId="260"/>
            <ac:spMk id="5" creationId="{017E5445-2A5E-A432-6F19-C6EAFB72A9D1}"/>
          </ac:spMkLst>
        </pc:spChg>
        <pc:spChg chg="add mod">
          <ac:chgData name="Pravin Prajapati" userId="S::pravin@edunetfoundation.org::9f0ce95f-5aee-43b0-8285-2e8ab565fdaa" providerId="AD" clId="Web-{2B0F102D-5B9B-0BBD-3811-38855A6AABC6}" dt="2022-07-01T11:09:31.712" v="48" actId="1076"/>
          <ac:spMkLst>
            <pc:docMk/>
            <pc:sldMk cId="2007927115" sldId="260"/>
            <ac:spMk id="6" creationId="{9DFFE7FE-5429-CE2E-AE0F-FDDF99C9BD78}"/>
          </ac:spMkLst>
        </pc:spChg>
        <pc:picChg chg="mod">
          <ac:chgData name="Pravin Prajapati" userId="S::pravin@edunetfoundation.org::9f0ce95f-5aee-43b0-8285-2e8ab565fdaa" providerId="AD" clId="Web-{2B0F102D-5B9B-0BBD-3811-38855A6AABC6}" dt="2022-07-01T11:08:29.976" v="31" actId="1076"/>
          <ac:picMkLst>
            <pc:docMk/>
            <pc:sldMk cId="2007927115" sldId="260"/>
            <ac:picMk id="4" creationId="{B2CBDC89-3959-BCE1-9A21-BA95454C6829}"/>
          </ac:picMkLst>
        </pc:picChg>
      </pc:sldChg>
      <pc:sldChg chg="modSp">
        <pc:chgData name="Pravin Prajapati" userId="S::pravin@edunetfoundation.org::9f0ce95f-5aee-43b0-8285-2e8ab565fdaa" providerId="AD" clId="Web-{2B0F102D-5B9B-0BBD-3811-38855A6AABC6}" dt="2022-07-01T11:09:44.931" v="49" actId="20577"/>
        <pc:sldMkLst>
          <pc:docMk/>
          <pc:sldMk cId="12027088" sldId="261"/>
        </pc:sldMkLst>
        <pc:spChg chg="mod">
          <ac:chgData name="Pravin Prajapati" userId="S::pravin@edunetfoundation.org::9f0ce95f-5aee-43b0-8285-2e8ab565fdaa" providerId="AD" clId="Web-{2B0F102D-5B9B-0BBD-3811-38855A6AABC6}" dt="2022-07-01T11:09:44.931" v="49" actId="20577"/>
          <ac:spMkLst>
            <pc:docMk/>
            <pc:sldMk cId="12027088" sldId="261"/>
            <ac:spMk id="4" creationId="{F0833139-FFE6-30BE-BC88-1CA763D014B6}"/>
          </ac:spMkLst>
        </pc:spChg>
      </pc:sldChg>
      <pc:sldChg chg="modSp">
        <pc:chgData name="Pravin Prajapati" userId="S::pravin@edunetfoundation.org::9f0ce95f-5aee-43b0-8285-2e8ab565fdaa" providerId="AD" clId="Web-{2B0F102D-5B9B-0BBD-3811-38855A6AABC6}" dt="2022-07-01T11:10:25.167" v="53" actId="14100"/>
        <pc:sldMkLst>
          <pc:docMk/>
          <pc:sldMk cId="2892038124" sldId="265"/>
        </pc:sldMkLst>
        <pc:spChg chg="mod">
          <ac:chgData name="Pravin Prajapati" userId="S::pravin@edunetfoundation.org::9f0ce95f-5aee-43b0-8285-2e8ab565fdaa" providerId="AD" clId="Web-{2B0F102D-5B9B-0BBD-3811-38855A6AABC6}" dt="2022-07-01T11:10:25.167" v="53" actId="14100"/>
          <ac:spMkLst>
            <pc:docMk/>
            <pc:sldMk cId="2892038124" sldId="265"/>
            <ac:spMk id="4" creationId="{FA3847B3-CD9F-5FED-6770-22C4F4761F38}"/>
          </ac:spMkLst>
        </pc:spChg>
      </pc:sldChg>
      <pc:sldChg chg="modSp">
        <pc:chgData name="Pravin Prajapati" userId="S::pravin@edunetfoundation.org::9f0ce95f-5aee-43b0-8285-2e8ab565fdaa" providerId="AD" clId="Web-{2B0F102D-5B9B-0BBD-3811-38855A6AABC6}" dt="2022-07-01T11:10:57.543" v="58" actId="20577"/>
        <pc:sldMkLst>
          <pc:docMk/>
          <pc:sldMk cId="2998138638" sldId="272"/>
        </pc:sldMkLst>
        <pc:spChg chg="mod">
          <ac:chgData name="Pravin Prajapati" userId="S::pravin@edunetfoundation.org::9f0ce95f-5aee-43b0-8285-2e8ab565fdaa" providerId="AD" clId="Web-{2B0F102D-5B9B-0BBD-3811-38855A6AABC6}" dt="2022-07-01T11:10:57.543" v="58" actId="20577"/>
          <ac:spMkLst>
            <pc:docMk/>
            <pc:sldMk cId="2998138638" sldId="272"/>
            <ac:spMk id="3" creationId="{3DCF5171-3E8E-C3C3-7936-4DA5F132D2E7}"/>
          </ac:spMkLst>
        </pc:spChg>
        <pc:graphicFrameChg chg="mod">
          <ac:chgData name="Pravin Prajapati" userId="S::pravin@edunetfoundation.org::9f0ce95f-5aee-43b0-8285-2e8ab565fdaa" providerId="AD" clId="Web-{2B0F102D-5B9B-0BBD-3811-38855A6AABC6}" dt="2022-07-01T11:10:45.370" v="56" actId="1076"/>
          <ac:graphicFrameMkLst>
            <pc:docMk/>
            <pc:sldMk cId="2998138638" sldId="272"/>
            <ac:graphicFrameMk id="2" creationId="{155D2D11-83B8-19BE-F4D6-E4DD8E5D176C}"/>
          </ac:graphicFrameMkLst>
        </pc:graphicFrameChg>
      </pc:sldChg>
      <pc:sldChg chg="modSp">
        <pc:chgData name="Pravin Prajapati" userId="S::pravin@edunetfoundation.org::9f0ce95f-5aee-43b0-8285-2e8ab565fdaa" providerId="AD" clId="Web-{2B0F102D-5B9B-0BBD-3811-38855A6AABC6}" dt="2022-07-01T11:11:07.777" v="60" actId="1076"/>
        <pc:sldMkLst>
          <pc:docMk/>
          <pc:sldMk cId="2515664703" sldId="274"/>
        </pc:sldMkLst>
        <pc:spChg chg="mod">
          <ac:chgData name="Pravin Prajapati" userId="S::pravin@edunetfoundation.org::9f0ce95f-5aee-43b0-8285-2e8ab565fdaa" providerId="AD" clId="Web-{2B0F102D-5B9B-0BBD-3811-38855A6AABC6}" dt="2022-07-01T11:11:07.777" v="60" actId="1076"/>
          <ac:spMkLst>
            <pc:docMk/>
            <pc:sldMk cId="2515664703" sldId="274"/>
            <ac:spMk id="2" creationId="{2110D5CC-0D80-5D35-A872-C74BD2D79447}"/>
          </ac:spMkLst>
        </pc:spChg>
      </pc:sldChg>
      <pc:sldChg chg="modSp">
        <pc:chgData name="Pravin Prajapati" userId="S::pravin@edunetfoundation.org::9f0ce95f-5aee-43b0-8285-2e8ab565fdaa" providerId="AD" clId="Web-{2B0F102D-5B9B-0BBD-3811-38855A6AABC6}" dt="2022-07-01T11:11:19.231" v="62" actId="14100"/>
        <pc:sldMkLst>
          <pc:docMk/>
          <pc:sldMk cId="3762525857" sldId="278"/>
        </pc:sldMkLst>
        <pc:spChg chg="mod">
          <ac:chgData name="Pravin Prajapati" userId="S::pravin@edunetfoundation.org::9f0ce95f-5aee-43b0-8285-2e8ab565fdaa" providerId="AD" clId="Web-{2B0F102D-5B9B-0BBD-3811-38855A6AABC6}" dt="2022-07-01T11:11:19.231" v="62" actId="14100"/>
          <ac:spMkLst>
            <pc:docMk/>
            <pc:sldMk cId="3762525857" sldId="278"/>
            <ac:spMk id="2" creationId="{2A3D9100-990D-46BE-0ACE-D7E9335538F8}"/>
          </ac:spMkLst>
        </pc:spChg>
      </pc:sldChg>
      <pc:sldChg chg="addSp modSp">
        <pc:chgData name="Pravin Prajapati" userId="S::pravin@edunetfoundation.org::9f0ce95f-5aee-43b0-8285-2e8ab565fdaa" providerId="AD" clId="Web-{2B0F102D-5B9B-0BBD-3811-38855A6AABC6}" dt="2022-07-01T11:12:23.280" v="84" actId="1076"/>
        <pc:sldMkLst>
          <pc:docMk/>
          <pc:sldMk cId="1190397708" sldId="279"/>
        </pc:sldMkLst>
        <pc:spChg chg="mod">
          <ac:chgData name="Pravin Prajapati" userId="S::pravin@edunetfoundation.org::9f0ce95f-5aee-43b0-8285-2e8ab565fdaa" providerId="AD" clId="Web-{2B0F102D-5B9B-0BBD-3811-38855A6AABC6}" dt="2022-07-01T11:12:23.280" v="84" actId="1076"/>
          <ac:spMkLst>
            <pc:docMk/>
            <pc:sldMk cId="1190397708" sldId="279"/>
            <ac:spMk id="2" creationId="{A2227038-A702-5CCF-3054-8888A59F3C08}"/>
          </ac:spMkLst>
        </pc:spChg>
        <pc:spChg chg="add mod">
          <ac:chgData name="Pravin Prajapati" userId="S::pravin@edunetfoundation.org::9f0ce95f-5aee-43b0-8285-2e8ab565fdaa" providerId="AD" clId="Web-{2B0F102D-5B9B-0BBD-3811-38855A6AABC6}" dt="2022-07-01T11:12:12.857" v="81" actId="14100"/>
          <ac:spMkLst>
            <pc:docMk/>
            <pc:sldMk cId="1190397708" sldId="279"/>
            <ac:spMk id="3" creationId="{134BD066-15ED-379F-49AF-B4E606CA32C8}"/>
          </ac:spMkLst>
        </pc:spChg>
        <pc:spChg chg="mod">
          <ac:chgData name="Pravin Prajapati" userId="S::pravin@edunetfoundation.org::9f0ce95f-5aee-43b0-8285-2e8ab565fdaa" providerId="AD" clId="Web-{2B0F102D-5B9B-0BBD-3811-38855A6AABC6}" dt="2022-07-01T11:12:19.264" v="83" actId="1076"/>
          <ac:spMkLst>
            <pc:docMk/>
            <pc:sldMk cId="1190397708" sldId="279"/>
            <ac:spMk id="4" creationId="{100F93C0-0713-A28A-CA1A-9FA460BA512E}"/>
          </ac:spMkLst>
        </pc:spChg>
        <pc:picChg chg="mod">
          <ac:chgData name="Pravin Prajapati" userId="S::pravin@edunetfoundation.org::9f0ce95f-5aee-43b0-8285-2e8ab565fdaa" providerId="AD" clId="Web-{2B0F102D-5B9B-0BBD-3811-38855A6AABC6}" dt="2022-07-01T11:12:15.623" v="82" actId="1076"/>
          <ac:picMkLst>
            <pc:docMk/>
            <pc:sldMk cId="1190397708" sldId="279"/>
            <ac:picMk id="5" creationId="{37D647E0-421D-C252-F7D9-56E5F842A31C}"/>
          </ac:picMkLst>
        </pc:picChg>
      </pc:sldChg>
      <pc:sldChg chg="modSp">
        <pc:chgData name="Pravin Prajapati" userId="S::pravin@edunetfoundation.org::9f0ce95f-5aee-43b0-8285-2e8ab565fdaa" providerId="AD" clId="Web-{2B0F102D-5B9B-0BBD-3811-38855A6AABC6}" dt="2022-07-01T11:12:57.046" v="91" actId="1076"/>
        <pc:sldMkLst>
          <pc:docMk/>
          <pc:sldMk cId="2800929975" sldId="284"/>
        </pc:sldMkLst>
        <pc:spChg chg="mod">
          <ac:chgData name="Pravin Prajapati" userId="S::pravin@edunetfoundation.org::9f0ce95f-5aee-43b0-8285-2e8ab565fdaa" providerId="AD" clId="Web-{2B0F102D-5B9B-0BBD-3811-38855A6AABC6}" dt="2022-07-01T11:12:35.296" v="87" actId="14100"/>
          <ac:spMkLst>
            <pc:docMk/>
            <pc:sldMk cId="2800929975" sldId="284"/>
            <ac:spMk id="2" creationId="{E838F030-29F3-0208-6594-205279AF524D}"/>
          </ac:spMkLst>
        </pc:spChg>
        <pc:spChg chg="mod">
          <ac:chgData name="Pravin Prajapati" userId="S::pravin@edunetfoundation.org::9f0ce95f-5aee-43b0-8285-2e8ab565fdaa" providerId="AD" clId="Web-{2B0F102D-5B9B-0BBD-3811-38855A6AABC6}" dt="2022-07-01T11:12:57.046" v="91" actId="1076"/>
          <ac:spMkLst>
            <pc:docMk/>
            <pc:sldMk cId="2800929975" sldId="284"/>
            <ac:spMk id="5" creationId="{0AC0D1B9-74B3-75E9-97AB-4EEDB80FB6CD}"/>
          </ac:spMkLst>
        </pc:spChg>
        <pc:spChg chg="mod">
          <ac:chgData name="Pravin Prajapati" userId="S::pravin@edunetfoundation.org::9f0ce95f-5aee-43b0-8285-2e8ab565fdaa" providerId="AD" clId="Web-{2B0F102D-5B9B-0BBD-3811-38855A6AABC6}" dt="2022-07-01T11:12:53.124" v="90" actId="1076"/>
          <ac:spMkLst>
            <pc:docMk/>
            <pc:sldMk cId="2800929975" sldId="284"/>
            <ac:spMk id="12" creationId="{17D5ED0D-F069-AD06-22A9-EAD17951DDC9}"/>
          </ac:spMkLst>
        </pc:spChg>
        <pc:picChg chg="mod">
          <ac:chgData name="Pravin Prajapati" userId="S::pravin@edunetfoundation.org::9f0ce95f-5aee-43b0-8285-2e8ab565fdaa" providerId="AD" clId="Web-{2B0F102D-5B9B-0BBD-3811-38855A6AABC6}" dt="2022-07-01T11:12:45.499" v="89" actId="14100"/>
          <ac:picMkLst>
            <pc:docMk/>
            <pc:sldMk cId="2800929975" sldId="284"/>
            <ac:picMk id="4" creationId="{720B8D8F-E64F-EFC0-B2FF-7F0F818B39C2}"/>
          </ac:picMkLst>
        </pc:picChg>
      </pc:sldChg>
      <pc:sldChg chg="delSp modSp">
        <pc:chgData name="Pravin Prajapati" userId="S::pravin@edunetfoundation.org::9f0ce95f-5aee-43b0-8285-2e8ab565fdaa" providerId="AD" clId="Web-{2B0F102D-5B9B-0BBD-3811-38855A6AABC6}" dt="2022-07-01T11:13:49.626" v="101" actId="20577"/>
        <pc:sldMkLst>
          <pc:docMk/>
          <pc:sldMk cId="4187634725" sldId="286"/>
        </pc:sldMkLst>
        <pc:spChg chg="mod">
          <ac:chgData name="Pravin Prajapati" userId="S::pravin@edunetfoundation.org::9f0ce95f-5aee-43b0-8285-2e8ab565fdaa" providerId="AD" clId="Web-{2B0F102D-5B9B-0BBD-3811-38855A6AABC6}" dt="2022-07-01T11:13:49.626" v="101" actId="20577"/>
          <ac:spMkLst>
            <pc:docMk/>
            <pc:sldMk cId="4187634725" sldId="286"/>
            <ac:spMk id="2" creationId="{F7CA0B4A-3C2E-7DD5-835A-CD52CEFA7780}"/>
          </ac:spMkLst>
        </pc:spChg>
        <pc:spChg chg="del">
          <ac:chgData name="Pravin Prajapati" userId="S::pravin@edunetfoundation.org::9f0ce95f-5aee-43b0-8285-2e8ab565fdaa" providerId="AD" clId="Web-{2B0F102D-5B9B-0BBD-3811-38855A6AABC6}" dt="2022-07-01T11:13:08.828" v="92"/>
          <ac:spMkLst>
            <pc:docMk/>
            <pc:sldMk cId="4187634725" sldId="286"/>
            <ac:spMk id="5" creationId="{F9C170C8-B52D-EB4B-8179-536291CF0579}"/>
          </ac:spMkLst>
        </pc:spChg>
        <pc:spChg chg="mod">
          <ac:chgData name="Pravin Prajapati" userId="S::pravin@edunetfoundation.org::9f0ce95f-5aee-43b0-8285-2e8ab565fdaa" providerId="AD" clId="Web-{2B0F102D-5B9B-0BBD-3811-38855A6AABC6}" dt="2022-07-01T11:13:34.188" v="98" actId="1076"/>
          <ac:spMkLst>
            <pc:docMk/>
            <pc:sldMk cId="4187634725" sldId="286"/>
            <ac:spMk id="6" creationId="{4C4485DA-4214-06C3-FD9A-068732E8DBED}"/>
          </ac:spMkLst>
        </pc:spChg>
        <pc:picChg chg="mod">
          <ac:chgData name="Pravin Prajapati" userId="S::pravin@edunetfoundation.org::9f0ce95f-5aee-43b0-8285-2e8ab565fdaa" providerId="AD" clId="Web-{2B0F102D-5B9B-0BBD-3811-38855A6AABC6}" dt="2022-07-01T11:13:39.532" v="100" actId="14100"/>
          <ac:picMkLst>
            <pc:docMk/>
            <pc:sldMk cId="4187634725" sldId="286"/>
            <ac:picMk id="4" creationId="{4C73389D-65FE-96CE-20A7-722C26DCA5CC}"/>
          </ac:picMkLst>
        </pc:picChg>
      </pc:sldChg>
      <pc:sldChg chg="modSp">
        <pc:chgData name="Pravin Prajapati" userId="S::pravin@edunetfoundation.org::9f0ce95f-5aee-43b0-8285-2e8ab565fdaa" providerId="AD" clId="Web-{2B0F102D-5B9B-0BBD-3811-38855A6AABC6}" dt="2022-07-01T11:13:58.845" v="103" actId="1076"/>
        <pc:sldMkLst>
          <pc:docMk/>
          <pc:sldMk cId="3454239255" sldId="289"/>
        </pc:sldMkLst>
        <pc:spChg chg="mod">
          <ac:chgData name="Pravin Prajapati" userId="S::pravin@edunetfoundation.org::9f0ce95f-5aee-43b0-8285-2e8ab565fdaa" providerId="AD" clId="Web-{2B0F102D-5B9B-0BBD-3811-38855A6AABC6}" dt="2022-07-01T11:13:58.845" v="103" actId="1076"/>
          <ac:spMkLst>
            <pc:docMk/>
            <pc:sldMk cId="3454239255" sldId="289"/>
            <ac:spMk id="3" creationId="{3874A75D-D2A4-64B2-C85B-F6F7F4713607}"/>
          </ac:spMkLst>
        </pc:spChg>
      </pc:sldChg>
      <pc:sldChg chg="modSp">
        <pc:chgData name="Pravin Prajapati" userId="S::pravin@edunetfoundation.org::9f0ce95f-5aee-43b0-8285-2e8ab565fdaa" providerId="AD" clId="Web-{2B0F102D-5B9B-0BBD-3811-38855A6AABC6}" dt="2022-07-01T11:14:25.893" v="109" actId="14100"/>
        <pc:sldMkLst>
          <pc:docMk/>
          <pc:sldMk cId="463346567" sldId="294"/>
        </pc:sldMkLst>
        <pc:spChg chg="mod">
          <ac:chgData name="Pravin Prajapati" userId="S::pravin@edunetfoundation.org::9f0ce95f-5aee-43b0-8285-2e8ab565fdaa" providerId="AD" clId="Web-{2B0F102D-5B9B-0BBD-3811-38855A6AABC6}" dt="2022-07-01T11:14:21.205" v="108" actId="1076"/>
          <ac:spMkLst>
            <pc:docMk/>
            <pc:sldMk cId="463346567" sldId="294"/>
            <ac:spMk id="3" creationId="{F1D9DAA4-276D-1843-C501-90E5B3AF621F}"/>
          </ac:spMkLst>
        </pc:spChg>
        <pc:picChg chg="mod">
          <ac:chgData name="Pravin Prajapati" userId="S::pravin@edunetfoundation.org::9f0ce95f-5aee-43b0-8285-2e8ab565fdaa" providerId="AD" clId="Web-{2B0F102D-5B9B-0BBD-3811-38855A6AABC6}" dt="2022-07-01T11:14:25.893" v="109" actId="14100"/>
          <ac:picMkLst>
            <pc:docMk/>
            <pc:sldMk cId="463346567" sldId="294"/>
            <ac:picMk id="5" creationId="{2E5CEEA5-6E80-786B-87BA-08C9DAEAD82A}"/>
          </ac:picMkLst>
        </pc:picChg>
      </pc:sldChg>
      <pc:sldChg chg="modSp">
        <pc:chgData name="Pravin Prajapati" userId="S::pravin@edunetfoundation.org::9f0ce95f-5aee-43b0-8285-2e8ab565fdaa" providerId="AD" clId="Web-{2B0F102D-5B9B-0BBD-3811-38855A6AABC6}" dt="2022-07-01T11:14:32.502" v="110" actId="20577"/>
        <pc:sldMkLst>
          <pc:docMk/>
          <pc:sldMk cId="1525469347" sldId="298"/>
        </pc:sldMkLst>
        <pc:spChg chg="mod">
          <ac:chgData name="Pravin Prajapati" userId="S::pravin@edunetfoundation.org::9f0ce95f-5aee-43b0-8285-2e8ab565fdaa" providerId="AD" clId="Web-{2B0F102D-5B9B-0BBD-3811-38855A6AABC6}" dt="2022-07-01T11:14:32.502" v="110" actId="20577"/>
          <ac:spMkLst>
            <pc:docMk/>
            <pc:sldMk cId="1525469347" sldId="298"/>
            <ac:spMk id="3" creationId="{07F6F4FA-B533-7E80-D52E-C0B2BD0D02B9}"/>
          </ac:spMkLst>
        </pc:spChg>
      </pc:sldChg>
      <pc:sldChg chg="modSp">
        <pc:chgData name="Pravin Prajapati" userId="S::pravin@edunetfoundation.org::9f0ce95f-5aee-43b0-8285-2e8ab565fdaa" providerId="AD" clId="Web-{2B0F102D-5B9B-0BBD-3811-38855A6AABC6}" dt="2022-07-01T11:15:43.489" v="170" actId="1076"/>
        <pc:sldMkLst>
          <pc:docMk/>
          <pc:sldMk cId="1896460268" sldId="301"/>
        </pc:sldMkLst>
        <pc:spChg chg="mod">
          <ac:chgData name="Pravin Prajapati" userId="S::pravin@edunetfoundation.org::9f0ce95f-5aee-43b0-8285-2e8ab565fdaa" providerId="AD" clId="Web-{2B0F102D-5B9B-0BBD-3811-38855A6AABC6}" dt="2022-07-01T11:15:43.489" v="170" actId="1076"/>
          <ac:spMkLst>
            <pc:docMk/>
            <pc:sldMk cId="1896460268" sldId="301"/>
            <ac:spMk id="3" creationId="{678B9498-0B79-899C-F805-DED7C649594A}"/>
          </ac:spMkLst>
        </pc:spChg>
      </pc:sldChg>
      <pc:sldChg chg="modSp">
        <pc:chgData name="Pravin Prajapati" userId="S::pravin@edunetfoundation.org::9f0ce95f-5aee-43b0-8285-2e8ab565fdaa" providerId="AD" clId="Web-{2B0F102D-5B9B-0BBD-3811-38855A6AABC6}" dt="2022-07-01T11:07:22.177" v="18" actId="1076"/>
        <pc:sldMkLst>
          <pc:docMk/>
          <pc:sldMk cId="785673249" sldId="305"/>
        </pc:sldMkLst>
        <pc:spChg chg="mod">
          <ac:chgData name="Pravin Prajapati" userId="S::pravin@edunetfoundation.org::9f0ce95f-5aee-43b0-8285-2e8ab565fdaa" providerId="AD" clId="Web-{2B0F102D-5B9B-0BBD-3811-38855A6AABC6}" dt="2022-07-01T11:07:22.177" v="18" actId="1076"/>
          <ac:spMkLst>
            <pc:docMk/>
            <pc:sldMk cId="785673249" sldId="305"/>
            <ac:spMk id="2" creationId="{0CB861E6-562D-6B94-2228-ADF34E8A06F7}"/>
          </ac:spMkLst>
        </pc:spChg>
      </pc:sldChg>
    </pc:docChg>
  </pc:docChgLst>
  <pc:docChgLst>
    <pc:chgData name="Shashank Shekhar" userId="S::shashank@edunetfoundation.org::0008d1ff-90e7-469a-9966-0dcad996503d" providerId="AD" clId="Web-{FD4DFF35-CDF5-A01F-C200-00376DC23748}"/>
    <pc:docChg chg="addSld delSld modSld">
      <pc:chgData name="Shashank Shekhar" userId="S::shashank@edunetfoundation.org::0008d1ff-90e7-469a-9966-0dcad996503d" providerId="AD" clId="Web-{FD4DFF35-CDF5-A01F-C200-00376DC23748}" dt="2023-01-12T12:21:39.856" v="367" actId="1076"/>
      <pc:docMkLst>
        <pc:docMk/>
      </pc:docMkLst>
      <pc:sldChg chg="addSp delSp modSp">
        <pc:chgData name="Shashank Shekhar" userId="S::shashank@edunetfoundation.org::0008d1ff-90e7-469a-9966-0dcad996503d" providerId="AD" clId="Web-{FD4DFF35-CDF5-A01F-C200-00376DC23748}" dt="2023-01-12T11:20:00.057" v="67"/>
        <pc:sldMkLst>
          <pc:docMk/>
          <pc:sldMk cId="785673249" sldId="305"/>
        </pc:sldMkLst>
        <pc:graphicFrameChg chg="del">
          <ac:chgData name="Shashank Shekhar" userId="S::shashank@edunetfoundation.org::0008d1ff-90e7-469a-9966-0dcad996503d" providerId="AD" clId="Web-{FD4DFF35-CDF5-A01F-C200-00376DC23748}" dt="2023-01-12T11:18:35.601" v="34"/>
          <ac:graphicFrameMkLst>
            <pc:docMk/>
            <pc:sldMk cId="785673249" sldId="305"/>
            <ac:graphicFrameMk id="3" creationId="{89DC851F-90C2-9044-E191-8AD0A4B9F5B7}"/>
          </ac:graphicFrameMkLst>
        </pc:graphicFrameChg>
        <pc:graphicFrameChg chg="add mod modGraphic">
          <ac:chgData name="Shashank Shekhar" userId="S::shashank@edunetfoundation.org::0008d1ff-90e7-469a-9966-0dcad996503d" providerId="AD" clId="Web-{FD4DFF35-CDF5-A01F-C200-00376DC23748}" dt="2023-01-12T11:20:00.057" v="67"/>
          <ac:graphicFrameMkLst>
            <pc:docMk/>
            <pc:sldMk cId="785673249" sldId="305"/>
            <ac:graphicFrameMk id="7" creationId="{0401D966-8D8C-D2DE-0F53-5ECD909D5F83}"/>
          </ac:graphicFrameMkLst>
        </pc:graphicFrameChg>
      </pc:sldChg>
      <pc:sldChg chg="addSp delSp modSp">
        <pc:chgData name="Shashank Shekhar" userId="S::shashank@edunetfoundation.org::0008d1ff-90e7-469a-9966-0dcad996503d" providerId="AD" clId="Web-{FD4DFF35-CDF5-A01F-C200-00376DC23748}" dt="2023-01-12T11:31:08.655" v="133" actId="1076"/>
        <pc:sldMkLst>
          <pc:docMk/>
          <pc:sldMk cId="121417752" sldId="306"/>
        </pc:sldMkLst>
        <pc:spChg chg="add mod">
          <ac:chgData name="Shashank Shekhar" userId="S::shashank@edunetfoundation.org::0008d1ff-90e7-469a-9966-0dcad996503d" providerId="AD" clId="Web-{FD4DFF35-CDF5-A01F-C200-00376DC23748}" dt="2023-01-12T11:27:42.727" v="88" actId="1076"/>
          <ac:spMkLst>
            <pc:docMk/>
            <pc:sldMk cId="121417752" sldId="306"/>
            <ac:spMk id="2" creationId="{30B193A8-A51A-0F2C-738E-3553A919EBE5}"/>
          </ac:spMkLst>
        </pc:spChg>
        <pc:spChg chg="del">
          <ac:chgData name="Shashank Shekhar" userId="S::shashank@edunetfoundation.org::0008d1ff-90e7-469a-9966-0dcad996503d" providerId="AD" clId="Web-{FD4DFF35-CDF5-A01F-C200-00376DC23748}" dt="2023-01-12T10:43:53.078" v="16"/>
          <ac:spMkLst>
            <pc:docMk/>
            <pc:sldMk cId="121417752" sldId="306"/>
            <ac:spMk id="2" creationId="{619ED2D5-8A01-D920-C13D-AF6B86C48753}"/>
          </ac:spMkLst>
        </pc:spChg>
        <pc:spChg chg="del">
          <ac:chgData name="Shashank Shekhar" userId="S::shashank@edunetfoundation.org::0008d1ff-90e7-469a-9966-0dcad996503d" providerId="AD" clId="Web-{FD4DFF35-CDF5-A01F-C200-00376DC23748}" dt="2023-01-12T10:43:54.328" v="17"/>
          <ac:spMkLst>
            <pc:docMk/>
            <pc:sldMk cId="121417752" sldId="306"/>
            <ac:spMk id="3" creationId="{1A45C4E6-B9BF-5A77-66A1-0FCE89501A5C}"/>
          </ac:spMkLst>
        </pc:spChg>
        <pc:spChg chg="add mod">
          <ac:chgData name="Shashank Shekhar" userId="S::shashank@edunetfoundation.org::0008d1ff-90e7-469a-9966-0dcad996503d" providerId="AD" clId="Web-{FD4DFF35-CDF5-A01F-C200-00376DC23748}" dt="2023-01-12T11:28:20.150" v="110" actId="1076"/>
          <ac:spMkLst>
            <pc:docMk/>
            <pc:sldMk cId="121417752" sldId="306"/>
            <ac:spMk id="3" creationId="{5F44CE9F-DABA-CABB-817C-D3155CF7C7DE}"/>
          </ac:spMkLst>
        </pc:spChg>
        <pc:graphicFrameChg chg="del">
          <ac:chgData name="Shashank Shekhar" userId="S::shashank@edunetfoundation.org::0008d1ff-90e7-469a-9966-0dcad996503d" providerId="AD" clId="Web-{FD4DFF35-CDF5-A01F-C200-00376DC23748}" dt="2023-01-12T10:43:55.235" v="18"/>
          <ac:graphicFrameMkLst>
            <pc:docMk/>
            <pc:sldMk cId="121417752" sldId="306"/>
            <ac:graphicFrameMk id="4" creationId="{7FED1939-F27D-B81E-7FE8-BB973E76722B}"/>
          </ac:graphicFrameMkLst>
        </pc:graphicFrameChg>
        <pc:graphicFrameChg chg="add mod modGraphic">
          <ac:chgData name="Shashank Shekhar" userId="S::shashank@edunetfoundation.org::0008d1ff-90e7-469a-9966-0dcad996503d" providerId="AD" clId="Web-{FD4DFF35-CDF5-A01F-C200-00376DC23748}" dt="2023-01-12T11:31:08.655" v="133" actId="1076"/>
          <ac:graphicFrameMkLst>
            <pc:docMk/>
            <pc:sldMk cId="121417752" sldId="306"/>
            <ac:graphicFrameMk id="4" creationId="{FABEEDB1-E64F-7344-9DD7-E93AD5699B1D}"/>
          </ac:graphicFrameMkLst>
        </pc:graphicFrameChg>
      </pc:sldChg>
      <pc:sldChg chg="del">
        <pc:chgData name="Shashank Shekhar" userId="S::shashank@edunetfoundation.org::0008d1ff-90e7-469a-9966-0dcad996503d" providerId="AD" clId="Web-{FD4DFF35-CDF5-A01F-C200-00376DC23748}" dt="2023-01-12T10:43:12.093" v="14"/>
        <pc:sldMkLst>
          <pc:docMk/>
          <pc:sldMk cId="1966911582" sldId="307"/>
        </pc:sldMkLst>
      </pc:sldChg>
      <pc:sldChg chg="addSp modSp add replId">
        <pc:chgData name="Shashank Shekhar" userId="S::shashank@edunetfoundation.org::0008d1ff-90e7-469a-9966-0dcad996503d" providerId="AD" clId="Web-{FD4DFF35-CDF5-A01F-C200-00376DC23748}" dt="2023-01-12T11:39:37.405" v="149" actId="20577"/>
        <pc:sldMkLst>
          <pc:docMk/>
          <pc:sldMk cId="3497601449" sldId="307"/>
        </pc:sldMkLst>
        <pc:spChg chg="add mod">
          <ac:chgData name="Shashank Shekhar" userId="S::shashank@edunetfoundation.org::0008d1ff-90e7-469a-9966-0dcad996503d" providerId="AD" clId="Web-{FD4DFF35-CDF5-A01F-C200-00376DC23748}" dt="2023-01-12T11:39:37.405" v="149" actId="20577"/>
          <ac:spMkLst>
            <pc:docMk/>
            <pc:sldMk cId="3497601449" sldId="307"/>
            <ac:spMk id="2" creationId="{77483918-4C34-836A-4229-EB4292BE8422}"/>
          </ac:spMkLst>
        </pc:spChg>
      </pc:sldChg>
      <pc:sldChg chg="del">
        <pc:chgData name="Shashank Shekhar" userId="S::shashank@edunetfoundation.org::0008d1ff-90e7-469a-9966-0dcad996503d" providerId="AD" clId="Web-{FD4DFF35-CDF5-A01F-C200-00376DC23748}" dt="2023-01-12T10:43:12.093" v="15"/>
        <pc:sldMkLst>
          <pc:docMk/>
          <pc:sldMk cId="1282508775" sldId="308"/>
        </pc:sldMkLst>
      </pc:sldChg>
      <pc:sldChg chg="addSp modSp add replId">
        <pc:chgData name="Shashank Shekhar" userId="S::shashank@edunetfoundation.org::0008d1ff-90e7-469a-9966-0dcad996503d" providerId="AD" clId="Web-{FD4DFF35-CDF5-A01F-C200-00376DC23748}" dt="2023-01-12T11:53:37.149" v="294" actId="1076"/>
        <pc:sldMkLst>
          <pc:docMk/>
          <pc:sldMk cId="1853216668" sldId="308"/>
        </pc:sldMkLst>
        <pc:spChg chg="add">
          <ac:chgData name="Shashank Shekhar" userId="S::shashank@edunetfoundation.org::0008d1ff-90e7-469a-9966-0dcad996503d" providerId="AD" clId="Web-{FD4DFF35-CDF5-A01F-C200-00376DC23748}" dt="2023-01-12T11:43:08.286" v="175"/>
          <ac:spMkLst>
            <pc:docMk/>
            <pc:sldMk cId="1853216668" sldId="308"/>
            <ac:spMk id="2" creationId="{D20F1385-B7EF-2FD7-DD9F-0469B9C4F637}"/>
          </ac:spMkLst>
        </pc:spChg>
        <pc:graphicFrameChg chg="add mod modGraphic">
          <ac:chgData name="Shashank Shekhar" userId="S::shashank@edunetfoundation.org::0008d1ff-90e7-469a-9966-0dcad996503d" providerId="AD" clId="Web-{FD4DFF35-CDF5-A01F-C200-00376DC23748}" dt="2023-01-12T11:53:37.149" v="294" actId="1076"/>
          <ac:graphicFrameMkLst>
            <pc:docMk/>
            <pc:sldMk cId="1853216668" sldId="308"/>
            <ac:graphicFrameMk id="3" creationId="{94ABD81A-B10E-3356-0E38-2B544BBA8749}"/>
          </ac:graphicFrameMkLst>
        </pc:graphicFrameChg>
      </pc:sldChg>
      <pc:sldChg chg="del">
        <pc:chgData name="Shashank Shekhar" userId="S::shashank@edunetfoundation.org::0008d1ff-90e7-469a-9966-0dcad996503d" providerId="AD" clId="Web-{FD4DFF35-CDF5-A01F-C200-00376DC23748}" dt="2023-01-12T10:43:12.077" v="10"/>
        <pc:sldMkLst>
          <pc:docMk/>
          <pc:sldMk cId="265606279" sldId="309"/>
        </pc:sldMkLst>
      </pc:sldChg>
      <pc:sldChg chg="addSp modSp add replId">
        <pc:chgData name="Shashank Shekhar" userId="S::shashank@edunetfoundation.org::0008d1ff-90e7-469a-9966-0dcad996503d" providerId="AD" clId="Web-{FD4DFF35-CDF5-A01F-C200-00376DC23748}" dt="2023-01-12T11:40:37.376" v="174" actId="1076"/>
        <pc:sldMkLst>
          <pc:docMk/>
          <pc:sldMk cId="2333687028" sldId="309"/>
        </pc:sldMkLst>
        <pc:spChg chg="add mod">
          <ac:chgData name="Shashank Shekhar" userId="S::shashank@edunetfoundation.org::0008d1ff-90e7-469a-9966-0dcad996503d" providerId="AD" clId="Web-{FD4DFF35-CDF5-A01F-C200-00376DC23748}" dt="2023-01-12T11:40:37.376" v="174" actId="1076"/>
          <ac:spMkLst>
            <pc:docMk/>
            <pc:sldMk cId="2333687028" sldId="309"/>
            <ac:spMk id="2" creationId="{DBB57916-C8CD-92A6-E540-18EC27C90101}"/>
          </ac:spMkLst>
        </pc:spChg>
        <pc:picChg chg="add mod">
          <ac:chgData name="Shashank Shekhar" userId="S::shashank@edunetfoundation.org::0008d1ff-90e7-469a-9966-0dcad996503d" providerId="AD" clId="Web-{FD4DFF35-CDF5-A01F-C200-00376DC23748}" dt="2023-01-12T11:40:25.688" v="168" actId="1076"/>
          <ac:picMkLst>
            <pc:docMk/>
            <pc:sldMk cId="2333687028" sldId="309"/>
            <ac:picMk id="3" creationId="{B9E41C8A-92A4-9B6F-93FD-1E7875B9E264}"/>
          </ac:picMkLst>
        </pc:picChg>
      </pc:sldChg>
      <pc:sldChg chg="del">
        <pc:chgData name="Shashank Shekhar" userId="S::shashank@edunetfoundation.org::0008d1ff-90e7-469a-9966-0dcad996503d" providerId="AD" clId="Web-{FD4DFF35-CDF5-A01F-C200-00376DC23748}" dt="2023-01-12T10:43:12.093" v="11"/>
        <pc:sldMkLst>
          <pc:docMk/>
          <pc:sldMk cId="435821660" sldId="310"/>
        </pc:sldMkLst>
      </pc:sldChg>
      <pc:sldChg chg="add replId">
        <pc:chgData name="Shashank Shekhar" userId="S::shashank@edunetfoundation.org::0008d1ff-90e7-469a-9966-0dcad996503d" providerId="AD" clId="Web-{FD4DFF35-CDF5-A01F-C200-00376DC23748}" dt="2023-01-12T10:44:09.032" v="22"/>
        <pc:sldMkLst>
          <pc:docMk/>
          <pc:sldMk cId="3140477044" sldId="310"/>
        </pc:sldMkLst>
      </pc:sldChg>
      <pc:sldChg chg="addSp modSp add replId">
        <pc:chgData name="Shashank Shekhar" userId="S::shashank@edunetfoundation.org::0008d1ff-90e7-469a-9966-0dcad996503d" providerId="AD" clId="Web-{FD4DFF35-CDF5-A01F-C200-00376DC23748}" dt="2023-01-12T12:21:39.856" v="367" actId="1076"/>
        <pc:sldMkLst>
          <pc:docMk/>
          <pc:sldMk cId="1646157614" sldId="311"/>
        </pc:sldMkLst>
        <pc:spChg chg="add mod">
          <ac:chgData name="Shashank Shekhar" userId="S::shashank@edunetfoundation.org::0008d1ff-90e7-469a-9966-0dcad996503d" providerId="AD" clId="Web-{FD4DFF35-CDF5-A01F-C200-00376DC23748}" dt="2023-01-12T12:21:29.621" v="363" actId="14100"/>
          <ac:spMkLst>
            <pc:docMk/>
            <pc:sldMk cId="1646157614" sldId="311"/>
            <ac:spMk id="2" creationId="{35FAFCDF-5FC9-7681-BD18-87E3F0DA04E6}"/>
          </ac:spMkLst>
        </pc:spChg>
        <pc:picChg chg="add mod">
          <ac:chgData name="Shashank Shekhar" userId="S::shashank@edunetfoundation.org::0008d1ff-90e7-469a-9966-0dcad996503d" providerId="AD" clId="Web-{FD4DFF35-CDF5-A01F-C200-00376DC23748}" dt="2023-01-12T12:21:39.856" v="367" actId="1076"/>
          <ac:picMkLst>
            <pc:docMk/>
            <pc:sldMk cId="1646157614" sldId="311"/>
            <ac:picMk id="3" creationId="{37286BE7-D3E7-62E6-2107-067D51FFB278}"/>
          </ac:picMkLst>
        </pc:picChg>
      </pc:sldChg>
      <pc:sldChg chg="del">
        <pc:chgData name="Shashank Shekhar" userId="S::shashank@edunetfoundation.org::0008d1ff-90e7-469a-9966-0dcad996503d" providerId="AD" clId="Web-{FD4DFF35-CDF5-A01F-C200-00376DC23748}" dt="2023-01-12T10:43:12.093" v="12"/>
        <pc:sldMkLst>
          <pc:docMk/>
          <pc:sldMk cId="3384640681" sldId="311"/>
        </pc:sldMkLst>
      </pc:sldChg>
      <pc:sldChg chg="del">
        <pc:chgData name="Shashank Shekhar" userId="S::shashank@edunetfoundation.org::0008d1ff-90e7-469a-9966-0dcad996503d" providerId="AD" clId="Web-{FD4DFF35-CDF5-A01F-C200-00376DC23748}" dt="2023-01-12T10:43:12.093" v="13"/>
        <pc:sldMkLst>
          <pc:docMk/>
          <pc:sldMk cId="1085895196" sldId="312"/>
        </pc:sldMkLst>
      </pc:sldChg>
      <pc:sldChg chg="addSp modSp add replId">
        <pc:chgData name="Shashank Shekhar" userId="S::shashank@edunetfoundation.org::0008d1ff-90e7-469a-9966-0dcad996503d" providerId="AD" clId="Web-{FD4DFF35-CDF5-A01F-C200-00376DC23748}" dt="2023-01-12T12:21:06.589" v="354" actId="1076"/>
        <pc:sldMkLst>
          <pc:docMk/>
          <pc:sldMk cId="2931130418" sldId="312"/>
        </pc:sldMkLst>
        <pc:spChg chg="add mod">
          <ac:chgData name="Shashank Shekhar" userId="S::shashank@edunetfoundation.org::0008d1ff-90e7-469a-9966-0dcad996503d" providerId="AD" clId="Web-{FD4DFF35-CDF5-A01F-C200-00376DC23748}" dt="2023-01-12T12:20:13.697" v="338" actId="1076"/>
          <ac:spMkLst>
            <pc:docMk/>
            <pc:sldMk cId="2931130418" sldId="312"/>
            <ac:spMk id="2" creationId="{2F3A21C8-C022-494E-755B-382BB44461CF}"/>
          </ac:spMkLst>
        </pc:spChg>
        <pc:spChg chg="add mod">
          <ac:chgData name="Shashank Shekhar" userId="S::shashank@edunetfoundation.org::0008d1ff-90e7-469a-9966-0dcad996503d" providerId="AD" clId="Web-{FD4DFF35-CDF5-A01F-C200-00376DC23748}" dt="2023-01-12T12:20:51.058" v="349" actId="1076"/>
          <ac:spMkLst>
            <pc:docMk/>
            <pc:sldMk cId="2931130418" sldId="312"/>
            <ac:spMk id="4" creationId="{549B780B-8C3B-0A44-66BE-48DD0B6B8408}"/>
          </ac:spMkLst>
        </pc:spChg>
        <pc:picChg chg="add mod">
          <ac:chgData name="Shashank Shekhar" userId="S::shashank@edunetfoundation.org::0008d1ff-90e7-469a-9966-0dcad996503d" providerId="AD" clId="Web-{FD4DFF35-CDF5-A01F-C200-00376DC23748}" dt="2023-01-12T12:20:24.651" v="342" actId="1076"/>
          <ac:picMkLst>
            <pc:docMk/>
            <pc:sldMk cId="2931130418" sldId="312"/>
            <ac:picMk id="3" creationId="{37C5F13D-FC6B-E1AA-EE6C-F9DB59096788}"/>
          </ac:picMkLst>
        </pc:picChg>
        <pc:picChg chg="add mod">
          <ac:chgData name="Shashank Shekhar" userId="S::shashank@edunetfoundation.org::0008d1ff-90e7-469a-9966-0dcad996503d" providerId="AD" clId="Web-{FD4DFF35-CDF5-A01F-C200-00376DC23748}" dt="2023-01-12T12:21:06.589" v="354" actId="1076"/>
          <ac:picMkLst>
            <pc:docMk/>
            <pc:sldMk cId="2931130418" sldId="312"/>
            <ac:picMk id="5" creationId="{C86B21E7-BF6D-9A07-9824-5C7726220B61}"/>
          </ac:picMkLst>
        </pc:picChg>
      </pc:sldChg>
      <pc:sldChg chg="addSp modSp add replId">
        <pc:chgData name="Shashank Shekhar" userId="S::shashank@edunetfoundation.org::0008d1ff-90e7-469a-9966-0dcad996503d" providerId="AD" clId="Web-{FD4DFF35-CDF5-A01F-C200-00376DC23748}" dt="2023-01-12T12:10:10.632" v="324" actId="1076"/>
        <pc:sldMkLst>
          <pc:docMk/>
          <pc:sldMk cId="610672934" sldId="313"/>
        </pc:sldMkLst>
        <pc:spChg chg="add mod">
          <ac:chgData name="Shashank Shekhar" userId="S::shashank@edunetfoundation.org::0008d1ff-90e7-469a-9966-0dcad996503d" providerId="AD" clId="Web-{FD4DFF35-CDF5-A01F-C200-00376DC23748}" dt="2023-01-12T12:06:34.204" v="308" actId="1076"/>
          <ac:spMkLst>
            <pc:docMk/>
            <pc:sldMk cId="610672934" sldId="313"/>
            <ac:spMk id="2" creationId="{3B118033-4E0F-476D-205C-58BB4D52F2E0}"/>
          </ac:spMkLst>
        </pc:spChg>
        <pc:spChg chg="add mod">
          <ac:chgData name="Shashank Shekhar" userId="S::shashank@edunetfoundation.org::0008d1ff-90e7-469a-9966-0dcad996503d" providerId="AD" clId="Web-{FD4DFF35-CDF5-A01F-C200-00376DC23748}" dt="2023-01-12T12:09:35.616" v="319" actId="1076"/>
          <ac:spMkLst>
            <pc:docMk/>
            <pc:sldMk cId="610672934" sldId="313"/>
            <ac:spMk id="4" creationId="{690F1683-1A5E-3C67-2E5C-5BBE896C19FB}"/>
          </ac:spMkLst>
        </pc:spChg>
        <pc:picChg chg="add mod">
          <ac:chgData name="Shashank Shekhar" userId="S::shashank@edunetfoundation.org::0008d1ff-90e7-469a-9966-0dcad996503d" providerId="AD" clId="Web-{FD4DFF35-CDF5-A01F-C200-00376DC23748}" dt="2023-01-12T12:10:10.632" v="324" actId="1076"/>
          <ac:picMkLst>
            <pc:docMk/>
            <pc:sldMk cId="610672934" sldId="313"/>
            <ac:picMk id="3" creationId="{441491EE-C78F-1475-58BF-2AAC5B066755}"/>
          </ac:picMkLst>
        </pc:picChg>
        <pc:picChg chg="add mod">
          <ac:chgData name="Shashank Shekhar" userId="S::shashank@edunetfoundation.org::0008d1ff-90e7-469a-9966-0dcad996503d" providerId="AD" clId="Web-{FD4DFF35-CDF5-A01F-C200-00376DC23748}" dt="2023-01-12T12:10:01.241" v="323" actId="14100"/>
          <ac:picMkLst>
            <pc:docMk/>
            <pc:sldMk cId="610672934" sldId="313"/>
            <ac:picMk id="5" creationId="{DC2133D7-A21E-A4C1-1946-D58A821A6B36}"/>
          </ac:picMkLst>
        </pc:picChg>
      </pc:sldChg>
      <pc:sldChg chg="del">
        <pc:chgData name="Shashank Shekhar" userId="S::shashank@edunetfoundation.org::0008d1ff-90e7-469a-9966-0dcad996503d" providerId="AD" clId="Web-{FD4DFF35-CDF5-A01F-C200-00376DC23748}" dt="2023-01-12T10:43:12.062" v="2"/>
        <pc:sldMkLst>
          <pc:docMk/>
          <pc:sldMk cId="2369691512" sldId="313"/>
        </pc:sldMkLst>
      </pc:sldChg>
      <pc:sldChg chg="del">
        <pc:chgData name="Shashank Shekhar" userId="S::shashank@edunetfoundation.org::0008d1ff-90e7-469a-9966-0dcad996503d" providerId="AD" clId="Web-{FD4DFF35-CDF5-A01F-C200-00376DC23748}" dt="2023-01-12T10:43:12.062" v="3"/>
        <pc:sldMkLst>
          <pc:docMk/>
          <pc:sldMk cId="291161168" sldId="314"/>
        </pc:sldMkLst>
      </pc:sldChg>
      <pc:sldChg chg="add replId">
        <pc:chgData name="Shashank Shekhar" userId="S::shashank@edunetfoundation.org::0008d1ff-90e7-469a-9966-0dcad996503d" providerId="AD" clId="Web-{FD4DFF35-CDF5-A01F-C200-00376DC23748}" dt="2023-01-12T10:44:16.142" v="26"/>
        <pc:sldMkLst>
          <pc:docMk/>
          <pc:sldMk cId="1279136454" sldId="314"/>
        </pc:sldMkLst>
      </pc:sldChg>
      <pc:sldChg chg="add replId">
        <pc:chgData name="Shashank Shekhar" userId="S::shashank@edunetfoundation.org::0008d1ff-90e7-469a-9966-0dcad996503d" providerId="AD" clId="Web-{FD4DFF35-CDF5-A01F-C200-00376DC23748}" dt="2023-01-12T10:44:16.188" v="27"/>
        <pc:sldMkLst>
          <pc:docMk/>
          <pc:sldMk cId="822567569" sldId="315"/>
        </pc:sldMkLst>
      </pc:sldChg>
      <pc:sldChg chg="del">
        <pc:chgData name="Shashank Shekhar" userId="S::shashank@edunetfoundation.org::0008d1ff-90e7-469a-9966-0dcad996503d" providerId="AD" clId="Web-{FD4DFF35-CDF5-A01F-C200-00376DC23748}" dt="2023-01-12T10:43:12.062" v="4"/>
        <pc:sldMkLst>
          <pc:docMk/>
          <pc:sldMk cId="1931371281" sldId="315"/>
        </pc:sldMkLst>
      </pc:sldChg>
      <pc:sldChg chg="add replId">
        <pc:chgData name="Shashank Shekhar" userId="S::shashank@edunetfoundation.org::0008d1ff-90e7-469a-9966-0dcad996503d" providerId="AD" clId="Web-{FD4DFF35-CDF5-A01F-C200-00376DC23748}" dt="2023-01-12T10:44:16.220" v="28"/>
        <pc:sldMkLst>
          <pc:docMk/>
          <pc:sldMk cId="1956900299" sldId="316"/>
        </pc:sldMkLst>
      </pc:sldChg>
      <pc:sldChg chg="del">
        <pc:chgData name="Shashank Shekhar" userId="S::shashank@edunetfoundation.org::0008d1ff-90e7-469a-9966-0dcad996503d" providerId="AD" clId="Web-{FD4DFF35-CDF5-A01F-C200-00376DC23748}" dt="2023-01-12T10:43:12.062" v="5"/>
        <pc:sldMkLst>
          <pc:docMk/>
          <pc:sldMk cId="3404475581" sldId="316"/>
        </pc:sldMkLst>
      </pc:sldChg>
      <pc:sldChg chg="add replId">
        <pc:chgData name="Shashank Shekhar" userId="S::shashank@edunetfoundation.org::0008d1ff-90e7-469a-9966-0dcad996503d" providerId="AD" clId="Web-{FD4DFF35-CDF5-A01F-C200-00376DC23748}" dt="2023-01-12T10:44:16.251" v="29"/>
        <pc:sldMkLst>
          <pc:docMk/>
          <pc:sldMk cId="400277112" sldId="317"/>
        </pc:sldMkLst>
      </pc:sldChg>
      <pc:sldChg chg="del">
        <pc:chgData name="Shashank Shekhar" userId="S::shashank@edunetfoundation.org::0008d1ff-90e7-469a-9966-0dcad996503d" providerId="AD" clId="Web-{FD4DFF35-CDF5-A01F-C200-00376DC23748}" dt="2023-01-12T10:43:12.062" v="6"/>
        <pc:sldMkLst>
          <pc:docMk/>
          <pc:sldMk cId="3143590826" sldId="317"/>
        </pc:sldMkLst>
      </pc:sldChg>
      <pc:sldChg chg="del">
        <pc:chgData name="Shashank Shekhar" userId="S::shashank@edunetfoundation.org::0008d1ff-90e7-469a-9966-0dcad996503d" providerId="AD" clId="Web-{FD4DFF35-CDF5-A01F-C200-00376DC23748}" dt="2023-01-12T10:43:12.077" v="7"/>
        <pc:sldMkLst>
          <pc:docMk/>
          <pc:sldMk cId="2517811768" sldId="318"/>
        </pc:sldMkLst>
      </pc:sldChg>
      <pc:sldChg chg="add replId">
        <pc:chgData name="Shashank Shekhar" userId="S::shashank@edunetfoundation.org::0008d1ff-90e7-469a-9966-0dcad996503d" providerId="AD" clId="Web-{FD4DFF35-CDF5-A01F-C200-00376DC23748}" dt="2023-01-12T10:44:16.298" v="30"/>
        <pc:sldMkLst>
          <pc:docMk/>
          <pc:sldMk cId="2655007083" sldId="318"/>
        </pc:sldMkLst>
      </pc:sldChg>
      <pc:sldChg chg="add replId">
        <pc:chgData name="Shashank Shekhar" userId="S::shashank@edunetfoundation.org::0008d1ff-90e7-469a-9966-0dcad996503d" providerId="AD" clId="Web-{FD4DFF35-CDF5-A01F-C200-00376DC23748}" dt="2023-01-12T10:44:16.313" v="31"/>
        <pc:sldMkLst>
          <pc:docMk/>
          <pc:sldMk cId="565135508" sldId="319"/>
        </pc:sldMkLst>
      </pc:sldChg>
      <pc:sldChg chg="del">
        <pc:chgData name="Shashank Shekhar" userId="S::shashank@edunetfoundation.org::0008d1ff-90e7-469a-9966-0dcad996503d" providerId="AD" clId="Web-{FD4DFF35-CDF5-A01F-C200-00376DC23748}" dt="2023-01-12T10:43:12.077" v="8"/>
        <pc:sldMkLst>
          <pc:docMk/>
          <pc:sldMk cId="4169066281" sldId="319"/>
        </pc:sldMkLst>
      </pc:sldChg>
      <pc:sldChg chg="add replId">
        <pc:chgData name="Shashank Shekhar" userId="S::shashank@edunetfoundation.org::0008d1ff-90e7-469a-9966-0dcad996503d" providerId="AD" clId="Web-{FD4DFF35-CDF5-A01F-C200-00376DC23748}" dt="2023-01-12T10:44:16.345" v="32"/>
        <pc:sldMkLst>
          <pc:docMk/>
          <pc:sldMk cId="109786598" sldId="320"/>
        </pc:sldMkLst>
      </pc:sldChg>
      <pc:sldChg chg="del">
        <pc:chgData name="Shashank Shekhar" userId="S::shashank@edunetfoundation.org::0008d1ff-90e7-469a-9966-0dcad996503d" providerId="AD" clId="Web-{FD4DFF35-CDF5-A01F-C200-00376DC23748}" dt="2023-01-12T10:43:12.077" v="9"/>
        <pc:sldMkLst>
          <pc:docMk/>
          <pc:sldMk cId="2922598332" sldId="320"/>
        </pc:sldMkLst>
      </pc:sldChg>
      <pc:sldChg chg="add replId">
        <pc:chgData name="Shashank Shekhar" userId="S::shashank@edunetfoundation.org::0008d1ff-90e7-469a-9966-0dcad996503d" providerId="AD" clId="Web-{FD4DFF35-CDF5-A01F-C200-00376DC23748}" dt="2023-01-12T10:44:16.392" v="33"/>
        <pc:sldMkLst>
          <pc:docMk/>
          <pc:sldMk cId="299617111" sldId="321"/>
        </pc:sldMkLst>
      </pc:sldChg>
      <pc:sldChg chg="del">
        <pc:chgData name="Shashank Shekhar" userId="S::shashank@edunetfoundation.org::0008d1ff-90e7-469a-9966-0dcad996503d" providerId="AD" clId="Web-{FD4DFF35-CDF5-A01F-C200-00376DC23748}" dt="2023-01-12T10:43:12.046" v="1"/>
        <pc:sldMkLst>
          <pc:docMk/>
          <pc:sldMk cId="1261463757" sldId="321"/>
        </pc:sldMkLst>
      </pc:sldChg>
      <pc:sldChg chg="del">
        <pc:chgData name="Shashank Shekhar" userId="S::shashank@edunetfoundation.org::0008d1ff-90e7-469a-9966-0dcad996503d" providerId="AD" clId="Web-{FD4DFF35-CDF5-A01F-C200-00376DC23748}" dt="2023-01-12T10:43:12.046" v="0"/>
        <pc:sldMkLst>
          <pc:docMk/>
          <pc:sldMk cId="3774957516" sldId="323"/>
        </pc:sldMkLst>
      </pc:sldChg>
    </pc:docChg>
  </pc:docChgLst>
  <pc:docChgLst>
    <pc:chgData name="Amol Patil Pandurang" userId="S::amol@edunetfoundation.org::16db57b2-16c0-4030-816a-915f7d389fb2" providerId="AD" clId="Web-{A2B5CB3B-B2B9-617F-0557-A65633B34CAB}"/>
    <pc:docChg chg="sldOrd">
      <pc:chgData name="Amol Patil Pandurang" userId="S::amol@edunetfoundation.org::16db57b2-16c0-4030-816a-915f7d389fb2" providerId="AD" clId="Web-{A2B5CB3B-B2B9-617F-0557-A65633B34CAB}" dt="2023-01-16T05:33:15.745" v="0"/>
      <pc:docMkLst>
        <pc:docMk/>
      </pc:docMkLst>
      <pc:sldChg chg="ord">
        <pc:chgData name="Amol Patil Pandurang" userId="S::amol@edunetfoundation.org::16db57b2-16c0-4030-816a-915f7d389fb2" providerId="AD" clId="Web-{A2B5CB3B-B2B9-617F-0557-A65633B34CAB}" dt="2023-01-16T05:33:15.745" v="0"/>
        <pc:sldMkLst>
          <pc:docMk/>
          <pc:sldMk cId="1457169593" sldId="335"/>
        </pc:sldMkLst>
      </pc:sldChg>
    </pc:docChg>
  </pc:docChgLst>
  <pc:docChgLst>
    <pc:chgData name="Shashank Shekhar" userId="S::shashank@edunetfoundation.org::0008d1ff-90e7-469a-9966-0dcad996503d" providerId="AD" clId="Web-{DDECA6B8-EB60-8CCA-44AD-095744BAEBB9}"/>
    <pc:docChg chg="modSld">
      <pc:chgData name="Shashank Shekhar" userId="S::shashank@edunetfoundation.org::0008d1ff-90e7-469a-9966-0dcad996503d" providerId="AD" clId="Web-{DDECA6B8-EB60-8CCA-44AD-095744BAEBB9}" dt="2022-05-10T05:13:57.441" v="16" actId="20577"/>
      <pc:docMkLst>
        <pc:docMk/>
      </pc:docMkLst>
      <pc:sldChg chg="modSp">
        <pc:chgData name="Shashank Shekhar" userId="S::shashank@edunetfoundation.org::0008d1ff-90e7-469a-9966-0dcad996503d" providerId="AD" clId="Web-{DDECA6B8-EB60-8CCA-44AD-095744BAEBB9}" dt="2022-05-10T05:12:11.938" v="0" actId="20577"/>
        <pc:sldMkLst>
          <pc:docMk/>
          <pc:sldMk cId="2674905746" sldId="259"/>
        </pc:sldMkLst>
        <pc:spChg chg="mod">
          <ac:chgData name="Shashank Shekhar" userId="S::shashank@edunetfoundation.org::0008d1ff-90e7-469a-9966-0dcad996503d" providerId="AD" clId="Web-{DDECA6B8-EB60-8CCA-44AD-095744BAEBB9}" dt="2022-05-10T05:12:11.938" v="0" actId="20577"/>
          <ac:spMkLst>
            <pc:docMk/>
            <pc:sldMk cId="2674905746" sldId="259"/>
            <ac:spMk id="2" creationId="{407F8BE2-B8F3-A46C-B1E6-0C2828A7B1EB}"/>
          </ac:spMkLst>
        </pc:spChg>
      </pc:sldChg>
      <pc:sldChg chg="modSp">
        <pc:chgData name="Shashank Shekhar" userId="S::shashank@edunetfoundation.org::0008d1ff-90e7-469a-9966-0dcad996503d" providerId="AD" clId="Web-{DDECA6B8-EB60-8CCA-44AD-095744BAEBB9}" dt="2022-05-10T05:12:21.095" v="1" actId="20577"/>
        <pc:sldMkLst>
          <pc:docMk/>
          <pc:sldMk cId="2007927115" sldId="260"/>
        </pc:sldMkLst>
        <pc:spChg chg="mod">
          <ac:chgData name="Shashank Shekhar" userId="S::shashank@edunetfoundation.org::0008d1ff-90e7-469a-9966-0dcad996503d" providerId="AD" clId="Web-{DDECA6B8-EB60-8CCA-44AD-095744BAEBB9}" dt="2022-05-10T05:12:21.095" v="1" actId="20577"/>
          <ac:spMkLst>
            <pc:docMk/>
            <pc:sldMk cId="2007927115" sldId="260"/>
            <ac:spMk id="5" creationId="{017E5445-2A5E-A432-6F19-C6EAFB72A9D1}"/>
          </ac:spMkLst>
        </pc:spChg>
      </pc:sldChg>
      <pc:sldChg chg="modSp">
        <pc:chgData name="Shashank Shekhar" userId="S::shashank@edunetfoundation.org::0008d1ff-90e7-469a-9966-0dcad996503d" providerId="AD" clId="Web-{DDECA6B8-EB60-8CCA-44AD-095744BAEBB9}" dt="2022-05-10T05:12:41.705" v="3" actId="20577"/>
        <pc:sldMkLst>
          <pc:docMk/>
          <pc:sldMk cId="2463009587" sldId="271"/>
        </pc:sldMkLst>
        <pc:spChg chg="mod">
          <ac:chgData name="Shashank Shekhar" userId="S::shashank@edunetfoundation.org::0008d1ff-90e7-469a-9966-0dcad996503d" providerId="AD" clId="Web-{DDECA6B8-EB60-8CCA-44AD-095744BAEBB9}" dt="2022-05-10T05:12:41.705" v="3" actId="20577"/>
          <ac:spMkLst>
            <pc:docMk/>
            <pc:sldMk cId="2463009587" sldId="271"/>
            <ac:spMk id="4" creationId="{A857C2BC-204C-4B4A-EF5B-7578553A376F}"/>
          </ac:spMkLst>
        </pc:spChg>
      </pc:sldChg>
      <pc:sldChg chg="modSp">
        <pc:chgData name="Shashank Shekhar" userId="S::shashank@edunetfoundation.org::0008d1ff-90e7-469a-9966-0dcad996503d" providerId="AD" clId="Web-{DDECA6B8-EB60-8CCA-44AD-095744BAEBB9}" dt="2022-05-10T05:12:50.330" v="4" actId="20577"/>
        <pc:sldMkLst>
          <pc:docMk/>
          <pc:sldMk cId="3734456468" sldId="276"/>
        </pc:sldMkLst>
        <pc:spChg chg="mod">
          <ac:chgData name="Shashank Shekhar" userId="S::shashank@edunetfoundation.org::0008d1ff-90e7-469a-9966-0dcad996503d" providerId="AD" clId="Web-{DDECA6B8-EB60-8CCA-44AD-095744BAEBB9}" dt="2022-05-10T05:12:50.330" v="4" actId="20577"/>
          <ac:spMkLst>
            <pc:docMk/>
            <pc:sldMk cId="3734456468" sldId="276"/>
            <ac:spMk id="2" creationId="{8EC923B3-D801-419F-C28B-48CB7E8FE5C8}"/>
          </ac:spMkLst>
        </pc:spChg>
      </pc:sldChg>
      <pc:sldChg chg="modSp">
        <pc:chgData name="Shashank Shekhar" userId="S::shashank@edunetfoundation.org::0008d1ff-90e7-469a-9966-0dcad996503d" providerId="AD" clId="Web-{DDECA6B8-EB60-8CCA-44AD-095744BAEBB9}" dt="2022-05-10T05:12:59.455" v="5" actId="20577"/>
        <pc:sldMkLst>
          <pc:docMk/>
          <pc:sldMk cId="1190397708" sldId="279"/>
        </pc:sldMkLst>
        <pc:spChg chg="mod">
          <ac:chgData name="Shashank Shekhar" userId="S::shashank@edunetfoundation.org::0008d1ff-90e7-469a-9966-0dcad996503d" providerId="AD" clId="Web-{DDECA6B8-EB60-8CCA-44AD-095744BAEBB9}" dt="2022-05-10T05:12:59.455" v="5" actId="20577"/>
          <ac:spMkLst>
            <pc:docMk/>
            <pc:sldMk cId="1190397708" sldId="279"/>
            <ac:spMk id="6" creationId="{F843214D-175E-9465-F01C-18D0200BFF16}"/>
          </ac:spMkLst>
        </pc:spChg>
      </pc:sldChg>
      <pc:sldChg chg="modSp">
        <pc:chgData name="Shashank Shekhar" userId="S::shashank@edunetfoundation.org::0008d1ff-90e7-469a-9966-0dcad996503d" providerId="AD" clId="Web-{DDECA6B8-EB60-8CCA-44AD-095744BAEBB9}" dt="2022-05-10T05:13:04.799" v="6" actId="20577"/>
        <pc:sldMkLst>
          <pc:docMk/>
          <pc:sldMk cId="1278521073" sldId="280"/>
        </pc:sldMkLst>
        <pc:spChg chg="mod">
          <ac:chgData name="Shashank Shekhar" userId="S::shashank@edunetfoundation.org::0008d1ff-90e7-469a-9966-0dcad996503d" providerId="AD" clId="Web-{DDECA6B8-EB60-8CCA-44AD-095744BAEBB9}" dt="2022-05-10T05:13:04.799" v="6" actId="20577"/>
          <ac:spMkLst>
            <pc:docMk/>
            <pc:sldMk cId="1278521073" sldId="280"/>
            <ac:spMk id="7" creationId="{934EA601-EF66-30A4-003F-4166CFD20CAD}"/>
          </ac:spMkLst>
        </pc:spChg>
      </pc:sldChg>
      <pc:sldChg chg="modSp">
        <pc:chgData name="Shashank Shekhar" userId="S::shashank@edunetfoundation.org::0008d1ff-90e7-469a-9966-0dcad996503d" providerId="AD" clId="Web-{DDECA6B8-EB60-8CCA-44AD-095744BAEBB9}" dt="2022-05-10T05:13:10.674" v="7" actId="20577"/>
        <pc:sldMkLst>
          <pc:docMk/>
          <pc:sldMk cId="2800929975" sldId="284"/>
        </pc:sldMkLst>
        <pc:spChg chg="mod">
          <ac:chgData name="Shashank Shekhar" userId="S::shashank@edunetfoundation.org::0008d1ff-90e7-469a-9966-0dcad996503d" providerId="AD" clId="Web-{DDECA6B8-EB60-8CCA-44AD-095744BAEBB9}" dt="2022-05-10T05:13:10.674" v="7" actId="20577"/>
          <ac:spMkLst>
            <pc:docMk/>
            <pc:sldMk cId="2800929975" sldId="284"/>
            <ac:spMk id="12" creationId="{17D5ED0D-F069-AD06-22A9-EAD17951DDC9}"/>
          </ac:spMkLst>
        </pc:spChg>
      </pc:sldChg>
      <pc:sldChg chg="modSp">
        <pc:chgData name="Shashank Shekhar" userId="S::shashank@edunetfoundation.org::0008d1ff-90e7-469a-9966-0dcad996503d" providerId="AD" clId="Web-{DDECA6B8-EB60-8CCA-44AD-095744BAEBB9}" dt="2022-05-10T05:13:21.628" v="9" actId="20577"/>
        <pc:sldMkLst>
          <pc:docMk/>
          <pc:sldMk cId="4187634725" sldId="286"/>
        </pc:sldMkLst>
        <pc:spChg chg="mod">
          <ac:chgData name="Shashank Shekhar" userId="S::shashank@edunetfoundation.org::0008d1ff-90e7-469a-9966-0dcad996503d" providerId="AD" clId="Web-{DDECA6B8-EB60-8CCA-44AD-095744BAEBB9}" dt="2022-05-10T05:13:21.628" v="9" actId="20577"/>
          <ac:spMkLst>
            <pc:docMk/>
            <pc:sldMk cId="4187634725" sldId="286"/>
            <ac:spMk id="6" creationId="{4C4485DA-4214-06C3-FD9A-068732E8DBED}"/>
          </ac:spMkLst>
        </pc:spChg>
      </pc:sldChg>
      <pc:sldChg chg="modSp">
        <pc:chgData name="Shashank Shekhar" userId="S::shashank@edunetfoundation.org::0008d1ff-90e7-469a-9966-0dcad996503d" providerId="AD" clId="Web-{DDECA6B8-EB60-8CCA-44AD-095744BAEBB9}" dt="2022-05-10T05:13:36.394" v="12" actId="20577"/>
        <pc:sldMkLst>
          <pc:docMk/>
          <pc:sldMk cId="3454239255" sldId="289"/>
        </pc:sldMkLst>
        <pc:spChg chg="mod">
          <ac:chgData name="Shashank Shekhar" userId="S::shashank@edunetfoundation.org::0008d1ff-90e7-469a-9966-0dcad996503d" providerId="AD" clId="Web-{DDECA6B8-EB60-8CCA-44AD-095744BAEBB9}" dt="2022-05-10T05:13:36.394" v="12" actId="20577"/>
          <ac:spMkLst>
            <pc:docMk/>
            <pc:sldMk cId="3454239255" sldId="289"/>
            <ac:spMk id="7" creationId="{30CB0567-418F-67E9-35BF-4371EB48CA4B}"/>
          </ac:spMkLst>
        </pc:spChg>
      </pc:sldChg>
      <pc:sldChg chg="modSp">
        <pc:chgData name="Shashank Shekhar" userId="S::shashank@edunetfoundation.org::0008d1ff-90e7-469a-9966-0dcad996503d" providerId="AD" clId="Web-{DDECA6B8-EB60-8CCA-44AD-095744BAEBB9}" dt="2022-05-10T05:13:46.206" v="14" actId="20577"/>
        <pc:sldMkLst>
          <pc:docMk/>
          <pc:sldMk cId="3964661154" sldId="291"/>
        </pc:sldMkLst>
        <pc:spChg chg="mod">
          <ac:chgData name="Shashank Shekhar" userId="S::shashank@edunetfoundation.org::0008d1ff-90e7-469a-9966-0dcad996503d" providerId="AD" clId="Web-{DDECA6B8-EB60-8CCA-44AD-095744BAEBB9}" dt="2022-05-10T05:13:46.206" v="14" actId="20577"/>
          <ac:spMkLst>
            <pc:docMk/>
            <pc:sldMk cId="3964661154" sldId="291"/>
            <ac:spMk id="6" creationId="{C7CDED8E-F150-0AB3-E77C-630F76989021}"/>
          </ac:spMkLst>
        </pc:spChg>
      </pc:sldChg>
      <pc:sldChg chg="modSp">
        <pc:chgData name="Shashank Shekhar" userId="S::shashank@edunetfoundation.org::0008d1ff-90e7-469a-9966-0dcad996503d" providerId="AD" clId="Web-{DDECA6B8-EB60-8CCA-44AD-095744BAEBB9}" dt="2022-05-10T05:13:52.144" v="15" actId="20577"/>
        <pc:sldMkLst>
          <pc:docMk/>
          <pc:sldMk cId="3308116731" sldId="292"/>
        </pc:sldMkLst>
        <pc:spChg chg="mod">
          <ac:chgData name="Shashank Shekhar" userId="S::shashank@edunetfoundation.org::0008d1ff-90e7-469a-9966-0dcad996503d" providerId="AD" clId="Web-{DDECA6B8-EB60-8CCA-44AD-095744BAEBB9}" dt="2022-05-10T05:13:52.144" v="15" actId="20577"/>
          <ac:spMkLst>
            <pc:docMk/>
            <pc:sldMk cId="3308116731" sldId="292"/>
            <ac:spMk id="2" creationId="{1D5179BF-0D3C-6252-4921-6DF291DE7506}"/>
          </ac:spMkLst>
        </pc:spChg>
      </pc:sldChg>
      <pc:sldChg chg="modSp">
        <pc:chgData name="Shashank Shekhar" userId="S::shashank@edunetfoundation.org::0008d1ff-90e7-469a-9966-0dcad996503d" providerId="AD" clId="Web-{DDECA6B8-EB60-8CCA-44AD-095744BAEBB9}" dt="2022-05-10T05:13:57.441" v="16" actId="20577"/>
        <pc:sldMkLst>
          <pc:docMk/>
          <pc:sldMk cId="463346567" sldId="294"/>
        </pc:sldMkLst>
        <pc:spChg chg="mod">
          <ac:chgData name="Shashank Shekhar" userId="S::shashank@edunetfoundation.org::0008d1ff-90e7-469a-9966-0dcad996503d" providerId="AD" clId="Web-{DDECA6B8-EB60-8CCA-44AD-095744BAEBB9}" dt="2022-05-10T05:13:57.441" v="16" actId="20577"/>
          <ac:spMkLst>
            <pc:docMk/>
            <pc:sldMk cId="463346567" sldId="294"/>
            <ac:spMk id="4" creationId="{0FE6CD8E-DD36-8AE8-6F60-0F1B58A369A2}"/>
          </ac:spMkLst>
        </pc:spChg>
      </pc:sldChg>
      <pc:sldChg chg="modSp">
        <pc:chgData name="Shashank Shekhar" userId="S::shashank@edunetfoundation.org::0008d1ff-90e7-469a-9966-0dcad996503d" providerId="AD" clId="Web-{DDECA6B8-EB60-8CCA-44AD-095744BAEBB9}" dt="2022-05-10T05:12:33.751" v="2" actId="20577"/>
        <pc:sldMkLst>
          <pc:docMk/>
          <pc:sldMk cId="1354576378" sldId="302"/>
        </pc:sldMkLst>
        <pc:spChg chg="mod">
          <ac:chgData name="Shashank Shekhar" userId="S::shashank@edunetfoundation.org::0008d1ff-90e7-469a-9966-0dcad996503d" providerId="AD" clId="Web-{DDECA6B8-EB60-8CCA-44AD-095744BAEBB9}" dt="2022-05-10T05:12:33.751" v="2" actId="20577"/>
          <ac:spMkLst>
            <pc:docMk/>
            <pc:sldMk cId="1354576378" sldId="302"/>
            <ac:spMk id="3" creationId="{64982582-8245-00D7-2100-7A8F555A7F36}"/>
          </ac:spMkLst>
        </pc:spChg>
      </pc:sldChg>
    </pc:docChg>
  </pc:docChgLst>
  <pc:docChgLst>
    <pc:chgData name="Shashank Shekhar" userId="S::shashank@edunetfoundation.org::0008d1ff-90e7-469a-9966-0dcad996503d" providerId="AD" clId="Web-{EA128D0C-6885-273E-1B48-C9D9A7722877}"/>
    <pc:docChg chg="addSld delSld modSld">
      <pc:chgData name="Shashank Shekhar" userId="S::shashank@edunetfoundation.org::0008d1ff-90e7-469a-9966-0dcad996503d" providerId="AD" clId="Web-{EA128D0C-6885-273E-1B48-C9D9A7722877}" dt="2023-01-12T10:29:45.709" v="989"/>
      <pc:docMkLst>
        <pc:docMk/>
      </pc:docMkLst>
      <pc:sldChg chg="addSp delSp modSp">
        <pc:chgData name="Shashank Shekhar" userId="S::shashank@edunetfoundation.org::0008d1ff-90e7-469a-9966-0dcad996503d" providerId="AD" clId="Web-{EA128D0C-6885-273E-1B48-C9D9A7722877}" dt="2023-01-12T10:29:45.709" v="989"/>
        <pc:sldMkLst>
          <pc:docMk/>
          <pc:sldMk cId="785673249" sldId="305"/>
        </pc:sldMkLst>
        <pc:spChg chg="add del mod">
          <ac:chgData name="Shashank Shekhar" userId="S::shashank@edunetfoundation.org::0008d1ff-90e7-469a-9966-0dcad996503d" providerId="AD" clId="Web-{EA128D0C-6885-273E-1B48-C9D9A7722877}" dt="2023-01-12T10:28:14.129" v="976"/>
          <ac:spMkLst>
            <pc:docMk/>
            <pc:sldMk cId="785673249" sldId="305"/>
            <ac:spMk id="2" creationId="{869DBBB2-0FEB-5394-A898-930D64CAB42D}"/>
          </ac:spMkLst>
        </pc:spChg>
        <pc:graphicFrameChg chg="add mod modGraphic">
          <ac:chgData name="Shashank Shekhar" userId="S::shashank@edunetfoundation.org::0008d1ff-90e7-469a-9966-0dcad996503d" providerId="AD" clId="Web-{EA128D0C-6885-273E-1B48-C9D9A7722877}" dt="2023-01-12T10:29:45.709" v="989"/>
          <ac:graphicFrameMkLst>
            <pc:docMk/>
            <pc:sldMk cId="785673249" sldId="305"/>
            <ac:graphicFrameMk id="3" creationId="{89DC851F-90C2-9044-E191-8AD0A4B9F5B7}"/>
          </ac:graphicFrameMkLst>
        </pc:graphicFrameChg>
        <pc:graphicFrameChg chg="add del mod modGraphic">
          <ac:chgData name="Shashank Shekhar" userId="S::shashank@edunetfoundation.org::0008d1ff-90e7-469a-9966-0dcad996503d" providerId="AD" clId="Web-{EA128D0C-6885-273E-1B48-C9D9A7722877}" dt="2023-01-12T10:29:05.161" v="982"/>
          <ac:graphicFrameMkLst>
            <pc:docMk/>
            <pc:sldMk cId="785673249" sldId="305"/>
            <ac:graphicFrameMk id="233" creationId="{3F828181-0588-2C16-2BB4-311448F77B16}"/>
          </ac:graphicFrameMkLst>
        </pc:graphicFrameChg>
      </pc:sldChg>
      <pc:sldChg chg="addSp modSp">
        <pc:chgData name="Shashank Shekhar" userId="S::shashank@edunetfoundation.org::0008d1ff-90e7-469a-9966-0dcad996503d" providerId="AD" clId="Web-{EA128D0C-6885-273E-1B48-C9D9A7722877}" dt="2023-01-12T10:12:41.902" v="746"/>
        <pc:sldMkLst>
          <pc:docMk/>
          <pc:sldMk cId="121417752" sldId="306"/>
        </pc:sldMkLst>
        <pc:spChg chg="add mod">
          <ac:chgData name="Shashank Shekhar" userId="S::shashank@edunetfoundation.org::0008d1ff-90e7-469a-9966-0dcad996503d" providerId="AD" clId="Web-{EA128D0C-6885-273E-1B48-C9D9A7722877}" dt="2023-01-12T08:29:47.839" v="28" actId="1076"/>
          <ac:spMkLst>
            <pc:docMk/>
            <pc:sldMk cId="121417752" sldId="306"/>
            <ac:spMk id="2" creationId="{619ED2D5-8A01-D920-C13D-AF6B86C48753}"/>
          </ac:spMkLst>
        </pc:spChg>
        <pc:spChg chg="add mod">
          <ac:chgData name="Shashank Shekhar" userId="S::shashank@edunetfoundation.org::0008d1ff-90e7-469a-9966-0dcad996503d" providerId="AD" clId="Web-{EA128D0C-6885-273E-1B48-C9D9A7722877}" dt="2023-01-12T10:11:50.213" v="732" actId="20577"/>
          <ac:spMkLst>
            <pc:docMk/>
            <pc:sldMk cId="121417752" sldId="306"/>
            <ac:spMk id="3" creationId="{1A45C4E6-B9BF-5A77-66A1-0FCE89501A5C}"/>
          </ac:spMkLst>
        </pc:spChg>
        <pc:graphicFrameChg chg="add mod modGraphic">
          <ac:chgData name="Shashank Shekhar" userId="S::shashank@edunetfoundation.org::0008d1ff-90e7-469a-9966-0dcad996503d" providerId="AD" clId="Web-{EA128D0C-6885-273E-1B48-C9D9A7722877}" dt="2023-01-12T10:12:41.902" v="746"/>
          <ac:graphicFrameMkLst>
            <pc:docMk/>
            <pc:sldMk cId="121417752" sldId="306"/>
            <ac:graphicFrameMk id="4" creationId="{7FED1939-F27D-B81E-7FE8-BB973E76722B}"/>
          </ac:graphicFrameMkLst>
        </pc:graphicFrameChg>
      </pc:sldChg>
      <pc:sldChg chg="addSp modSp">
        <pc:chgData name="Shashank Shekhar" userId="S::shashank@edunetfoundation.org::0008d1ff-90e7-469a-9966-0dcad996503d" providerId="AD" clId="Web-{EA128D0C-6885-273E-1B48-C9D9A7722877}" dt="2023-01-12T08:47:40.241" v="83" actId="20577"/>
        <pc:sldMkLst>
          <pc:docMk/>
          <pc:sldMk cId="1966911582" sldId="307"/>
        </pc:sldMkLst>
        <pc:spChg chg="add mod">
          <ac:chgData name="Shashank Shekhar" userId="S::shashank@edunetfoundation.org::0008d1ff-90e7-469a-9966-0dcad996503d" providerId="AD" clId="Web-{EA128D0C-6885-273E-1B48-C9D9A7722877}" dt="2023-01-12T08:47:40.241" v="83" actId="20577"/>
          <ac:spMkLst>
            <pc:docMk/>
            <pc:sldMk cId="1966911582" sldId="307"/>
            <ac:spMk id="2" creationId="{70B81FB9-5A03-D732-F5DE-23A5B84B8659}"/>
          </ac:spMkLst>
        </pc:spChg>
      </pc:sldChg>
      <pc:sldChg chg="addSp modSp">
        <pc:chgData name="Shashank Shekhar" userId="S::shashank@edunetfoundation.org::0008d1ff-90e7-469a-9966-0dcad996503d" providerId="AD" clId="Web-{EA128D0C-6885-273E-1B48-C9D9A7722877}" dt="2023-01-12T08:50:32.090" v="86" actId="1076"/>
        <pc:sldMkLst>
          <pc:docMk/>
          <pc:sldMk cId="1282508775" sldId="308"/>
        </pc:sldMkLst>
        <pc:spChg chg="add mod">
          <ac:chgData name="Shashank Shekhar" userId="S::shashank@edunetfoundation.org::0008d1ff-90e7-469a-9966-0dcad996503d" providerId="AD" clId="Web-{EA128D0C-6885-273E-1B48-C9D9A7722877}" dt="2023-01-12T08:50:32.090" v="86" actId="1076"/>
          <ac:spMkLst>
            <pc:docMk/>
            <pc:sldMk cId="1282508775" sldId="308"/>
            <ac:spMk id="2" creationId="{97540A07-D68B-608A-3073-DCB93981B1FA}"/>
          </ac:spMkLst>
        </pc:spChg>
      </pc:sldChg>
      <pc:sldChg chg="addSp modSp">
        <pc:chgData name="Shashank Shekhar" userId="S::shashank@edunetfoundation.org::0008d1ff-90e7-469a-9966-0dcad996503d" providerId="AD" clId="Web-{EA128D0C-6885-273E-1B48-C9D9A7722877}" dt="2023-01-12T09:02:23.373" v="247"/>
        <pc:sldMkLst>
          <pc:docMk/>
          <pc:sldMk cId="265606279" sldId="309"/>
        </pc:sldMkLst>
        <pc:spChg chg="add mod">
          <ac:chgData name="Shashank Shekhar" userId="S::shashank@edunetfoundation.org::0008d1ff-90e7-469a-9966-0dcad996503d" providerId="AD" clId="Web-{EA128D0C-6885-273E-1B48-C9D9A7722877}" dt="2023-01-12T09:01:16.809" v="221" actId="1076"/>
          <ac:spMkLst>
            <pc:docMk/>
            <pc:sldMk cId="265606279" sldId="309"/>
            <ac:spMk id="2" creationId="{AC496958-404D-AF79-705F-E70F879405C5}"/>
          </ac:spMkLst>
        </pc:spChg>
        <pc:graphicFrameChg chg="add mod modGraphic">
          <ac:chgData name="Shashank Shekhar" userId="S::shashank@edunetfoundation.org::0008d1ff-90e7-469a-9966-0dcad996503d" providerId="AD" clId="Web-{EA128D0C-6885-273E-1B48-C9D9A7722877}" dt="2023-01-12T09:02:23.373" v="247"/>
          <ac:graphicFrameMkLst>
            <pc:docMk/>
            <pc:sldMk cId="265606279" sldId="309"/>
            <ac:graphicFrameMk id="3" creationId="{A33B335C-13C0-CA1A-62B1-7D429649CF58}"/>
          </ac:graphicFrameMkLst>
        </pc:graphicFrameChg>
      </pc:sldChg>
      <pc:sldChg chg="addSp modSp">
        <pc:chgData name="Shashank Shekhar" userId="S::shashank@edunetfoundation.org::0008d1ff-90e7-469a-9966-0dcad996503d" providerId="AD" clId="Web-{EA128D0C-6885-273E-1B48-C9D9A7722877}" dt="2023-01-12T09:02:40.405" v="249"/>
        <pc:sldMkLst>
          <pc:docMk/>
          <pc:sldMk cId="435821660" sldId="310"/>
        </pc:sldMkLst>
        <pc:spChg chg="add mod">
          <ac:chgData name="Shashank Shekhar" userId="S::shashank@edunetfoundation.org::0008d1ff-90e7-469a-9966-0dcad996503d" providerId="AD" clId="Web-{EA128D0C-6885-273E-1B48-C9D9A7722877}" dt="2023-01-12T08:56:12.848" v="151" actId="1076"/>
          <ac:spMkLst>
            <pc:docMk/>
            <pc:sldMk cId="435821660" sldId="310"/>
            <ac:spMk id="2" creationId="{3C316D36-879A-A5CA-7077-805F76AD38E8}"/>
          </ac:spMkLst>
        </pc:spChg>
        <pc:graphicFrameChg chg="add mod modGraphic">
          <ac:chgData name="Shashank Shekhar" userId="S::shashank@edunetfoundation.org::0008d1ff-90e7-469a-9966-0dcad996503d" providerId="AD" clId="Web-{EA128D0C-6885-273E-1B48-C9D9A7722877}" dt="2023-01-12T09:02:40.405" v="249"/>
          <ac:graphicFrameMkLst>
            <pc:docMk/>
            <pc:sldMk cId="435821660" sldId="310"/>
            <ac:graphicFrameMk id="3" creationId="{BA970EC5-E93D-51D0-CBC8-8718C307A379}"/>
          </ac:graphicFrameMkLst>
        </pc:graphicFrameChg>
      </pc:sldChg>
      <pc:sldChg chg="addSp delSp modSp">
        <pc:chgData name="Shashank Shekhar" userId="S::shashank@edunetfoundation.org::0008d1ff-90e7-469a-9966-0dcad996503d" providerId="AD" clId="Web-{EA128D0C-6885-273E-1B48-C9D9A7722877}" dt="2023-01-12T10:14:23.232" v="773"/>
        <pc:sldMkLst>
          <pc:docMk/>
          <pc:sldMk cId="3384640681" sldId="311"/>
        </pc:sldMkLst>
        <pc:spChg chg="add mod">
          <ac:chgData name="Shashank Shekhar" userId="S::shashank@edunetfoundation.org::0008d1ff-90e7-469a-9966-0dcad996503d" providerId="AD" clId="Web-{EA128D0C-6885-273E-1B48-C9D9A7722877}" dt="2023-01-12T10:13:32.372" v="753" actId="20577"/>
          <ac:spMkLst>
            <pc:docMk/>
            <pc:sldMk cId="3384640681" sldId="311"/>
            <ac:spMk id="2" creationId="{3321CAC3-8C8C-3F3A-2F9E-6D93C0A2E92D}"/>
          </ac:spMkLst>
        </pc:spChg>
        <pc:graphicFrameChg chg="add del mod modGraphic">
          <ac:chgData name="Shashank Shekhar" userId="S::shashank@edunetfoundation.org::0008d1ff-90e7-469a-9966-0dcad996503d" providerId="AD" clId="Web-{EA128D0C-6885-273E-1B48-C9D9A7722877}" dt="2023-01-12T10:13:16.637" v="748"/>
          <ac:graphicFrameMkLst>
            <pc:docMk/>
            <pc:sldMk cId="3384640681" sldId="311"/>
            <ac:graphicFrameMk id="3" creationId="{4C9A9AF2-1813-07ED-7367-6ACC294C597F}"/>
          </ac:graphicFrameMkLst>
        </pc:graphicFrameChg>
        <pc:graphicFrameChg chg="add mod modGraphic">
          <ac:chgData name="Shashank Shekhar" userId="S::shashank@edunetfoundation.org::0008d1ff-90e7-469a-9966-0dcad996503d" providerId="AD" clId="Web-{EA128D0C-6885-273E-1B48-C9D9A7722877}" dt="2023-01-12T10:14:23.232" v="773"/>
          <ac:graphicFrameMkLst>
            <pc:docMk/>
            <pc:sldMk cId="3384640681" sldId="311"/>
            <ac:graphicFrameMk id="14" creationId="{22D3C211-48A1-C9B7-CBA9-6454B6B40D33}"/>
          </ac:graphicFrameMkLst>
        </pc:graphicFrameChg>
      </pc:sldChg>
      <pc:sldChg chg="addSp modSp">
        <pc:chgData name="Shashank Shekhar" userId="S::shashank@edunetfoundation.org::0008d1ff-90e7-469a-9966-0dcad996503d" providerId="AD" clId="Web-{EA128D0C-6885-273E-1B48-C9D9A7722877}" dt="2023-01-12T08:51:37.576" v="102" actId="20577"/>
        <pc:sldMkLst>
          <pc:docMk/>
          <pc:sldMk cId="1085895196" sldId="312"/>
        </pc:sldMkLst>
        <pc:spChg chg="add mod">
          <ac:chgData name="Shashank Shekhar" userId="S::shashank@edunetfoundation.org::0008d1ff-90e7-469a-9966-0dcad996503d" providerId="AD" clId="Web-{EA128D0C-6885-273E-1B48-C9D9A7722877}" dt="2023-01-12T08:51:37.576" v="102" actId="20577"/>
          <ac:spMkLst>
            <pc:docMk/>
            <pc:sldMk cId="1085895196" sldId="312"/>
            <ac:spMk id="2" creationId="{683E2928-F6CF-70B7-480D-2491758E4079}"/>
          </ac:spMkLst>
        </pc:spChg>
      </pc:sldChg>
      <pc:sldChg chg="addSp delSp modSp">
        <pc:chgData name="Shashank Shekhar" userId="S::shashank@edunetfoundation.org::0008d1ff-90e7-469a-9966-0dcad996503d" providerId="AD" clId="Web-{EA128D0C-6885-273E-1B48-C9D9A7722877}" dt="2023-01-12T10:21:16.743" v="833" actId="1076"/>
        <pc:sldMkLst>
          <pc:docMk/>
          <pc:sldMk cId="2369691512" sldId="313"/>
        </pc:sldMkLst>
        <pc:spChg chg="add mod">
          <ac:chgData name="Shashank Shekhar" userId="S::shashank@edunetfoundation.org::0008d1ff-90e7-469a-9966-0dcad996503d" providerId="AD" clId="Web-{EA128D0C-6885-273E-1B48-C9D9A7722877}" dt="2023-01-12T10:18:10.645" v="800" actId="20577"/>
          <ac:spMkLst>
            <pc:docMk/>
            <pc:sldMk cId="2369691512" sldId="313"/>
            <ac:spMk id="2" creationId="{F08FE0B3-01F2-74F8-BCC2-CDA7F686F0FF}"/>
          </ac:spMkLst>
        </pc:spChg>
        <pc:spChg chg="add mod">
          <ac:chgData name="Shashank Shekhar" userId="S::shashank@edunetfoundation.org::0008d1ff-90e7-469a-9966-0dcad996503d" providerId="AD" clId="Web-{EA128D0C-6885-273E-1B48-C9D9A7722877}" dt="2023-01-12T10:20:42.086" v="829" actId="1076"/>
          <ac:spMkLst>
            <pc:docMk/>
            <pc:sldMk cId="2369691512" sldId="313"/>
            <ac:spMk id="87" creationId="{3B1904DC-6AE7-3C27-A159-066E1B97117E}"/>
          </ac:spMkLst>
        </pc:spChg>
        <pc:graphicFrameChg chg="add del mod modGraphic">
          <ac:chgData name="Shashank Shekhar" userId="S::shashank@edunetfoundation.org::0008d1ff-90e7-469a-9966-0dcad996503d" providerId="AD" clId="Web-{EA128D0C-6885-273E-1B48-C9D9A7722877}" dt="2023-01-12T10:19:03.458" v="802"/>
          <ac:graphicFrameMkLst>
            <pc:docMk/>
            <pc:sldMk cId="2369691512" sldId="313"/>
            <ac:graphicFrameMk id="3" creationId="{599A28A1-38FD-88FE-9390-92C59E571759}"/>
          </ac:graphicFrameMkLst>
        </pc:graphicFrameChg>
        <pc:graphicFrameChg chg="add mod modGraphic">
          <ac:chgData name="Shashank Shekhar" userId="S::shashank@edunetfoundation.org::0008d1ff-90e7-469a-9966-0dcad996503d" providerId="AD" clId="Web-{EA128D0C-6885-273E-1B48-C9D9A7722877}" dt="2023-01-12T10:21:16.743" v="833" actId="1076"/>
          <ac:graphicFrameMkLst>
            <pc:docMk/>
            <pc:sldMk cId="2369691512" sldId="313"/>
            <ac:graphicFrameMk id="8" creationId="{459393B4-9BE2-6A78-FBAB-AF11126E6ED5}"/>
          </ac:graphicFrameMkLst>
        </pc:graphicFrameChg>
        <pc:picChg chg="add mod">
          <ac:chgData name="Shashank Shekhar" userId="S::shashank@edunetfoundation.org::0008d1ff-90e7-469a-9966-0dcad996503d" providerId="AD" clId="Web-{EA128D0C-6885-273E-1B48-C9D9A7722877}" dt="2023-01-12T10:21:03.602" v="831" actId="1076"/>
          <ac:picMkLst>
            <pc:docMk/>
            <pc:sldMk cId="2369691512" sldId="313"/>
            <ac:picMk id="86" creationId="{89DEB75E-135B-A84E-13B6-8A537FF47238}"/>
          </ac:picMkLst>
        </pc:picChg>
      </pc:sldChg>
      <pc:sldChg chg="addSp modSp">
        <pc:chgData name="Shashank Shekhar" userId="S::shashank@edunetfoundation.org::0008d1ff-90e7-469a-9966-0dcad996503d" providerId="AD" clId="Web-{EA128D0C-6885-273E-1B48-C9D9A7722877}" dt="2023-01-12T10:17:21.612" v="789" actId="20577"/>
        <pc:sldMkLst>
          <pc:docMk/>
          <pc:sldMk cId="291161168" sldId="314"/>
        </pc:sldMkLst>
        <pc:spChg chg="add mod">
          <ac:chgData name="Shashank Shekhar" userId="S::shashank@edunetfoundation.org::0008d1ff-90e7-469a-9966-0dcad996503d" providerId="AD" clId="Web-{EA128D0C-6885-273E-1B48-C9D9A7722877}" dt="2023-01-12T10:08:54.443" v="708" actId="20577"/>
          <ac:spMkLst>
            <pc:docMk/>
            <pc:sldMk cId="291161168" sldId="314"/>
            <ac:spMk id="2" creationId="{444A0F84-BA62-6ED7-67DA-1C549CD5C28B}"/>
          </ac:spMkLst>
        </pc:spChg>
        <pc:spChg chg="add mod">
          <ac:chgData name="Shashank Shekhar" userId="S::shashank@edunetfoundation.org::0008d1ff-90e7-469a-9966-0dcad996503d" providerId="AD" clId="Web-{EA128D0C-6885-273E-1B48-C9D9A7722877}" dt="2023-01-12T10:17:21.612" v="789" actId="20577"/>
          <ac:spMkLst>
            <pc:docMk/>
            <pc:sldMk cId="291161168" sldId="314"/>
            <ac:spMk id="175" creationId="{B62CFBAF-5850-1E0D-8781-AA583B40EDD4}"/>
          </ac:spMkLst>
        </pc:spChg>
        <pc:graphicFrameChg chg="add mod modGraphic">
          <ac:chgData name="Shashank Shekhar" userId="S::shashank@edunetfoundation.org::0008d1ff-90e7-469a-9966-0dcad996503d" providerId="AD" clId="Web-{EA128D0C-6885-273E-1B48-C9D9A7722877}" dt="2023-01-12T10:10:43.555" v="730"/>
          <ac:graphicFrameMkLst>
            <pc:docMk/>
            <pc:sldMk cId="291161168" sldId="314"/>
            <ac:graphicFrameMk id="3" creationId="{620AE27E-AA27-45AD-0CA7-498AE0959073}"/>
          </ac:graphicFrameMkLst>
        </pc:graphicFrameChg>
        <pc:picChg chg="add mod">
          <ac:chgData name="Shashank Shekhar" userId="S::shashank@edunetfoundation.org::0008d1ff-90e7-469a-9966-0dcad996503d" providerId="AD" clId="Web-{EA128D0C-6885-273E-1B48-C9D9A7722877}" dt="2023-01-12T10:16:56.721" v="780" actId="1076"/>
          <ac:picMkLst>
            <pc:docMk/>
            <pc:sldMk cId="291161168" sldId="314"/>
            <ac:picMk id="176" creationId="{A169DD4A-B649-029B-E888-E63ADA63577F}"/>
          </ac:picMkLst>
        </pc:picChg>
      </pc:sldChg>
      <pc:sldChg chg="addSp modSp">
        <pc:chgData name="Shashank Shekhar" userId="S::shashank@edunetfoundation.org::0008d1ff-90e7-469a-9966-0dcad996503d" providerId="AD" clId="Web-{EA128D0C-6885-273E-1B48-C9D9A7722877}" dt="2023-01-12T10:08:17.551" v="691" actId="20577"/>
        <pc:sldMkLst>
          <pc:docMk/>
          <pc:sldMk cId="1931371281" sldId="315"/>
        </pc:sldMkLst>
        <pc:spChg chg="add mod">
          <ac:chgData name="Shashank Shekhar" userId="S::shashank@edunetfoundation.org::0008d1ff-90e7-469a-9966-0dcad996503d" providerId="AD" clId="Web-{EA128D0C-6885-273E-1B48-C9D9A7722877}" dt="2023-01-12T10:08:17.551" v="691" actId="20577"/>
          <ac:spMkLst>
            <pc:docMk/>
            <pc:sldMk cId="1931371281" sldId="315"/>
            <ac:spMk id="2" creationId="{77549E6B-16BC-B6A2-45B4-66114B986D36}"/>
          </ac:spMkLst>
        </pc:spChg>
        <pc:spChg chg="add mod">
          <ac:chgData name="Shashank Shekhar" userId="S::shashank@edunetfoundation.org::0008d1ff-90e7-469a-9966-0dcad996503d" providerId="AD" clId="Web-{EA128D0C-6885-273E-1B48-C9D9A7722877}" dt="2023-01-12T10:06:59.284" v="680" actId="1076"/>
          <ac:spMkLst>
            <pc:docMk/>
            <pc:sldMk cId="1931371281" sldId="315"/>
            <ac:spMk id="4" creationId="{A74D2D0B-9500-A71E-5AD6-9D2DAA539F90}"/>
          </ac:spMkLst>
        </pc:spChg>
        <pc:graphicFrameChg chg="add mod modGraphic">
          <ac:chgData name="Shashank Shekhar" userId="S::shashank@edunetfoundation.org::0008d1ff-90e7-469a-9966-0dcad996503d" providerId="AD" clId="Web-{EA128D0C-6885-273E-1B48-C9D9A7722877}" dt="2023-01-12T10:08:11.332" v="690" actId="20577"/>
          <ac:graphicFrameMkLst>
            <pc:docMk/>
            <pc:sldMk cId="1931371281" sldId="315"/>
            <ac:graphicFrameMk id="5" creationId="{0131CE83-1CAC-64EF-C77E-707D407EECF2}"/>
          </ac:graphicFrameMkLst>
        </pc:graphicFrameChg>
        <pc:picChg chg="add mod">
          <ac:chgData name="Shashank Shekhar" userId="S::shashank@edunetfoundation.org::0008d1ff-90e7-469a-9966-0dcad996503d" providerId="AD" clId="Web-{EA128D0C-6885-273E-1B48-C9D9A7722877}" dt="2023-01-12T10:06:54.784" v="679" actId="14100"/>
          <ac:picMkLst>
            <pc:docMk/>
            <pc:sldMk cId="1931371281" sldId="315"/>
            <ac:picMk id="3" creationId="{F6036601-6A17-53FA-A6AD-8574FAAB612F}"/>
          </ac:picMkLst>
        </pc:picChg>
      </pc:sldChg>
      <pc:sldChg chg="addSp modSp">
        <pc:chgData name="Shashank Shekhar" userId="S::shashank@edunetfoundation.org::0008d1ff-90e7-469a-9966-0dcad996503d" providerId="AD" clId="Web-{EA128D0C-6885-273E-1B48-C9D9A7722877}" dt="2023-01-12T10:03:11.200" v="605" actId="20577"/>
        <pc:sldMkLst>
          <pc:docMk/>
          <pc:sldMk cId="3404475581" sldId="316"/>
        </pc:sldMkLst>
        <pc:spChg chg="add mod">
          <ac:chgData name="Shashank Shekhar" userId="S::shashank@edunetfoundation.org::0008d1ff-90e7-469a-9966-0dcad996503d" providerId="AD" clId="Web-{EA128D0C-6885-273E-1B48-C9D9A7722877}" dt="2023-01-12T10:03:11.200" v="605" actId="20577"/>
          <ac:spMkLst>
            <pc:docMk/>
            <pc:sldMk cId="3404475581" sldId="316"/>
            <ac:spMk id="2" creationId="{18437619-9506-BF23-AC34-508E064F9C0E}"/>
          </ac:spMkLst>
        </pc:spChg>
        <pc:spChg chg="add mod">
          <ac:chgData name="Shashank Shekhar" userId="S::shashank@edunetfoundation.org::0008d1ff-90e7-469a-9966-0dcad996503d" providerId="AD" clId="Web-{EA128D0C-6885-273E-1B48-C9D9A7722877}" dt="2023-01-12T10:03:03.262" v="604" actId="1076"/>
          <ac:spMkLst>
            <pc:docMk/>
            <pc:sldMk cId="3404475581" sldId="316"/>
            <ac:spMk id="4" creationId="{73DDF532-AC87-5E4B-7C93-65AE54534CB0}"/>
          </ac:spMkLst>
        </pc:spChg>
        <pc:picChg chg="add mod">
          <ac:chgData name="Shashank Shekhar" userId="S::shashank@edunetfoundation.org::0008d1ff-90e7-469a-9966-0dcad996503d" providerId="AD" clId="Web-{EA128D0C-6885-273E-1B48-C9D9A7722877}" dt="2023-01-12T10:01:52.354" v="572" actId="1076"/>
          <ac:picMkLst>
            <pc:docMk/>
            <pc:sldMk cId="3404475581" sldId="316"/>
            <ac:picMk id="3" creationId="{DD7C2488-F618-AFB6-E630-ED1BFE80E369}"/>
          </ac:picMkLst>
        </pc:picChg>
      </pc:sldChg>
      <pc:sldChg chg="addSp modSp">
        <pc:chgData name="Shashank Shekhar" userId="S::shashank@edunetfoundation.org::0008d1ff-90e7-469a-9966-0dcad996503d" providerId="AD" clId="Web-{EA128D0C-6885-273E-1B48-C9D9A7722877}" dt="2023-01-12T09:47:20.910" v="536" actId="1076"/>
        <pc:sldMkLst>
          <pc:docMk/>
          <pc:sldMk cId="3143590826" sldId="317"/>
        </pc:sldMkLst>
        <pc:spChg chg="add">
          <ac:chgData name="Shashank Shekhar" userId="S::shashank@edunetfoundation.org::0008d1ff-90e7-469a-9966-0dcad996503d" providerId="AD" clId="Web-{EA128D0C-6885-273E-1B48-C9D9A7722877}" dt="2023-01-12T09:42:34.747" v="480"/>
          <ac:spMkLst>
            <pc:docMk/>
            <pc:sldMk cId="3143590826" sldId="317"/>
            <ac:spMk id="2" creationId="{4C1B850E-BF70-35A9-C559-8F41B6A311B8}"/>
          </ac:spMkLst>
        </pc:spChg>
        <pc:graphicFrameChg chg="add mod modGraphic">
          <ac:chgData name="Shashank Shekhar" userId="S::shashank@edunetfoundation.org::0008d1ff-90e7-469a-9966-0dcad996503d" providerId="AD" clId="Web-{EA128D0C-6885-273E-1B48-C9D9A7722877}" dt="2023-01-12T09:47:20.910" v="536" actId="1076"/>
          <ac:graphicFrameMkLst>
            <pc:docMk/>
            <pc:sldMk cId="3143590826" sldId="317"/>
            <ac:graphicFrameMk id="3" creationId="{B2D585EB-4023-32E9-F3C9-268A16ABA971}"/>
          </ac:graphicFrameMkLst>
        </pc:graphicFrameChg>
      </pc:sldChg>
      <pc:sldChg chg="addSp delSp modSp">
        <pc:chgData name="Shashank Shekhar" userId="S::shashank@edunetfoundation.org::0008d1ff-90e7-469a-9966-0dcad996503d" providerId="AD" clId="Web-{EA128D0C-6885-273E-1B48-C9D9A7722877}" dt="2023-01-12T09:47:08.207" v="534"/>
        <pc:sldMkLst>
          <pc:docMk/>
          <pc:sldMk cId="2517811768" sldId="318"/>
        </pc:sldMkLst>
        <pc:spChg chg="add mod">
          <ac:chgData name="Shashank Shekhar" userId="S::shashank@edunetfoundation.org::0008d1ff-90e7-469a-9966-0dcad996503d" providerId="AD" clId="Web-{EA128D0C-6885-273E-1B48-C9D9A7722877}" dt="2023-01-12T09:30:28.416" v="373" actId="20577"/>
          <ac:spMkLst>
            <pc:docMk/>
            <pc:sldMk cId="2517811768" sldId="318"/>
            <ac:spMk id="2" creationId="{D5706D13-4728-E7B5-A095-B51AB10A7F6F}"/>
          </ac:spMkLst>
        </pc:spChg>
        <pc:graphicFrameChg chg="add del mod modGraphic">
          <ac:chgData name="Shashank Shekhar" userId="S::shashank@edunetfoundation.org::0008d1ff-90e7-469a-9966-0dcad996503d" providerId="AD" clId="Web-{EA128D0C-6885-273E-1B48-C9D9A7722877}" dt="2023-01-12T09:38:41.335" v="430"/>
          <ac:graphicFrameMkLst>
            <pc:docMk/>
            <pc:sldMk cId="2517811768" sldId="318"/>
            <ac:graphicFrameMk id="3" creationId="{64492F61-9C0C-DFCD-1C79-A980621B2065}"/>
          </ac:graphicFrameMkLst>
        </pc:graphicFrameChg>
        <pc:graphicFrameChg chg="add mod modGraphic">
          <ac:chgData name="Shashank Shekhar" userId="S::shashank@edunetfoundation.org::0008d1ff-90e7-469a-9966-0dcad996503d" providerId="AD" clId="Web-{EA128D0C-6885-273E-1B48-C9D9A7722877}" dt="2023-01-12T09:47:08.207" v="534"/>
          <ac:graphicFrameMkLst>
            <pc:docMk/>
            <pc:sldMk cId="2517811768" sldId="318"/>
            <ac:graphicFrameMk id="644" creationId="{1FA36B19-257E-1C3E-7622-3F054AD79551}"/>
          </ac:graphicFrameMkLst>
        </pc:graphicFrameChg>
      </pc:sldChg>
      <pc:sldChg chg="addSp modSp">
        <pc:chgData name="Shashank Shekhar" userId="S::shashank@edunetfoundation.org::0008d1ff-90e7-469a-9966-0dcad996503d" providerId="AD" clId="Web-{EA128D0C-6885-273E-1B48-C9D9A7722877}" dt="2023-01-12T09:22:19.044" v="360"/>
        <pc:sldMkLst>
          <pc:docMk/>
          <pc:sldMk cId="4169066281" sldId="319"/>
        </pc:sldMkLst>
        <pc:graphicFrameChg chg="add mod modGraphic">
          <ac:chgData name="Shashank Shekhar" userId="S::shashank@edunetfoundation.org::0008d1ff-90e7-469a-9966-0dcad996503d" providerId="AD" clId="Web-{EA128D0C-6885-273E-1B48-C9D9A7722877}" dt="2023-01-12T09:22:19.044" v="360"/>
          <ac:graphicFrameMkLst>
            <pc:docMk/>
            <pc:sldMk cId="4169066281" sldId="319"/>
            <ac:graphicFrameMk id="2" creationId="{3E25449E-2E8E-4ADC-8F48-C492ABE8C25C}"/>
          </ac:graphicFrameMkLst>
        </pc:graphicFrameChg>
      </pc:sldChg>
      <pc:sldChg chg="addSp delSp modSp">
        <pc:chgData name="Shashank Shekhar" userId="S::shashank@edunetfoundation.org::0008d1ff-90e7-469a-9966-0dcad996503d" providerId="AD" clId="Web-{EA128D0C-6885-273E-1B48-C9D9A7722877}" dt="2023-01-12T09:20:38.135" v="340"/>
        <pc:sldMkLst>
          <pc:docMk/>
          <pc:sldMk cId="2922598332" sldId="320"/>
        </pc:sldMkLst>
        <pc:spChg chg="add mod">
          <ac:chgData name="Shashank Shekhar" userId="S::shashank@edunetfoundation.org::0008d1ff-90e7-469a-9966-0dcad996503d" providerId="AD" clId="Web-{EA128D0C-6885-273E-1B48-C9D9A7722877}" dt="2023-01-12T09:19:48.071" v="329" actId="1076"/>
          <ac:spMkLst>
            <pc:docMk/>
            <pc:sldMk cId="2922598332" sldId="320"/>
            <ac:spMk id="2" creationId="{8647C504-3579-742E-7AE4-CCCBB322A1B2}"/>
          </ac:spMkLst>
        </pc:spChg>
        <pc:graphicFrameChg chg="add del mod modGraphic">
          <ac:chgData name="Shashank Shekhar" userId="S::shashank@edunetfoundation.org::0008d1ff-90e7-469a-9966-0dcad996503d" providerId="AD" clId="Web-{EA128D0C-6885-273E-1B48-C9D9A7722877}" dt="2023-01-12T09:18:16.225" v="282"/>
          <ac:graphicFrameMkLst>
            <pc:docMk/>
            <pc:sldMk cId="2922598332" sldId="320"/>
            <ac:graphicFrameMk id="3" creationId="{E5B60F83-01AD-D0BD-D920-7E26C99D96F4}"/>
          </ac:graphicFrameMkLst>
        </pc:graphicFrameChg>
        <pc:graphicFrameChg chg="add mod modGraphic">
          <ac:chgData name="Shashank Shekhar" userId="S::shashank@edunetfoundation.org::0008d1ff-90e7-469a-9966-0dcad996503d" providerId="AD" clId="Web-{EA128D0C-6885-273E-1B48-C9D9A7722877}" dt="2023-01-12T09:20:38.135" v="340"/>
          <ac:graphicFrameMkLst>
            <pc:docMk/>
            <pc:sldMk cId="2922598332" sldId="320"/>
            <ac:graphicFrameMk id="36" creationId="{A02587A2-E973-7B36-9205-BC5AE5DE9FCE}"/>
          </ac:graphicFrameMkLst>
        </pc:graphicFrameChg>
      </pc:sldChg>
      <pc:sldChg chg="addSp delSp modSp add replId">
        <pc:chgData name="Shashank Shekhar" userId="S::shashank@edunetfoundation.org::0008d1ff-90e7-469a-9966-0dcad996503d" providerId="AD" clId="Web-{EA128D0C-6885-273E-1B48-C9D9A7722877}" dt="2023-01-12T10:25:43.078" v="904"/>
        <pc:sldMkLst>
          <pc:docMk/>
          <pc:sldMk cId="1261463757" sldId="321"/>
        </pc:sldMkLst>
        <pc:graphicFrameChg chg="add del mod modGraphic">
          <ac:chgData name="Shashank Shekhar" userId="S::shashank@edunetfoundation.org::0008d1ff-90e7-469a-9966-0dcad996503d" providerId="AD" clId="Web-{EA128D0C-6885-273E-1B48-C9D9A7722877}" dt="2023-01-12T10:22:33.854" v="848"/>
          <ac:graphicFrameMkLst>
            <pc:docMk/>
            <pc:sldMk cId="1261463757" sldId="321"/>
            <ac:graphicFrameMk id="2" creationId="{B30E32A1-4C8C-9D94-3DB4-2363E2D79584}"/>
          </ac:graphicFrameMkLst>
        </pc:graphicFrameChg>
        <pc:graphicFrameChg chg="add del mod modGraphic">
          <ac:chgData name="Shashank Shekhar" userId="S::shashank@edunetfoundation.org::0008d1ff-90e7-469a-9966-0dcad996503d" providerId="AD" clId="Web-{EA128D0C-6885-273E-1B48-C9D9A7722877}" dt="2023-01-12T10:22:32.401" v="847"/>
          <ac:graphicFrameMkLst>
            <pc:docMk/>
            <pc:sldMk cId="1261463757" sldId="321"/>
            <ac:graphicFrameMk id="81" creationId="{22A08DBE-0F76-59CF-30EB-DF3A48E5AAE6}"/>
          </ac:graphicFrameMkLst>
        </pc:graphicFrameChg>
        <pc:graphicFrameChg chg="add del mod modGraphic">
          <ac:chgData name="Shashank Shekhar" userId="S::shashank@edunetfoundation.org::0008d1ff-90e7-469a-9966-0dcad996503d" providerId="AD" clId="Web-{EA128D0C-6885-273E-1B48-C9D9A7722877}" dt="2023-01-12T10:22:41.276" v="850"/>
          <ac:graphicFrameMkLst>
            <pc:docMk/>
            <pc:sldMk cId="1261463757" sldId="321"/>
            <ac:graphicFrameMk id="86" creationId="{53260BA2-8117-6400-8EC1-48B262118EE6}"/>
          </ac:graphicFrameMkLst>
        </pc:graphicFrameChg>
        <pc:graphicFrameChg chg="add mod modGraphic">
          <ac:chgData name="Shashank Shekhar" userId="S::shashank@edunetfoundation.org::0008d1ff-90e7-469a-9966-0dcad996503d" providerId="AD" clId="Web-{EA128D0C-6885-273E-1B48-C9D9A7722877}" dt="2023-01-12T10:25:43.078" v="904"/>
          <ac:graphicFrameMkLst>
            <pc:docMk/>
            <pc:sldMk cId="1261463757" sldId="321"/>
            <ac:graphicFrameMk id="92" creationId="{4AF54859-19CB-42EA-049E-19877C43644A}"/>
          </ac:graphicFrameMkLst>
        </pc:graphicFrameChg>
      </pc:sldChg>
      <pc:sldChg chg="add del replId">
        <pc:chgData name="Shashank Shekhar" userId="S::shashank@edunetfoundation.org::0008d1ff-90e7-469a-9966-0dcad996503d" providerId="AD" clId="Web-{EA128D0C-6885-273E-1B48-C9D9A7722877}" dt="2023-01-12T10:27:05.267" v="928"/>
        <pc:sldMkLst>
          <pc:docMk/>
          <pc:sldMk cId="4090236711" sldId="322"/>
        </pc:sldMkLst>
      </pc:sldChg>
      <pc:sldChg chg="addSp modSp add replId">
        <pc:chgData name="Shashank Shekhar" userId="S::shashank@edunetfoundation.org::0008d1ff-90e7-469a-9966-0dcad996503d" providerId="AD" clId="Web-{EA128D0C-6885-273E-1B48-C9D9A7722877}" dt="2023-01-12T10:26:45.533" v="927" actId="1076"/>
        <pc:sldMkLst>
          <pc:docMk/>
          <pc:sldMk cId="3774957516" sldId="323"/>
        </pc:sldMkLst>
        <pc:spChg chg="add mod">
          <ac:chgData name="Shashank Shekhar" userId="S::shashank@edunetfoundation.org::0008d1ff-90e7-469a-9966-0dcad996503d" providerId="AD" clId="Web-{EA128D0C-6885-273E-1B48-C9D9A7722877}" dt="2023-01-12T10:26:45.533" v="927" actId="1076"/>
          <ac:spMkLst>
            <pc:docMk/>
            <pc:sldMk cId="3774957516" sldId="323"/>
            <ac:spMk id="2" creationId="{8806C8B2-420C-6351-8397-AA231AA7F51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4970B-7202-425D-A069-C60289148C20}" type="doc">
      <dgm:prSet loTypeId="urn:microsoft.com/office/officeart/2005/8/layout/equation1" loCatId="relationship" qsTypeId="urn:microsoft.com/office/officeart/2005/8/quickstyle/3d7" qsCatId="3D" csTypeId="urn:microsoft.com/office/officeart/2005/8/colors/colorful5" csCatId="colorful" phldr="1"/>
      <dgm:spPr/>
    </dgm:pt>
    <dgm:pt modelId="{EF896450-FC6E-4AAC-9252-0D71B8840AAB}">
      <dgm:prSet phldrT="[Text]" phldr="0"/>
      <dgm:spPr/>
      <dgm:t>
        <a:bodyPr/>
        <a:lstStyle/>
        <a:p>
          <a:pPr rtl="0"/>
          <a:r>
            <a:rPr lang="en-US" dirty="0">
              <a:latin typeface="Arial"/>
              <a:cs typeface="Arial"/>
            </a:rPr>
            <a:t>Introduction to SAP Functional ERP Modules</a:t>
          </a:r>
        </a:p>
      </dgm:t>
    </dgm:pt>
    <dgm:pt modelId="{E421FFDE-F8CC-41B2-96F0-251181CE1BE7}" type="parTrans" cxnId="{F53DE1B0-421A-46CE-930D-D7CBCF165FBC}">
      <dgm:prSet/>
      <dgm:spPr/>
    </dgm:pt>
    <dgm:pt modelId="{29F5B2B8-C231-489C-816D-F11BEACB6A7C}" type="sibTrans" cxnId="{F53DE1B0-421A-46CE-930D-D7CBCF165FBC}">
      <dgm:prSet/>
      <dgm:spPr/>
      <dgm:t>
        <a:bodyPr/>
        <a:lstStyle/>
        <a:p>
          <a:endParaRPr lang="en-US"/>
        </a:p>
      </dgm:t>
    </dgm:pt>
    <dgm:pt modelId="{1848AB9C-E37F-45CC-B3DF-03BECE09AAC4}" type="pres">
      <dgm:prSet presAssocID="{8564970B-7202-425D-A069-C60289148C20}" presName="linearFlow" presStyleCnt="0">
        <dgm:presLayoutVars>
          <dgm:dir/>
          <dgm:resizeHandles val="exact"/>
        </dgm:presLayoutVars>
      </dgm:prSet>
      <dgm:spPr/>
    </dgm:pt>
    <dgm:pt modelId="{C34C467F-CB1E-4308-B03E-AA4376F9C9F7}" type="pres">
      <dgm:prSet presAssocID="{EF896450-FC6E-4AAC-9252-0D71B8840AAB}" presName="node" presStyleLbl="node1" presStyleIdx="0" presStyleCnt="1">
        <dgm:presLayoutVars>
          <dgm:bulletEnabled val="1"/>
        </dgm:presLayoutVars>
      </dgm:prSet>
      <dgm:spPr/>
    </dgm:pt>
  </dgm:ptLst>
  <dgm:cxnLst>
    <dgm:cxn modelId="{F6909417-51F3-40A0-8A0C-575DC128CEAE}" type="presOf" srcId="{EF896450-FC6E-4AAC-9252-0D71B8840AAB}" destId="{C34C467F-CB1E-4308-B03E-AA4376F9C9F7}" srcOrd="0" destOrd="0" presId="urn:microsoft.com/office/officeart/2005/8/layout/equation1"/>
    <dgm:cxn modelId="{D85CCA94-FE33-4BE9-A8AF-CDC7EFEB3DD5}" type="presOf" srcId="{8564970B-7202-425D-A069-C60289148C20}" destId="{1848AB9C-E37F-45CC-B3DF-03BECE09AAC4}" srcOrd="0" destOrd="0" presId="urn:microsoft.com/office/officeart/2005/8/layout/equation1"/>
    <dgm:cxn modelId="{F53DE1B0-421A-46CE-930D-D7CBCF165FBC}" srcId="{8564970B-7202-425D-A069-C60289148C20}" destId="{EF896450-FC6E-4AAC-9252-0D71B8840AAB}" srcOrd="0" destOrd="0" parTransId="{E421FFDE-F8CC-41B2-96F0-251181CE1BE7}" sibTransId="{29F5B2B8-C231-489C-816D-F11BEACB6A7C}"/>
    <dgm:cxn modelId="{958B54AE-89E5-47B4-8B94-8B6710B2619D}" type="presParOf" srcId="{1848AB9C-E37F-45CC-B3DF-03BECE09AAC4}" destId="{C34C467F-CB1E-4308-B03E-AA4376F9C9F7}"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0C07BF-3F64-4D15-89ED-C9D339ADBFD3}" type="doc">
      <dgm:prSet loTypeId="urn:microsoft.com/office/officeart/2005/8/layout/hProcess7" loCatId="process" qsTypeId="urn:microsoft.com/office/officeart/2005/8/quickstyle/simple4" qsCatId="simple" csTypeId="urn:microsoft.com/office/officeart/2005/8/colors/accent6_3" csCatId="accent6" phldr="1"/>
      <dgm:spPr/>
      <dgm:t>
        <a:bodyPr/>
        <a:lstStyle/>
        <a:p>
          <a:endParaRPr lang="en-US"/>
        </a:p>
      </dgm:t>
    </dgm:pt>
    <dgm:pt modelId="{4172CB4F-9C36-401D-88DB-90FFA3DAB011}">
      <dgm:prSet phldr="0"/>
      <dgm:spPr/>
      <dgm:t>
        <a:bodyPr/>
        <a:lstStyle/>
        <a:p>
          <a:r>
            <a:rPr lang="en-US" dirty="0"/>
            <a:t>Trigger predefined functions in network activities.</a:t>
          </a:r>
        </a:p>
      </dgm:t>
    </dgm:pt>
    <dgm:pt modelId="{4E071230-6643-4ABE-B2E4-CD9BB90E08FD}" type="parTrans" cxnId="{D53439EC-E880-4541-8396-7380C6BD2954}">
      <dgm:prSet/>
      <dgm:spPr/>
    </dgm:pt>
    <dgm:pt modelId="{642786DE-0C1E-43A1-BC44-A5C0316E356F}" type="sibTrans" cxnId="{D53439EC-E880-4541-8396-7380C6BD2954}">
      <dgm:prSet/>
      <dgm:spPr/>
    </dgm:pt>
    <dgm:pt modelId="{5EAEC49A-76EA-420B-B667-46C714B77CF5}">
      <dgm:prSet phldr="0"/>
      <dgm:spPr/>
      <dgm:t>
        <a:bodyPr/>
        <a:lstStyle/>
        <a:p>
          <a:pPr rtl="0"/>
          <a:endParaRPr lang="en-US" dirty="0">
            <a:latin typeface="Calibri Light" panose="020F0302020204030204"/>
          </a:endParaRPr>
        </a:p>
      </dgm:t>
    </dgm:pt>
    <dgm:pt modelId="{489DC01F-9712-4879-BE01-F68E6CF826B6}" type="parTrans" cxnId="{147AB68B-B92D-49FB-9BC2-8397205E8627}">
      <dgm:prSet/>
      <dgm:spPr/>
    </dgm:pt>
    <dgm:pt modelId="{FBF3AF5D-009A-41D0-9B30-842D2AF59E3F}" type="sibTrans" cxnId="{147AB68B-B92D-49FB-9BC2-8397205E8627}">
      <dgm:prSet/>
      <dgm:spPr/>
    </dgm:pt>
    <dgm:pt modelId="{8E38EFD5-4857-4ED0-987A-672D4834F5F3}">
      <dgm:prSet phldr="0"/>
      <dgm:spPr/>
      <dgm:t>
        <a:bodyPr/>
        <a:lstStyle/>
        <a:p>
          <a:endParaRPr lang="en-US" dirty="0">
            <a:latin typeface="Calibri Light" panose="020F0302020204030204"/>
          </a:endParaRPr>
        </a:p>
      </dgm:t>
    </dgm:pt>
    <dgm:pt modelId="{42E68B70-798B-4FED-85C4-03ECA539C8C3}" type="parTrans" cxnId="{2BE5E5E8-F4E1-4FCD-913A-1D3484F62840}">
      <dgm:prSet/>
      <dgm:spPr/>
    </dgm:pt>
    <dgm:pt modelId="{0A37A2DB-DA1D-4FFC-8738-E2BDE3AF794A}" type="sibTrans" cxnId="{2BE5E5E8-F4E1-4FCD-913A-1D3484F62840}">
      <dgm:prSet/>
      <dgm:spPr/>
    </dgm:pt>
    <dgm:pt modelId="{A3899670-2745-4F83-8625-6A481E065D35}">
      <dgm:prSet phldr="0"/>
      <dgm:spPr/>
      <dgm:t>
        <a:bodyPr/>
        <a:lstStyle/>
        <a:p>
          <a:pPr rtl="0"/>
          <a:r>
            <a:rPr lang="en-US" dirty="0"/>
            <a:t>Carry out earned value analysis.</a:t>
          </a:r>
        </a:p>
      </dgm:t>
    </dgm:pt>
    <dgm:pt modelId="{F9AC92D8-89A8-4BBB-A4E0-4896E5513389}" type="parTrans" cxnId="{8FD99F78-8F8A-4F1A-B172-CAB04E0CCF12}">
      <dgm:prSet/>
      <dgm:spPr/>
    </dgm:pt>
    <dgm:pt modelId="{BBABEDF9-452B-48C9-9DAD-30D947B24865}" type="sibTrans" cxnId="{8FD99F78-8F8A-4F1A-B172-CAB04E0CCF12}">
      <dgm:prSet/>
      <dgm:spPr/>
    </dgm:pt>
    <dgm:pt modelId="{FA5D7E23-A186-4108-8646-134D18373016}">
      <dgm:prSet phldr="0"/>
      <dgm:spPr/>
      <dgm:t>
        <a:bodyPr/>
        <a:lstStyle/>
        <a:p>
          <a:endParaRPr lang="en-US" dirty="0"/>
        </a:p>
      </dgm:t>
    </dgm:pt>
    <dgm:pt modelId="{364F0BC1-0736-4DDB-9548-71BC3C443C2D}" type="parTrans" cxnId="{6AE82C34-CB32-4F16-A107-07A28B6859F4}">
      <dgm:prSet/>
      <dgm:spPr/>
    </dgm:pt>
    <dgm:pt modelId="{F4859A80-19C3-48F9-8219-E6F0B2098059}" type="sibTrans" cxnId="{6AE82C34-CB32-4F16-A107-07A28B6859F4}">
      <dgm:prSet/>
      <dgm:spPr/>
    </dgm:pt>
    <dgm:pt modelId="{F486530A-CDD9-4E9E-A262-26EB9A40AD9E}">
      <dgm:prSet phldr="0"/>
      <dgm:spPr/>
      <dgm:t>
        <a:bodyPr/>
        <a:lstStyle/>
        <a:p>
          <a:pPr rtl="0"/>
          <a:r>
            <a:rPr lang="en-US" dirty="0"/>
            <a:t>Determine dates in billing plan for sales orders. </a:t>
          </a:r>
          <a:endParaRPr lang="en-US" dirty="0">
            <a:latin typeface="Calibri Light" panose="020F0302020204030204"/>
          </a:endParaRPr>
        </a:p>
      </dgm:t>
    </dgm:pt>
    <dgm:pt modelId="{C38C525E-6B03-4718-A083-D740E10F7F16}" type="parTrans" cxnId="{DFB29B73-C964-4349-81EB-28CF4C4441DE}">
      <dgm:prSet/>
      <dgm:spPr/>
    </dgm:pt>
    <dgm:pt modelId="{97FBC4A4-0E66-4E5E-B232-ADDFB3BB1FB9}" type="sibTrans" cxnId="{DFB29B73-C964-4349-81EB-28CF4C4441DE}">
      <dgm:prSet/>
      <dgm:spPr/>
    </dgm:pt>
    <dgm:pt modelId="{C21F4F1F-FB00-4E24-9942-E75916B93A50}" type="pres">
      <dgm:prSet presAssocID="{320C07BF-3F64-4D15-89ED-C9D339ADBFD3}" presName="Name0" presStyleCnt="0">
        <dgm:presLayoutVars>
          <dgm:dir/>
          <dgm:animLvl val="lvl"/>
          <dgm:resizeHandles val="exact"/>
        </dgm:presLayoutVars>
      </dgm:prSet>
      <dgm:spPr/>
    </dgm:pt>
    <dgm:pt modelId="{8BC8AD17-4232-4E21-872E-4F30CD2C9B03}" type="pres">
      <dgm:prSet presAssocID="{5EAEC49A-76EA-420B-B667-46C714B77CF5}" presName="compositeNode" presStyleCnt="0">
        <dgm:presLayoutVars>
          <dgm:bulletEnabled val="1"/>
        </dgm:presLayoutVars>
      </dgm:prSet>
      <dgm:spPr/>
    </dgm:pt>
    <dgm:pt modelId="{B06BD8E7-E6A3-4796-8443-8ECD0DECA5D9}" type="pres">
      <dgm:prSet presAssocID="{5EAEC49A-76EA-420B-B667-46C714B77CF5}" presName="bgRect" presStyleLbl="node1" presStyleIdx="0" presStyleCnt="3"/>
      <dgm:spPr/>
    </dgm:pt>
    <dgm:pt modelId="{CE2BB4A3-6E62-4C8D-ACA4-B041EC3E46BC}" type="pres">
      <dgm:prSet presAssocID="{5EAEC49A-76EA-420B-B667-46C714B77CF5}" presName="parentNode" presStyleLbl="node1" presStyleIdx="0" presStyleCnt="3">
        <dgm:presLayoutVars>
          <dgm:chMax val="0"/>
          <dgm:bulletEnabled val="1"/>
        </dgm:presLayoutVars>
      </dgm:prSet>
      <dgm:spPr/>
    </dgm:pt>
    <dgm:pt modelId="{8E5A8F4A-1599-465C-B514-084ECDD85CDF}" type="pres">
      <dgm:prSet presAssocID="{5EAEC49A-76EA-420B-B667-46C714B77CF5}" presName="childNode" presStyleLbl="node1" presStyleIdx="0" presStyleCnt="3">
        <dgm:presLayoutVars>
          <dgm:bulletEnabled val="1"/>
        </dgm:presLayoutVars>
      </dgm:prSet>
      <dgm:spPr/>
    </dgm:pt>
    <dgm:pt modelId="{A1E585DC-7289-42AF-8AEB-7D67406C9449}" type="pres">
      <dgm:prSet presAssocID="{FBF3AF5D-009A-41D0-9B30-842D2AF59E3F}" presName="hSp" presStyleCnt="0"/>
      <dgm:spPr/>
    </dgm:pt>
    <dgm:pt modelId="{B4438A8D-E8B3-403B-97C5-2CB86814D079}" type="pres">
      <dgm:prSet presAssocID="{FBF3AF5D-009A-41D0-9B30-842D2AF59E3F}" presName="vProcSp" presStyleCnt="0"/>
      <dgm:spPr/>
    </dgm:pt>
    <dgm:pt modelId="{F34BB082-69D1-4361-A883-628FB4F6ED97}" type="pres">
      <dgm:prSet presAssocID="{FBF3AF5D-009A-41D0-9B30-842D2AF59E3F}" presName="vSp1" presStyleCnt="0"/>
      <dgm:spPr/>
    </dgm:pt>
    <dgm:pt modelId="{EA120B22-DC9C-4E2F-B477-83C0F5C4ABAD}" type="pres">
      <dgm:prSet presAssocID="{FBF3AF5D-009A-41D0-9B30-842D2AF59E3F}" presName="simulatedConn" presStyleLbl="solidFgAcc1" presStyleIdx="0" presStyleCnt="2"/>
      <dgm:spPr/>
    </dgm:pt>
    <dgm:pt modelId="{2A9EA738-1312-4757-A9AF-CE3ACB3C40E5}" type="pres">
      <dgm:prSet presAssocID="{FBF3AF5D-009A-41D0-9B30-842D2AF59E3F}" presName="vSp2" presStyleCnt="0"/>
      <dgm:spPr/>
    </dgm:pt>
    <dgm:pt modelId="{256D6271-6BB9-4C49-A8D1-D50B35C366B6}" type="pres">
      <dgm:prSet presAssocID="{FBF3AF5D-009A-41D0-9B30-842D2AF59E3F}" presName="sibTrans" presStyleCnt="0"/>
      <dgm:spPr/>
    </dgm:pt>
    <dgm:pt modelId="{58737B23-F466-472D-99F0-9B2F04DF03CA}" type="pres">
      <dgm:prSet presAssocID="{8E38EFD5-4857-4ED0-987A-672D4834F5F3}" presName="compositeNode" presStyleCnt="0">
        <dgm:presLayoutVars>
          <dgm:bulletEnabled val="1"/>
        </dgm:presLayoutVars>
      </dgm:prSet>
      <dgm:spPr/>
    </dgm:pt>
    <dgm:pt modelId="{4AC7012E-98D7-4DC1-9809-A45493E80D23}" type="pres">
      <dgm:prSet presAssocID="{8E38EFD5-4857-4ED0-987A-672D4834F5F3}" presName="bgRect" presStyleLbl="node1" presStyleIdx="1" presStyleCnt="3"/>
      <dgm:spPr/>
    </dgm:pt>
    <dgm:pt modelId="{C5A75E9A-2039-48D1-8D7F-CECB6EE820CB}" type="pres">
      <dgm:prSet presAssocID="{8E38EFD5-4857-4ED0-987A-672D4834F5F3}" presName="parentNode" presStyleLbl="node1" presStyleIdx="1" presStyleCnt="3">
        <dgm:presLayoutVars>
          <dgm:chMax val="0"/>
          <dgm:bulletEnabled val="1"/>
        </dgm:presLayoutVars>
      </dgm:prSet>
      <dgm:spPr/>
    </dgm:pt>
    <dgm:pt modelId="{F932A2DD-A099-46AF-8175-5CDBB27EA57D}" type="pres">
      <dgm:prSet presAssocID="{8E38EFD5-4857-4ED0-987A-672D4834F5F3}" presName="childNode" presStyleLbl="node1" presStyleIdx="1" presStyleCnt="3">
        <dgm:presLayoutVars>
          <dgm:bulletEnabled val="1"/>
        </dgm:presLayoutVars>
      </dgm:prSet>
      <dgm:spPr/>
    </dgm:pt>
    <dgm:pt modelId="{0B70A2CB-4841-4921-B76F-947F31AED496}" type="pres">
      <dgm:prSet presAssocID="{0A37A2DB-DA1D-4FFC-8738-E2BDE3AF794A}" presName="hSp" presStyleCnt="0"/>
      <dgm:spPr/>
    </dgm:pt>
    <dgm:pt modelId="{0184CCD8-178A-4598-A87C-41C5C3A0C3DD}" type="pres">
      <dgm:prSet presAssocID="{0A37A2DB-DA1D-4FFC-8738-E2BDE3AF794A}" presName="vProcSp" presStyleCnt="0"/>
      <dgm:spPr/>
    </dgm:pt>
    <dgm:pt modelId="{A45FEDDF-3BAB-45FA-898A-A226F7D10BE2}" type="pres">
      <dgm:prSet presAssocID="{0A37A2DB-DA1D-4FFC-8738-E2BDE3AF794A}" presName="vSp1" presStyleCnt="0"/>
      <dgm:spPr/>
    </dgm:pt>
    <dgm:pt modelId="{A017D619-62AB-4E83-A585-7A756F90C235}" type="pres">
      <dgm:prSet presAssocID="{0A37A2DB-DA1D-4FFC-8738-E2BDE3AF794A}" presName="simulatedConn" presStyleLbl="solidFgAcc1" presStyleIdx="1" presStyleCnt="2"/>
      <dgm:spPr/>
    </dgm:pt>
    <dgm:pt modelId="{22499DCC-BBBE-4D3A-9093-02BA26C54AFA}" type="pres">
      <dgm:prSet presAssocID="{0A37A2DB-DA1D-4FFC-8738-E2BDE3AF794A}" presName="vSp2" presStyleCnt="0"/>
      <dgm:spPr/>
    </dgm:pt>
    <dgm:pt modelId="{480AD77F-7253-4CBA-BDDF-0CB240ACE33A}" type="pres">
      <dgm:prSet presAssocID="{0A37A2DB-DA1D-4FFC-8738-E2BDE3AF794A}" presName="sibTrans" presStyleCnt="0"/>
      <dgm:spPr/>
    </dgm:pt>
    <dgm:pt modelId="{33BE5988-426E-4D93-A5CC-FF85F678C7AF}" type="pres">
      <dgm:prSet presAssocID="{FA5D7E23-A186-4108-8646-134D18373016}" presName="compositeNode" presStyleCnt="0">
        <dgm:presLayoutVars>
          <dgm:bulletEnabled val="1"/>
        </dgm:presLayoutVars>
      </dgm:prSet>
      <dgm:spPr/>
    </dgm:pt>
    <dgm:pt modelId="{A3E5C6FD-8886-48F1-BE91-6F1D2AE3D8E8}" type="pres">
      <dgm:prSet presAssocID="{FA5D7E23-A186-4108-8646-134D18373016}" presName="bgRect" presStyleLbl="node1" presStyleIdx="2" presStyleCnt="3"/>
      <dgm:spPr/>
    </dgm:pt>
    <dgm:pt modelId="{C56AA3C3-06DD-4C32-B7F5-72918BF626A4}" type="pres">
      <dgm:prSet presAssocID="{FA5D7E23-A186-4108-8646-134D18373016}" presName="parentNode" presStyleLbl="node1" presStyleIdx="2" presStyleCnt="3">
        <dgm:presLayoutVars>
          <dgm:chMax val="0"/>
          <dgm:bulletEnabled val="1"/>
        </dgm:presLayoutVars>
      </dgm:prSet>
      <dgm:spPr/>
    </dgm:pt>
    <dgm:pt modelId="{0E24312E-9F65-4612-B6BF-847F7D35CCD6}" type="pres">
      <dgm:prSet presAssocID="{FA5D7E23-A186-4108-8646-134D18373016}" presName="childNode" presStyleLbl="node1" presStyleIdx="2" presStyleCnt="3">
        <dgm:presLayoutVars>
          <dgm:bulletEnabled val="1"/>
        </dgm:presLayoutVars>
      </dgm:prSet>
      <dgm:spPr/>
    </dgm:pt>
  </dgm:ptLst>
  <dgm:cxnLst>
    <dgm:cxn modelId="{6AE82C34-CB32-4F16-A107-07A28B6859F4}" srcId="{320C07BF-3F64-4D15-89ED-C9D339ADBFD3}" destId="{FA5D7E23-A186-4108-8646-134D18373016}" srcOrd="2" destOrd="0" parTransId="{364F0BC1-0736-4DDB-9548-71BC3C443C2D}" sibTransId="{F4859A80-19C3-48F9-8219-E6F0B2098059}"/>
    <dgm:cxn modelId="{3F90206A-D8E5-45F2-9091-01CC0DC8D53E}" type="presOf" srcId="{FA5D7E23-A186-4108-8646-134D18373016}" destId="{A3E5C6FD-8886-48F1-BE91-6F1D2AE3D8E8}" srcOrd="0" destOrd="0" presId="urn:microsoft.com/office/officeart/2005/8/layout/hProcess7"/>
    <dgm:cxn modelId="{996F1873-380E-48FA-866F-57AB4009FCE3}" type="presOf" srcId="{FA5D7E23-A186-4108-8646-134D18373016}" destId="{C56AA3C3-06DD-4C32-B7F5-72918BF626A4}" srcOrd="1" destOrd="0" presId="urn:microsoft.com/office/officeart/2005/8/layout/hProcess7"/>
    <dgm:cxn modelId="{DFB29B73-C964-4349-81EB-28CF4C4441DE}" srcId="{FA5D7E23-A186-4108-8646-134D18373016}" destId="{F486530A-CDD9-4E9E-A262-26EB9A40AD9E}" srcOrd="0" destOrd="0" parTransId="{C38C525E-6B03-4718-A083-D740E10F7F16}" sibTransId="{97FBC4A4-0E66-4E5E-B232-ADDFB3BB1FB9}"/>
    <dgm:cxn modelId="{49A63275-1061-45B1-B092-D42D6B8E35E7}" type="presOf" srcId="{320C07BF-3F64-4D15-89ED-C9D339ADBFD3}" destId="{C21F4F1F-FB00-4E24-9942-E75916B93A50}" srcOrd="0" destOrd="0" presId="urn:microsoft.com/office/officeart/2005/8/layout/hProcess7"/>
    <dgm:cxn modelId="{8FD99F78-8F8A-4F1A-B172-CAB04E0CCF12}" srcId="{8E38EFD5-4857-4ED0-987A-672D4834F5F3}" destId="{A3899670-2745-4F83-8625-6A481E065D35}" srcOrd="0" destOrd="0" parTransId="{F9AC92D8-89A8-4BBB-A4E0-4896E5513389}" sibTransId="{BBABEDF9-452B-48C9-9DAD-30D947B24865}"/>
    <dgm:cxn modelId="{147AB68B-B92D-49FB-9BC2-8397205E8627}" srcId="{320C07BF-3F64-4D15-89ED-C9D339ADBFD3}" destId="{5EAEC49A-76EA-420B-B667-46C714B77CF5}" srcOrd="0" destOrd="0" parTransId="{489DC01F-9712-4879-BE01-F68E6CF826B6}" sibTransId="{FBF3AF5D-009A-41D0-9B30-842D2AF59E3F}"/>
    <dgm:cxn modelId="{D4083A8E-B98E-4678-8993-6FECD48FC32F}" type="presOf" srcId="{8E38EFD5-4857-4ED0-987A-672D4834F5F3}" destId="{C5A75E9A-2039-48D1-8D7F-CECB6EE820CB}" srcOrd="1" destOrd="0" presId="urn:microsoft.com/office/officeart/2005/8/layout/hProcess7"/>
    <dgm:cxn modelId="{7ED49092-539B-492B-AF39-3135F4A7FFA5}" type="presOf" srcId="{8E38EFD5-4857-4ED0-987A-672D4834F5F3}" destId="{4AC7012E-98D7-4DC1-9809-A45493E80D23}" srcOrd="0" destOrd="0" presId="urn:microsoft.com/office/officeart/2005/8/layout/hProcess7"/>
    <dgm:cxn modelId="{4399D398-40DA-4DF2-801C-01D354A5A861}" type="presOf" srcId="{4172CB4F-9C36-401D-88DB-90FFA3DAB011}" destId="{8E5A8F4A-1599-465C-B514-084ECDD85CDF}" srcOrd="0" destOrd="0" presId="urn:microsoft.com/office/officeart/2005/8/layout/hProcess7"/>
    <dgm:cxn modelId="{73817BB1-38F2-4D4D-B7CE-8F8E7D0CCA59}" type="presOf" srcId="{5EAEC49A-76EA-420B-B667-46C714B77CF5}" destId="{B06BD8E7-E6A3-4796-8443-8ECD0DECA5D9}" srcOrd="0" destOrd="0" presId="urn:microsoft.com/office/officeart/2005/8/layout/hProcess7"/>
    <dgm:cxn modelId="{F2639EC0-7266-4D31-8ED3-7426981D8EFC}" type="presOf" srcId="{5EAEC49A-76EA-420B-B667-46C714B77CF5}" destId="{CE2BB4A3-6E62-4C8D-ACA4-B041EC3E46BC}" srcOrd="1" destOrd="0" presId="urn:microsoft.com/office/officeart/2005/8/layout/hProcess7"/>
    <dgm:cxn modelId="{2EC8DDCF-2FA8-4F55-A796-3A2B2C3CA487}" type="presOf" srcId="{F486530A-CDD9-4E9E-A262-26EB9A40AD9E}" destId="{0E24312E-9F65-4612-B6BF-847F7D35CCD6}" srcOrd="0" destOrd="0" presId="urn:microsoft.com/office/officeart/2005/8/layout/hProcess7"/>
    <dgm:cxn modelId="{2BE5E5E8-F4E1-4FCD-913A-1D3484F62840}" srcId="{320C07BF-3F64-4D15-89ED-C9D339ADBFD3}" destId="{8E38EFD5-4857-4ED0-987A-672D4834F5F3}" srcOrd="1" destOrd="0" parTransId="{42E68B70-798B-4FED-85C4-03ECA539C8C3}" sibTransId="{0A37A2DB-DA1D-4FFC-8738-E2BDE3AF794A}"/>
    <dgm:cxn modelId="{D53439EC-E880-4541-8396-7380C6BD2954}" srcId="{5EAEC49A-76EA-420B-B667-46C714B77CF5}" destId="{4172CB4F-9C36-401D-88DB-90FFA3DAB011}" srcOrd="0" destOrd="0" parTransId="{4E071230-6643-4ABE-B2E4-CD9BB90E08FD}" sibTransId="{642786DE-0C1E-43A1-BC44-A5C0316E356F}"/>
    <dgm:cxn modelId="{FB3425F9-776D-416C-922F-ED59802B476E}" type="presOf" srcId="{A3899670-2745-4F83-8625-6A481E065D35}" destId="{F932A2DD-A099-46AF-8175-5CDBB27EA57D}" srcOrd="0" destOrd="0" presId="urn:microsoft.com/office/officeart/2005/8/layout/hProcess7"/>
    <dgm:cxn modelId="{A3C3603C-94A2-4AE5-A197-79B542CEB159}" type="presParOf" srcId="{C21F4F1F-FB00-4E24-9942-E75916B93A50}" destId="{8BC8AD17-4232-4E21-872E-4F30CD2C9B03}" srcOrd="0" destOrd="0" presId="urn:microsoft.com/office/officeart/2005/8/layout/hProcess7"/>
    <dgm:cxn modelId="{3F6025A9-9CDC-4919-A400-3726DEEA770C}" type="presParOf" srcId="{8BC8AD17-4232-4E21-872E-4F30CD2C9B03}" destId="{B06BD8E7-E6A3-4796-8443-8ECD0DECA5D9}" srcOrd="0" destOrd="0" presId="urn:microsoft.com/office/officeart/2005/8/layout/hProcess7"/>
    <dgm:cxn modelId="{7FDC243D-D7D3-4FD3-AC34-4F3954A66A9A}" type="presParOf" srcId="{8BC8AD17-4232-4E21-872E-4F30CD2C9B03}" destId="{CE2BB4A3-6E62-4C8D-ACA4-B041EC3E46BC}" srcOrd="1" destOrd="0" presId="urn:microsoft.com/office/officeart/2005/8/layout/hProcess7"/>
    <dgm:cxn modelId="{66AC784C-E77A-4DAF-9311-40822E146B5D}" type="presParOf" srcId="{8BC8AD17-4232-4E21-872E-4F30CD2C9B03}" destId="{8E5A8F4A-1599-465C-B514-084ECDD85CDF}" srcOrd="2" destOrd="0" presId="urn:microsoft.com/office/officeart/2005/8/layout/hProcess7"/>
    <dgm:cxn modelId="{C7C881FD-EC06-4B16-AC06-D5C1401B3849}" type="presParOf" srcId="{C21F4F1F-FB00-4E24-9942-E75916B93A50}" destId="{A1E585DC-7289-42AF-8AEB-7D67406C9449}" srcOrd="1" destOrd="0" presId="urn:microsoft.com/office/officeart/2005/8/layout/hProcess7"/>
    <dgm:cxn modelId="{8D9C56AC-3927-4344-B7DE-5C4110A95A72}" type="presParOf" srcId="{C21F4F1F-FB00-4E24-9942-E75916B93A50}" destId="{B4438A8D-E8B3-403B-97C5-2CB86814D079}" srcOrd="2" destOrd="0" presId="urn:microsoft.com/office/officeart/2005/8/layout/hProcess7"/>
    <dgm:cxn modelId="{BEFB4924-9EDA-47B5-A784-EA62066F01A0}" type="presParOf" srcId="{B4438A8D-E8B3-403B-97C5-2CB86814D079}" destId="{F34BB082-69D1-4361-A883-628FB4F6ED97}" srcOrd="0" destOrd="0" presId="urn:microsoft.com/office/officeart/2005/8/layout/hProcess7"/>
    <dgm:cxn modelId="{E18C0467-BE70-4366-8451-0AC2EDCCF6E6}" type="presParOf" srcId="{B4438A8D-E8B3-403B-97C5-2CB86814D079}" destId="{EA120B22-DC9C-4E2F-B477-83C0F5C4ABAD}" srcOrd="1" destOrd="0" presId="urn:microsoft.com/office/officeart/2005/8/layout/hProcess7"/>
    <dgm:cxn modelId="{272F7615-F8C9-4693-99DD-4E02DC6BAD6E}" type="presParOf" srcId="{B4438A8D-E8B3-403B-97C5-2CB86814D079}" destId="{2A9EA738-1312-4757-A9AF-CE3ACB3C40E5}" srcOrd="2" destOrd="0" presId="urn:microsoft.com/office/officeart/2005/8/layout/hProcess7"/>
    <dgm:cxn modelId="{C703F886-D391-4442-9E21-497622DC284D}" type="presParOf" srcId="{C21F4F1F-FB00-4E24-9942-E75916B93A50}" destId="{256D6271-6BB9-4C49-A8D1-D50B35C366B6}" srcOrd="3" destOrd="0" presId="urn:microsoft.com/office/officeart/2005/8/layout/hProcess7"/>
    <dgm:cxn modelId="{45560DD5-5593-4681-B4D1-FF630F75C531}" type="presParOf" srcId="{C21F4F1F-FB00-4E24-9942-E75916B93A50}" destId="{58737B23-F466-472D-99F0-9B2F04DF03CA}" srcOrd="4" destOrd="0" presId="urn:microsoft.com/office/officeart/2005/8/layout/hProcess7"/>
    <dgm:cxn modelId="{5E19D65C-E4C2-43F8-8BFA-41DC34419BD5}" type="presParOf" srcId="{58737B23-F466-472D-99F0-9B2F04DF03CA}" destId="{4AC7012E-98D7-4DC1-9809-A45493E80D23}" srcOrd="0" destOrd="0" presId="urn:microsoft.com/office/officeart/2005/8/layout/hProcess7"/>
    <dgm:cxn modelId="{4D6A25C6-504D-437E-97A4-E2C6AF709134}" type="presParOf" srcId="{58737B23-F466-472D-99F0-9B2F04DF03CA}" destId="{C5A75E9A-2039-48D1-8D7F-CECB6EE820CB}" srcOrd="1" destOrd="0" presId="urn:microsoft.com/office/officeart/2005/8/layout/hProcess7"/>
    <dgm:cxn modelId="{D51CE28C-3D77-441C-B305-2E531B86215A}" type="presParOf" srcId="{58737B23-F466-472D-99F0-9B2F04DF03CA}" destId="{F932A2DD-A099-46AF-8175-5CDBB27EA57D}" srcOrd="2" destOrd="0" presId="urn:microsoft.com/office/officeart/2005/8/layout/hProcess7"/>
    <dgm:cxn modelId="{585C5709-8B29-4E44-A497-BFF158F45806}" type="presParOf" srcId="{C21F4F1F-FB00-4E24-9942-E75916B93A50}" destId="{0B70A2CB-4841-4921-B76F-947F31AED496}" srcOrd="5" destOrd="0" presId="urn:microsoft.com/office/officeart/2005/8/layout/hProcess7"/>
    <dgm:cxn modelId="{74316096-7FDD-488C-B034-F05B039D678C}" type="presParOf" srcId="{C21F4F1F-FB00-4E24-9942-E75916B93A50}" destId="{0184CCD8-178A-4598-A87C-41C5C3A0C3DD}" srcOrd="6" destOrd="0" presId="urn:microsoft.com/office/officeart/2005/8/layout/hProcess7"/>
    <dgm:cxn modelId="{95DD44BD-6D78-40D7-93D1-E368A4AC848D}" type="presParOf" srcId="{0184CCD8-178A-4598-A87C-41C5C3A0C3DD}" destId="{A45FEDDF-3BAB-45FA-898A-A226F7D10BE2}" srcOrd="0" destOrd="0" presId="urn:microsoft.com/office/officeart/2005/8/layout/hProcess7"/>
    <dgm:cxn modelId="{49238A23-F3E4-4BB8-80A2-A32FC2471561}" type="presParOf" srcId="{0184CCD8-178A-4598-A87C-41C5C3A0C3DD}" destId="{A017D619-62AB-4E83-A585-7A756F90C235}" srcOrd="1" destOrd="0" presId="urn:microsoft.com/office/officeart/2005/8/layout/hProcess7"/>
    <dgm:cxn modelId="{A67A7F25-977A-457A-A19B-49A685D64C25}" type="presParOf" srcId="{0184CCD8-178A-4598-A87C-41C5C3A0C3DD}" destId="{22499DCC-BBBE-4D3A-9093-02BA26C54AFA}" srcOrd="2" destOrd="0" presId="urn:microsoft.com/office/officeart/2005/8/layout/hProcess7"/>
    <dgm:cxn modelId="{C9DD1CD9-8DA2-4961-9297-88642C33905B}" type="presParOf" srcId="{C21F4F1F-FB00-4E24-9942-E75916B93A50}" destId="{480AD77F-7253-4CBA-BDDF-0CB240ACE33A}" srcOrd="7" destOrd="0" presId="urn:microsoft.com/office/officeart/2005/8/layout/hProcess7"/>
    <dgm:cxn modelId="{8580B3AC-9D53-4AE7-86F3-A43C3FED3700}" type="presParOf" srcId="{C21F4F1F-FB00-4E24-9942-E75916B93A50}" destId="{33BE5988-426E-4D93-A5CC-FF85F678C7AF}" srcOrd="8" destOrd="0" presId="urn:microsoft.com/office/officeart/2005/8/layout/hProcess7"/>
    <dgm:cxn modelId="{61BA4AD4-579B-4ED0-AA53-A5645014A5BA}" type="presParOf" srcId="{33BE5988-426E-4D93-A5CC-FF85F678C7AF}" destId="{A3E5C6FD-8886-48F1-BE91-6F1D2AE3D8E8}" srcOrd="0" destOrd="0" presId="urn:microsoft.com/office/officeart/2005/8/layout/hProcess7"/>
    <dgm:cxn modelId="{53D1D101-722B-49BA-9797-5B04341B1B86}" type="presParOf" srcId="{33BE5988-426E-4D93-A5CC-FF85F678C7AF}" destId="{C56AA3C3-06DD-4C32-B7F5-72918BF626A4}" srcOrd="1" destOrd="0" presId="urn:microsoft.com/office/officeart/2005/8/layout/hProcess7"/>
    <dgm:cxn modelId="{6CFFE190-2D94-4D21-8A9A-2672434C4A7C}" type="presParOf" srcId="{33BE5988-426E-4D93-A5CC-FF85F678C7AF}" destId="{0E24312E-9F65-4612-B6BF-847F7D35CCD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5F32B4-E4C3-4E7C-A40F-F8B05B3505AD}" type="doc">
      <dgm:prSet loTypeId="urn:microsoft.com/office/officeart/2005/8/layout/vList6" loCatId="process" qsTypeId="urn:microsoft.com/office/officeart/2005/8/quickstyle/simple4" qsCatId="simple" csTypeId="urn:microsoft.com/office/officeart/2005/8/colors/colorful1" csCatId="colorful" phldr="1"/>
      <dgm:spPr/>
      <dgm:t>
        <a:bodyPr/>
        <a:lstStyle/>
        <a:p>
          <a:endParaRPr lang="en-US"/>
        </a:p>
      </dgm:t>
    </dgm:pt>
    <dgm:pt modelId="{08F0E8F8-514D-4613-8795-1139C0CF06E8}">
      <dgm:prSet phldrT="[Text]" phldr="0"/>
      <dgm:spPr/>
      <dgm:t>
        <a:bodyPr/>
        <a:lstStyle/>
        <a:p>
          <a:pPr rtl="0"/>
          <a:r>
            <a:rPr lang="en-US" b="1" dirty="0">
              <a:latin typeface="Arial"/>
              <a:cs typeface="Arial"/>
            </a:rPr>
            <a:t>FS Relationship:</a:t>
          </a:r>
          <a:endParaRPr lang="en-US" dirty="0">
            <a:latin typeface="Arial"/>
            <a:cs typeface="Arial"/>
          </a:endParaRPr>
        </a:p>
      </dgm:t>
    </dgm:pt>
    <dgm:pt modelId="{EC985EBA-1ACB-4A84-9E67-99724DA9EE63}" type="parTrans" cxnId="{BD161968-F829-4010-8C4D-1873D2321DEC}">
      <dgm:prSet/>
      <dgm:spPr/>
      <dgm:t>
        <a:bodyPr/>
        <a:lstStyle/>
        <a:p>
          <a:endParaRPr lang="en-US"/>
        </a:p>
      </dgm:t>
    </dgm:pt>
    <dgm:pt modelId="{AD3C1E60-5C65-4AA9-A910-9966DA0D1FFC}" type="sibTrans" cxnId="{BD161968-F829-4010-8C4D-1873D2321DEC}">
      <dgm:prSet/>
      <dgm:spPr/>
      <dgm:t>
        <a:bodyPr/>
        <a:lstStyle/>
        <a:p>
          <a:endParaRPr lang="en-US"/>
        </a:p>
      </dgm:t>
    </dgm:pt>
    <dgm:pt modelId="{FE51A1BE-B61E-41AC-9317-33282C09C015}">
      <dgm:prSet phldrT="[Text]" phldr="0"/>
      <dgm:spPr/>
      <dgm:t>
        <a:bodyPr/>
        <a:lstStyle/>
        <a:p>
          <a:pPr rtl="0"/>
          <a:r>
            <a:rPr lang="en-US" b="1" dirty="0">
              <a:latin typeface="Arial"/>
              <a:cs typeface="Arial"/>
            </a:rPr>
            <a:t>SS Relationship</a:t>
          </a:r>
          <a:endParaRPr lang="en-US" dirty="0">
            <a:latin typeface="Arial"/>
            <a:cs typeface="Arial"/>
          </a:endParaRPr>
        </a:p>
      </dgm:t>
    </dgm:pt>
    <dgm:pt modelId="{0A72CAA1-65EC-45F4-824A-D77EF4D48E27}" type="parTrans" cxnId="{9A220434-56D7-4757-88F5-CFA4CFB4CE2F}">
      <dgm:prSet/>
      <dgm:spPr/>
      <dgm:t>
        <a:bodyPr/>
        <a:lstStyle/>
        <a:p>
          <a:endParaRPr lang="en-US"/>
        </a:p>
      </dgm:t>
    </dgm:pt>
    <dgm:pt modelId="{9BFAE711-1283-40DC-B1AB-8816E539DB81}" type="sibTrans" cxnId="{9A220434-56D7-4757-88F5-CFA4CFB4CE2F}">
      <dgm:prSet/>
      <dgm:spPr/>
      <dgm:t>
        <a:bodyPr/>
        <a:lstStyle/>
        <a:p>
          <a:endParaRPr lang="en-US"/>
        </a:p>
      </dgm:t>
    </dgm:pt>
    <dgm:pt modelId="{C416FB30-FB86-4905-A6D0-EEFE9105C5C1}">
      <dgm:prSet phldr="0"/>
      <dgm:spPr/>
      <dgm:t>
        <a:bodyPr/>
        <a:lstStyle/>
        <a:p>
          <a:pPr rtl="0"/>
          <a:r>
            <a:rPr lang="en-US" dirty="0">
              <a:latin typeface="Arial"/>
              <a:cs typeface="Arial"/>
            </a:rPr>
            <a:t>An activity does not start until the preceding activity is completed.</a:t>
          </a:r>
        </a:p>
      </dgm:t>
    </dgm:pt>
    <dgm:pt modelId="{336B5AA9-D5B4-403D-A8F5-A3002E776B6B}" type="parTrans" cxnId="{82414B74-99CB-42F3-99FD-6E34E385A090}">
      <dgm:prSet/>
      <dgm:spPr/>
    </dgm:pt>
    <dgm:pt modelId="{300046A6-AD99-4B4A-B001-2F01643C2172}" type="sibTrans" cxnId="{82414B74-99CB-42F3-99FD-6E34E385A090}">
      <dgm:prSet/>
      <dgm:spPr/>
    </dgm:pt>
    <dgm:pt modelId="{FCEFD7B8-4833-49A5-9041-C0473CA6D62A}">
      <dgm:prSet phldr="0"/>
      <dgm:spPr/>
      <dgm:t>
        <a:bodyPr/>
        <a:lstStyle/>
        <a:p>
          <a:pPr rtl="0"/>
          <a:r>
            <a:rPr lang="en-US" dirty="0">
              <a:latin typeface="Arial"/>
              <a:cs typeface="Arial"/>
            </a:rPr>
            <a:t>An activity cannot start unless another activity has started.</a:t>
          </a:r>
        </a:p>
      </dgm:t>
    </dgm:pt>
    <dgm:pt modelId="{D7C59EF6-F56D-4865-A3C0-E4A733241D35}" type="parTrans" cxnId="{7F4E48BB-73D2-49E6-A18A-5859FC091304}">
      <dgm:prSet/>
      <dgm:spPr/>
    </dgm:pt>
    <dgm:pt modelId="{4D5313EE-9927-4815-893A-A0047C11EDA6}" type="sibTrans" cxnId="{7F4E48BB-73D2-49E6-A18A-5859FC091304}">
      <dgm:prSet/>
      <dgm:spPr/>
    </dgm:pt>
    <dgm:pt modelId="{DA9636F0-82B7-4893-ADC2-75E29C7FA7CA}">
      <dgm:prSet phldr="0"/>
      <dgm:spPr/>
      <dgm:t>
        <a:bodyPr/>
        <a:lstStyle/>
        <a:p>
          <a:pPr rtl="0"/>
          <a:r>
            <a:rPr lang="en-US" b="1" dirty="0">
              <a:latin typeface="Arial"/>
              <a:cs typeface="Arial"/>
            </a:rPr>
            <a:t>FF Relationship</a:t>
          </a:r>
        </a:p>
      </dgm:t>
    </dgm:pt>
    <dgm:pt modelId="{421404A8-D47F-4FF9-BC45-229D1D58179B}" type="parTrans" cxnId="{44F3F70E-CC30-4A19-A1B6-7DEC7B6532C8}">
      <dgm:prSet/>
      <dgm:spPr/>
    </dgm:pt>
    <dgm:pt modelId="{78C04FC9-B765-4B32-98B1-3EF06A76E8C1}" type="sibTrans" cxnId="{44F3F70E-CC30-4A19-A1B6-7DEC7B6532C8}">
      <dgm:prSet/>
      <dgm:spPr/>
    </dgm:pt>
    <dgm:pt modelId="{C6C24279-03EB-4083-AD9B-6E41885BA492}">
      <dgm:prSet phldr="0"/>
      <dgm:spPr/>
      <dgm:t>
        <a:bodyPr/>
        <a:lstStyle/>
        <a:p>
          <a:pPr rtl="0"/>
          <a:r>
            <a:rPr lang="en-US" b="1" dirty="0">
              <a:latin typeface="Arial"/>
              <a:cs typeface="Arial"/>
            </a:rPr>
            <a:t>SF Relationship</a:t>
          </a:r>
        </a:p>
      </dgm:t>
    </dgm:pt>
    <dgm:pt modelId="{E2FEC71C-A146-45B7-AE6F-0726F601BEFD}" type="parTrans" cxnId="{09F3D5B0-FD90-4DBF-86A4-7F618A5E5162}">
      <dgm:prSet/>
      <dgm:spPr/>
    </dgm:pt>
    <dgm:pt modelId="{0E6E35A4-BA6C-4ACA-A9F6-4042EB92026B}" type="sibTrans" cxnId="{09F3D5B0-FD90-4DBF-86A4-7F618A5E5162}">
      <dgm:prSet/>
      <dgm:spPr/>
    </dgm:pt>
    <dgm:pt modelId="{D2C8804E-DAE2-4DAC-B7DB-A5F4DA3AE6B6}">
      <dgm:prSet phldr="0"/>
      <dgm:spPr/>
      <dgm:t>
        <a:bodyPr/>
        <a:lstStyle/>
        <a:p>
          <a:pPr rtl="0"/>
          <a:r>
            <a:rPr lang="en-US" b="0" dirty="0">
              <a:latin typeface="Arial"/>
              <a:cs typeface="Arial"/>
            </a:rPr>
            <a:t>An activity cannot be completed until another activity has been completed.</a:t>
          </a:r>
          <a:endParaRPr lang="en-US" b="1" dirty="0">
            <a:latin typeface="Arial"/>
            <a:cs typeface="Arial"/>
          </a:endParaRPr>
        </a:p>
      </dgm:t>
    </dgm:pt>
    <dgm:pt modelId="{68A488D3-38C6-41CB-BD54-D1D2A4823B1D}" type="parTrans" cxnId="{778B2F80-7213-425A-BACF-0A12EDB8CA58}">
      <dgm:prSet/>
      <dgm:spPr/>
    </dgm:pt>
    <dgm:pt modelId="{9F3C7727-DE70-49E2-BD72-E7F4E3C4EE43}" type="sibTrans" cxnId="{778B2F80-7213-425A-BACF-0A12EDB8CA58}">
      <dgm:prSet/>
      <dgm:spPr/>
    </dgm:pt>
    <dgm:pt modelId="{AF48002D-0324-4350-9F27-FE26C162B1EA}">
      <dgm:prSet phldr="0"/>
      <dgm:spPr/>
      <dgm:t>
        <a:bodyPr/>
        <a:lstStyle/>
        <a:p>
          <a:pPr rtl="0"/>
          <a:r>
            <a:rPr lang="en-US" b="0" dirty="0">
              <a:latin typeface="Arial"/>
              <a:cs typeface="Arial"/>
            </a:rPr>
            <a:t>An activity cannot be completed until another succeeding activity has stared. </a:t>
          </a:r>
          <a:endParaRPr lang="en-US" b="1" dirty="0">
            <a:latin typeface="Arial"/>
            <a:cs typeface="Arial"/>
          </a:endParaRPr>
        </a:p>
      </dgm:t>
    </dgm:pt>
    <dgm:pt modelId="{A2BCBE13-4F16-4092-A8C1-8B1E5BA187B9}" type="parTrans" cxnId="{59A18691-64F0-4B04-ADD4-9DC371B60E23}">
      <dgm:prSet/>
      <dgm:spPr/>
    </dgm:pt>
    <dgm:pt modelId="{52965050-EC6C-46EB-9D18-587178A28DCA}" type="sibTrans" cxnId="{59A18691-64F0-4B04-ADD4-9DC371B60E23}">
      <dgm:prSet/>
      <dgm:spPr/>
    </dgm:pt>
    <dgm:pt modelId="{9FF74FD0-D310-4832-81E0-210B0AAA46AD}" type="pres">
      <dgm:prSet presAssocID="{3A5F32B4-E4C3-4E7C-A40F-F8B05B3505AD}" presName="Name0" presStyleCnt="0">
        <dgm:presLayoutVars>
          <dgm:dir/>
          <dgm:animLvl val="lvl"/>
          <dgm:resizeHandles/>
        </dgm:presLayoutVars>
      </dgm:prSet>
      <dgm:spPr/>
    </dgm:pt>
    <dgm:pt modelId="{18D12A14-3465-4435-835F-236A712D7A8E}" type="pres">
      <dgm:prSet presAssocID="{08F0E8F8-514D-4613-8795-1139C0CF06E8}" presName="linNode" presStyleCnt="0"/>
      <dgm:spPr/>
    </dgm:pt>
    <dgm:pt modelId="{1F01FE07-EB13-43D7-9A2F-E9D07B3CEC02}" type="pres">
      <dgm:prSet presAssocID="{08F0E8F8-514D-4613-8795-1139C0CF06E8}" presName="parentShp" presStyleLbl="node1" presStyleIdx="0" presStyleCnt="4">
        <dgm:presLayoutVars>
          <dgm:bulletEnabled val="1"/>
        </dgm:presLayoutVars>
      </dgm:prSet>
      <dgm:spPr/>
    </dgm:pt>
    <dgm:pt modelId="{8383C58B-081C-4B46-92A1-E969A5A3FB36}" type="pres">
      <dgm:prSet presAssocID="{08F0E8F8-514D-4613-8795-1139C0CF06E8}" presName="childShp" presStyleLbl="bgAccFollowNode1" presStyleIdx="0" presStyleCnt="4">
        <dgm:presLayoutVars>
          <dgm:bulletEnabled val="1"/>
        </dgm:presLayoutVars>
      </dgm:prSet>
      <dgm:spPr/>
    </dgm:pt>
    <dgm:pt modelId="{27D2C913-BC8D-4F62-9EC6-7F2188F00043}" type="pres">
      <dgm:prSet presAssocID="{AD3C1E60-5C65-4AA9-A910-9966DA0D1FFC}" presName="spacing" presStyleCnt="0"/>
      <dgm:spPr/>
    </dgm:pt>
    <dgm:pt modelId="{B50161C9-168D-4F1A-887D-16BDFDF7B9B5}" type="pres">
      <dgm:prSet presAssocID="{FE51A1BE-B61E-41AC-9317-33282C09C015}" presName="linNode" presStyleCnt="0"/>
      <dgm:spPr/>
    </dgm:pt>
    <dgm:pt modelId="{C3065493-655B-405C-98FB-76F32913CB33}" type="pres">
      <dgm:prSet presAssocID="{FE51A1BE-B61E-41AC-9317-33282C09C015}" presName="parentShp" presStyleLbl="node1" presStyleIdx="1" presStyleCnt="4">
        <dgm:presLayoutVars>
          <dgm:bulletEnabled val="1"/>
        </dgm:presLayoutVars>
      </dgm:prSet>
      <dgm:spPr/>
    </dgm:pt>
    <dgm:pt modelId="{6C248163-99DC-4979-B981-919ECA1BC4E4}" type="pres">
      <dgm:prSet presAssocID="{FE51A1BE-B61E-41AC-9317-33282C09C015}" presName="childShp" presStyleLbl="bgAccFollowNode1" presStyleIdx="1" presStyleCnt="4">
        <dgm:presLayoutVars>
          <dgm:bulletEnabled val="1"/>
        </dgm:presLayoutVars>
      </dgm:prSet>
      <dgm:spPr/>
    </dgm:pt>
    <dgm:pt modelId="{61AD948C-117E-4619-8512-C423EFEEBD1E}" type="pres">
      <dgm:prSet presAssocID="{9BFAE711-1283-40DC-B1AB-8816E539DB81}" presName="spacing" presStyleCnt="0"/>
      <dgm:spPr/>
    </dgm:pt>
    <dgm:pt modelId="{6C4B9491-F3D5-4287-B754-882475EC4E6C}" type="pres">
      <dgm:prSet presAssocID="{DA9636F0-82B7-4893-ADC2-75E29C7FA7CA}" presName="linNode" presStyleCnt="0"/>
      <dgm:spPr/>
    </dgm:pt>
    <dgm:pt modelId="{63C90C12-2D73-442D-A567-A741E6CE0587}" type="pres">
      <dgm:prSet presAssocID="{DA9636F0-82B7-4893-ADC2-75E29C7FA7CA}" presName="parentShp" presStyleLbl="node1" presStyleIdx="2" presStyleCnt="4">
        <dgm:presLayoutVars>
          <dgm:bulletEnabled val="1"/>
        </dgm:presLayoutVars>
      </dgm:prSet>
      <dgm:spPr/>
    </dgm:pt>
    <dgm:pt modelId="{731ABC68-9C87-4A73-BC87-96FCEAE7B848}" type="pres">
      <dgm:prSet presAssocID="{DA9636F0-82B7-4893-ADC2-75E29C7FA7CA}" presName="childShp" presStyleLbl="bgAccFollowNode1" presStyleIdx="2" presStyleCnt="4">
        <dgm:presLayoutVars>
          <dgm:bulletEnabled val="1"/>
        </dgm:presLayoutVars>
      </dgm:prSet>
      <dgm:spPr/>
    </dgm:pt>
    <dgm:pt modelId="{AA4BE817-E8F3-4F22-B7D6-B7C569D0520B}" type="pres">
      <dgm:prSet presAssocID="{78C04FC9-B765-4B32-98B1-3EF06A76E8C1}" presName="spacing" presStyleCnt="0"/>
      <dgm:spPr/>
    </dgm:pt>
    <dgm:pt modelId="{9BB89D5B-1098-410F-AD62-82F1C30476E3}" type="pres">
      <dgm:prSet presAssocID="{C6C24279-03EB-4083-AD9B-6E41885BA492}" presName="linNode" presStyleCnt="0"/>
      <dgm:spPr/>
    </dgm:pt>
    <dgm:pt modelId="{DC69BBB5-F02D-4966-9D62-5B2244E42C9A}" type="pres">
      <dgm:prSet presAssocID="{C6C24279-03EB-4083-AD9B-6E41885BA492}" presName="parentShp" presStyleLbl="node1" presStyleIdx="3" presStyleCnt="4">
        <dgm:presLayoutVars>
          <dgm:bulletEnabled val="1"/>
        </dgm:presLayoutVars>
      </dgm:prSet>
      <dgm:spPr/>
    </dgm:pt>
    <dgm:pt modelId="{0AC017F5-D225-45D6-A3B4-8C01F529E583}" type="pres">
      <dgm:prSet presAssocID="{C6C24279-03EB-4083-AD9B-6E41885BA492}" presName="childShp" presStyleLbl="bgAccFollowNode1" presStyleIdx="3" presStyleCnt="4">
        <dgm:presLayoutVars>
          <dgm:bulletEnabled val="1"/>
        </dgm:presLayoutVars>
      </dgm:prSet>
      <dgm:spPr/>
    </dgm:pt>
  </dgm:ptLst>
  <dgm:cxnLst>
    <dgm:cxn modelId="{8A594C00-B3AC-41C4-97A2-BDE9E7A8939E}" type="presOf" srcId="{C6C24279-03EB-4083-AD9B-6E41885BA492}" destId="{DC69BBB5-F02D-4966-9D62-5B2244E42C9A}" srcOrd="0" destOrd="0" presId="urn:microsoft.com/office/officeart/2005/8/layout/vList6"/>
    <dgm:cxn modelId="{D70BBE05-F91D-48E4-BF3B-D159A3F717E9}" type="presOf" srcId="{FCEFD7B8-4833-49A5-9041-C0473CA6D62A}" destId="{6C248163-99DC-4979-B981-919ECA1BC4E4}" srcOrd="0" destOrd="0" presId="urn:microsoft.com/office/officeart/2005/8/layout/vList6"/>
    <dgm:cxn modelId="{44F3F70E-CC30-4A19-A1B6-7DEC7B6532C8}" srcId="{3A5F32B4-E4C3-4E7C-A40F-F8B05B3505AD}" destId="{DA9636F0-82B7-4893-ADC2-75E29C7FA7CA}" srcOrd="2" destOrd="0" parTransId="{421404A8-D47F-4FF9-BC45-229D1D58179B}" sibTransId="{78C04FC9-B765-4B32-98B1-3EF06A76E8C1}"/>
    <dgm:cxn modelId="{5513890F-8316-4B19-8A21-C4B220AEA731}" type="presOf" srcId="{DA9636F0-82B7-4893-ADC2-75E29C7FA7CA}" destId="{63C90C12-2D73-442D-A567-A741E6CE0587}" srcOrd="0" destOrd="0" presId="urn:microsoft.com/office/officeart/2005/8/layout/vList6"/>
    <dgm:cxn modelId="{D1328416-9F55-4E0A-9B95-4343FEBA7496}" type="presOf" srcId="{C416FB30-FB86-4905-A6D0-EEFE9105C5C1}" destId="{8383C58B-081C-4B46-92A1-E969A5A3FB36}" srcOrd="0" destOrd="0" presId="urn:microsoft.com/office/officeart/2005/8/layout/vList6"/>
    <dgm:cxn modelId="{9A220434-56D7-4757-88F5-CFA4CFB4CE2F}" srcId="{3A5F32B4-E4C3-4E7C-A40F-F8B05B3505AD}" destId="{FE51A1BE-B61E-41AC-9317-33282C09C015}" srcOrd="1" destOrd="0" parTransId="{0A72CAA1-65EC-45F4-824A-D77EF4D48E27}" sibTransId="{9BFAE711-1283-40DC-B1AB-8816E539DB81}"/>
    <dgm:cxn modelId="{73CA083D-24E2-422E-A923-A7361A68C30D}" type="presOf" srcId="{AF48002D-0324-4350-9F27-FE26C162B1EA}" destId="{0AC017F5-D225-45D6-A3B4-8C01F529E583}" srcOrd="0" destOrd="0" presId="urn:microsoft.com/office/officeart/2005/8/layout/vList6"/>
    <dgm:cxn modelId="{BD161968-F829-4010-8C4D-1873D2321DEC}" srcId="{3A5F32B4-E4C3-4E7C-A40F-F8B05B3505AD}" destId="{08F0E8F8-514D-4613-8795-1139C0CF06E8}" srcOrd="0" destOrd="0" parTransId="{EC985EBA-1ACB-4A84-9E67-99724DA9EE63}" sibTransId="{AD3C1E60-5C65-4AA9-A910-9966DA0D1FFC}"/>
    <dgm:cxn modelId="{82414B74-99CB-42F3-99FD-6E34E385A090}" srcId="{08F0E8F8-514D-4613-8795-1139C0CF06E8}" destId="{C416FB30-FB86-4905-A6D0-EEFE9105C5C1}" srcOrd="0" destOrd="0" parTransId="{336B5AA9-D5B4-403D-A8F5-A3002E776B6B}" sibTransId="{300046A6-AD99-4B4A-B001-2F01643C2172}"/>
    <dgm:cxn modelId="{982A2D7D-59F9-4731-BAE3-CAD899206032}" type="presOf" srcId="{08F0E8F8-514D-4613-8795-1139C0CF06E8}" destId="{1F01FE07-EB13-43D7-9A2F-E9D07B3CEC02}" srcOrd="0" destOrd="0" presId="urn:microsoft.com/office/officeart/2005/8/layout/vList6"/>
    <dgm:cxn modelId="{778B2F80-7213-425A-BACF-0A12EDB8CA58}" srcId="{DA9636F0-82B7-4893-ADC2-75E29C7FA7CA}" destId="{D2C8804E-DAE2-4DAC-B7DB-A5F4DA3AE6B6}" srcOrd="0" destOrd="0" parTransId="{68A488D3-38C6-41CB-BD54-D1D2A4823B1D}" sibTransId="{9F3C7727-DE70-49E2-BD72-E7F4E3C4EE43}"/>
    <dgm:cxn modelId="{59A18691-64F0-4B04-ADD4-9DC371B60E23}" srcId="{C6C24279-03EB-4083-AD9B-6E41885BA492}" destId="{AF48002D-0324-4350-9F27-FE26C162B1EA}" srcOrd="0" destOrd="0" parTransId="{A2BCBE13-4F16-4092-A8C1-8B1E5BA187B9}" sibTransId="{52965050-EC6C-46EB-9D18-587178A28DCA}"/>
    <dgm:cxn modelId="{F9AF5EA7-8271-4AD3-AE8E-7900706C6C2F}" type="presOf" srcId="{3A5F32B4-E4C3-4E7C-A40F-F8B05B3505AD}" destId="{9FF74FD0-D310-4832-81E0-210B0AAA46AD}" srcOrd="0" destOrd="0" presId="urn:microsoft.com/office/officeart/2005/8/layout/vList6"/>
    <dgm:cxn modelId="{853FB3AF-5371-4C8E-BA62-67E3570FF25E}" type="presOf" srcId="{D2C8804E-DAE2-4DAC-B7DB-A5F4DA3AE6B6}" destId="{731ABC68-9C87-4A73-BC87-96FCEAE7B848}" srcOrd="0" destOrd="0" presId="urn:microsoft.com/office/officeart/2005/8/layout/vList6"/>
    <dgm:cxn modelId="{09F3D5B0-FD90-4DBF-86A4-7F618A5E5162}" srcId="{3A5F32B4-E4C3-4E7C-A40F-F8B05B3505AD}" destId="{C6C24279-03EB-4083-AD9B-6E41885BA492}" srcOrd="3" destOrd="0" parTransId="{E2FEC71C-A146-45B7-AE6F-0726F601BEFD}" sibTransId="{0E6E35A4-BA6C-4ACA-A9F6-4042EB92026B}"/>
    <dgm:cxn modelId="{7F4E48BB-73D2-49E6-A18A-5859FC091304}" srcId="{FE51A1BE-B61E-41AC-9317-33282C09C015}" destId="{FCEFD7B8-4833-49A5-9041-C0473CA6D62A}" srcOrd="0" destOrd="0" parTransId="{D7C59EF6-F56D-4865-A3C0-E4A733241D35}" sibTransId="{4D5313EE-9927-4815-893A-A0047C11EDA6}"/>
    <dgm:cxn modelId="{6B43DFD6-ACE7-4496-A425-5F4DA5365990}" type="presOf" srcId="{FE51A1BE-B61E-41AC-9317-33282C09C015}" destId="{C3065493-655B-405C-98FB-76F32913CB33}" srcOrd="0" destOrd="0" presId="urn:microsoft.com/office/officeart/2005/8/layout/vList6"/>
    <dgm:cxn modelId="{FDB57367-9204-46E1-A5F2-CE2FF874760E}" type="presParOf" srcId="{9FF74FD0-D310-4832-81E0-210B0AAA46AD}" destId="{18D12A14-3465-4435-835F-236A712D7A8E}" srcOrd="0" destOrd="0" presId="urn:microsoft.com/office/officeart/2005/8/layout/vList6"/>
    <dgm:cxn modelId="{F01DF20C-97BC-40B5-8DF9-CF97D5979654}" type="presParOf" srcId="{18D12A14-3465-4435-835F-236A712D7A8E}" destId="{1F01FE07-EB13-43D7-9A2F-E9D07B3CEC02}" srcOrd="0" destOrd="0" presId="urn:microsoft.com/office/officeart/2005/8/layout/vList6"/>
    <dgm:cxn modelId="{54DCA476-3A5A-4EBB-9700-7B6C26AE59FB}" type="presParOf" srcId="{18D12A14-3465-4435-835F-236A712D7A8E}" destId="{8383C58B-081C-4B46-92A1-E969A5A3FB36}" srcOrd="1" destOrd="0" presId="urn:microsoft.com/office/officeart/2005/8/layout/vList6"/>
    <dgm:cxn modelId="{91158091-CFE9-4928-8BD5-A0F55F688E54}" type="presParOf" srcId="{9FF74FD0-D310-4832-81E0-210B0AAA46AD}" destId="{27D2C913-BC8D-4F62-9EC6-7F2188F00043}" srcOrd="1" destOrd="0" presId="urn:microsoft.com/office/officeart/2005/8/layout/vList6"/>
    <dgm:cxn modelId="{2440F80B-963F-4D8E-A8A8-03E02805F5E5}" type="presParOf" srcId="{9FF74FD0-D310-4832-81E0-210B0AAA46AD}" destId="{B50161C9-168D-4F1A-887D-16BDFDF7B9B5}" srcOrd="2" destOrd="0" presId="urn:microsoft.com/office/officeart/2005/8/layout/vList6"/>
    <dgm:cxn modelId="{935BD247-17EF-4997-9785-EEB9C4A03257}" type="presParOf" srcId="{B50161C9-168D-4F1A-887D-16BDFDF7B9B5}" destId="{C3065493-655B-405C-98FB-76F32913CB33}" srcOrd="0" destOrd="0" presId="urn:microsoft.com/office/officeart/2005/8/layout/vList6"/>
    <dgm:cxn modelId="{004767B9-C8C5-40A5-AE7D-15078840C6EC}" type="presParOf" srcId="{B50161C9-168D-4F1A-887D-16BDFDF7B9B5}" destId="{6C248163-99DC-4979-B981-919ECA1BC4E4}" srcOrd="1" destOrd="0" presId="urn:microsoft.com/office/officeart/2005/8/layout/vList6"/>
    <dgm:cxn modelId="{A11215B3-28A1-4967-8BF3-EC55E76E7DA5}" type="presParOf" srcId="{9FF74FD0-D310-4832-81E0-210B0AAA46AD}" destId="{61AD948C-117E-4619-8512-C423EFEEBD1E}" srcOrd="3" destOrd="0" presId="urn:microsoft.com/office/officeart/2005/8/layout/vList6"/>
    <dgm:cxn modelId="{15A30D1D-6178-4D55-9B94-E6C0EA77D8BA}" type="presParOf" srcId="{9FF74FD0-D310-4832-81E0-210B0AAA46AD}" destId="{6C4B9491-F3D5-4287-B754-882475EC4E6C}" srcOrd="4" destOrd="0" presId="urn:microsoft.com/office/officeart/2005/8/layout/vList6"/>
    <dgm:cxn modelId="{8BCAC3AA-9B73-425D-AF75-6564E8AFF1E4}" type="presParOf" srcId="{6C4B9491-F3D5-4287-B754-882475EC4E6C}" destId="{63C90C12-2D73-442D-A567-A741E6CE0587}" srcOrd="0" destOrd="0" presId="urn:microsoft.com/office/officeart/2005/8/layout/vList6"/>
    <dgm:cxn modelId="{373961ED-7CBE-4148-A22A-22E404F32E6F}" type="presParOf" srcId="{6C4B9491-F3D5-4287-B754-882475EC4E6C}" destId="{731ABC68-9C87-4A73-BC87-96FCEAE7B848}" srcOrd="1" destOrd="0" presId="urn:microsoft.com/office/officeart/2005/8/layout/vList6"/>
    <dgm:cxn modelId="{96C2B8AA-05BA-4C10-AD18-BF3FE62CE243}" type="presParOf" srcId="{9FF74FD0-D310-4832-81E0-210B0AAA46AD}" destId="{AA4BE817-E8F3-4F22-B7D6-B7C569D0520B}" srcOrd="5" destOrd="0" presId="urn:microsoft.com/office/officeart/2005/8/layout/vList6"/>
    <dgm:cxn modelId="{D5E45DA0-D305-487B-94DE-2759217457CC}" type="presParOf" srcId="{9FF74FD0-D310-4832-81E0-210B0AAA46AD}" destId="{9BB89D5B-1098-410F-AD62-82F1C30476E3}" srcOrd="6" destOrd="0" presId="urn:microsoft.com/office/officeart/2005/8/layout/vList6"/>
    <dgm:cxn modelId="{79A8F005-90F1-40E2-8554-A5AD54EC4DF7}" type="presParOf" srcId="{9BB89D5B-1098-410F-AD62-82F1C30476E3}" destId="{DC69BBB5-F02D-4966-9D62-5B2244E42C9A}" srcOrd="0" destOrd="0" presId="urn:microsoft.com/office/officeart/2005/8/layout/vList6"/>
    <dgm:cxn modelId="{8ACFF360-C8D7-4D12-9A12-9F3D858418E4}" type="presParOf" srcId="{9BB89D5B-1098-410F-AD62-82F1C30476E3}" destId="{0AC017F5-D225-45D6-A3B4-8C01F529E5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6CA42A5-CBDE-4889-833B-C7946DB541BD}" type="doc">
      <dgm:prSet loTypeId="urn:microsoft.com/office/officeart/2005/8/layout/default" loCatId="list" qsTypeId="urn:microsoft.com/office/officeart/2005/8/quickstyle/simple3" qsCatId="simple" csTypeId="urn:microsoft.com/office/officeart/2005/8/colors/accent4_5" csCatId="accent4" phldr="1"/>
      <dgm:spPr/>
      <dgm:t>
        <a:bodyPr/>
        <a:lstStyle/>
        <a:p>
          <a:endParaRPr lang="en-US"/>
        </a:p>
      </dgm:t>
    </dgm:pt>
    <dgm:pt modelId="{8653C8DA-789F-4B92-AE87-240BE314AFC9}">
      <dgm:prSet phldr="0"/>
      <dgm:spPr/>
      <dgm:t>
        <a:bodyPr/>
        <a:lstStyle/>
        <a:p>
          <a:pPr algn="l" rtl="0"/>
          <a:r>
            <a:rPr lang="en-US" dirty="0"/>
            <a:t>The work </a:t>
          </a:r>
          <a:r>
            <a:rPr lang="en-US" dirty="0" err="1"/>
            <a:t>centre</a:t>
          </a:r>
          <a:r>
            <a:rPr lang="en-US" dirty="0"/>
            <a:t> where the activity was carried out.</a:t>
          </a:r>
          <a:endParaRPr lang="en-US" dirty="0">
            <a:latin typeface="Calibri Light" panose="020F0302020204030204"/>
          </a:endParaRPr>
        </a:p>
      </dgm:t>
    </dgm:pt>
    <dgm:pt modelId="{473AC799-1665-4081-B7C9-DF3540E02133}" type="parTrans" cxnId="{C55A5DE2-C7BE-4557-8601-DB98FC84B98B}">
      <dgm:prSet/>
      <dgm:spPr/>
    </dgm:pt>
    <dgm:pt modelId="{CA534498-A27B-43A0-B801-40E1512DC076}" type="sibTrans" cxnId="{C55A5DE2-C7BE-4557-8601-DB98FC84B98B}">
      <dgm:prSet/>
      <dgm:spPr/>
    </dgm:pt>
    <dgm:pt modelId="{2CB98DD9-F94E-45CB-A48A-CD23600C41BD}">
      <dgm:prSet phldr="0"/>
      <dgm:spPr/>
      <dgm:t>
        <a:bodyPr/>
        <a:lstStyle/>
        <a:p>
          <a:pPr algn="l"/>
          <a:r>
            <a:rPr lang="en-US" dirty="0"/>
            <a:t>The person who carried out this activity.</a:t>
          </a:r>
        </a:p>
      </dgm:t>
    </dgm:pt>
    <dgm:pt modelId="{FC10482D-1F10-46E4-B8CB-D2A017EDB2A3}" type="parTrans" cxnId="{E01CC516-C898-41A5-ACCB-3024302C040B}">
      <dgm:prSet/>
      <dgm:spPr/>
    </dgm:pt>
    <dgm:pt modelId="{4D8E9640-1B07-42B6-8287-9E9ED9962ACF}" type="sibTrans" cxnId="{E01CC516-C898-41A5-ACCB-3024302C040B}">
      <dgm:prSet/>
      <dgm:spPr/>
    </dgm:pt>
    <dgm:pt modelId="{CF7B7EAD-B1DC-4E3F-881F-C3546755436D}">
      <dgm:prSet phldr="0"/>
      <dgm:spPr/>
      <dgm:t>
        <a:bodyPr/>
        <a:lstStyle/>
        <a:p>
          <a:pPr algn="l"/>
          <a:r>
            <a:rPr lang="en-US" dirty="0"/>
            <a:t>The yield and scrap produced in an activity.</a:t>
          </a:r>
        </a:p>
      </dgm:t>
    </dgm:pt>
    <dgm:pt modelId="{E092A757-2457-4633-A876-DC750A8F3EEF}" type="parTrans" cxnId="{AD10D05D-6C53-4B11-B035-A309A971F452}">
      <dgm:prSet/>
      <dgm:spPr/>
    </dgm:pt>
    <dgm:pt modelId="{C214A897-10DD-4EC0-BAD5-83016F24DA76}" type="sibTrans" cxnId="{AD10D05D-6C53-4B11-B035-A309A971F452}">
      <dgm:prSet/>
      <dgm:spPr/>
    </dgm:pt>
    <dgm:pt modelId="{05754427-A47C-4BF1-A64A-3A5F65B2FD81}">
      <dgm:prSet phldr="0"/>
      <dgm:spPr/>
      <dgm:t>
        <a:bodyPr/>
        <a:lstStyle/>
        <a:p>
          <a:pPr algn="l"/>
          <a:r>
            <a:rPr lang="en-US" dirty="0"/>
            <a:t>The actual values for the duration and dates. </a:t>
          </a:r>
        </a:p>
      </dgm:t>
    </dgm:pt>
    <dgm:pt modelId="{647ED2A1-FB39-4A78-834B-7D87482AC007}" type="parTrans" cxnId="{EC64BD79-36D0-4400-A6EC-57885D4A25E4}">
      <dgm:prSet/>
      <dgm:spPr/>
    </dgm:pt>
    <dgm:pt modelId="{51018E7A-CB87-4560-BE98-01E0E717F632}" type="sibTrans" cxnId="{EC64BD79-36D0-4400-A6EC-57885D4A25E4}">
      <dgm:prSet/>
      <dgm:spPr/>
    </dgm:pt>
    <dgm:pt modelId="{B60D9561-DE23-47F8-9F53-49D837F17C19}" type="pres">
      <dgm:prSet presAssocID="{46CA42A5-CBDE-4889-833B-C7946DB541BD}" presName="diagram" presStyleCnt="0">
        <dgm:presLayoutVars>
          <dgm:dir/>
          <dgm:resizeHandles val="exact"/>
        </dgm:presLayoutVars>
      </dgm:prSet>
      <dgm:spPr/>
    </dgm:pt>
    <dgm:pt modelId="{A6CCF1F6-AB55-4CD9-AC27-AC7C0246EEA0}" type="pres">
      <dgm:prSet presAssocID="{8653C8DA-789F-4B92-AE87-240BE314AFC9}" presName="node" presStyleLbl="node1" presStyleIdx="0" presStyleCnt="4">
        <dgm:presLayoutVars>
          <dgm:bulletEnabled val="1"/>
        </dgm:presLayoutVars>
      </dgm:prSet>
      <dgm:spPr/>
    </dgm:pt>
    <dgm:pt modelId="{C59BBEAD-B6A6-47A6-86B9-B062577AD9D3}" type="pres">
      <dgm:prSet presAssocID="{CA534498-A27B-43A0-B801-40E1512DC076}" presName="sibTrans" presStyleCnt="0"/>
      <dgm:spPr/>
    </dgm:pt>
    <dgm:pt modelId="{4EF61991-77E3-461C-8952-7FC90023AEE8}" type="pres">
      <dgm:prSet presAssocID="{2CB98DD9-F94E-45CB-A48A-CD23600C41BD}" presName="node" presStyleLbl="node1" presStyleIdx="1" presStyleCnt="4">
        <dgm:presLayoutVars>
          <dgm:bulletEnabled val="1"/>
        </dgm:presLayoutVars>
      </dgm:prSet>
      <dgm:spPr/>
    </dgm:pt>
    <dgm:pt modelId="{790B78E2-D9A8-4230-B2FC-7B19F8FAD434}" type="pres">
      <dgm:prSet presAssocID="{4D8E9640-1B07-42B6-8287-9E9ED9962ACF}" presName="sibTrans" presStyleCnt="0"/>
      <dgm:spPr/>
    </dgm:pt>
    <dgm:pt modelId="{053DF0BA-29CD-4E89-A149-35282DB8B9CA}" type="pres">
      <dgm:prSet presAssocID="{CF7B7EAD-B1DC-4E3F-881F-C3546755436D}" presName="node" presStyleLbl="node1" presStyleIdx="2" presStyleCnt="4">
        <dgm:presLayoutVars>
          <dgm:bulletEnabled val="1"/>
        </dgm:presLayoutVars>
      </dgm:prSet>
      <dgm:spPr/>
    </dgm:pt>
    <dgm:pt modelId="{B6095798-6119-4EB8-9228-DE2744965528}" type="pres">
      <dgm:prSet presAssocID="{C214A897-10DD-4EC0-BAD5-83016F24DA76}" presName="sibTrans" presStyleCnt="0"/>
      <dgm:spPr/>
    </dgm:pt>
    <dgm:pt modelId="{FB8871A5-E6FC-4EE4-ACA6-9C9E3A4B11E3}" type="pres">
      <dgm:prSet presAssocID="{05754427-A47C-4BF1-A64A-3A5F65B2FD81}" presName="node" presStyleLbl="node1" presStyleIdx="3" presStyleCnt="4">
        <dgm:presLayoutVars>
          <dgm:bulletEnabled val="1"/>
        </dgm:presLayoutVars>
      </dgm:prSet>
      <dgm:spPr/>
    </dgm:pt>
  </dgm:ptLst>
  <dgm:cxnLst>
    <dgm:cxn modelId="{E01CC516-C898-41A5-ACCB-3024302C040B}" srcId="{46CA42A5-CBDE-4889-833B-C7946DB541BD}" destId="{2CB98DD9-F94E-45CB-A48A-CD23600C41BD}" srcOrd="1" destOrd="0" parTransId="{FC10482D-1F10-46E4-B8CB-D2A017EDB2A3}" sibTransId="{4D8E9640-1B07-42B6-8287-9E9ED9962ACF}"/>
    <dgm:cxn modelId="{E2D0E822-9DC9-4E0E-8F0E-4E81DAE003C3}" type="presOf" srcId="{8653C8DA-789F-4B92-AE87-240BE314AFC9}" destId="{A6CCF1F6-AB55-4CD9-AC27-AC7C0246EEA0}" srcOrd="0" destOrd="0" presId="urn:microsoft.com/office/officeart/2005/8/layout/default"/>
    <dgm:cxn modelId="{AD10D05D-6C53-4B11-B035-A309A971F452}" srcId="{46CA42A5-CBDE-4889-833B-C7946DB541BD}" destId="{CF7B7EAD-B1DC-4E3F-881F-C3546755436D}" srcOrd="2" destOrd="0" parTransId="{E092A757-2457-4633-A876-DC750A8F3EEF}" sibTransId="{C214A897-10DD-4EC0-BAD5-83016F24DA76}"/>
    <dgm:cxn modelId="{AFDC3B5E-8370-4320-A9B2-F0E4D56179E1}" type="presOf" srcId="{2CB98DD9-F94E-45CB-A48A-CD23600C41BD}" destId="{4EF61991-77E3-461C-8952-7FC90023AEE8}" srcOrd="0" destOrd="0" presId="urn:microsoft.com/office/officeart/2005/8/layout/default"/>
    <dgm:cxn modelId="{E9706052-886A-4F52-AF7E-7A9A37D1EC72}" type="presOf" srcId="{05754427-A47C-4BF1-A64A-3A5F65B2FD81}" destId="{FB8871A5-E6FC-4EE4-ACA6-9C9E3A4B11E3}" srcOrd="0" destOrd="0" presId="urn:microsoft.com/office/officeart/2005/8/layout/default"/>
    <dgm:cxn modelId="{EC64BD79-36D0-4400-A6EC-57885D4A25E4}" srcId="{46CA42A5-CBDE-4889-833B-C7946DB541BD}" destId="{05754427-A47C-4BF1-A64A-3A5F65B2FD81}" srcOrd="3" destOrd="0" parTransId="{647ED2A1-FB39-4A78-834B-7D87482AC007}" sibTransId="{51018E7A-CB87-4560-BE98-01E0E717F632}"/>
    <dgm:cxn modelId="{E9EA2D94-EC90-4B5A-A70A-2F4243BFD8C0}" type="presOf" srcId="{CF7B7EAD-B1DC-4E3F-881F-C3546755436D}" destId="{053DF0BA-29CD-4E89-A149-35282DB8B9CA}" srcOrd="0" destOrd="0" presId="urn:microsoft.com/office/officeart/2005/8/layout/default"/>
    <dgm:cxn modelId="{F69EF6CB-50B6-44BD-BF57-64B64F6EBE93}" type="presOf" srcId="{46CA42A5-CBDE-4889-833B-C7946DB541BD}" destId="{B60D9561-DE23-47F8-9F53-49D837F17C19}" srcOrd="0" destOrd="0" presId="urn:microsoft.com/office/officeart/2005/8/layout/default"/>
    <dgm:cxn modelId="{C55A5DE2-C7BE-4557-8601-DB98FC84B98B}" srcId="{46CA42A5-CBDE-4889-833B-C7946DB541BD}" destId="{8653C8DA-789F-4B92-AE87-240BE314AFC9}" srcOrd="0" destOrd="0" parTransId="{473AC799-1665-4081-B7C9-DF3540E02133}" sibTransId="{CA534498-A27B-43A0-B801-40E1512DC076}"/>
    <dgm:cxn modelId="{D205C8E6-1B4E-4055-97F8-19A9B106489C}" type="presParOf" srcId="{B60D9561-DE23-47F8-9F53-49D837F17C19}" destId="{A6CCF1F6-AB55-4CD9-AC27-AC7C0246EEA0}" srcOrd="0" destOrd="0" presId="urn:microsoft.com/office/officeart/2005/8/layout/default"/>
    <dgm:cxn modelId="{293DC8F5-5252-48A6-9819-85713FA66A75}" type="presParOf" srcId="{B60D9561-DE23-47F8-9F53-49D837F17C19}" destId="{C59BBEAD-B6A6-47A6-86B9-B062577AD9D3}" srcOrd="1" destOrd="0" presId="urn:microsoft.com/office/officeart/2005/8/layout/default"/>
    <dgm:cxn modelId="{276EA72F-02F0-40B6-8669-7A4ED194A3FD}" type="presParOf" srcId="{B60D9561-DE23-47F8-9F53-49D837F17C19}" destId="{4EF61991-77E3-461C-8952-7FC90023AEE8}" srcOrd="2" destOrd="0" presId="urn:microsoft.com/office/officeart/2005/8/layout/default"/>
    <dgm:cxn modelId="{EF3FF78C-6107-47C1-B1F2-8A28F0E16D54}" type="presParOf" srcId="{B60D9561-DE23-47F8-9F53-49D837F17C19}" destId="{790B78E2-D9A8-4230-B2FC-7B19F8FAD434}" srcOrd="3" destOrd="0" presId="urn:microsoft.com/office/officeart/2005/8/layout/default"/>
    <dgm:cxn modelId="{D142AEB1-2660-434A-BCA5-E56590292729}" type="presParOf" srcId="{B60D9561-DE23-47F8-9F53-49D837F17C19}" destId="{053DF0BA-29CD-4E89-A149-35282DB8B9CA}" srcOrd="4" destOrd="0" presId="urn:microsoft.com/office/officeart/2005/8/layout/default"/>
    <dgm:cxn modelId="{45FFFAD7-084E-4CDC-A71A-B89FD0D8F93D}" type="presParOf" srcId="{B60D9561-DE23-47F8-9F53-49D837F17C19}" destId="{B6095798-6119-4EB8-9228-DE2744965528}" srcOrd="5" destOrd="0" presId="urn:microsoft.com/office/officeart/2005/8/layout/default"/>
    <dgm:cxn modelId="{AF3BED63-B52C-4DA7-B303-0AACAE2EA131}" type="presParOf" srcId="{B60D9561-DE23-47F8-9F53-49D837F17C19}" destId="{FB8871A5-E6FC-4EE4-ACA6-9C9E3A4B11E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3AB298-726A-49FE-942F-CC8D9989D71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US"/>
        </a:p>
      </dgm:t>
    </dgm:pt>
    <dgm:pt modelId="{51776FAD-1635-405F-90C0-4C487BDEE068}">
      <dgm:prSet phldrT="[Text]" phldr="0"/>
      <dgm:spPr/>
      <dgm:t>
        <a:bodyPr/>
        <a:lstStyle/>
        <a:p>
          <a:pPr rtl="0"/>
          <a:r>
            <a:rPr lang="en-US" dirty="0">
              <a:latin typeface="Arial"/>
              <a:cs typeface="Arial"/>
            </a:rPr>
            <a:t>Quality Planning</a:t>
          </a:r>
        </a:p>
      </dgm:t>
    </dgm:pt>
    <dgm:pt modelId="{433CCFC2-3A04-4BBC-B21B-C3FFCD8DA530}" type="parTrans" cxnId="{488AD5E1-A547-4D40-BCC5-2626C717289C}">
      <dgm:prSet/>
      <dgm:spPr/>
      <dgm:t>
        <a:bodyPr/>
        <a:lstStyle/>
        <a:p>
          <a:endParaRPr lang="en-US"/>
        </a:p>
      </dgm:t>
    </dgm:pt>
    <dgm:pt modelId="{39691329-F5DA-40E8-B674-CE9D14A0CC45}" type="sibTrans" cxnId="{488AD5E1-A547-4D40-BCC5-2626C717289C}">
      <dgm:prSet/>
      <dgm:spPr/>
      <dgm:t>
        <a:bodyPr/>
        <a:lstStyle/>
        <a:p>
          <a:endParaRPr lang="en-US"/>
        </a:p>
      </dgm:t>
    </dgm:pt>
    <dgm:pt modelId="{581463A4-9EF0-4F11-97D6-CF13E913D46B}">
      <dgm:prSet phldrT="[Text]" phldr="0"/>
      <dgm:spPr/>
      <dgm:t>
        <a:bodyPr/>
        <a:lstStyle/>
        <a:p>
          <a:pPr rtl="0"/>
          <a:r>
            <a:rPr lang="en-US" dirty="0">
              <a:latin typeface="Arial"/>
              <a:cs typeface="Arial"/>
            </a:rPr>
            <a:t>Quality Notifications</a:t>
          </a:r>
        </a:p>
      </dgm:t>
    </dgm:pt>
    <dgm:pt modelId="{55352201-5F14-4E79-8E8C-C7C0C40A9EC8}" type="parTrans" cxnId="{FD701E17-7261-43A2-B23E-240909EABAF4}">
      <dgm:prSet/>
      <dgm:spPr/>
      <dgm:t>
        <a:bodyPr/>
        <a:lstStyle/>
        <a:p>
          <a:endParaRPr lang="en-US"/>
        </a:p>
      </dgm:t>
    </dgm:pt>
    <dgm:pt modelId="{10861ECA-FB16-4137-9C08-16900C24241B}" type="sibTrans" cxnId="{FD701E17-7261-43A2-B23E-240909EABAF4}">
      <dgm:prSet/>
      <dgm:spPr/>
      <dgm:t>
        <a:bodyPr/>
        <a:lstStyle/>
        <a:p>
          <a:endParaRPr lang="en-US"/>
        </a:p>
      </dgm:t>
    </dgm:pt>
    <dgm:pt modelId="{9E282BDC-DE49-4043-9E35-2E10A1ADD21D}">
      <dgm:prSet phldrT="[Text]" phldr="0"/>
      <dgm:spPr/>
      <dgm:t>
        <a:bodyPr/>
        <a:lstStyle/>
        <a:p>
          <a:pPr rtl="0"/>
          <a:r>
            <a:rPr lang="en-US" dirty="0">
              <a:latin typeface="Arial"/>
              <a:cs typeface="Arial"/>
            </a:rPr>
            <a:t>Quality Inspection</a:t>
          </a:r>
        </a:p>
      </dgm:t>
    </dgm:pt>
    <dgm:pt modelId="{14333225-80A2-42E1-ACC3-F57E550EE271}" type="parTrans" cxnId="{F62CC78B-C38C-4EE5-8392-0812596CABB7}">
      <dgm:prSet/>
      <dgm:spPr/>
      <dgm:t>
        <a:bodyPr/>
        <a:lstStyle/>
        <a:p>
          <a:endParaRPr lang="en-US"/>
        </a:p>
      </dgm:t>
    </dgm:pt>
    <dgm:pt modelId="{5629465F-43FF-4391-B8C8-333C895A9CDF}" type="sibTrans" cxnId="{F62CC78B-C38C-4EE5-8392-0812596CABB7}">
      <dgm:prSet/>
      <dgm:spPr/>
      <dgm:t>
        <a:bodyPr/>
        <a:lstStyle/>
        <a:p>
          <a:endParaRPr lang="en-US"/>
        </a:p>
      </dgm:t>
    </dgm:pt>
    <dgm:pt modelId="{DE06AE0D-BA51-40F4-A080-D33C9DDEF928}" type="pres">
      <dgm:prSet presAssocID="{7B3AB298-726A-49FE-942F-CC8D9989D710}" presName="linear" presStyleCnt="0">
        <dgm:presLayoutVars>
          <dgm:animLvl val="lvl"/>
          <dgm:resizeHandles val="exact"/>
        </dgm:presLayoutVars>
      </dgm:prSet>
      <dgm:spPr/>
    </dgm:pt>
    <dgm:pt modelId="{2CB11EBF-63F7-4A6D-817F-253CF313BC39}" type="pres">
      <dgm:prSet presAssocID="{51776FAD-1635-405F-90C0-4C487BDEE068}" presName="parentText" presStyleLbl="node1" presStyleIdx="0" presStyleCnt="3">
        <dgm:presLayoutVars>
          <dgm:chMax val="0"/>
          <dgm:bulletEnabled val="1"/>
        </dgm:presLayoutVars>
      </dgm:prSet>
      <dgm:spPr/>
    </dgm:pt>
    <dgm:pt modelId="{EFBB2EF0-31EE-4E06-BD10-E8D74489F953}" type="pres">
      <dgm:prSet presAssocID="{39691329-F5DA-40E8-B674-CE9D14A0CC45}" presName="spacer" presStyleCnt="0"/>
      <dgm:spPr/>
    </dgm:pt>
    <dgm:pt modelId="{4B8658E5-CC23-4F2D-B969-2F045F5FC5B2}" type="pres">
      <dgm:prSet presAssocID="{581463A4-9EF0-4F11-97D6-CF13E913D46B}" presName="parentText" presStyleLbl="node1" presStyleIdx="1" presStyleCnt="3">
        <dgm:presLayoutVars>
          <dgm:chMax val="0"/>
          <dgm:bulletEnabled val="1"/>
        </dgm:presLayoutVars>
      </dgm:prSet>
      <dgm:spPr/>
    </dgm:pt>
    <dgm:pt modelId="{27C18590-818B-4B58-BED9-B5AEB452E764}" type="pres">
      <dgm:prSet presAssocID="{10861ECA-FB16-4137-9C08-16900C24241B}" presName="spacer" presStyleCnt="0"/>
      <dgm:spPr/>
    </dgm:pt>
    <dgm:pt modelId="{8661C6A3-2D49-4E30-96F9-6DCF122B441C}" type="pres">
      <dgm:prSet presAssocID="{9E282BDC-DE49-4043-9E35-2E10A1ADD21D}" presName="parentText" presStyleLbl="node1" presStyleIdx="2" presStyleCnt="3">
        <dgm:presLayoutVars>
          <dgm:chMax val="0"/>
          <dgm:bulletEnabled val="1"/>
        </dgm:presLayoutVars>
      </dgm:prSet>
      <dgm:spPr/>
    </dgm:pt>
  </dgm:ptLst>
  <dgm:cxnLst>
    <dgm:cxn modelId="{FD701E17-7261-43A2-B23E-240909EABAF4}" srcId="{7B3AB298-726A-49FE-942F-CC8D9989D710}" destId="{581463A4-9EF0-4F11-97D6-CF13E913D46B}" srcOrd="1" destOrd="0" parTransId="{55352201-5F14-4E79-8E8C-C7C0C40A9EC8}" sibTransId="{10861ECA-FB16-4137-9C08-16900C24241B}"/>
    <dgm:cxn modelId="{499AB35F-B090-494D-9F8B-81E168E4C896}" type="presOf" srcId="{7B3AB298-726A-49FE-942F-CC8D9989D710}" destId="{DE06AE0D-BA51-40F4-A080-D33C9DDEF928}" srcOrd="0" destOrd="0" presId="urn:microsoft.com/office/officeart/2005/8/layout/vList2"/>
    <dgm:cxn modelId="{F62CC78B-C38C-4EE5-8392-0812596CABB7}" srcId="{7B3AB298-726A-49FE-942F-CC8D9989D710}" destId="{9E282BDC-DE49-4043-9E35-2E10A1ADD21D}" srcOrd="2" destOrd="0" parTransId="{14333225-80A2-42E1-ACC3-F57E550EE271}" sibTransId="{5629465F-43FF-4391-B8C8-333C895A9CDF}"/>
    <dgm:cxn modelId="{EC70B6B6-EE15-4812-AA13-71C8E39149C4}" type="presOf" srcId="{9E282BDC-DE49-4043-9E35-2E10A1ADD21D}" destId="{8661C6A3-2D49-4E30-96F9-6DCF122B441C}" srcOrd="0" destOrd="0" presId="urn:microsoft.com/office/officeart/2005/8/layout/vList2"/>
    <dgm:cxn modelId="{488AD5E1-A547-4D40-BCC5-2626C717289C}" srcId="{7B3AB298-726A-49FE-942F-CC8D9989D710}" destId="{51776FAD-1635-405F-90C0-4C487BDEE068}" srcOrd="0" destOrd="0" parTransId="{433CCFC2-3A04-4BBC-B21B-C3FFCD8DA530}" sibTransId="{39691329-F5DA-40E8-B674-CE9D14A0CC45}"/>
    <dgm:cxn modelId="{E905DBED-0B41-42FF-AF24-C5845A9FDE89}" type="presOf" srcId="{51776FAD-1635-405F-90C0-4C487BDEE068}" destId="{2CB11EBF-63F7-4A6D-817F-253CF313BC39}" srcOrd="0" destOrd="0" presId="urn:microsoft.com/office/officeart/2005/8/layout/vList2"/>
    <dgm:cxn modelId="{2C0FE1F8-E49D-4D5B-9B36-C240C895B986}" type="presOf" srcId="{581463A4-9EF0-4F11-97D6-CF13E913D46B}" destId="{4B8658E5-CC23-4F2D-B969-2F045F5FC5B2}" srcOrd="0" destOrd="0" presId="urn:microsoft.com/office/officeart/2005/8/layout/vList2"/>
    <dgm:cxn modelId="{1B6A1C28-EA13-4C15-AE9C-542597E26A8D}" type="presParOf" srcId="{DE06AE0D-BA51-40F4-A080-D33C9DDEF928}" destId="{2CB11EBF-63F7-4A6D-817F-253CF313BC39}" srcOrd="0" destOrd="0" presId="urn:microsoft.com/office/officeart/2005/8/layout/vList2"/>
    <dgm:cxn modelId="{AAE736CB-F3EE-4082-B85E-B5E0D57E456C}" type="presParOf" srcId="{DE06AE0D-BA51-40F4-A080-D33C9DDEF928}" destId="{EFBB2EF0-31EE-4E06-BD10-E8D74489F953}" srcOrd="1" destOrd="0" presId="urn:microsoft.com/office/officeart/2005/8/layout/vList2"/>
    <dgm:cxn modelId="{8D2DBD97-7C30-4879-91D5-EB4C65EBE85E}" type="presParOf" srcId="{DE06AE0D-BA51-40F4-A080-D33C9DDEF928}" destId="{4B8658E5-CC23-4F2D-B969-2F045F5FC5B2}" srcOrd="2" destOrd="0" presId="urn:microsoft.com/office/officeart/2005/8/layout/vList2"/>
    <dgm:cxn modelId="{AD1689DB-8059-4927-9219-BD99FD9BFC09}" type="presParOf" srcId="{DE06AE0D-BA51-40F4-A080-D33C9DDEF928}" destId="{27C18590-818B-4B58-BED9-B5AEB452E764}" srcOrd="3" destOrd="0" presId="urn:microsoft.com/office/officeart/2005/8/layout/vList2"/>
    <dgm:cxn modelId="{7AE130D6-D4AF-41FC-B3C2-68A17BF7B3A2}" type="presParOf" srcId="{DE06AE0D-BA51-40F4-A080-D33C9DDEF928}" destId="{8661C6A3-2D49-4E30-96F9-6DCF122B44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4837A6A-AE0A-4C8B-801B-C4D61518CC2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0ECB8343-D517-4A3E-8C06-6C31A4C6B54B}">
      <dgm:prSet phldr="0"/>
      <dgm:spPr/>
      <dgm:t>
        <a:bodyPr/>
        <a:lstStyle/>
        <a:p>
          <a:pPr rtl="0"/>
          <a:r>
            <a:rPr lang="en-US" b="1" dirty="0"/>
            <a:t>Material Defects Report</a:t>
          </a:r>
          <a:r>
            <a:rPr lang="en-US" b="1" dirty="0">
              <a:latin typeface="Calibri Light" panose="020F0302020204030204"/>
            </a:rPr>
            <a:t> </a:t>
          </a:r>
          <a:endParaRPr lang="en-US">
            <a:latin typeface="Calibri Light" panose="020F0302020204030204"/>
          </a:endParaRPr>
        </a:p>
      </dgm:t>
    </dgm:pt>
    <dgm:pt modelId="{2A86E62B-3555-4BDA-9EC5-815A1CC7830C}" type="parTrans" cxnId="{E1E2CF05-F382-4E2E-8B5D-D00870577906}">
      <dgm:prSet/>
      <dgm:spPr/>
    </dgm:pt>
    <dgm:pt modelId="{CDAA86B4-4E2E-49A2-B2C3-95E80BDD42B1}" type="sibTrans" cxnId="{E1E2CF05-F382-4E2E-8B5D-D00870577906}">
      <dgm:prSet/>
      <dgm:spPr/>
    </dgm:pt>
    <dgm:pt modelId="{A32D2F4B-8F8C-49F8-ACCE-C4C51398E3BF}">
      <dgm:prSet phldr="0"/>
      <dgm:spPr/>
      <dgm:t>
        <a:bodyPr/>
        <a:lstStyle/>
        <a:p>
          <a:pPr rtl="0"/>
          <a:r>
            <a:rPr lang="en-US" b="1" dirty="0"/>
            <a:t>Vendor Defect Report </a:t>
          </a:r>
          <a:endParaRPr lang="en-US" dirty="0">
            <a:latin typeface="Calibri Light" panose="020F0302020204030204"/>
          </a:endParaRPr>
        </a:p>
      </dgm:t>
    </dgm:pt>
    <dgm:pt modelId="{E302B29A-1B91-4734-B014-FC1FD54A6156}" type="parTrans" cxnId="{1FF05384-2D36-428F-AC42-29BC1554EBE7}">
      <dgm:prSet/>
      <dgm:spPr/>
    </dgm:pt>
    <dgm:pt modelId="{2731E811-1592-4A3C-B631-7BB21DDACE57}" type="sibTrans" cxnId="{1FF05384-2D36-428F-AC42-29BC1554EBE7}">
      <dgm:prSet/>
      <dgm:spPr/>
    </dgm:pt>
    <dgm:pt modelId="{5F73B5EC-ECC9-4DD3-A417-2E9A6DD1877F}">
      <dgm:prSet phldr="0"/>
      <dgm:spPr/>
      <dgm:t>
        <a:bodyPr/>
        <a:lstStyle/>
        <a:p>
          <a:pPr rtl="0"/>
          <a:r>
            <a:rPr lang="en-US" b="1" dirty="0"/>
            <a:t>Customer Defect Report</a:t>
          </a:r>
          <a:r>
            <a:rPr lang="en-US" b="1" dirty="0">
              <a:latin typeface="Calibri Light" panose="020F0302020204030204"/>
            </a:rPr>
            <a:t> </a:t>
          </a:r>
          <a:endParaRPr lang="en-US" dirty="0">
            <a:latin typeface="Calibri Light" panose="020F0302020204030204"/>
          </a:endParaRPr>
        </a:p>
      </dgm:t>
    </dgm:pt>
    <dgm:pt modelId="{94D59079-5EBC-40B4-AB58-BDA7FE0AF088}" type="parTrans" cxnId="{BAB5C858-0F4D-47D7-A7E4-D5D63B17DB94}">
      <dgm:prSet/>
      <dgm:spPr/>
    </dgm:pt>
    <dgm:pt modelId="{999BD85C-B3DE-4705-B31D-ED0340FDE6A6}" type="sibTrans" cxnId="{BAB5C858-0F4D-47D7-A7E4-D5D63B17DB94}">
      <dgm:prSet/>
      <dgm:spPr/>
    </dgm:pt>
    <dgm:pt modelId="{20D3587D-7413-4E49-B524-EB0A8C01F672}" type="pres">
      <dgm:prSet presAssocID="{D4837A6A-AE0A-4C8B-801B-C4D61518CC25}" presName="linear" presStyleCnt="0">
        <dgm:presLayoutVars>
          <dgm:dir/>
          <dgm:animLvl val="lvl"/>
          <dgm:resizeHandles val="exact"/>
        </dgm:presLayoutVars>
      </dgm:prSet>
      <dgm:spPr/>
    </dgm:pt>
    <dgm:pt modelId="{2622A4F6-EAF5-4331-9207-97F2034761C8}" type="pres">
      <dgm:prSet presAssocID="{0ECB8343-D517-4A3E-8C06-6C31A4C6B54B}" presName="parentLin" presStyleCnt="0"/>
      <dgm:spPr/>
    </dgm:pt>
    <dgm:pt modelId="{A473E4E0-9FC3-4433-8631-E136BFC0D8A9}" type="pres">
      <dgm:prSet presAssocID="{0ECB8343-D517-4A3E-8C06-6C31A4C6B54B}" presName="parentLeftMargin" presStyleLbl="node1" presStyleIdx="0" presStyleCnt="3"/>
      <dgm:spPr/>
    </dgm:pt>
    <dgm:pt modelId="{AC858B58-E64F-4362-95A9-695FED655FC5}" type="pres">
      <dgm:prSet presAssocID="{0ECB8343-D517-4A3E-8C06-6C31A4C6B54B}" presName="parentText" presStyleLbl="node1" presStyleIdx="0" presStyleCnt="3">
        <dgm:presLayoutVars>
          <dgm:chMax val="0"/>
          <dgm:bulletEnabled val="1"/>
        </dgm:presLayoutVars>
      </dgm:prSet>
      <dgm:spPr/>
    </dgm:pt>
    <dgm:pt modelId="{11E9C9F6-B5A6-4C61-B166-A7A0115567B1}" type="pres">
      <dgm:prSet presAssocID="{0ECB8343-D517-4A3E-8C06-6C31A4C6B54B}" presName="negativeSpace" presStyleCnt="0"/>
      <dgm:spPr/>
    </dgm:pt>
    <dgm:pt modelId="{2F5AE4AD-2ACE-4368-9019-027CC560984B}" type="pres">
      <dgm:prSet presAssocID="{0ECB8343-D517-4A3E-8C06-6C31A4C6B54B}" presName="childText" presStyleLbl="conFgAcc1" presStyleIdx="0" presStyleCnt="3">
        <dgm:presLayoutVars>
          <dgm:bulletEnabled val="1"/>
        </dgm:presLayoutVars>
      </dgm:prSet>
      <dgm:spPr/>
    </dgm:pt>
    <dgm:pt modelId="{94C17AC2-B6A9-4F8C-B8D1-925BAF2B4C9F}" type="pres">
      <dgm:prSet presAssocID="{CDAA86B4-4E2E-49A2-B2C3-95E80BDD42B1}" presName="spaceBetweenRectangles" presStyleCnt="0"/>
      <dgm:spPr/>
    </dgm:pt>
    <dgm:pt modelId="{3A195583-B44B-4A67-96AC-941A7CC0178F}" type="pres">
      <dgm:prSet presAssocID="{A32D2F4B-8F8C-49F8-ACCE-C4C51398E3BF}" presName="parentLin" presStyleCnt="0"/>
      <dgm:spPr/>
    </dgm:pt>
    <dgm:pt modelId="{5D4876DB-2BAA-41C5-B4CD-12982E3F57AD}" type="pres">
      <dgm:prSet presAssocID="{A32D2F4B-8F8C-49F8-ACCE-C4C51398E3BF}" presName="parentLeftMargin" presStyleLbl="node1" presStyleIdx="0" presStyleCnt="3"/>
      <dgm:spPr/>
    </dgm:pt>
    <dgm:pt modelId="{6B144A95-C199-46B2-B689-366394076CC5}" type="pres">
      <dgm:prSet presAssocID="{A32D2F4B-8F8C-49F8-ACCE-C4C51398E3BF}" presName="parentText" presStyleLbl="node1" presStyleIdx="1" presStyleCnt="3">
        <dgm:presLayoutVars>
          <dgm:chMax val="0"/>
          <dgm:bulletEnabled val="1"/>
        </dgm:presLayoutVars>
      </dgm:prSet>
      <dgm:spPr/>
    </dgm:pt>
    <dgm:pt modelId="{DF3553C7-16FB-4697-BE60-1E2802C83733}" type="pres">
      <dgm:prSet presAssocID="{A32D2F4B-8F8C-49F8-ACCE-C4C51398E3BF}" presName="negativeSpace" presStyleCnt="0"/>
      <dgm:spPr/>
    </dgm:pt>
    <dgm:pt modelId="{FB33F019-8DC2-4491-9DE1-5DEF74E9E3F6}" type="pres">
      <dgm:prSet presAssocID="{A32D2F4B-8F8C-49F8-ACCE-C4C51398E3BF}" presName="childText" presStyleLbl="conFgAcc1" presStyleIdx="1" presStyleCnt="3">
        <dgm:presLayoutVars>
          <dgm:bulletEnabled val="1"/>
        </dgm:presLayoutVars>
      </dgm:prSet>
      <dgm:spPr/>
    </dgm:pt>
    <dgm:pt modelId="{5EF2C296-40E6-4B90-B0B7-2840DDDC8D14}" type="pres">
      <dgm:prSet presAssocID="{2731E811-1592-4A3C-B631-7BB21DDACE57}" presName="spaceBetweenRectangles" presStyleCnt="0"/>
      <dgm:spPr/>
    </dgm:pt>
    <dgm:pt modelId="{C9C869F8-BCAC-431D-893B-6F5A1970E595}" type="pres">
      <dgm:prSet presAssocID="{5F73B5EC-ECC9-4DD3-A417-2E9A6DD1877F}" presName="parentLin" presStyleCnt="0"/>
      <dgm:spPr/>
    </dgm:pt>
    <dgm:pt modelId="{D499A53A-302B-4116-B262-2BD81A386953}" type="pres">
      <dgm:prSet presAssocID="{5F73B5EC-ECC9-4DD3-A417-2E9A6DD1877F}" presName="parentLeftMargin" presStyleLbl="node1" presStyleIdx="1" presStyleCnt="3"/>
      <dgm:spPr/>
    </dgm:pt>
    <dgm:pt modelId="{1F58D3CD-C904-45C9-93A8-5DC531CCCC31}" type="pres">
      <dgm:prSet presAssocID="{5F73B5EC-ECC9-4DD3-A417-2E9A6DD1877F}" presName="parentText" presStyleLbl="node1" presStyleIdx="2" presStyleCnt="3">
        <dgm:presLayoutVars>
          <dgm:chMax val="0"/>
          <dgm:bulletEnabled val="1"/>
        </dgm:presLayoutVars>
      </dgm:prSet>
      <dgm:spPr/>
    </dgm:pt>
    <dgm:pt modelId="{425638DF-8FE1-4C0F-8EB0-9230C9F6FDAF}" type="pres">
      <dgm:prSet presAssocID="{5F73B5EC-ECC9-4DD3-A417-2E9A6DD1877F}" presName="negativeSpace" presStyleCnt="0"/>
      <dgm:spPr/>
    </dgm:pt>
    <dgm:pt modelId="{32EA222C-DF3B-405B-B24B-171F8B8283FF}" type="pres">
      <dgm:prSet presAssocID="{5F73B5EC-ECC9-4DD3-A417-2E9A6DD1877F}" presName="childText" presStyleLbl="conFgAcc1" presStyleIdx="2" presStyleCnt="3">
        <dgm:presLayoutVars>
          <dgm:bulletEnabled val="1"/>
        </dgm:presLayoutVars>
      </dgm:prSet>
      <dgm:spPr/>
    </dgm:pt>
  </dgm:ptLst>
  <dgm:cxnLst>
    <dgm:cxn modelId="{E1E2CF05-F382-4E2E-8B5D-D00870577906}" srcId="{D4837A6A-AE0A-4C8B-801B-C4D61518CC25}" destId="{0ECB8343-D517-4A3E-8C06-6C31A4C6B54B}" srcOrd="0" destOrd="0" parTransId="{2A86E62B-3555-4BDA-9EC5-815A1CC7830C}" sibTransId="{CDAA86B4-4E2E-49A2-B2C3-95E80BDD42B1}"/>
    <dgm:cxn modelId="{AA924806-29C6-4242-8DD9-ABAEB1CFBCE6}" type="presOf" srcId="{A32D2F4B-8F8C-49F8-ACCE-C4C51398E3BF}" destId="{5D4876DB-2BAA-41C5-B4CD-12982E3F57AD}" srcOrd="0" destOrd="0" presId="urn:microsoft.com/office/officeart/2005/8/layout/list1"/>
    <dgm:cxn modelId="{E63AFE0A-C870-4790-9121-4CE3AD1F23CC}" type="presOf" srcId="{5F73B5EC-ECC9-4DD3-A417-2E9A6DD1877F}" destId="{D499A53A-302B-4116-B262-2BD81A386953}" srcOrd="0" destOrd="0" presId="urn:microsoft.com/office/officeart/2005/8/layout/list1"/>
    <dgm:cxn modelId="{40FAB916-2455-4FD6-ADCA-69D51E99168A}" type="presOf" srcId="{D4837A6A-AE0A-4C8B-801B-C4D61518CC25}" destId="{20D3587D-7413-4E49-B524-EB0A8C01F672}" srcOrd="0" destOrd="0" presId="urn:microsoft.com/office/officeart/2005/8/layout/list1"/>
    <dgm:cxn modelId="{061BD041-1EE7-4CDC-84B8-52D88CEF1868}" type="presOf" srcId="{A32D2F4B-8F8C-49F8-ACCE-C4C51398E3BF}" destId="{6B144A95-C199-46B2-B689-366394076CC5}" srcOrd="1" destOrd="0" presId="urn:microsoft.com/office/officeart/2005/8/layout/list1"/>
    <dgm:cxn modelId="{FCCE2F78-65FD-4CE7-8BF0-B691E6BFFD7F}" type="presOf" srcId="{5F73B5EC-ECC9-4DD3-A417-2E9A6DD1877F}" destId="{1F58D3CD-C904-45C9-93A8-5DC531CCCC31}" srcOrd="1" destOrd="0" presId="urn:microsoft.com/office/officeart/2005/8/layout/list1"/>
    <dgm:cxn modelId="{BAB5C858-0F4D-47D7-A7E4-D5D63B17DB94}" srcId="{D4837A6A-AE0A-4C8B-801B-C4D61518CC25}" destId="{5F73B5EC-ECC9-4DD3-A417-2E9A6DD1877F}" srcOrd="2" destOrd="0" parTransId="{94D59079-5EBC-40B4-AB58-BDA7FE0AF088}" sibTransId="{999BD85C-B3DE-4705-B31D-ED0340FDE6A6}"/>
    <dgm:cxn modelId="{1FF05384-2D36-428F-AC42-29BC1554EBE7}" srcId="{D4837A6A-AE0A-4C8B-801B-C4D61518CC25}" destId="{A32D2F4B-8F8C-49F8-ACCE-C4C51398E3BF}" srcOrd="1" destOrd="0" parTransId="{E302B29A-1B91-4734-B014-FC1FD54A6156}" sibTransId="{2731E811-1592-4A3C-B631-7BB21DDACE57}"/>
    <dgm:cxn modelId="{1B522E99-5105-42FE-8000-08CED7599220}" type="presOf" srcId="{0ECB8343-D517-4A3E-8C06-6C31A4C6B54B}" destId="{AC858B58-E64F-4362-95A9-695FED655FC5}" srcOrd="1" destOrd="0" presId="urn:microsoft.com/office/officeart/2005/8/layout/list1"/>
    <dgm:cxn modelId="{D6241BDE-02BC-4C33-939E-7E953FA70980}" type="presOf" srcId="{0ECB8343-D517-4A3E-8C06-6C31A4C6B54B}" destId="{A473E4E0-9FC3-4433-8631-E136BFC0D8A9}" srcOrd="0" destOrd="0" presId="urn:microsoft.com/office/officeart/2005/8/layout/list1"/>
    <dgm:cxn modelId="{10BEAD90-DB2F-4B38-8128-00743E188963}" type="presParOf" srcId="{20D3587D-7413-4E49-B524-EB0A8C01F672}" destId="{2622A4F6-EAF5-4331-9207-97F2034761C8}" srcOrd="0" destOrd="0" presId="urn:microsoft.com/office/officeart/2005/8/layout/list1"/>
    <dgm:cxn modelId="{932ED622-345D-4A93-8A76-69C7920A63B5}" type="presParOf" srcId="{2622A4F6-EAF5-4331-9207-97F2034761C8}" destId="{A473E4E0-9FC3-4433-8631-E136BFC0D8A9}" srcOrd="0" destOrd="0" presId="urn:microsoft.com/office/officeart/2005/8/layout/list1"/>
    <dgm:cxn modelId="{6A2E06AE-E981-40D7-A919-DF60ADBD613C}" type="presParOf" srcId="{2622A4F6-EAF5-4331-9207-97F2034761C8}" destId="{AC858B58-E64F-4362-95A9-695FED655FC5}" srcOrd="1" destOrd="0" presId="urn:microsoft.com/office/officeart/2005/8/layout/list1"/>
    <dgm:cxn modelId="{2C3FC14F-73DD-43DC-921A-218EADD9BA03}" type="presParOf" srcId="{20D3587D-7413-4E49-B524-EB0A8C01F672}" destId="{11E9C9F6-B5A6-4C61-B166-A7A0115567B1}" srcOrd="1" destOrd="0" presId="urn:microsoft.com/office/officeart/2005/8/layout/list1"/>
    <dgm:cxn modelId="{D3789153-132B-4B3D-BC33-5245FB4F0B5B}" type="presParOf" srcId="{20D3587D-7413-4E49-B524-EB0A8C01F672}" destId="{2F5AE4AD-2ACE-4368-9019-027CC560984B}" srcOrd="2" destOrd="0" presId="urn:microsoft.com/office/officeart/2005/8/layout/list1"/>
    <dgm:cxn modelId="{72DD3A74-43D3-4D13-B4F5-E50E40A335DE}" type="presParOf" srcId="{20D3587D-7413-4E49-B524-EB0A8C01F672}" destId="{94C17AC2-B6A9-4F8C-B8D1-925BAF2B4C9F}" srcOrd="3" destOrd="0" presId="urn:microsoft.com/office/officeart/2005/8/layout/list1"/>
    <dgm:cxn modelId="{2D216AA6-B8F7-44FE-8013-AA3CCED89B6D}" type="presParOf" srcId="{20D3587D-7413-4E49-B524-EB0A8C01F672}" destId="{3A195583-B44B-4A67-96AC-941A7CC0178F}" srcOrd="4" destOrd="0" presId="urn:microsoft.com/office/officeart/2005/8/layout/list1"/>
    <dgm:cxn modelId="{FA2ACF21-604B-429E-9D2C-CD1BECBE3F45}" type="presParOf" srcId="{3A195583-B44B-4A67-96AC-941A7CC0178F}" destId="{5D4876DB-2BAA-41C5-B4CD-12982E3F57AD}" srcOrd="0" destOrd="0" presId="urn:microsoft.com/office/officeart/2005/8/layout/list1"/>
    <dgm:cxn modelId="{D550A7D5-8DEC-4EF6-A3D0-EEB717322C54}" type="presParOf" srcId="{3A195583-B44B-4A67-96AC-941A7CC0178F}" destId="{6B144A95-C199-46B2-B689-366394076CC5}" srcOrd="1" destOrd="0" presId="urn:microsoft.com/office/officeart/2005/8/layout/list1"/>
    <dgm:cxn modelId="{A64AEEE2-A2E5-45E9-B472-B30CB3988EBF}" type="presParOf" srcId="{20D3587D-7413-4E49-B524-EB0A8C01F672}" destId="{DF3553C7-16FB-4697-BE60-1E2802C83733}" srcOrd="5" destOrd="0" presId="urn:microsoft.com/office/officeart/2005/8/layout/list1"/>
    <dgm:cxn modelId="{04075C66-6495-46B6-9D01-1ED8AA5D04F9}" type="presParOf" srcId="{20D3587D-7413-4E49-B524-EB0A8C01F672}" destId="{FB33F019-8DC2-4491-9DE1-5DEF74E9E3F6}" srcOrd="6" destOrd="0" presId="urn:microsoft.com/office/officeart/2005/8/layout/list1"/>
    <dgm:cxn modelId="{BA52BF94-AA03-4FB9-9BE4-FCBB06CDC09C}" type="presParOf" srcId="{20D3587D-7413-4E49-B524-EB0A8C01F672}" destId="{5EF2C296-40E6-4B90-B0B7-2840DDDC8D14}" srcOrd="7" destOrd="0" presId="urn:microsoft.com/office/officeart/2005/8/layout/list1"/>
    <dgm:cxn modelId="{E5C55B6D-FCC2-41DC-B7D1-1D464CED801C}" type="presParOf" srcId="{20D3587D-7413-4E49-B524-EB0A8C01F672}" destId="{C9C869F8-BCAC-431D-893B-6F5A1970E595}" srcOrd="8" destOrd="0" presId="urn:microsoft.com/office/officeart/2005/8/layout/list1"/>
    <dgm:cxn modelId="{F9192F5E-5697-4FD6-9311-FDD147F851C3}" type="presParOf" srcId="{C9C869F8-BCAC-431D-893B-6F5A1970E595}" destId="{D499A53A-302B-4116-B262-2BD81A386953}" srcOrd="0" destOrd="0" presId="urn:microsoft.com/office/officeart/2005/8/layout/list1"/>
    <dgm:cxn modelId="{7E7EEC8B-397E-425F-BC29-E5A007C62D51}" type="presParOf" srcId="{C9C869F8-BCAC-431D-893B-6F5A1970E595}" destId="{1F58D3CD-C904-45C9-93A8-5DC531CCCC31}" srcOrd="1" destOrd="0" presId="urn:microsoft.com/office/officeart/2005/8/layout/list1"/>
    <dgm:cxn modelId="{53995032-82AE-4225-956C-C1E055950256}" type="presParOf" srcId="{20D3587D-7413-4E49-B524-EB0A8C01F672}" destId="{425638DF-8FE1-4C0F-8EB0-9230C9F6FDAF}" srcOrd="9" destOrd="0" presId="urn:microsoft.com/office/officeart/2005/8/layout/list1"/>
    <dgm:cxn modelId="{6A12C828-B3BC-47B1-929A-C4E7218ED683}" type="presParOf" srcId="{20D3587D-7413-4E49-B524-EB0A8C01F672}" destId="{32EA222C-DF3B-405B-B24B-171F8B8283F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7FC601-D1D7-43C0-A79B-C248ED065E61}" type="doc">
      <dgm:prSet loTypeId="urn:microsoft.com/office/officeart/2005/8/layout/hList3" loCatId="list" qsTypeId="urn:microsoft.com/office/officeart/2005/8/quickstyle/simple1" qsCatId="simple" csTypeId="urn:microsoft.com/office/officeart/2005/8/colors/accent4_1" csCatId="accent4" phldr="1"/>
      <dgm:spPr/>
      <dgm:t>
        <a:bodyPr/>
        <a:lstStyle/>
        <a:p>
          <a:endParaRPr lang="en-US"/>
        </a:p>
      </dgm:t>
    </dgm:pt>
    <dgm:pt modelId="{1701F9A1-B703-4972-854C-CCADC9AC7701}">
      <dgm:prSet phldr="0"/>
      <dgm:spPr/>
      <dgm:t>
        <a:bodyPr/>
        <a:lstStyle/>
        <a:p>
          <a:pPr algn="just" rtl="0"/>
          <a:r>
            <a:rPr lang="en-US" dirty="0">
              <a:latin typeface="Arial"/>
              <a:cs typeface="Arial"/>
            </a:rPr>
            <a:t>These functions comprise to form Quality Management process. In SAP QM system, you can perform the following functions- </a:t>
          </a:r>
        </a:p>
      </dgm:t>
    </dgm:pt>
    <dgm:pt modelId="{F9D36569-217C-40F7-9834-EC9A2FE07531}" type="parTrans" cxnId="{00D159E4-A07D-41FB-939E-30AC0C84888C}">
      <dgm:prSet/>
      <dgm:spPr/>
    </dgm:pt>
    <dgm:pt modelId="{45F5ACFA-C0DF-4107-8679-5C992264C217}" type="sibTrans" cxnId="{00D159E4-A07D-41FB-939E-30AC0C84888C}">
      <dgm:prSet/>
      <dgm:spPr/>
    </dgm:pt>
    <dgm:pt modelId="{3461DC96-CE43-4264-A312-FE21E735971E}">
      <dgm:prSet phldr="0"/>
      <dgm:spPr/>
      <dgm:t>
        <a:bodyPr/>
        <a:lstStyle/>
        <a:p>
          <a:pPr algn="l" rtl="0"/>
          <a:r>
            <a:rPr lang="en-US" dirty="0">
              <a:latin typeface="Arial"/>
              <a:cs typeface="Arial"/>
            </a:rPr>
            <a:t>Quality Planning </a:t>
          </a:r>
        </a:p>
      </dgm:t>
    </dgm:pt>
    <dgm:pt modelId="{0D3C724D-9504-4BCD-9404-826B3D8C51F7}" type="parTrans" cxnId="{A3D7B6F6-92CF-4E4E-A274-D9CFD76C940D}">
      <dgm:prSet/>
      <dgm:spPr/>
    </dgm:pt>
    <dgm:pt modelId="{D2B11780-F9DA-4453-9A2E-1E710247089A}" type="sibTrans" cxnId="{A3D7B6F6-92CF-4E4E-A274-D9CFD76C940D}">
      <dgm:prSet/>
      <dgm:spPr/>
    </dgm:pt>
    <dgm:pt modelId="{F22D19BB-1731-4C3F-A18B-6BCE10C8BB28}">
      <dgm:prSet phldr="0"/>
      <dgm:spPr/>
      <dgm:t>
        <a:bodyPr/>
        <a:lstStyle/>
        <a:p>
          <a:pPr algn="l" rtl="0"/>
          <a:r>
            <a:rPr lang="en-US" dirty="0">
              <a:latin typeface="Arial"/>
              <a:cs typeface="Arial"/>
            </a:rPr>
            <a:t>Quality Inspection </a:t>
          </a:r>
        </a:p>
      </dgm:t>
    </dgm:pt>
    <dgm:pt modelId="{6BFC29FD-FF55-4A84-91DD-61C1D1C4A6FF}" type="parTrans" cxnId="{D7ABAFC2-5518-4A7F-8F14-C5BE902CB1A9}">
      <dgm:prSet/>
      <dgm:spPr/>
    </dgm:pt>
    <dgm:pt modelId="{AC04B792-31D3-41F3-B14E-B0BDF3F083EA}" type="sibTrans" cxnId="{D7ABAFC2-5518-4A7F-8F14-C5BE902CB1A9}">
      <dgm:prSet/>
      <dgm:spPr/>
    </dgm:pt>
    <dgm:pt modelId="{1D749F7B-087C-491E-BC55-0C451A427C46}">
      <dgm:prSet phldr="0"/>
      <dgm:spPr/>
      <dgm:t>
        <a:bodyPr/>
        <a:lstStyle/>
        <a:p>
          <a:pPr algn="l" rtl="0"/>
          <a:r>
            <a:rPr lang="en-US" dirty="0">
              <a:latin typeface="Arial"/>
              <a:cs typeface="Arial"/>
            </a:rPr>
            <a:t>Quality Control </a:t>
          </a:r>
        </a:p>
      </dgm:t>
    </dgm:pt>
    <dgm:pt modelId="{2CF82911-EE80-4F34-A28B-793F022E0B6E}" type="parTrans" cxnId="{B64E1417-2C5C-4BF0-9172-5F78220B428F}">
      <dgm:prSet/>
      <dgm:spPr/>
    </dgm:pt>
    <dgm:pt modelId="{6FC629F0-FF75-4B17-90CF-38960D13AC58}" type="sibTrans" cxnId="{B64E1417-2C5C-4BF0-9172-5F78220B428F}">
      <dgm:prSet/>
      <dgm:spPr/>
    </dgm:pt>
    <dgm:pt modelId="{A98C65EA-5BE5-46BC-A126-F063EA18F6C4}">
      <dgm:prSet phldr="0"/>
      <dgm:spPr/>
      <dgm:t>
        <a:bodyPr/>
        <a:lstStyle/>
        <a:p>
          <a:pPr algn="l" rtl="0"/>
          <a:r>
            <a:rPr lang="en-US" dirty="0">
              <a:latin typeface="Arial"/>
              <a:cs typeface="Arial"/>
            </a:rPr>
            <a:t>Quality Certificates </a:t>
          </a:r>
        </a:p>
      </dgm:t>
    </dgm:pt>
    <dgm:pt modelId="{D56089EC-02C5-40A5-8D5E-CC15A3509160}" type="parTrans" cxnId="{C4A6EE4D-496D-49AD-9A33-D006263D21D6}">
      <dgm:prSet/>
      <dgm:spPr/>
    </dgm:pt>
    <dgm:pt modelId="{36C83846-CB13-44BA-9C86-4CF99D96996B}" type="sibTrans" cxnId="{C4A6EE4D-496D-49AD-9A33-D006263D21D6}">
      <dgm:prSet/>
      <dgm:spPr/>
    </dgm:pt>
    <dgm:pt modelId="{4DFE3B4D-D116-482A-A43A-323E144CD01F}" type="pres">
      <dgm:prSet presAssocID="{F07FC601-D1D7-43C0-A79B-C248ED065E61}" presName="composite" presStyleCnt="0">
        <dgm:presLayoutVars>
          <dgm:chMax val="1"/>
          <dgm:dir/>
          <dgm:resizeHandles val="exact"/>
        </dgm:presLayoutVars>
      </dgm:prSet>
      <dgm:spPr/>
    </dgm:pt>
    <dgm:pt modelId="{ED74460B-82E6-4559-B0E3-F16A74B9DE6C}" type="pres">
      <dgm:prSet presAssocID="{1701F9A1-B703-4972-854C-CCADC9AC7701}" presName="roof" presStyleLbl="dkBgShp" presStyleIdx="0" presStyleCnt="2"/>
      <dgm:spPr/>
    </dgm:pt>
    <dgm:pt modelId="{0929A50B-467E-4E86-BF17-4ED9BADF4314}" type="pres">
      <dgm:prSet presAssocID="{1701F9A1-B703-4972-854C-CCADC9AC7701}" presName="pillars" presStyleCnt="0"/>
      <dgm:spPr/>
    </dgm:pt>
    <dgm:pt modelId="{B4D77BE1-0E2D-49F3-BA48-1D0437E12C1E}" type="pres">
      <dgm:prSet presAssocID="{1701F9A1-B703-4972-854C-CCADC9AC7701}" presName="pillar1" presStyleLbl="node1" presStyleIdx="0" presStyleCnt="4">
        <dgm:presLayoutVars>
          <dgm:bulletEnabled val="1"/>
        </dgm:presLayoutVars>
      </dgm:prSet>
      <dgm:spPr/>
    </dgm:pt>
    <dgm:pt modelId="{08D86291-95D4-4100-8A46-6A2DD0CB8C78}" type="pres">
      <dgm:prSet presAssocID="{F22D19BB-1731-4C3F-A18B-6BCE10C8BB28}" presName="pillarX" presStyleLbl="node1" presStyleIdx="1" presStyleCnt="4">
        <dgm:presLayoutVars>
          <dgm:bulletEnabled val="1"/>
        </dgm:presLayoutVars>
      </dgm:prSet>
      <dgm:spPr/>
    </dgm:pt>
    <dgm:pt modelId="{616AAC46-54B3-47EA-9D41-C4CFC7682D47}" type="pres">
      <dgm:prSet presAssocID="{1D749F7B-087C-491E-BC55-0C451A427C46}" presName="pillarX" presStyleLbl="node1" presStyleIdx="2" presStyleCnt="4">
        <dgm:presLayoutVars>
          <dgm:bulletEnabled val="1"/>
        </dgm:presLayoutVars>
      </dgm:prSet>
      <dgm:spPr/>
    </dgm:pt>
    <dgm:pt modelId="{2CDE7D2C-2253-47BF-9622-867DA6AF59CE}" type="pres">
      <dgm:prSet presAssocID="{A98C65EA-5BE5-46BC-A126-F063EA18F6C4}" presName="pillarX" presStyleLbl="node1" presStyleIdx="3" presStyleCnt="4">
        <dgm:presLayoutVars>
          <dgm:bulletEnabled val="1"/>
        </dgm:presLayoutVars>
      </dgm:prSet>
      <dgm:spPr/>
    </dgm:pt>
    <dgm:pt modelId="{F5AD4392-3822-4BD8-A1FD-121244D5310D}" type="pres">
      <dgm:prSet presAssocID="{1701F9A1-B703-4972-854C-CCADC9AC7701}" presName="base" presStyleLbl="dkBgShp" presStyleIdx="1" presStyleCnt="2"/>
      <dgm:spPr/>
    </dgm:pt>
  </dgm:ptLst>
  <dgm:cxnLst>
    <dgm:cxn modelId="{08B6A204-B6D1-4246-870B-2A6EA91FCEEB}" type="presOf" srcId="{1701F9A1-B703-4972-854C-CCADC9AC7701}" destId="{ED74460B-82E6-4559-B0E3-F16A74B9DE6C}" srcOrd="0" destOrd="0" presId="urn:microsoft.com/office/officeart/2005/8/layout/hList3"/>
    <dgm:cxn modelId="{B64E1417-2C5C-4BF0-9172-5F78220B428F}" srcId="{1701F9A1-B703-4972-854C-CCADC9AC7701}" destId="{1D749F7B-087C-491E-BC55-0C451A427C46}" srcOrd="2" destOrd="0" parTransId="{2CF82911-EE80-4F34-A28B-793F022E0B6E}" sibTransId="{6FC629F0-FF75-4B17-90CF-38960D13AC58}"/>
    <dgm:cxn modelId="{BBA6DB22-63E5-4E25-A5DA-1EE28E1A410B}" type="presOf" srcId="{F07FC601-D1D7-43C0-A79B-C248ED065E61}" destId="{4DFE3B4D-D116-482A-A43A-323E144CD01F}" srcOrd="0" destOrd="0" presId="urn:microsoft.com/office/officeart/2005/8/layout/hList3"/>
    <dgm:cxn modelId="{E285282A-89C7-4735-A79A-D5123DF82AD8}" type="presOf" srcId="{F22D19BB-1731-4C3F-A18B-6BCE10C8BB28}" destId="{08D86291-95D4-4100-8A46-6A2DD0CB8C78}" srcOrd="0" destOrd="0" presId="urn:microsoft.com/office/officeart/2005/8/layout/hList3"/>
    <dgm:cxn modelId="{FA80613A-CA9D-47D9-A904-079CF230AF67}" type="presOf" srcId="{1D749F7B-087C-491E-BC55-0C451A427C46}" destId="{616AAC46-54B3-47EA-9D41-C4CFC7682D47}" srcOrd="0" destOrd="0" presId="urn:microsoft.com/office/officeart/2005/8/layout/hList3"/>
    <dgm:cxn modelId="{E1514E67-B841-47A1-A94F-D4F03B6A7C9A}" type="presOf" srcId="{3461DC96-CE43-4264-A312-FE21E735971E}" destId="{B4D77BE1-0E2D-49F3-BA48-1D0437E12C1E}" srcOrd="0" destOrd="0" presId="urn:microsoft.com/office/officeart/2005/8/layout/hList3"/>
    <dgm:cxn modelId="{C4A6EE4D-496D-49AD-9A33-D006263D21D6}" srcId="{1701F9A1-B703-4972-854C-CCADC9AC7701}" destId="{A98C65EA-5BE5-46BC-A126-F063EA18F6C4}" srcOrd="3" destOrd="0" parTransId="{D56089EC-02C5-40A5-8D5E-CC15A3509160}" sibTransId="{36C83846-CB13-44BA-9C86-4CF99D96996B}"/>
    <dgm:cxn modelId="{F71AD076-3D49-4F19-A73E-60B165E32D89}" type="presOf" srcId="{A98C65EA-5BE5-46BC-A126-F063EA18F6C4}" destId="{2CDE7D2C-2253-47BF-9622-867DA6AF59CE}" srcOrd="0" destOrd="0" presId="urn:microsoft.com/office/officeart/2005/8/layout/hList3"/>
    <dgm:cxn modelId="{D7ABAFC2-5518-4A7F-8F14-C5BE902CB1A9}" srcId="{1701F9A1-B703-4972-854C-CCADC9AC7701}" destId="{F22D19BB-1731-4C3F-A18B-6BCE10C8BB28}" srcOrd="1" destOrd="0" parTransId="{6BFC29FD-FF55-4A84-91DD-61C1D1C4A6FF}" sibTransId="{AC04B792-31D3-41F3-B14E-B0BDF3F083EA}"/>
    <dgm:cxn modelId="{00D159E4-A07D-41FB-939E-30AC0C84888C}" srcId="{F07FC601-D1D7-43C0-A79B-C248ED065E61}" destId="{1701F9A1-B703-4972-854C-CCADC9AC7701}" srcOrd="0" destOrd="0" parTransId="{F9D36569-217C-40F7-9834-EC9A2FE07531}" sibTransId="{45F5ACFA-C0DF-4107-8679-5C992264C217}"/>
    <dgm:cxn modelId="{A3D7B6F6-92CF-4E4E-A274-D9CFD76C940D}" srcId="{1701F9A1-B703-4972-854C-CCADC9AC7701}" destId="{3461DC96-CE43-4264-A312-FE21E735971E}" srcOrd="0" destOrd="0" parTransId="{0D3C724D-9504-4BCD-9404-826B3D8C51F7}" sibTransId="{D2B11780-F9DA-4453-9A2E-1E710247089A}"/>
    <dgm:cxn modelId="{C28801BF-8275-4DDB-8696-E06032F17B0E}" type="presParOf" srcId="{4DFE3B4D-D116-482A-A43A-323E144CD01F}" destId="{ED74460B-82E6-4559-B0E3-F16A74B9DE6C}" srcOrd="0" destOrd="0" presId="urn:microsoft.com/office/officeart/2005/8/layout/hList3"/>
    <dgm:cxn modelId="{6B59209A-08D2-4ECC-9E8D-71A4966BDA15}" type="presParOf" srcId="{4DFE3B4D-D116-482A-A43A-323E144CD01F}" destId="{0929A50B-467E-4E86-BF17-4ED9BADF4314}" srcOrd="1" destOrd="0" presId="urn:microsoft.com/office/officeart/2005/8/layout/hList3"/>
    <dgm:cxn modelId="{5BE7A68B-5071-4C62-BC49-1C1F427E6D09}" type="presParOf" srcId="{0929A50B-467E-4E86-BF17-4ED9BADF4314}" destId="{B4D77BE1-0E2D-49F3-BA48-1D0437E12C1E}" srcOrd="0" destOrd="0" presId="urn:microsoft.com/office/officeart/2005/8/layout/hList3"/>
    <dgm:cxn modelId="{94A805DE-F88A-47F7-8DC9-9273CBC9F89B}" type="presParOf" srcId="{0929A50B-467E-4E86-BF17-4ED9BADF4314}" destId="{08D86291-95D4-4100-8A46-6A2DD0CB8C78}" srcOrd="1" destOrd="0" presId="urn:microsoft.com/office/officeart/2005/8/layout/hList3"/>
    <dgm:cxn modelId="{1C0D30D3-C205-404C-8A39-C9B83B729F4A}" type="presParOf" srcId="{0929A50B-467E-4E86-BF17-4ED9BADF4314}" destId="{616AAC46-54B3-47EA-9D41-C4CFC7682D47}" srcOrd="2" destOrd="0" presId="urn:microsoft.com/office/officeart/2005/8/layout/hList3"/>
    <dgm:cxn modelId="{A9928477-5638-44EE-A311-C87D5DD38EF0}" type="presParOf" srcId="{0929A50B-467E-4E86-BF17-4ED9BADF4314}" destId="{2CDE7D2C-2253-47BF-9622-867DA6AF59CE}" srcOrd="3" destOrd="0" presId="urn:microsoft.com/office/officeart/2005/8/layout/hList3"/>
    <dgm:cxn modelId="{1B1342AB-BD75-423B-AD76-38D1A4F3504C}" type="presParOf" srcId="{4DFE3B4D-D116-482A-A43A-323E144CD01F}" destId="{F5AD4392-3822-4BD8-A1FD-121244D5310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6B3C1E-289C-43FE-89FA-B9488D1D24B0}" type="doc">
      <dgm:prSet loTypeId="urn:microsoft.com/office/officeart/2005/8/layout/arrow1" loCatId="relationship" qsTypeId="urn:microsoft.com/office/officeart/2005/8/quickstyle/simple5" qsCatId="simple" csTypeId="urn:microsoft.com/office/officeart/2005/8/colors/colorful5" csCatId="colorful" phldr="1"/>
      <dgm:spPr/>
      <dgm:t>
        <a:bodyPr/>
        <a:lstStyle/>
        <a:p>
          <a:endParaRPr lang="en-US"/>
        </a:p>
      </dgm:t>
    </dgm:pt>
    <dgm:pt modelId="{B8E97D14-D10A-440B-A719-FF40AD9E1DAB}">
      <dgm:prSet phldr="0"/>
      <dgm:spPr/>
      <dgm:t>
        <a:bodyPr/>
        <a:lstStyle/>
        <a:p>
          <a:pPr algn="l" rtl="0"/>
          <a:r>
            <a:rPr lang="en-US" dirty="0">
              <a:latin typeface="Arial"/>
              <a:cs typeface="Arial"/>
            </a:rPr>
            <a:t>Production Planning is the process of aligning demand with manufacturing capacity to create production and procurement schedules for finished products and component materials.</a:t>
          </a:r>
        </a:p>
      </dgm:t>
    </dgm:pt>
    <dgm:pt modelId="{F50B64DB-2006-4771-B183-5FCB186E0309}" type="parTrans" cxnId="{E1C06853-FD7D-48E4-B8A1-1028F320EC33}">
      <dgm:prSet/>
      <dgm:spPr/>
    </dgm:pt>
    <dgm:pt modelId="{AC6CF38B-AFA8-4AC9-AAF7-A6C514166A8A}" type="sibTrans" cxnId="{E1C06853-FD7D-48E4-B8A1-1028F320EC33}">
      <dgm:prSet/>
      <dgm:spPr/>
    </dgm:pt>
    <dgm:pt modelId="{53F91F7A-A2BC-4033-838D-116CB02FFEE1}">
      <dgm:prSet phldr="0"/>
      <dgm:spPr/>
      <dgm:t>
        <a:bodyPr/>
        <a:lstStyle/>
        <a:p>
          <a:pPr algn="l"/>
          <a:r>
            <a:rPr lang="en-US" dirty="0">
              <a:latin typeface="Arial"/>
              <a:cs typeface="Arial"/>
            </a:rPr>
            <a:t>SAP PP is an important module of SAP. It tracks and makes a record of the manufacturing process flows, for example, the planned and actual costs. Also, goods movements from the conversion of raw material to semi-finished goods.</a:t>
          </a:r>
        </a:p>
      </dgm:t>
    </dgm:pt>
    <dgm:pt modelId="{CB8CAFA9-9916-49D8-B341-CBE81450E15D}" type="parTrans" cxnId="{0566F778-8518-40F9-B0A7-7B07AE406084}">
      <dgm:prSet/>
      <dgm:spPr/>
    </dgm:pt>
    <dgm:pt modelId="{8D07DA60-62B3-49E8-A796-6267CFD93925}" type="sibTrans" cxnId="{0566F778-8518-40F9-B0A7-7B07AE406084}">
      <dgm:prSet/>
      <dgm:spPr/>
    </dgm:pt>
    <dgm:pt modelId="{FBB3F707-E261-438F-83F2-C090E7A27165}" type="pres">
      <dgm:prSet presAssocID="{F76B3C1E-289C-43FE-89FA-B9488D1D24B0}" presName="cycle" presStyleCnt="0">
        <dgm:presLayoutVars>
          <dgm:dir/>
          <dgm:resizeHandles val="exact"/>
        </dgm:presLayoutVars>
      </dgm:prSet>
      <dgm:spPr/>
    </dgm:pt>
    <dgm:pt modelId="{241E44B3-46DA-4DC2-ADF3-1700885669BF}" type="pres">
      <dgm:prSet presAssocID="{B8E97D14-D10A-440B-A719-FF40AD9E1DAB}" presName="arrow" presStyleLbl="node1" presStyleIdx="0" presStyleCnt="2">
        <dgm:presLayoutVars>
          <dgm:bulletEnabled val="1"/>
        </dgm:presLayoutVars>
      </dgm:prSet>
      <dgm:spPr/>
    </dgm:pt>
    <dgm:pt modelId="{44A58FF2-04B9-41EA-B7C7-E31DB6A81B0B}" type="pres">
      <dgm:prSet presAssocID="{53F91F7A-A2BC-4033-838D-116CB02FFEE1}" presName="arrow" presStyleLbl="node1" presStyleIdx="1" presStyleCnt="2">
        <dgm:presLayoutVars>
          <dgm:bulletEnabled val="1"/>
        </dgm:presLayoutVars>
      </dgm:prSet>
      <dgm:spPr/>
    </dgm:pt>
  </dgm:ptLst>
  <dgm:cxnLst>
    <dgm:cxn modelId="{A153E21B-C2BC-475F-AFCC-47E710B1EBBA}" type="presOf" srcId="{B8E97D14-D10A-440B-A719-FF40AD9E1DAB}" destId="{241E44B3-46DA-4DC2-ADF3-1700885669BF}" srcOrd="0" destOrd="0" presId="urn:microsoft.com/office/officeart/2005/8/layout/arrow1"/>
    <dgm:cxn modelId="{E1C06853-FD7D-48E4-B8A1-1028F320EC33}" srcId="{F76B3C1E-289C-43FE-89FA-B9488D1D24B0}" destId="{B8E97D14-D10A-440B-A719-FF40AD9E1DAB}" srcOrd="0" destOrd="0" parTransId="{F50B64DB-2006-4771-B183-5FCB186E0309}" sibTransId="{AC6CF38B-AFA8-4AC9-AAF7-A6C514166A8A}"/>
    <dgm:cxn modelId="{0566F778-8518-40F9-B0A7-7B07AE406084}" srcId="{F76B3C1E-289C-43FE-89FA-B9488D1D24B0}" destId="{53F91F7A-A2BC-4033-838D-116CB02FFEE1}" srcOrd="1" destOrd="0" parTransId="{CB8CAFA9-9916-49D8-B341-CBE81450E15D}" sibTransId="{8D07DA60-62B3-49E8-A796-6267CFD93925}"/>
    <dgm:cxn modelId="{467FA4AD-FFD1-4113-BC07-C90B00DED01A}" type="presOf" srcId="{53F91F7A-A2BC-4033-838D-116CB02FFEE1}" destId="{44A58FF2-04B9-41EA-B7C7-E31DB6A81B0B}" srcOrd="0" destOrd="0" presId="urn:microsoft.com/office/officeart/2005/8/layout/arrow1"/>
    <dgm:cxn modelId="{10F434B5-E15B-473C-BDB0-CC6C73C9B4E5}" type="presOf" srcId="{F76B3C1E-289C-43FE-89FA-B9488D1D24B0}" destId="{FBB3F707-E261-438F-83F2-C090E7A27165}" srcOrd="0" destOrd="0" presId="urn:microsoft.com/office/officeart/2005/8/layout/arrow1"/>
    <dgm:cxn modelId="{0FA92DCA-22DB-43F7-815F-255801FD1FEA}" type="presParOf" srcId="{FBB3F707-E261-438F-83F2-C090E7A27165}" destId="{241E44B3-46DA-4DC2-ADF3-1700885669BF}" srcOrd="0" destOrd="0" presId="urn:microsoft.com/office/officeart/2005/8/layout/arrow1"/>
    <dgm:cxn modelId="{41719996-8F41-4A6A-9739-74520675AAAD}" type="presParOf" srcId="{FBB3F707-E261-438F-83F2-C090E7A27165}" destId="{44A58FF2-04B9-41EA-B7C7-E31DB6A81B0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12C33-6EAC-4C10-BC25-F9D25140D445}"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DE252075-E105-4B83-9B9B-E30D90B7FFDA}">
      <dgm:prSet phldrT="[Text]" phldr="0"/>
      <dgm:spPr/>
      <dgm:t>
        <a:bodyPr/>
        <a:lstStyle/>
        <a:p>
          <a:pPr rtl="0"/>
          <a:r>
            <a:rPr lang="en-US" b="0" dirty="0">
              <a:latin typeface="Calibri Light" panose="020F0302020204030204"/>
            </a:rPr>
            <a:t>Material Master</a:t>
          </a:r>
          <a:endParaRPr lang="en-US" b="0" dirty="0"/>
        </a:p>
      </dgm:t>
    </dgm:pt>
    <dgm:pt modelId="{647A1A68-3607-4268-9912-82DBA2F90F6D}" type="parTrans" cxnId="{61C46529-6F63-49B7-AE5F-E4E29F1444A3}">
      <dgm:prSet/>
      <dgm:spPr/>
      <dgm:t>
        <a:bodyPr/>
        <a:lstStyle/>
        <a:p>
          <a:endParaRPr lang="en-US"/>
        </a:p>
      </dgm:t>
    </dgm:pt>
    <dgm:pt modelId="{D91277A4-BB75-47BB-AD7F-4F9183D6EA97}" type="sibTrans" cxnId="{61C46529-6F63-49B7-AE5F-E4E29F1444A3}">
      <dgm:prSet/>
      <dgm:spPr/>
      <dgm:t>
        <a:bodyPr/>
        <a:lstStyle/>
        <a:p>
          <a:endParaRPr lang="en-US"/>
        </a:p>
      </dgm:t>
    </dgm:pt>
    <dgm:pt modelId="{58157DB0-1A49-400C-AACB-14E29D7F49F6}">
      <dgm:prSet phldrT="[Text]" phldr="0"/>
      <dgm:spPr/>
      <dgm:t>
        <a:bodyPr/>
        <a:lstStyle/>
        <a:p>
          <a:pPr rtl="0"/>
          <a:r>
            <a:rPr lang="en-US" b="0" dirty="0">
              <a:latin typeface="Calibri Light" panose="020F0302020204030204"/>
            </a:rPr>
            <a:t>Work Centre</a:t>
          </a:r>
          <a:endParaRPr lang="en-US" b="0" dirty="0"/>
        </a:p>
      </dgm:t>
    </dgm:pt>
    <dgm:pt modelId="{FF332782-7F6F-4FE7-94C7-AAF9FE33C964}" type="parTrans" cxnId="{CCCAD800-A02F-434F-904C-478B376FEF82}">
      <dgm:prSet/>
      <dgm:spPr/>
      <dgm:t>
        <a:bodyPr/>
        <a:lstStyle/>
        <a:p>
          <a:endParaRPr lang="en-US"/>
        </a:p>
      </dgm:t>
    </dgm:pt>
    <dgm:pt modelId="{1787CE5F-9110-4103-9821-8B8AB9F63694}" type="sibTrans" cxnId="{CCCAD800-A02F-434F-904C-478B376FEF82}">
      <dgm:prSet/>
      <dgm:spPr/>
      <dgm:t>
        <a:bodyPr/>
        <a:lstStyle/>
        <a:p>
          <a:endParaRPr lang="en-US"/>
        </a:p>
      </dgm:t>
    </dgm:pt>
    <dgm:pt modelId="{76AA9E83-D5D9-4347-8100-FD81ACD2AF9B}">
      <dgm:prSet phldr="0"/>
      <dgm:spPr/>
      <dgm:t>
        <a:bodyPr/>
        <a:lstStyle/>
        <a:p>
          <a:pPr algn="l" rtl="0"/>
          <a:r>
            <a:rPr lang="en-US" b="0" dirty="0"/>
            <a:t>To purchase materials</a:t>
          </a:r>
          <a:endParaRPr lang="en-US" b="0" dirty="0">
            <a:latin typeface="Calibri Light" panose="020F0302020204030204"/>
          </a:endParaRPr>
        </a:p>
      </dgm:t>
    </dgm:pt>
    <dgm:pt modelId="{8202BE92-3E85-48F9-A120-30EA8F121640}" type="parTrans" cxnId="{24F0AC1D-500B-423D-BA49-B8ED5104DD88}">
      <dgm:prSet/>
      <dgm:spPr/>
    </dgm:pt>
    <dgm:pt modelId="{B721F3DC-CBC3-469A-8FF0-98479CD41A36}" type="sibTrans" cxnId="{24F0AC1D-500B-423D-BA49-B8ED5104DD88}">
      <dgm:prSet/>
      <dgm:spPr/>
    </dgm:pt>
    <dgm:pt modelId="{606D3D64-51F8-493A-BCD3-32F7AE8927F5}">
      <dgm:prSet phldr="0"/>
      <dgm:spPr/>
      <dgm:t>
        <a:bodyPr/>
        <a:lstStyle/>
        <a:p>
          <a:pPr algn="l"/>
          <a:r>
            <a:rPr lang="en-US" b="0" dirty="0"/>
            <a:t>For Goods Movement postings such as goods issue or receipt in inventory management and also for physical inventory postings</a:t>
          </a:r>
        </a:p>
      </dgm:t>
    </dgm:pt>
    <dgm:pt modelId="{CE93C5CD-D384-4B31-8511-DD5EDC49074B}" type="parTrans" cxnId="{0C63C695-B670-4497-9B04-5A5C52202089}">
      <dgm:prSet/>
      <dgm:spPr/>
    </dgm:pt>
    <dgm:pt modelId="{212A591E-7387-4FF4-8E6E-6480F23D27EB}" type="sibTrans" cxnId="{0C63C695-B670-4497-9B04-5A5C52202089}">
      <dgm:prSet/>
      <dgm:spPr/>
    </dgm:pt>
    <dgm:pt modelId="{30468DDC-C9A6-455C-A7EF-082AC833299D}">
      <dgm:prSet phldr="0"/>
      <dgm:spPr/>
      <dgm:t>
        <a:bodyPr/>
        <a:lstStyle/>
        <a:p>
          <a:pPr algn="l"/>
          <a:r>
            <a:rPr lang="en-US" b="0" dirty="0"/>
            <a:t>In invoice verification for posting invoices</a:t>
          </a:r>
        </a:p>
      </dgm:t>
    </dgm:pt>
    <dgm:pt modelId="{3CCB0DD9-821F-465B-836D-44057D11DA73}" type="parTrans" cxnId="{8687AC1E-DF6F-48C0-B210-14A96FF6C91C}">
      <dgm:prSet/>
      <dgm:spPr/>
    </dgm:pt>
    <dgm:pt modelId="{AB7D2C7C-830E-4696-9728-4C0DCE7C2505}" type="sibTrans" cxnId="{8687AC1E-DF6F-48C0-B210-14A96FF6C91C}">
      <dgm:prSet/>
      <dgm:spPr/>
    </dgm:pt>
    <dgm:pt modelId="{12FC75EF-2C02-4ACC-BA25-BDEECB24BC52}">
      <dgm:prSet phldr="0"/>
      <dgm:spPr/>
      <dgm:t>
        <a:bodyPr/>
        <a:lstStyle/>
        <a:p>
          <a:pPr algn="l"/>
          <a:r>
            <a:rPr lang="en-US" b="0" dirty="0"/>
            <a:t>In sales and distribution for sales order fulfillment process</a:t>
          </a:r>
        </a:p>
      </dgm:t>
    </dgm:pt>
    <dgm:pt modelId="{84E8E273-891C-4C46-A251-C7E55D3E807F}" type="parTrans" cxnId="{7E9FC8A1-396E-4312-8E20-385AFE8790CF}">
      <dgm:prSet/>
      <dgm:spPr/>
    </dgm:pt>
    <dgm:pt modelId="{7B7D2DBC-DE33-46BF-BAA4-6E769E36DEC6}" type="sibTrans" cxnId="{7E9FC8A1-396E-4312-8E20-385AFE8790CF}">
      <dgm:prSet/>
      <dgm:spPr/>
    </dgm:pt>
    <dgm:pt modelId="{D0401C33-C587-4D91-AEBD-44DF03D77DC4}">
      <dgm:prSet phldr="0"/>
      <dgm:spPr/>
      <dgm:t>
        <a:bodyPr/>
        <a:lstStyle/>
        <a:p>
          <a:pPr rtl="0"/>
          <a:r>
            <a:rPr lang="en-US" b="0" dirty="0">
              <a:latin typeface="Calibri Light" panose="020F0302020204030204"/>
            </a:rPr>
            <a:t>Bill of Master (BOM)</a:t>
          </a:r>
          <a:endParaRPr lang="en-US" b="0" dirty="0"/>
        </a:p>
      </dgm:t>
    </dgm:pt>
    <dgm:pt modelId="{97BE3C40-27AD-48D0-A430-02C7D0DDDCF2}" type="parTrans" cxnId="{A7F69102-9440-46E4-872E-41DCA2057D5C}">
      <dgm:prSet/>
      <dgm:spPr/>
    </dgm:pt>
    <dgm:pt modelId="{01EDAE6D-61D4-44E4-9A9F-0F68192221CC}" type="sibTrans" cxnId="{A7F69102-9440-46E4-872E-41DCA2057D5C}">
      <dgm:prSet/>
      <dgm:spPr/>
    </dgm:pt>
    <dgm:pt modelId="{C73BEC47-8907-4B67-874D-20351FD4C3AE}">
      <dgm:prSet phldr="0"/>
      <dgm:spPr/>
      <dgm:t>
        <a:bodyPr/>
        <a:lstStyle/>
        <a:p>
          <a:pPr rtl="0"/>
          <a:r>
            <a:rPr lang="en-US" b="0" dirty="0"/>
            <a:t>A bill of material is a complete, formally structured list of the components together with the quantity required to produce the product or assembly.</a:t>
          </a:r>
          <a:endParaRPr lang="en-US" b="0" dirty="0">
            <a:latin typeface="Calibri Light" panose="020F0302020204030204"/>
          </a:endParaRPr>
        </a:p>
      </dgm:t>
    </dgm:pt>
    <dgm:pt modelId="{16CB5436-8AC0-434A-AE06-8F5B92D1DC77}" type="parTrans" cxnId="{507677BC-42B2-445F-B7FE-35387D1292A1}">
      <dgm:prSet/>
      <dgm:spPr/>
    </dgm:pt>
    <dgm:pt modelId="{4735E216-800F-458A-8037-9D48026063C8}" type="sibTrans" cxnId="{507677BC-42B2-445F-B7FE-35387D1292A1}">
      <dgm:prSet/>
      <dgm:spPr/>
    </dgm:pt>
    <dgm:pt modelId="{D8359598-F9E0-4560-ACF5-5CEEF76A833F}">
      <dgm:prSet phldr="0"/>
      <dgm:spPr/>
      <dgm:t>
        <a:bodyPr/>
        <a:lstStyle/>
        <a:p>
          <a:r>
            <a:rPr lang="en-US" b="0" dirty="0"/>
            <a:t>For example, Product Cycle can contain all types of frames (with different colours and sizes) and desired frame is selected in production order based on colour and size chosen in the sales order.</a:t>
          </a:r>
        </a:p>
      </dgm:t>
    </dgm:pt>
    <dgm:pt modelId="{A7A85EB5-1D57-4F6A-9754-193E708156EB}" type="parTrans" cxnId="{1900E59F-227B-4158-8F55-3B7BBF244B5E}">
      <dgm:prSet/>
      <dgm:spPr/>
    </dgm:pt>
    <dgm:pt modelId="{05DA8E82-93D6-4568-A3FA-ECCBF89AA15D}" type="sibTrans" cxnId="{1900E59F-227B-4158-8F55-3B7BBF244B5E}">
      <dgm:prSet/>
      <dgm:spPr/>
    </dgm:pt>
    <dgm:pt modelId="{8362BECB-B4ED-4730-8DF0-10804506DC46}">
      <dgm:prSet phldr="0"/>
      <dgm:spPr/>
      <dgm:t>
        <a:bodyPr/>
        <a:lstStyle/>
        <a:p>
          <a:pPr rtl="0"/>
          <a:r>
            <a:rPr lang="en-US" b="0" dirty="0"/>
            <a:t>A Work Centre is a machine or group of machines where production operations are performed. Work </a:t>
          </a:r>
          <a:r>
            <a:rPr lang="en-US" b="0" dirty="0" err="1"/>
            <a:t>centres</a:t>
          </a:r>
          <a:r>
            <a:rPr lang="en-US" b="0" dirty="0"/>
            <a:t> are used in task list operations (Routings).</a:t>
          </a:r>
          <a:endParaRPr lang="en-US" b="0" dirty="0">
            <a:latin typeface="Calibri Light" panose="020F0302020204030204"/>
          </a:endParaRPr>
        </a:p>
      </dgm:t>
    </dgm:pt>
    <dgm:pt modelId="{0FDA5A17-AF75-4489-B50B-AB5210A5673D}" type="parTrans" cxnId="{A61C2229-9FE3-403B-AFBC-7AA88EEF2C70}">
      <dgm:prSet/>
      <dgm:spPr/>
    </dgm:pt>
    <dgm:pt modelId="{5A51C927-44E3-43B8-BB3F-BFDA2CD86556}" type="sibTrans" cxnId="{A61C2229-9FE3-403B-AFBC-7AA88EEF2C70}">
      <dgm:prSet/>
      <dgm:spPr/>
    </dgm:pt>
    <dgm:pt modelId="{E5ADFB91-2AFD-463E-BC08-C475F3B78781}">
      <dgm:prSet phldr="0"/>
      <dgm:spPr/>
      <dgm:t>
        <a:bodyPr/>
        <a:lstStyle/>
        <a:p>
          <a:pPr algn="l"/>
          <a:r>
            <a:rPr lang="en-US" b="0" dirty="0"/>
            <a:t>It contains the data for</a:t>
          </a:r>
          <a:endParaRPr lang="en-US" b="0" dirty="0">
            <a:latin typeface="Calibri Light" panose="020F0302020204030204"/>
          </a:endParaRPr>
        </a:p>
      </dgm:t>
    </dgm:pt>
    <dgm:pt modelId="{82940F0B-2E5A-4DD0-B986-044547C0CD94}" type="parTrans" cxnId="{591B79DB-4EF3-4FE3-8A06-022DD177A9ED}">
      <dgm:prSet/>
      <dgm:spPr/>
    </dgm:pt>
    <dgm:pt modelId="{5C080DB6-23DA-4C1A-A32D-B2D0BEE121F8}" type="sibTrans" cxnId="{591B79DB-4EF3-4FE3-8A06-022DD177A9ED}">
      <dgm:prSet/>
      <dgm:spPr/>
    </dgm:pt>
    <dgm:pt modelId="{72262CA9-F301-42B1-9728-EFB97A285778}">
      <dgm:prSet phldr="0"/>
      <dgm:spPr/>
      <dgm:t>
        <a:bodyPr/>
        <a:lstStyle/>
        <a:p>
          <a:pPr algn="l"/>
          <a:r>
            <a:rPr lang="en-US" b="0" dirty="0"/>
            <a:t>Scheduling</a:t>
          </a:r>
        </a:p>
      </dgm:t>
    </dgm:pt>
    <dgm:pt modelId="{9B69B126-C853-4D28-9722-E001838E8A49}" type="parTrans" cxnId="{97AC1626-B5F3-4765-BEDD-677A3B8C2F5E}">
      <dgm:prSet/>
      <dgm:spPr/>
    </dgm:pt>
    <dgm:pt modelId="{894C357C-D9AF-481A-9BEF-11BBB37AF27B}" type="sibTrans" cxnId="{97AC1626-B5F3-4765-BEDD-677A3B8C2F5E}">
      <dgm:prSet/>
      <dgm:spPr/>
    </dgm:pt>
    <dgm:pt modelId="{4C2B4DB5-5242-4F1C-9E9E-6D36AC4B24D3}">
      <dgm:prSet phldr="0"/>
      <dgm:spPr/>
      <dgm:t>
        <a:bodyPr/>
        <a:lstStyle/>
        <a:p>
          <a:pPr algn="l"/>
          <a:r>
            <a:rPr lang="en-US" b="0" dirty="0"/>
            <a:t>Capacity</a:t>
          </a:r>
        </a:p>
      </dgm:t>
    </dgm:pt>
    <dgm:pt modelId="{010EA206-B953-4938-8BD4-D2BE66B896EB}" type="parTrans" cxnId="{11338BB0-2633-466A-AF6E-94B64E116EBE}">
      <dgm:prSet/>
      <dgm:spPr/>
    </dgm:pt>
    <dgm:pt modelId="{16FC5588-885F-435B-844B-579D5209E047}" type="sibTrans" cxnId="{11338BB0-2633-466A-AF6E-94B64E116EBE}">
      <dgm:prSet/>
      <dgm:spPr/>
    </dgm:pt>
    <dgm:pt modelId="{C494C486-A948-4B85-8B1D-6D2A3E470E26}">
      <dgm:prSet phldr="0"/>
      <dgm:spPr/>
      <dgm:t>
        <a:bodyPr/>
        <a:lstStyle/>
        <a:p>
          <a:pPr algn="l"/>
          <a:r>
            <a:rPr lang="en-US" b="0" dirty="0"/>
            <a:t>Costing</a:t>
          </a:r>
        </a:p>
      </dgm:t>
    </dgm:pt>
    <dgm:pt modelId="{C2E9FC37-40EF-4A2A-B304-0B80146277C8}" type="parTrans" cxnId="{761AB97B-8502-4B16-A903-BAA4D22CE7C9}">
      <dgm:prSet/>
      <dgm:spPr/>
    </dgm:pt>
    <dgm:pt modelId="{04F38C04-0AF5-49A6-85A8-1EF9A835828D}" type="sibTrans" cxnId="{761AB97B-8502-4B16-A903-BAA4D22CE7C9}">
      <dgm:prSet/>
      <dgm:spPr/>
    </dgm:pt>
    <dgm:pt modelId="{4287647E-158A-4DC3-9F99-DEB81EB6A86C}">
      <dgm:prSet phldr="0"/>
      <dgm:spPr/>
      <dgm:t>
        <a:bodyPr/>
        <a:lstStyle/>
        <a:p>
          <a:pPr algn="l"/>
          <a:endParaRPr lang="en-US" b="0" dirty="0">
            <a:latin typeface="Calibri Light" panose="020F0302020204030204"/>
          </a:endParaRPr>
        </a:p>
      </dgm:t>
    </dgm:pt>
    <dgm:pt modelId="{E99F2697-CC52-4095-BA79-648CA9E9D766}" type="parTrans" cxnId="{1C3CA297-C52C-4B06-A39A-1F6DD2505469}">
      <dgm:prSet/>
      <dgm:spPr/>
    </dgm:pt>
    <dgm:pt modelId="{F5690FEB-3952-4BD9-96ED-1DA7819E42F1}" type="sibTrans" cxnId="{1C3CA297-C52C-4B06-A39A-1F6DD2505469}">
      <dgm:prSet/>
      <dgm:spPr/>
    </dgm:pt>
    <dgm:pt modelId="{84FB2A0D-68CB-4B7E-A726-73114BD6ECE6}">
      <dgm:prSet phldr="0"/>
      <dgm:spPr/>
      <dgm:t>
        <a:bodyPr/>
        <a:lstStyle/>
        <a:p>
          <a:pPr algn="l" rtl="0"/>
          <a:endParaRPr lang="en-US" b="0" dirty="0">
            <a:latin typeface="Calibri Light" panose="020F0302020204030204"/>
          </a:endParaRPr>
        </a:p>
      </dgm:t>
    </dgm:pt>
    <dgm:pt modelId="{FA0F975E-227B-41EF-8D2B-1CC34A7F2C4B}" type="parTrans" cxnId="{4E1D1571-3369-4041-886C-BD0F47BFFBA3}">
      <dgm:prSet/>
      <dgm:spPr/>
    </dgm:pt>
    <dgm:pt modelId="{23776477-FB0E-47DE-B96D-F2CB700D2784}" type="sibTrans" cxnId="{4E1D1571-3369-4041-886C-BD0F47BFFBA3}">
      <dgm:prSet/>
      <dgm:spPr/>
    </dgm:pt>
    <dgm:pt modelId="{00D7A6AD-2958-4072-AE54-9D0EAA0706EC}">
      <dgm:prSet phldr="0"/>
      <dgm:spPr/>
      <dgm:t>
        <a:bodyPr/>
        <a:lstStyle/>
        <a:p>
          <a:pPr algn="l" rtl="0"/>
          <a:endParaRPr lang="en-US" b="0" dirty="0">
            <a:latin typeface="Calibri Light" panose="020F0302020204030204"/>
          </a:endParaRPr>
        </a:p>
      </dgm:t>
    </dgm:pt>
    <dgm:pt modelId="{DC3D3B6E-829A-47AD-B35F-3BB7C424BEFB}" type="parTrans" cxnId="{AD530272-74F3-4D3B-A38F-E9CD774757A2}">
      <dgm:prSet/>
      <dgm:spPr/>
    </dgm:pt>
    <dgm:pt modelId="{7D0D0F3D-5D62-4EF7-86BB-503A53A2C53B}" type="sibTrans" cxnId="{AD530272-74F3-4D3B-A38F-E9CD774757A2}">
      <dgm:prSet/>
      <dgm:spPr/>
    </dgm:pt>
    <dgm:pt modelId="{A149EFF7-442C-4F15-96CE-0D38BB5312B1}">
      <dgm:prSet phldr="0"/>
      <dgm:spPr/>
      <dgm:t>
        <a:bodyPr/>
        <a:lstStyle/>
        <a:p>
          <a:pPr rtl="0"/>
          <a:endParaRPr lang="en-US" b="0" dirty="0">
            <a:latin typeface="Calibri Light" panose="020F0302020204030204"/>
          </a:endParaRPr>
        </a:p>
      </dgm:t>
    </dgm:pt>
    <dgm:pt modelId="{DC217BBA-6CFC-423E-A1EC-F4DA190EBF46}" type="parTrans" cxnId="{6B895F06-C521-4754-8B6A-1B8B21915B3B}">
      <dgm:prSet/>
      <dgm:spPr/>
    </dgm:pt>
    <dgm:pt modelId="{889DAB4F-8210-495A-9A3B-419ACE6E4CB5}" type="sibTrans" cxnId="{6B895F06-C521-4754-8B6A-1B8B21915B3B}">
      <dgm:prSet/>
      <dgm:spPr/>
    </dgm:pt>
    <dgm:pt modelId="{7B942123-7ECF-4290-A70F-516D357868C4}">
      <dgm:prSet phldr="0"/>
      <dgm:spPr/>
      <dgm:t>
        <a:bodyPr/>
        <a:lstStyle/>
        <a:p>
          <a:pPr algn="l" rtl="0"/>
          <a:endParaRPr lang="en-US" b="0" dirty="0">
            <a:latin typeface="Calibri Light" panose="020F0302020204030204"/>
          </a:endParaRPr>
        </a:p>
      </dgm:t>
    </dgm:pt>
    <dgm:pt modelId="{A57328D3-5503-4091-8ABA-6301F7A6ECC3}" type="parTrans" cxnId="{BCAF150F-71FB-4CF2-A41A-59A42F09D893}">
      <dgm:prSet/>
      <dgm:spPr/>
    </dgm:pt>
    <dgm:pt modelId="{CB76B2D6-24AD-4F53-876F-312E64D7BC98}" type="sibTrans" cxnId="{BCAF150F-71FB-4CF2-A41A-59A42F09D893}">
      <dgm:prSet/>
      <dgm:spPr/>
    </dgm:pt>
    <dgm:pt modelId="{B704DBC3-2DD3-439E-8D6D-F1063E8A52EA}">
      <dgm:prSet phldr="0"/>
      <dgm:spPr/>
      <dgm:t>
        <a:bodyPr/>
        <a:lstStyle/>
        <a:p>
          <a:pPr algn="l" rtl="0"/>
          <a:endParaRPr lang="en-US" b="0" dirty="0">
            <a:latin typeface="Calibri Light" panose="020F0302020204030204"/>
          </a:endParaRPr>
        </a:p>
      </dgm:t>
    </dgm:pt>
    <dgm:pt modelId="{37E30166-4849-45A2-A787-307575192294}" type="parTrans" cxnId="{EDB462DC-7AE5-4F03-8510-9050E8A76E93}">
      <dgm:prSet/>
      <dgm:spPr/>
    </dgm:pt>
    <dgm:pt modelId="{1FA0EED2-951F-46C5-8BF4-FD9E5C35074E}" type="sibTrans" cxnId="{EDB462DC-7AE5-4F03-8510-9050E8A76E93}">
      <dgm:prSet/>
      <dgm:spPr/>
    </dgm:pt>
    <dgm:pt modelId="{B6B3E2BD-E7CB-4833-9AA6-031374D942DF}">
      <dgm:prSet phldr="0"/>
      <dgm:spPr/>
      <dgm:t>
        <a:bodyPr/>
        <a:lstStyle/>
        <a:p>
          <a:pPr algn="l"/>
          <a:r>
            <a:rPr lang="en-US" b="0" dirty="0">
              <a:latin typeface="Calibri Light" panose="020F0302020204030204"/>
            </a:rPr>
            <a:t>Routing</a:t>
          </a:r>
        </a:p>
      </dgm:t>
    </dgm:pt>
    <dgm:pt modelId="{2B917F0E-6A60-471B-99FF-8230FBF8B1FC}" type="parTrans" cxnId="{77F2383D-81F3-45F7-82B2-89CDC58933A4}">
      <dgm:prSet/>
      <dgm:spPr/>
    </dgm:pt>
    <dgm:pt modelId="{0D26E2B0-07EE-4C6E-830F-3D40078149D2}" type="sibTrans" cxnId="{77F2383D-81F3-45F7-82B2-89CDC58933A4}">
      <dgm:prSet/>
      <dgm:spPr/>
    </dgm:pt>
    <dgm:pt modelId="{12D56086-C5E4-4645-8FCB-BFC7A5691D13}">
      <dgm:prSet phldr="0"/>
      <dgm:spPr/>
      <dgm:t>
        <a:bodyPr/>
        <a:lstStyle/>
        <a:p>
          <a:pPr algn="l" rtl="0"/>
          <a:r>
            <a:rPr lang="en-US" b="0" dirty="0"/>
            <a:t>The production version is a combination of BOM and Routing data for production. It is a linkage between BOM &amp; Routing and determines the manufacturing process.</a:t>
          </a:r>
          <a:r>
            <a:rPr lang="en-US" b="0" dirty="0">
              <a:latin typeface="Calibri Light" panose="020F0302020204030204"/>
            </a:rPr>
            <a:t> </a:t>
          </a:r>
        </a:p>
      </dgm:t>
    </dgm:pt>
    <dgm:pt modelId="{68B3C3E1-A58A-49BC-9778-53E31B82A5BB}" type="parTrans" cxnId="{82769340-4CF8-4FC3-BB3E-9D92E9E5A797}">
      <dgm:prSet/>
      <dgm:spPr/>
    </dgm:pt>
    <dgm:pt modelId="{F04EA492-667F-4D77-AF03-05371A380B6E}" type="sibTrans" cxnId="{82769340-4CF8-4FC3-BB3E-9D92E9E5A797}">
      <dgm:prSet/>
      <dgm:spPr/>
    </dgm:pt>
    <dgm:pt modelId="{42A82FE8-3E8C-4D6F-A58A-1D513381E48F}">
      <dgm:prSet phldr="0"/>
      <dgm:spPr/>
      <dgm:t>
        <a:bodyPr/>
        <a:lstStyle/>
        <a:p>
          <a:pPr algn="l" rtl="0"/>
          <a:r>
            <a:rPr lang="en-US" b="0" dirty="0"/>
            <a:t>Routing is nothing but a sequence of operation performed at the Work Centre. It also specifies the machine time, labour time, etc. for the execution of operations.</a:t>
          </a:r>
          <a:endParaRPr lang="en-US" b="0" dirty="0">
            <a:latin typeface="Calibri Light" panose="020F0302020204030204"/>
          </a:endParaRPr>
        </a:p>
      </dgm:t>
    </dgm:pt>
    <dgm:pt modelId="{D5E261D4-2189-48DD-8132-71E6E1E857AA}" type="parTrans" cxnId="{F5274F25-E249-4A4F-ABB6-CBE1FF0FD0CA}">
      <dgm:prSet/>
      <dgm:spPr/>
    </dgm:pt>
    <dgm:pt modelId="{A2011F11-42BA-4B77-B131-2AA5A4B55098}" type="sibTrans" cxnId="{F5274F25-E249-4A4F-ABB6-CBE1FF0FD0CA}">
      <dgm:prSet/>
      <dgm:spPr/>
    </dgm:pt>
    <dgm:pt modelId="{0C26B9B2-1F12-48B5-92DD-E2363C68A827}">
      <dgm:prSet phldr="0"/>
      <dgm:spPr/>
      <dgm:t>
        <a:bodyPr/>
        <a:lstStyle/>
        <a:p>
          <a:pPr algn="l" rtl="0"/>
          <a:r>
            <a:rPr lang="en-US" b="0" dirty="0"/>
            <a:t>Production version</a:t>
          </a:r>
          <a:endParaRPr lang="en-US" b="0" dirty="0">
            <a:latin typeface="Calibri Light" panose="020F0302020204030204"/>
          </a:endParaRPr>
        </a:p>
      </dgm:t>
    </dgm:pt>
    <dgm:pt modelId="{F548A748-1B2D-4F48-BC23-3A1577D09A7F}" type="parTrans" cxnId="{22AA851F-4815-4C00-9CE8-C36EE19DFF5C}">
      <dgm:prSet/>
      <dgm:spPr/>
    </dgm:pt>
    <dgm:pt modelId="{19E87A46-3665-4C28-9DDA-CE2012DB6696}" type="sibTrans" cxnId="{22AA851F-4815-4C00-9CE8-C36EE19DFF5C}">
      <dgm:prSet/>
      <dgm:spPr/>
    </dgm:pt>
    <dgm:pt modelId="{CDF3659A-9735-492C-9632-2C48DBC4A288}" type="pres">
      <dgm:prSet presAssocID="{3EA12C33-6EAC-4C10-BC25-F9D25140D445}" presName="Name0" presStyleCnt="0">
        <dgm:presLayoutVars>
          <dgm:dir/>
          <dgm:animLvl val="lvl"/>
          <dgm:resizeHandles val="exact"/>
        </dgm:presLayoutVars>
      </dgm:prSet>
      <dgm:spPr/>
    </dgm:pt>
    <dgm:pt modelId="{0952892A-DCB4-4E8C-9C90-1E9DEAFB3B40}" type="pres">
      <dgm:prSet presAssocID="{DE252075-E105-4B83-9B9B-E30D90B7FFDA}" presName="composite" presStyleCnt="0"/>
      <dgm:spPr/>
    </dgm:pt>
    <dgm:pt modelId="{CCD42603-2D40-4DF6-93FE-1714838AF21A}" type="pres">
      <dgm:prSet presAssocID="{DE252075-E105-4B83-9B9B-E30D90B7FFDA}" presName="parTx" presStyleLbl="alignNode1" presStyleIdx="0" presStyleCnt="5">
        <dgm:presLayoutVars>
          <dgm:chMax val="0"/>
          <dgm:chPref val="0"/>
          <dgm:bulletEnabled val="1"/>
        </dgm:presLayoutVars>
      </dgm:prSet>
      <dgm:spPr/>
    </dgm:pt>
    <dgm:pt modelId="{BC20A420-9FDC-4C7C-AA0B-2AB79E530E43}" type="pres">
      <dgm:prSet presAssocID="{DE252075-E105-4B83-9B9B-E30D90B7FFDA}" presName="desTx" presStyleLbl="alignAccFollowNode1" presStyleIdx="0" presStyleCnt="5">
        <dgm:presLayoutVars>
          <dgm:bulletEnabled val="1"/>
        </dgm:presLayoutVars>
      </dgm:prSet>
      <dgm:spPr/>
    </dgm:pt>
    <dgm:pt modelId="{A0A9BE6B-8107-4589-BB4A-7F9AFA5E57BA}" type="pres">
      <dgm:prSet presAssocID="{D91277A4-BB75-47BB-AD7F-4F9183D6EA97}" presName="space" presStyleCnt="0"/>
      <dgm:spPr/>
    </dgm:pt>
    <dgm:pt modelId="{BE0A231A-1F9C-422D-9688-119B3AC5F02C}" type="pres">
      <dgm:prSet presAssocID="{D0401C33-C587-4D91-AEBD-44DF03D77DC4}" presName="composite" presStyleCnt="0"/>
      <dgm:spPr/>
    </dgm:pt>
    <dgm:pt modelId="{84F37F5E-3DC3-4BCD-9B79-309A08473EE4}" type="pres">
      <dgm:prSet presAssocID="{D0401C33-C587-4D91-AEBD-44DF03D77DC4}" presName="parTx" presStyleLbl="alignNode1" presStyleIdx="1" presStyleCnt="5">
        <dgm:presLayoutVars>
          <dgm:chMax val="0"/>
          <dgm:chPref val="0"/>
          <dgm:bulletEnabled val="1"/>
        </dgm:presLayoutVars>
      </dgm:prSet>
      <dgm:spPr/>
    </dgm:pt>
    <dgm:pt modelId="{A8175F14-E3BF-461C-A1AA-23D8C6453738}" type="pres">
      <dgm:prSet presAssocID="{D0401C33-C587-4D91-AEBD-44DF03D77DC4}" presName="desTx" presStyleLbl="alignAccFollowNode1" presStyleIdx="1" presStyleCnt="5">
        <dgm:presLayoutVars>
          <dgm:bulletEnabled val="1"/>
        </dgm:presLayoutVars>
      </dgm:prSet>
      <dgm:spPr/>
    </dgm:pt>
    <dgm:pt modelId="{EB3A0FEA-2353-4A4F-9497-B22BCF953D26}" type="pres">
      <dgm:prSet presAssocID="{01EDAE6D-61D4-44E4-9A9F-0F68192221CC}" presName="space" presStyleCnt="0"/>
      <dgm:spPr/>
    </dgm:pt>
    <dgm:pt modelId="{3372233A-861B-4E9A-BB62-F776399EAA6C}" type="pres">
      <dgm:prSet presAssocID="{58157DB0-1A49-400C-AACB-14E29D7F49F6}" presName="composite" presStyleCnt="0"/>
      <dgm:spPr/>
    </dgm:pt>
    <dgm:pt modelId="{337A9082-CF65-4824-879D-F72B7BF8F71B}" type="pres">
      <dgm:prSet presAssocID="{58157DB0-1A49-400C-AACB-14E29D7F49F6}" presName="parTx" presStyleLbl="alignNode1" presStyleIdx="2" presStyleCnt="5">
        <dgm:presLayoutVars>
          <dgm:chMax val="0"/>
          <dgm:chPref val="0"/>
          <dgm:bulletEnabled val="1"/>
        </dgm:presLayoutVars>
      </dgm:prSet>
      <dgm:spPr/>
    </dgm:pt>
    <dgm:pt modelId="{4E28CDEF-DC5B-4324-9A75-A039EC42B842}" type="pres">
      <dgm:prSet presAssocID="{58157DB0-1A49-400C-AACB-14E29D7F49F6}" presName="desTx" presStyleLbl="alignAccFollowNode1" presStyleIdx="2" presStyleCnt="5">
        <dgm:presLayoutVars>
          <dgm:bulletEnabled val="1"/>
        </dgm:presLayoutVars>
      </dgm:prSet>
      <dgm:spPr/>
    </dgm:pt>
    <dgm:pt modelId="{B45B6529-A494-425C-827A-084D6573B539}" type="pres">
      <dgm:prSet presAssocID="{1787CE5F-9110-4103-9821-8B8AB9F63694}" presName="space" presStyleCnt="0"/>
      <dgm:spPr/>
    </dgm:pt>
    <dgm:pt modelId="{B12B205E-F629-4562-B115-CC2489AA4044}" type="pres">
      <dgm:prSet presAssocID="{B6B3E2BD-E7CB-4833-9AA6-031374D942DF}" presName="composite" presStyleCnt="0"/>
      <dgm:spPr/>
    </dgm:pt>
    <dgm:pt modelId="{F599432F-19A0-4852-A443-E4F4AE9E0810}" type="pres">
      <dgm:prSet presAssocID="{B6B3E2BD-E7CB-4833-9AA6-031374D942DF}" presName="parTx" presStyleLbl="alignNode1" presStyleIdx="3" presStyleCnt="5">
        <dgm:presLayoutVars>
          <dgm:chMax val="0"/>
          <dgm:chPref val="0"/>
          <dgm:bulletEnabled val="1"/>
        </dgm:presLayoutVars>
      </dgm:prSet>
      <dgm:spPr/>
    </dgm:pt>
    <dgm:pt modelId="{46A7361A-518B-47F0-91D1-0941CC5E59B3}" type="pres">
      <dgm:prSet presAssocID="{B6B3E2BD-E7CB-4833-9AA6-031374D942DF}" presName="desTx" presStyleLbl="alignAccFollowNode1" presStyleIdx="3" presStyleCnt="5">
        <dgm:presLayoutVars>
          <dgm:bulletEnabled val="1"/>
        </dgm:presLayoutVars>
      </dgm:prSet>
      <dgm:spPr/>
    </dgm:pt>
    <dgm:pt modelId="{9CC51718-E061-4E35-9097-9F7A1FB43C15}" type="pres">
      <dgm:prSet presAssocID="{0D26E2B0-07EE-4C6E-830F-3D40078149D2}" presName="space" presStyleCnt="0"/>
      <dgm:spPr/>
    </dgm:pt>
    <dgm:pt modelId="{54E531AB-08F3-43BA-9A61-10988F273BC5}" type="pres">
      <dgm:prSet presAssocID="{0C26B9B2-1F12-48B5-92DD-E2363C68A827}" presName="composite" presStyleCnt="0"/>
      <dgm:spPr/>
    </dgm:pt>
    <dgm:pt modelId="{B1C1DD44-0F67-4DD9-9702-F3223AD4BA7B}" type="pres">
      <dgm:prSet presAssocID="{0C26B9B2-1F12-48B5-92DD-E2363C68A827}" presName="parTx" presStyleLbl="alignNode1" presStyleIdx="4" presStyleCnt="5">
        <dgm:presLayoutVars>
          <dgm:chMax val="0"/>
          <dgm:chPref val="0"/>
          <dgm:bulletEnabled val="1"/>
        </dgm:presLayoutVars>
      </dgm:prSet>
      <dgm:spPr/>
    </dgm:pt>
    <dgm:pt modelId="{9B5E36A8-C511-46AD-A5F6-23C6BDB22E6B}" type="pres">
      <dgm:prSet presAssocID="{0C26B9B2-1F12-48B5-92DD-E2363C68A827}" presName="desTx" presStyleLbl="alignAccFollowNode1" presStyleIdx="4" presStyleCnt="5">
        <dgm:presLayoutVars>
          <dgm:bulletEnabled val="1"/>
        </dgm:presLayoutVars>
      </dgm:prSet>
      <dgm:spPr/>
    </dgm:pt>
  </dgm:ptLst>
  <dgm:cxnLst>
    <dgm:cxn modelId="{CCCAD800-A02F-434F-904C-478B376FEF82}" srcId="{3EA12C33-6EAC-4C10-BC25-F9D25140D445}" destId="{58157DB0-1A49-400C-AACB-14E29D7F49F6}" srcOrd="2" destOrd="0" parTransId="{FF332782-7F6F-4FE7-94C7-AAF9FE33C964}" sibTransId="{1787CE5F-9110-4103-9821-8B8AB9F63694}"/>
    <dgm:cxn modelId="{A7F69102-9440-46E4-872E-41DCA2057D5C}" srcId="{3EA12C33-6EAC-4C10-BC25-F9D25140D445}" destId="{D0401C33-C587-4D91-AEBD-44DF03D77DC4}" srcOrd="1" destOrd="0" parTransId="{97BE3C40-27AD-48D0-A430-02C7D0DDDCF2}" sibTransId="{01EDAE6D-61D4-44E4-9A9F-0F68192221CC}"/>
    <dgm:cxn modelId="{6B895F06-C521-4754-8B6A-1B8B21915B3B}" srcId="{D0401C33-C587-4D91-AEBD-44DF03D77DC4}" destId="{A149EFF7-442C-4F15-96CE-0D38BB5312B1}" srcOrd="1" destOrd="0" parTransId="{DC217BBA-6CFC-423E-A1EC-F4DA190EBF46}" sibTransId="{889DAB4F-8210-495A-9A3B-419ACE6E4CB5}"/>
    <dgm:cxn modelId="{1AADB00E-9471-4B13-A271-724989306581}" type="presOf" srcId="{12D56086-C5E4-4645-8FCB-BFC7A5691D13}" destId="{9B5E36A8-C511-46AD-A5F6-23C6BDB22E6B}" srcOrd="0" destOrd="0" presId="urn:microsoft.com/office/officeart/2005/8/layout/hList1"/>
    <dgm:cxn modelId="{BCAF150F-71FB-4CF2-A41A-59A42F09D893}" srcId="{58157DB0-1A49-400C-AACB-14E29D7F49F6}" destId="{7B942123-7ECF-4290-A70F-516D357868C4}" srcOrd="1" destOrd="0" parTransId="{A57328D3-5503-4091-8ABA-6301F7A6ECC3}" sibTransId="{CB76B2D6-24AD-4F53-876F-312E64D7BC98}"/>
    <dgm:cxn modelId="{7F2CA50F-AB4F-4624-BFF2-4364B25C6AE6}" type="presOf" srcId="{B6B3E2BD-E7CB-4833-9AA6-031374D942DF}" destId="{F599432F-19A0-4852-A443-E4F4AE9E0810}" srcOrd="0" destOrd="0" presId="urn:microsoft.com/office/officeart/2005/8/layout/hList1"/>
    <dgm:cxn modelId="{C5CA5616-0598-4B02-832A-6911F66CDE13}" type="presOf" srcId="{A149EFF7-442C-4F15-96CE-0D38BB5312B1}" destId="{A8175F14-E3BF-461C-A1AA-23D8C6453738}" srcOrd="0" destOrd="1" presId="urn:microsoft.com/office/officeart/2005/8/layout/hList1"/>
    <dgm:cxn modelId="{D1DE4B1D-41DD-4B6A-8AE7-9D6F0D5E8848}" type="presOf" srcId="{72262CA9-F301-42B1-9728-EFB97A285778}" destId="{4E28CDEF-DC5B-4324-9A75-A039EC42B842}" srcOrd="0" destOrd="4" presId="urn:microsoft.com/office/officeart/2005/8/layout/hList1"/>
    <dgm:cxn modelId="{24F0AC1D-500B-423D-BA49-B8ED5104DD88}" srcId="{DE252075-E105-4B83-9B9B-E30D90B7FFDA}" destId="{76AA9E83-D5D9-4347-8100-FD81ACD2AF9B}" srcOrd="0" destOrd="0" parTransId="{8202BE92-3E85-48F9-A120-30EA8F121640}" sibTransId="{B721F3DC-CBC3-469A-8FF0-98479CD41A36}"/>
    <dgm:cxn modelId="{8687AC1E-DF6F-48C0-B210-14A96FF6C91C}" srcId="{DE252075-E105-4B83-9B9B-E30D90B7FFDA}" destId="{30468DDC-C9A6-455C-A7EF-082AC833299D}" srcOrd="4" destOrd="0" parTransId="{3CCB0DD9-821F-465B-836D-44057D11DA73}" sibTransId="{AB7D2C7C-830E-4696-9728-4C0DCE7C2505}"/>
    <dgm:cxn modelId="{22AA851F-4815-4C00-9CE8-C36EE19DFF5C}" srcId="{3EA12C33-6EAC-4C10-BC25-F9D25140D445}" destId="{0C26B9B2-1F12-48B5-92DD-E2363C68A827}" srcOrd="4" destOrd="0" parTransId="{F548A748-1B2D-4F48-BC23-3A1577D09A7F}" sibTransId="{19E87A46-3665-4C28-9DDA-CE2012DB6696}"/>
    <dgm:cxn modelId="{BEC6B523-F1FB-4637-ACFC-08BD4996EAEA}" type="presOf" srcId="{E5ADFB91-2AFD-463E-BC08-C475F3B78781}" destId="{4E28CDEF-DC5B-4324-9A75-A039EC42B842}" srcOrd="0" destOrd="2" presId="urn:microsoft.com/office/officeart/2005/8/layout/hList1"/>
    <dgm:cxn modelId="{F5274F25-E249-4A4F-ABB6-CBE1FF0FD0CA}" srcId="{B6B3E2BD-E7CB-4833-9AA6-031374D942DF}" destId="{42A82FE8-3E8C-4D6F-A58A-1D513381E48F}" srcOrd="0" destOrd="0" parTransId="{D5E261D4-2189-48DD-8132-71E6E1E857AA}" sibTransId="{A2011F11-42BA-4B77-B131-2AA5A4B55098}"/>
    <dgm:cxn modelId="{97AC1626-B5F3-4765-BEDD-677A3B8C2F5E}" srcId="{E5ADFB91-2AFD-463E-BC08-C475F3B78781}" destId="{72262CA9-F301-42B1-9728-EFB97A285778}" srcOrd="1" destOrd="0" parTransId="{9B69B126-C853-4D28-9722-E001838E8A49}" sibTransId="{894C357C-D9AF-481A-9BEF-11BBB37AF27B}"/>
    <dgm:cxn modelId="{A61C2229-9FE3-403B-AFBC-7AA88EEF2C70}" srcId="{58157DB0-1A49-400C-AACB-14E29D7F49F6}" destId="{8362BECB-B4ED-4730-8DF0-10804506DC46}" srcOrd="0" destOrd="0" parTransId="{0FDA5A17-AF75-4489-B50B-AB5210A5673D}" sibTransId="{5A51C927-44E3-43B8-BB3F-BFDA2CD86556}"/>
    <dgm:cxn modelId="{61C46529-6F63-49B7-AE5F-E4E29F1444A3}" srcId="{3EA12C33-6EAC-4C10-BC25-F9D25140D445}" destId="{DE252075-E105-4B83-9B9B-E30D90B7FFDA}" srcOrd="0" destOrd="0" parTransId="{647A1A68-3607-4268-9912-82DBA2F90F6D}" sibTransId="{D91277A4-BB75-47BB-AD7F-4F9183D6EA97}"/>
    <dgm:cxn modelId="{A0DABE3B-FFB6-4D24-87E8-85D26DCCF169}" type="presOf" srcId="{30468DDC-C9A6-455C-A7EF-082AC833299D}" destId="{BC20A420-9FDC-4C7C-AA0B-2AB79E530E43}" srcOrd="0" destOrd="4" presId="urn:microsoft.com/office/officeart/2005/8/layout/hList1"/>
    <dgm:cxn modelId="{77F2383D-81F3-45F7-82B2-89CDC58933A4}" srcId="{3EA12C33-6EAC-4C10-BC25-F9D25140D445}" destId="{B6B3E2BD-E7CB-4833-9AA6-031374D942DF}" srcOrd="3" destOrd="0" parTransId="{2B917F0E-6A60-471B-99FF-8230FBF8B1FC}" sibTransId="{0D26E2B0-07EE-4C6E-830F-3D40078149D2}"/>
    <dgm:cxn modelId="{82769340-4CF8-4FC3-BB3E-9D92E9E5A797}" srcId="{0C26B9B2-1F12-48B5-92DD-E2363C68A827}" destId="{12D56086-C5E4-4645-8FCB-BFC7A5691D13}" srcOrd="0" destOrd="0" parTransId="{68B3C3E1-A58A-49BC-9778-53E31B82A5BB}" sibTransId="{F04EA492-667F-4D77-AF03-05371A380B6E}"/>
    <dgm:cxn modelId="{79DC425F-6873-4D2A-B8F5-8A7EC6DE7534}" type="presOf" srcId="{00D7A6AD-2958-4072-AE54-9D0EAA0706EC}" destId="{BC20A420-9FDC-4C7C-AA0B-2AB79E530E43}" srcOrd="0" destOrd="5" presId="urn:microsoft.com/office/officeart/2005/8/layout/hList1"/>
    <dgm:cxn modelId="{C2062364-1B6A-4DC9-955A-71361534221F}" type="presOf" srcId="{4C2B4DB5-5242-4F1C-9E9E-6D36AC4B24D3}" destId="{4E28CDEF-DC5B-4324-9A75-A039EC42B842}" srcOrd="0" destOrd="5" presId="urn:microsoft.com/office/officeart/2005/8/layout/hList1"/>
    <dgm:cxn modelId="{003E854B-BEF7-4722-A1ED-B7D3BC719065}" type="presOf" srcId="{DE252075-E105-4B83-9B9B-E30D90B7FFDA}" destId="{CCD42603-2D40-4DF6-93FE-1714838AF21A}" srcOrd="0" destOrd="0" presId="urn:microsoft.com/office/officeart/2005/8/layout/hList1"/>
    <dgm:cxn modelId="{48CE0551-0155-4453-AD3E-EF7D8E46184E}" type="presOf" srcId="{606D3D64-51F8-493A-BCD3-32F7AE8927F5}" destId="{BC20A420-9FDC-4C7C-AA0B-2AB79E530E43}" srcOrd="0" destOrd="2" presId="urn:microsoft.com/office/officeart/2005/8/layout/hList1"/>
    <dgm:cxn modelId="{4E1D1571-3369-4041-886C-BD0F47BFFBA3}" srcId="{DE252075-E105-4B83-9B9B-E30D90B7FFDA}" destId="{84FB2A0D-68CB-4B7E-A726-73114BD6ECE6}" srcOrd="3" destOrd="0" parTransId="{FA0F975E-227B-41EF-8D2B-1CC34A7F2C4B}" sibTransId="{23776477-FB0E-47DE-B96D-F2CB700D2784}"/>
    <dgm:cxn modelId="{AD530272-74F3-4D3B-A38F-E9CD774757A2}" srcId="{DE252075-E105-4B83-9B9B-E30D90B7FFDA}" destId="{00D7A6AD-2958-4072-AE54-9D0EAA0706EC}" srcOrd="5" destOrd="0" parTransId="{DC3D3B6E-829A-47AD-B35F-3BB7C424BEFB}" sibTransId="{7D0D0F3D-5D62-4EF7-86BB-503A53A2C53B}"/>
    <dgm:cxn modelId="{761AB97B-8502-4B16-A903-BAA4D22CE7C9}" srcId="{E5ADFB91-2AFD-463E-BC08-C475F3B78781}" destId="{C494C486-A948-4B85-8B1D-6D2A3E470E26}" srcOrd="3" destOrd="0" parTransId="{C2E9FC37-40EF-4A2A-B304-0B80146277C8}" sibTransId="{04F38C04-0AF5-49A6-85A8-1EF9A835828D}"/>
    <dgm:cxn modelId="{7F2D0E90-61A8-4526-B1C4-49597AFB3AE4}" type="presOf" srcId="{0C26B9B2-1F12-48B5-92DD-E2363C68A827}" destId="{B1C1DD44-0F67-4DD9-9702-F3223AD4BA7B}" srcOrd="0" destOrd="0" presId="urn:microsoft.com/office/officeart/2005/8/layout/hList1"/>
    <dgm:cxn modelId="{69A7DE93-0641-4886-B419-F98410FABADB}" type="presOf" srcId="{B704DBC3-2DD3-439E-8D6D-F1063E8A52EA}" destId="{4E28CDEF-DC5B-4324-9A75-A039EC42B842}" srcOrd="0" destOrd="3" presId="urn:microsoft.com/office/officeart/2005/8/layout/hList1"/>
    <dgm:cxn modelId="{0C63C695-B670-4497-9B04-5A5C52202089}" srcId="{DE252075-E105-4B83-9B9B-E30D90B7FFDA}" destId="{606D3D64-51F8-493A-BCD3-32F7AE8927F5}" srcOrd="2" destOrd="0" parTransId="{CE93C5CD-D384-4B31-8511-DD5EDC49074B}" sibTransId="{212A591E-7387-4FF4-8E6E-6480F23D27EB}"/>
    <dgm:cxn modelId="{53B6D895-4E01-4438-85FD-9C3781A242E7}" type="presOf" srcId="{4287647E-158A-4DC3-9F99-DEB81EB6A86C}" destId="{BC20A420-9FDC-4C7C-AA0B-2AB79E530E43}" srcOrd="0" destOrd="1" presId="urn:microsoft.com/office/officeart/2005/8/layout/hList1"/>
    <dgm:cxn modelId="{1C3CA297-C52C-4B06-A39A-1F6DD2505469}" srcId="{DE252075-E105-4B83-9B9B-E30D90B7FFDA}" destId="{4287647E-158A-4DC3-9F99-DEB81EB6A86C}" srcOrd="1" destOrd="0" parTransId="{E99F2697-CC52-4095-BA79-648CA9E9D766}" sibTransId="{F5690FEB-3952-4BD9-96ED-1DA7819E42F1}"/>
    <dgm:cxn modelId="{1900E59F-227B-4158-8F55-3B7BBF244B5E}" srcId="{D0401C33-C587-4D91-AEBD-44DF03D77DC4}" destId="{D8359598-F9E0-4560-ACF5-5CEEF76A833F}" srcOrd="2" destOrd="0" parTransId="{A7A85EB5-1D57-4F6A-9754-193E708156EB}" sibTransId="{05DA8E82-93D6-4568-A3FA-ECCBF89AA15D}"/>
    <dgm:cxn modelId="{7E9FC8A1-396E-4312-8E20-385AFE8790CF}" srcId="{DE252075-E105-4B83-9B9B-E30D90B7FFDA}" destId="{12FC75EF-2C02-4ACC-BA25-BDEECB24BC52}" srcOrd="6" destOrd="0" parTransId="{84E8E273-891C-4C46-A251-C7E55D3E807F}" sibTransId="{7B7D2DBC-DE33-46BF-BAA4-6E769E36DEC6}"/>
    <dgm:cxn modelId="{F32097A6-7993-41FC-9D82-429FF15341BF}" type="presOf" srcId="{D0401C33-C587-4D91-AEBD-44DF03D77DC4}" destId="{84F37F5E-3DC3-4BCD-9B79-309A08473EE4}" srcOrd="0" destOrd="0" presId="urn:microsoft.com/office/officeart/2005/8/layout/hList1"/>
    <dgm:cxn modelId="{32A889AE-E8FC-473F-94CA-1000303DE515}" type="presOf" srcId="{D8359598-F9E0-4560-ACF5-5CEEF76A833F}" destId="{A8175F14-E3BF-461C-A1AA-23D8C6453738}" srcOrd="0" destOrd="2" presId="urn:microsoft.com/office/officeart/2005/8/layout/hList1"/>
    <dgm:cxn modelId="{11338BB0-2633-466A-AF6E-94B64E116EBE}" srcId="{E5ADFB91-2AFD-463E-BC08-C475F3B78781}" destId="{4C2B4DB5-5242-4F1C-9E9E-6D36AC4B24D3}" srcOrd="2" destOrd="0" parTransId="{010EA206-B953-4938-8BD4-D2BE66B896EB}" sibTransId="{16FC5588-885F-435B-844B-579D5209E047}"/>
    <dgm:cxn modelId="{5C4A5AB2-383F-48A8-BE87-55787772DED2}" type="presOf" srcId="{42A82FE8-3E8C-4D6F-A58A-1D513381E48F}" destId="{46A7361A-518B-47F0-91D1-0941CC5E59B3}" srcOrd="0" destOrd="0" presId="urn:microsoft.com/office/officeart/2005/8/layout/hList1"/>
    <dgm:cxn modelId="{9AEE7DB3-2F0B-447F-8A4D-5921C079CFE1}" type="presOf" srcId="{C494C486-A948-4B85-8B1D-6D2A3E470E26}" destId="{4E28CDEF-DC5B-4324-9A75-A039EC42B842}" srcOrd="0" destOrd="6" presId="urn:microsoft.com/office/officeart/2005/8/layout/hList1"/>
    <dgm:cxn modelId="{AD5224B6-839A-40CE-BC1E-72E92C20309B}" type="presOf" srcId="{84FB2A0D-68CB-4B7E-A726-73114BD6ECE6}" destId="{BC20A420-9FDC-4C7C-AA0B-2AB79E530E43}" srcOrd="0" destOrd="3" presId="urn:microsoft.com/office/officeart/2005/8/layout/hList1"/>
    <dgm:cxn modelId="{507677BC-42B2-445F-B7FE-35387D1292A1}" srcId="{D0401C33-C587-4D91-AEBD-44DF03D77DC4}" destId="{C73BEC47-8907-4B67-874D-20351FD4C3AE}" srcOrd="0" destOrd="0" parTransId="{16CB5436-8AC0-434A-AE06-8F5B92D1DC77}" sibTransId="{4735E216-800F-458A-8037-9D48026063C8}"/>
    <dgm:cxn modelId="{46ED85CF-A68D-4122-99F6-0DC2C7470A60}" type="presOf" srcId="{C73BEC47-8907-4B67-874D-20351FD4C3AE}" destId="{A8175F14-E3BF-461C-A1AA-23D8C6453738}" srcOrd="0" destOrd="0" presId="urn:microsoft.com/office/officeart/2005/8/layout/hList1"/>
    <dgm:cxn modelId="{BB6789D8-8232-4401-9A05-66B122846610}" type="presOf" srcId="{58157DB0-1A49-400C-AACB-14E29D7F49F6}" destId="{337A9082-CF65-4824-879D-F72B7BF8F71B}" srcOrd="0" destOrd="0" presId="urn:microsoft.com/office/officeart/2005/8/layout/hList1"/>
    <dgm:cxn modelId="{591B79DB-4EF3-4FE3-8A06-022DD177A9ED}" srcId="{58157DB0-1A49-400C-AACB-14E29D7F49F6}" destId="{E5ADFB91-2AFD-463E-BC08-C475F3B78781}" srcOrd="2" destOrd="0" parTransId="{82940F0B-2E5A-4DD0-B986-044547C0CD94}" sibTransId="{5C080DB6-23DA-4C1A-A32D-B2D0BEE121F8}"/>
    <dgm:cxn modelId="{EDB462DC-7AE5-4F03-8510-9050E8A76E93}" srcId="{E5ADFB91-2AFD-463E-BC08-C475F3B78781}" destId="{B704DBC3-2DD3-439E-8D6D-F1063E8A52EA}" srcOrd="0" destOrd="0" parTransId="{37E30166-4849-45A2-A787-307575192294}" sibTransId="{1FA0EED2-951F-46C5-8BF4-FD9E5C35074E}"/>
    <dgm:cxn modelId="{8DC7C5DE-ED2A-4CD2-A317-3B085D31EFE1}" type="presOf" srcId="{76AA9E83-D5D9-4347-8100-FD81ACD2AF9B}" destId="{BC20A420-9FDC-4C7C-AA0B-2AB79E530E43}" srcOrd="0" destOrd="0" presId="urn:microsoft.com/office/officeart/2005/8/layout/hList1"/>
    <dgm:cxn modelId="{0F573DE9-BE83-4E4F-A438-31AA42D68B88}" type="presOf" srcId="{3EA12C33-6EAC-4C10-BC25-F9D25140D445}" destId="{CDF3659A-9735-492C-9632-2C48DBC4A288}" srcOrd="0" destOrd="0" presId="urn:microsoft.com/office/officeart/2005/8/layout/hList1"/>
    <dgm:cxn modelId="{0E0050EC-7A0A-4E31-87E3-C3FB50C09A7A}" type="presOf" srcId="{12FC75EF-2C02-4ACC-BA25-BDEECB24BC52}" destId="{BC20A420-9FDC-4C7C-AA0B-2AB79E530E43}" srcOrd="0" destOrd="6" presId="urn:microsoft.com/office/officeart/2005/8/layout/hList1"/>
    <dgm:cxn modelId="{19E95BEF-CFEC-4873-999C-843FD44E2A62}" type="presOf" srcId="{7B942123-7ECF-4290-A70F-516D357868C4}" destId="{4E28CDEF-DC5B-4324-9A75-A039EC42B842}" srcOrd="0" destOrd="1" presId="urn:microsoft.com/office/officeart/2005/8/layout/hList1"/>
    <dgm:cxn modelId="{554B72F9-C63E-4F6B-9699-B08DF3EF0C12}" type="presOf" srcId="{8362BECB-B4ED-4730-8DF0-10804506DC46}" destId="{4E28CDEF-DC5B-4324-9A75-A039EC42B842}" srcOrd="0" destOrd="0" presId="urn:microsoft.com/office/officeart/2005/8/layout/hList1"/>
    <dgm:cxn modelId="{2C838C29-3FF4-4131-9A64-7D228B71F561}" type="presParOf" srcId="{CDF3659A-9735-492C-9632-2C48DBC4A288}" destId="{0952892A-DCB4-4E8C-9C90-1E9DEAFB3B40}" srcOrd="0" destOrd="0" presId="urn:microsoft.com/office/officeart/2005/8/layout/hList1"/>
    <dgm:cxn modelId="{963F6123-6E57-45F7-9B7D-B2DDEA736818}" type="presParOf" srcId="{0952892A-DCB4-4E8C-9C90-1E9DEAFB3B40}" destId="{CCD42603-2D40-4DF6-93FE-1714838AF21A}" srcOrd="0" destOrd="0" presId="urn:microsoft.com/office/officeart/2005/8/layout/hList1"/>
    <dgm:cxn modelId="{36179702-ADE6-4A91-92F0-A97333121A79}" type="presParOf" srcId="{0952892A-DCB4-4E8C-9C90-1E9DEAFB3B40}" destId="{BC20A420-9FDC-4C7C-AA0B-2AB79E530E43}" srcOrd="1" destOrd="0" presId="urn:microsoft.com/office/officeart/2005/8/layout/hList1"/>
    <dgm:cxn modelId="{3737E6F6-C480-417A-8E72-DF6BDAE1BAF8}" type="presParOf" srcId="{CDF3659A-9735-492C-9632-2C48DBC4A288}" destId="{A0A9BE6B-8107-4589-BB4A-7F9AFA5E57BA}" srcOrd="1" destOrd="0" presId="urn:microsoft.com/office/officeart/2005/8/layout/hList1"/>
    <dgm:cxn modelId="{E09D90E1-5B6A-4DED-ABE2-53AC451E3755}" type="presParOf" srcId="{CDF3659A-9735-492C-9632-2C48DBC4A288}" destId="{BE0A231A-1F9C-422D-9688-119B3AC5F02C}" srcOrd="2" destOrd="0" presId="urn:microsoft.com/office/officeart/2005/8/layout/hList1"/>
    <dgm:cxn modelId="{E712AD14-46F0-4364-9700-3AD854E1F1E5}" type="presParOf" srcId="{BE0A231A-1F9C-422D-9688-119B3AC5F02C}" destId="{84F37F5E-3DC3-4BCD-9B79-309A08473EE4}" srcOrd="0" destOrd="0" presId="urn:microsoft.com/office/officeart/2005/8/layout/hList1"/>
    <dgm:cxn modelId="{D4FB7C1C-398F-4957-98CB-2FCE6AF2C2A1}" type="presParOf" srcId="{BE0A231A-1F9C-422D-9688-119B3AC5F02C}" destId="{A8175F14-E3BF-461C-A1AA-23D8C6453738}" srcOrd="1" destOrd="0" presId="urn:microsoft.com/office/officeart/2005/8/layout/hList1"/>
    <dgm:cxn modelId="{9A4EEA52-26E0-4E68-8A40-A08F2DC7C957}" type="presParOf" srcId="{CDF3659A-9735-492C-9632-2C48DBC4A288}" destId="{EB3A0FEA-2353-4A4F-9497-B22BCF953D26}" srcOrd="3" destOrd="0" presId="urn:microsoft.com/office/officeart/2005/8/layout/hList1"/>
    <dgm:cxn modelId="{72C7AE09-4786-48CA-83AA-1B17A8BBF229}" type="presParOf" srcId="{CDF3659A-9735-492C-9632-2C48DBC4A288}" destId="{3372233A-861B-4E9A-BB62-F776399EAA6C}" srcOrd="4" destOrd="0" presId="urn:microsoft.com/office/officeart/2005/8/layout/hList1"/>
    <dgm:cxn modelId="{08058132-A51C-4E97-977F-937B5410B3AC}" type="presParOf" srcId="{3372233A-861B-4E9A-BB62-F776399EAA6C}" destId="{337A9082-CF65-4824-879D-F72B7BF8F71B}" srcOrd="0" destOrd="0" presId="urn:microsoft.com/office/officeart/2005/8/layout/hList1"/>
    <dgm:cxn modelId="{14764CBB-36EF-47AE-8F58-D19B791DC0F8}" type="presParOf" srcId="{3372233A-861B-4E9A-BB62-F776399EAA6C}" destId="{4E28CDEF-DC5B-4324-9A75-A039EC42B842}" srcOrd="1" destOrd="0" presId="urn:microsoft.com/office/officeart/2005/8/layout/hList1"/>
    <dgm:cxn modelId="{83823B25-0C6F-406E-9CFE-ED0B690ADBAD}" type="presParOf" srcId="{CDF3659A-9735-492C-9632-2C48DBC4A288}" destId="{B45B6529-A494-425C-827A-084D6573B539}" srcOrd="5" destOrd="0" presId="urn:microsoft.com/office/officeart/2005/8/layout/hList1"/>
    <dgm:cxn modelId="{1FDAFB22-B8DC-4CAB-A0B7-DEF604399D33}" type="presParOf" srcId="{CDF3659A-9735-492C-9632-2C48DBC4A288}" destId="{B12B205E-F629-4562-B115-CC2489AA4044}" srcOrd="6" destOrd="0" presId="urn:microsoft.com/office/officeart/2005/8/layout/hList1"/>
    <dgm:cxn modelId="{F13EB00B-3A02-473D-A091-88319C16F22E}" type="presParOf" srcId="{B12B205E-F629-4562-B115-CC2489AA4044}" destId="{F599432F-19A0-4852-A443-E4F4AE9E0810}" srcOrd="0" destOrd="0" presId="urn:microsoft.com/office/officeart/2005/8/layout/hList1"/>
    <dgm:cxn modelId="{08F0B4FC-ED4F-4E2A-BDB7-EC4AB4EF578B}" type="presParOf" srcId="{B12B205E-F629-4562-B115-CC2489AA4044}" destId="{46A7361A-518B-47F0-91D1-0941CC5E59B3}" srcOrd="1" destOrd="0" presId="urn:microsoft.com/office/officeart/2005/8/layout/hList1"/>
    <dgm:cxn modelId="{43A7370F-0617-4665-856E-79FD3A9623EC}" type="presParOf" srcId="{CDF3659A-9735-492C-9632-2C48DBC4A288}" destId="{9CC51718-E061-4E35-9097-9F7A1FB43C15}" srcOrd="7" destOrd="0" presId="urn:microsoft.com/office/officeart/2005/8/layout/hList1"/>
    <dgm:cxn modelId="{4A7A508F-F0F5-48C4-AED8-7E96104F1F7E}" type="presParOf" srcId="{CDF3659A-9735-492C-9632-2C48DBC4A288}" destId="{54E531AB-08F3-43BA-9A61-10988F273BC5}" srcOrd="8" destOrd="0" presId="urn:microsoft.com/office/officeart/2005/8/layout/hList1"/>
    <dgm:cxn modelId="{7B88A0BA-52E9-43AE-9018-5517C7550C01}" type="presParOf" srcId="{54E531AB-08F3-43BA-9A61-10988F273BC5}" destId="{B1C1DD44-0F67-4DD9-9702-F3223AD4BA7B}" srcOrd="0" destOrd="0" presId="urn:microsoft.com/office/officeart/2005/8/layout/hList1"/>
    <dgm:cxn modelId="{5B3C33FE-C8B7-4061-ACBC-8E4B23D5F346}" type="presParOf" srcId="{54E531AB-08F3-43BA-9A61-10988F273BC5}" destId="{9B5E36A8-C511-46AD-A5F6-23C6BDB22E6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5AAB22-192F-451C-BD2C-00B54F23029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0E8372C-C250-4DB7-A87B-8630091CD644}">
      <dgm:prSet phldr="0"/>
      <dgm:spPr/>
      <dgm:t>
        <a:bodyPr/>
        <a:lstStyle/>
        <a:p>
          <a:pPr algn="l" rtl="0"/>
          <a:r>
            <a:rPr lang="en-US" dirty="0">
              <a:latin typeface="Arial"/>
              <a:cs typeface="Arial"/>
            </a:rPr>
            <a:t>A business process in SAP is termed as a “module”.</a:t>
          </a:r>
        </a:p>
      </dgm:t>
    </dgm:pt>
    <dgm:pt modelId="{BC432042-9F6E-4A14-9D45-2EFC3552301C}" type="parTrans" cxnId="{95941A90-62C9-40BA-B7A2-A41717E27297}">
      <dgm:prSet/>
      <dgm:spPr/>
    </dgm:pt>
    <dgm:pt modelId="{F5509825-B5EB-44F8-AE5D-A869913D7050}" type="sibTrans" cxnId="{95941A90-62C9-40BA-B7A2-A41717E27297}">
      <dgm:prSet/>
      <dgm:spPr/>
    </dgm:pt>
    <dgm:pt modelId="{6A840B8B-409C-4A0E-A923-B80635F75561}">
      <dgm:prSet phldr="0"/>
      <dgm:spPr/>
      <dgm:t>
        <a:bodyPr/>
        <a:lstStyle/>
        <a:p>
          <a:pPr algn="l"/>
          <a:r>
            <a:rPr lang="en-US" dirty="0">
              <a:latin typeface="Arial"/>
              <a:cs typeface="Arial"/>
            </a:rPr>
            <a:t>SAP MM is a part of logistics functions and it helps in managing the procurement activities of an organization.</a:t>
          </a:r>
        </a:p>
      </dgm:t>
    </dgm:pt>
    <dgm:pt modelId="{1718ADC5-0ACD-467D-9218-0BC96C80F60B}" type="parTrans" cxnId="{46110E91-89C2-4A33-BED6-7AF0379CCC60}">
      <dgm:prSet/>
      <dgm:spPr/>
    </dgm:pt>
    <dgm:pt modelId="{13FDCCC3-690E-4685-968F-DFBDD3B019AE}" type="sibTrans" cxnId="{46110E91-89C2-4A33-BED6-7AF0379CCC60}">
      <dgm:prSet/>
      <dgm:spPr/>
    </dgm:pt>
    <dgm:pt modelId="{F341996D-E67C-461A-B298-89ABC99CF3AC}">
      <dgm:prSet phldr="0"/>
      <dgm:spPr/>
      <dgm:t>
        <a:bodyPr/>
        <a:lstStyle/>
        <a:p>
          <a:pPr algn="l"/>
          <a:r>
            <a:rPr lang="en-US" dirty="0">
              <a:latin typeface="Arial"/>
              <a:cs typeface="Arial"/>
            </a:rPr>
            <a:t>It supports all aspects of material management (planning, control, etc.).</a:t>
          </a:r>
        </a:p>
      </dgm:t>
    </dgm:pt>
    <dgm:pt modelId="{EAE47748-E380-4911-A7E2-AF25FE2F1FD3}" type="parTrans" cxnId="{60D0A336-0E7C-42A9-BA7F-365D245AC058}">
      <dgm:prSet/>
      <dgm:spPr/>
    </dgm:pt>
    <dgm:pt modelId="{C962ECF7-4BE9-458C-80CD-2F4BD5FC50BC}" type="sibTrans" cxnId="{60D0A336-0E7C-42A9-BA7F-365D245AC058}">
      <dgm:prSet/>
      <dgm:spPr/>
    </dgm:pt>
    <dgm:pt modelId="{6B15B7B2-73B8-4838-BC7B-8BCFFD6E29F7}">
      <dgm:prSet phldr="0"/>
      <dgm:spPr/>
      <dgm:t>
        <a:bodyPr/>
        <a:lstStyle/>
        <a:p>
          <a:pPr algn="l"/>
          <a:r>
            <a:rPr lang="en-US" dirty="0">
              <a:latin typeface="Arial"/>
              <a:cs typeface="Arial"/>
            </a:rPr>
            <a:t>It is the backbone of logistics that incorporates modules such as Sales and Distribution, Production Planning, Plant Maintenance, Project Systems, and Warehouse Management.</a:t>
          </a:r>
        </a:p>
      </dgm:t>
    </dgm:pt>
    <dgm:pt modelId="{FEB81629-4E6E-4A5E-B329-EAD24C49F8AA}" type="parTrans" cxnId="{24E65A05-AE4E-4AD2-81A6-9F6FC1E6CF12}">
      <dgm:prSet/>
      <dgm:spPr/>
    </dgm:pt>
    <dgm:pt modelId="{CC88B528-5BA8-4312-9E0F-5C2A15AA4083}" type="sibTrans" cxnId="{24E65A05-AE4E-4AD2-81A6-9F6FC1E6CF12}">
      <dgm:prSet/>
      <dgm:spPr/>
    </dgm:pt>
    <dgm:pt modelId="{432ABFEE-0CFB-49B8-A93E-733707A6E7A1}" type="pres">
      <dgm:prSet presAssocID="{2D5AAB22-192F-451C-BD2C-00B54F230298}" presName="linear" presStyleCnt="0">
        <dgm:presLayoutVars>
          <dgm:animLvl val="lvl"/>
          <dgm:resizeHandles val="exact"/>
        </dgm:presLayoutVars>
      </dgm:prSet>
      <dgm:spPr/>
    </dgm:pt>
    <dgm:pt modelId="{D3377FC3-4585-45B2-9D78-474721DD1FDF}" type="pres">
      <dgm:prSet presAssocID="{D0E8372C-C250-4DB7-A87B-8630091CD644}" presName="parentText" presStyleLbl="node1" presStyleIdx="0" presStyleCnt="4">
        <dgm:presLayoutVars>
          <dgm:chMax val="0"/>
          <dgm:bulletEnabled val="1"/>
        </dgm:presLayoutVars>
      </dgm:prSet>
      <dgm:spPr/>
    </dgm:pt>
    <dgm:pt modelId="{9D086DC1-D037-4182-BABC-0EF782AF5F6F}" type="pres">
      <dgm:prSet presAssocID="{F5509825-B5EB-44F8-AE5D-A869913D7050}" presName="spacer" presStyleCnt="0"/>
      <dgm:spPr/>
    </dgm:pt>
    <dgm:pt modelId="{2D08D677-E4B5-4216-A8AE-AF90C5C24E16}" type="pres">
      <dgm:prSet presAssocID="{6A840B8B-409C-4A0E-A923-B80635F75561}" presName="parentText" presStyleLbl="node1" presStyleIdx="1" presStyleCnt="4">
        <dgm:presLayoutVars>
          <dgm:chMax val="0"/>
          <dgm:bulletEnabled val="1"/>
        </dgm:presLayoutVars>
      </dgm:prSet>
      <dgm:spPr/>
    </dgm:pt>
    <dgm:pt modelId="{59C7E40A-0625-4794-8B7F-E6931AC03821}" type="pres">
      <dgm:prSet presAssocID="{13FDCCC3-690E-4685-968F-DFBDD3B019AE}" presName="spacer" presStyleCnt="0"/>
      <dgm:spPr/>
    </dgm:pt>
    <dgm:pt modelId="{437E2485-B28D-43EA-8403-396894BE51F9}" type="pres">
      <dgm:prSet presAssocID="{F341996D-E67C-461A-B298-89ABC99CF3AC}" presName="parentText" presStyleLbl="node1" presStyleIdx="2" presStyleCnt="4">
        <dgm:presLayoutVars>
          <dgm:chMax val="0"/>
          <dgm:bulletEnabled val="1"/>
        </dgm:presLayoutVars>
      </dgm:prSet>
      <dgm:spPr/>
    </dgm:pt>
    <dgm:pt modelId="{90A4813D-B503-4913-8903-15598B268121}" type="pres">
      <dgm:prSet presAssocID="{C962ECF7-4BE9-458C-80CD-2F4BD5FC50BC}" presName="spacer" presStyleCnt="0"/>
      <dgm:spPr/>
    </dgm:pt>
    <dgm:pt modelId="{A08AF510-5B28-45AD-A4A3-8212DEE626BA}" type="pres">
      <dgm:prSet presAssocID="{6B15B7B2-73B8-4838-BC7B-8BCFFD6E29F7}" presName="parentText" presStyleLbl="node1" presStyleIdx="3" presStyleCnt="4">
        <dgm:presLayoutVars>
          <dgm:chMax val="0"/>
          <dgm:bulletEnabled val="1"/>
        </dgm:presLayoutVars>
      </dgm:prSet>
      <dgm:spPr/>
    </dgm:pt>
  </dgm:ptLst>
  <dgm:cxnLst>
    <dgm:cxn modelId="{24E65A05-AE4E-4AD2-81A6-9F6FC1E6CF12}" srcId="{2D5AAB22-192F-451C-BD2C-00B54F230298}" destId="{6B15B7B2-73B8-4838-BC7B-8BCFFD6E29F7}" srcOrd="3" destOrd="0" parTransId="{FEB81629-4E6E-4A5E-B329-EAD24C49F8AA}" sibTransId="{CC88B528-5BA8-4312-9E0F-5C2A15AA4083}"/>
    <dgm:cxn modelId="{60D0A336-0E7C-42A9-BA7F-365D245AC058}" srcId="{2D5AAB22-192F-451C-BD2C-00B54F230298}" destId="{F341996D-E67C-461A-B298-89ABC99CF3AC}" srcOrd="2" destOrd="0" parTransId="{EAE47748-E380-4911-A7E2-AF25FE2F1FD3}" sibTransId="{C962ECF7-4BE9-458C-80CD-2F4BD5FC50BC}"/>
    <dgm:cxn modelId="{538DDF3A-B111-4AA3-8A7B-F42943E45F00}" type="presOf" srcId="{F341996D-E67C-461A-B298-89ABC99CF3AC}" destId="{437E2485-B28D-43EA-8403-396894BE51F9}" srcOrd="0" destOrd="0" presId="urn:microsoft.com/office/officeart/2005/8/layout/vList2"/>
    <dgm:cxn modelId="{4DC9C242-4E2E-46AC-96E7-C2B37FD735E3}" type="presOf" srcId="{2D5AAB22-192F-451C-BD2C-00B54F230298}" destId="{432ABFEE-0CFB-49B8-A93E-733707A6E7A1}" srcOrd="0" destOrd="0" presId="urn:microsoft.com/office/officeart/2005/8/layout/vList2"/>
    <dgm:cxn modelId="{A4AC7556-8234-4239-BB60-31799A23BD17}" type="presOf" srcId="{6A840B8B-409C-4A0E-A923-B80635F75561}" destId="{2D08D677-E4B5-4216-A8AE-AF90C5C24E16}" srcOrd="0" destOrd="0" presId="urn:microsoft.com/office/officeart/2005/8/layout/vList2"/>
    <dgm:cxn modelId="{95941A90-62C9-40BA-B7A2-A41717E27297}" srcId="{2D5AAB22-192F-451C-BD2C-00B54F230298}" destId="{D0E8372C-C250-4DB7-A87B-8630091CD644}" srcOrd="0" destOrd="0" parTransId="{BC432042-9F6E-4A14-9D45-2EFC3552301C}" sibTransId="{F5509825-B5EB-44F8-AE5D-A869913D7050}"/>
    <dgm:cxn modelId="{46110E91-89C2-4A33-BED6-7AF0379CCC60}" srcId="{2D5AAB22-192F-451C-BD2C-00B54F230298}" destId="{6A840B8B-409C-4A0E-A923-B80635F75561}" srcOrd="1" destOrd="0" parTransId="{1718ADC5-0ACD-467D-9218-0BC96C80F60B}" sibTransId="{13FDCCC3-690E-4685-968F-DFBDD3B019AE}"/>
    <dgm:cxn modelId="{7A359CAE-E27C-40EF-AD4F-56AABC7597B7}" type="presOf" srcId="{D0E8372C-C250-4DB7-A87B-8630091CD644}" destId="{D3377FC3-4585-45B2-9D78-474721DD1FDF}" srcOrd="0" destOrd="0" presId="urn:microsoft.com/office/officeart/2005/8/layout/vList2"/>
    <dgm:cxn modelId="{CE545CFD-69CE-459C-BF73-0A8E26EB9961}" type="presOf" srcId="{6B15B7B2-73B8-4838-BC7B-8BCFFD6E29F7}" destId="{A08AF510-5B28-45AD-A4A3-8212DEE626BA}" srcOrd="0" destOrd="0" presId="urn:microsoft.com/office/officeart/2005/8/layout/vList2"/>
    <dgm:cxn modelId="{3778EED4-3327-4E20-AAB3-2F356102FCBE}" type="presParOf" srcId="{432ABFEE-0CFB-49B8-A93E-733707A6E7A1}" destId="{D3377FC3-4585-45B2-9D78-474721DD1FDF}" srcOrd="0" destOrd="0" presId="urn:microsoft.com/office/officeart/2005/8/layout/vList2"/>
    <dgm:cxn modelId="{8BA442B8-F8BC-4F25-9B4A-88F210C256EA}" type="presParOf" srcId="{432ABFEE-0CFB-49B8-A93E-733707A6E7A1}" destId="{9D086DC1-D037-4182-BABC-0EF782AF5F6F}" srcOrd="1" destOrd="0" presId="urn:microsoft.com/office/officeart/2005/8/layout/vList2"/>
    <dgm:cxn modelId="{D3ABA96F-608A-4416-927E-D8DE09775088}" type="presParOf" srcId="{432ABFEE-0CFB-49B8-A93E-733707A6E7A1}" destId="{2D08D677-E4B5-4216-A8AE-AF90C5C24E16}" srcOrd="2" destOrd="0" presId="urn:microsoft.com/office/officeart/2005/8/layout/vList2"/>
    <dgm:cxn modelId="{3A5C61ED-A22F-44CF-9A6B-6508019DEA57}" type="presParOf" srcId="{432ABFEE-0CFB-49B8-A93E-733707A6E7A1}" destId="{59C7E40A-0625-4794-8B7F-E6931AC03821}" srcOrd="3" destOrd="0" presId="urn:microsoft.com/office/officeart/2005/8/layout/vList2"/>
    <dgm:cxn modelId="{FC1B3E5D-4611-4B4C-8994-568EA5CE80F8}" type="presParOf" srcId="{432ABFEE-0CFB-49B8-A93E-733707A6E7A1}" destId="{437E2485-B28D-43EA-8403-396894BE51F9}" srcOrd="4" destOrd="0" presId="urn:microsoft.com/office/officeart/2005/8/layout/vList2"/>
    <dgm:cxn modelId="{A8596D20-8537-4EDB-BB64-96E724466261}" type="presParOf" srcId="{432ABFEE-0CFB-49B8-A93E-733707A6E7A1}" destId="{90A4813D-B503-4913-8903-15598B268121}" srcOrd="5" destOrd="0" presId="urn:microsoft.com/office/officeart/2005/8/layout/vList2"/>
    <dgm:cxn modelId="{5F5CCFB4-42EF-483D-8BAF-1FC408261B2F}" type="presParOf" srcId="{432ABFEE-0CFB-49B8-A93E-733707A6E7A1}" destId="{A08AF510-5B28-45AD-A4A3-8212DEE626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B1161F-83AC-437B-B626-CBA7CD31AB22}" type="doc">
      <dgm:prSet loTypeId="urn:microsoft.com/office/officeart/2005/8/layout/default" loCatId="list" qsTypeId="urn:microsoft.com/office/officeart/2005/8/quickstyle/simple5" qsCatId="simple" csTypeId="urn:microsoft.com/office/officeart/2005/8/colors/accent3_1" csCatId="accent3" phldr="1"/>
      <dgm:spPr/>
      <dgm:t>
        <a:bodyPr/>
        <a:lstStyle/>
        <a:p>
          <a:endParaRPr lang="en-US"/>
        </a:p>
      </dgm:t>
    </dgm:pt>
    <dgm:pt modelId="{B599523F-CFEA-4EB6-8E1D-5062F5462195}">
      <dgm:prSet phldrT="[Text]" phldr="0"/>
      <dgm:spPr/>
      <dgm:t>
        <a:bodyPr/>
        <a:lstStyle/>
        <a:p>
          <a:pPr rtl="0"/>
          <a:r>
            <a:rPr lang="en-US" dirty="0">
              <a:latin typeface="Arial"/>
              <a:cs typeface="Arial"/>
            </a:rPr>
            <a:t>Material Management as a process ensures no shortage of materials or any gaps in the supply chain process of the organization.</a:t>
          </a:r>
        </a:p>
      </dgm:t>
    </dgm:pt>
    <dgm:pt modelId="{ACF5E960-6319-41EB-94FB-6C903A18634D}" type="parTrans" cxnId="{17264F33-A480-432A-B2B0-9EF5CCA61CF8}">
      <dgm:prSet/>
      <dgm:spPr/>
      <dgm:t>
        <a:bodyPr/>
        <a:lstStyle/>
        <a:p>
          <a:endParaRPr lang="en-US"/>
        </a:p>
      </dgm:t>
    </dgm:pt>
    <dgm:pt modelId="{6900668C-9CCF-4F3F-99F8-EB0D217AD545}" type="sibTrans" cxnId="{17264F33-A480-432A-B2B0-9EF5CCA61CF8}">
      <dgm:prSet/>
      <dgm:spPr/>
      <dgm:t>
        <a:bodyPr/>
        <a:lstStyle/>
        <a:p>
          <a:endParaRPr lang="en-US"/>
        </a:p>
      </dgm:t>
    </dgm:pt>
    <dgm:pt modelId="{273774E0-D550-4978-B0CA-DC98D43619A3}">
      <dgm:prSet phldrT="[Text]" phldr="0"/>
      <dgm:spPr/>
      <dgm:t>
        <a:bodyPr/>
        <a:lstStyle/>
        <a:p>
          <a:pPr rtl="0"/>
          <a:r>
            <a:rPr lang="en-US" dirty="0">
              <a:latin typeface="Arial"/>
              <a:cs typeface="Arial"/>
            </a:rPr>
            <a:t>It deals with managing the materials (products and/or services) and resources of an organization with the aim of accelerating productivity and reducing costs. </a:t>
          </a:r>
        </a:p>
      </dgm:t>
    </dgm:pt>
    <dgm:pt modelId="{0EBBFC1F-3C73-4BA3-8CCF-348E99951752}" type="parTrans" cxnId="{40C50C71-C8B9-4CF4-ACF8-5DB836A59A80}">
      <dgm:prSet/>
      <dgm:spPr/>
      <dgm:t>
        <a:bodyPr/>
        <a:lstStyle/>
        <a:p>
          <a:endParaRPr lang="en-US"/>
        </a:p>
      </dgm:t>
    </dgm:pt>
    <dgm:pt modelId="{8B9CEEE2-F680-439E-A4FC-B508939D449E}" type="sibTrans" cxnId="{40C50C71-C8B9-4CF4-ACF8-5DB836A59A80}">
      <dgm:prSet/>
      <dgm:spPr/>
      <dgm:t>
        <a:bodyPr/>
        <a:lstStyle/>
        <a:p>
          <a:endParaRPr lang="en-US"/>
        </a:p>
      </dgm:t>
    </dgm:pt>
    <dgm:pt modelId="{326D6653-961B-4CB0-9A10-02AF66C30C15}">
      <dgm:prSet phldr="0"/>
      <dgm:spPr/>
      <dgm:t>
        <a:bodyPr/>
        <a:lstStyle/>
        <a:p>
          <a:pPr rtl="0"/>
          <a:r>
            <a:rPr lang="en-US" dirty="0">
              <a:latin typeface="Arial"/>
              <a:cs typeface="Arial"/>
            </a:rPr>
            <a:t>SAP MM is one of the modules of SAP that deals with material management and inventory management.</a:t>
          </a:r>
        </a:p>
      </dgm:t>
    </dgm:pt>
    <dgm:pt modelId="{E0A23F49-F7F5-4DB3-88A7-70D900AF98A4}" type="parTrans" cxnId="{29432EDB-D1EF-44A2-AB56-3F69ADE52B81}">
      <dgm:prSet/>
      <dgm:spPr/>
    </dgm:pt>
    <dgm:pt modelId="{4D10DDCF-DF99-4143-8C9D-0782878EB74F}" type="sibTrans" cxnId="{29432EDB-D1EF-44A2-AB56-3F69ADE52B81}">
      <dgm:prSet/>
      <dgm:spPr/>
    </dgm:pt>
    <dgm:pt modelId="{25B7ECCE-060E-437F-AAF7-2EF69DE8D8FF}">
      <dgm:prSet phldr="0"/>
      <dgm:spPr/>
      <dgm:t>
        <a:bodyPr/>
        <a:lstStyle/>
        <a:p>
          <a:pPr rtl="0"/>
          <a:r>
            <a:rPr lang="en-US" dirty="0">
              <a:latin typeface="Arial"/>
              <a:cs typeface="Arial"/>
            </a:rPr>
            <a:t>It deals with the Procurement Process, Master Data (Material &amp; Vendor Master), Account Determination &amp; Valuation of Material, Inventory Management, Invoice Verification, Material Requirement Planning, etc.</a:t>
          </a:r>
        </a:p>
      </dgm:t>
    </dgm:pt>
    <dgm:pt modelId="{5393F1AD-4475-45C8-999D-6629E1BFC3E4}" type="parTrans" cxnId="{B39096DA-7AC4-49AC-87EB-4A54EC8DC830}">
      <dgm:prSet/>
      <dgm:spPr/>
    </dgm:pt>
    <dgm:pt modelId="{9BECE7E2-17C1-4D39-AAC8-D8F814CC75F7}" type="sibTrans" cxnId="{B39096DA-7AC4-49AC-87EB-4A54EC8DC830}">
      <dgm:prSet/>
      <dgm:spPr/>
    </dgm:pt>
    <dgm:pt modelId="{EA209AC3-C4FD-4DC5-B7F6-1E020BD0ACF0}" type="pres">
      <dgm:prSet presAssocID="{1CB1161F-83AC-437B-B626-CBA7CD31AB22}" presName="diagram" presStyleCnt="0">
        <dgm:presLayoutVars>
          <dgm:dir/>
          <dgm:resizeHandles val="exact"/>
        </dgm:presLayoutVars>
      </dgm:prSet>
      <dgm:spPr/>
    </dgm:pt>
    <dgm:pt modelId="{5897C38C-0A5F-4C13-BB80-B8138816B21B}" type="pres">
      <dgm:prSet presAssocID="{326D6653-961B-4CB0-9A10-02AF66C30C15}" presName="node" presStyleLbl="node1" presStyleIdx="0" presStyleCnt="4">
        <dgm:presLayoutVars>
          <dgm:bulletEnabled val="1"/>
        </dgm:presLayoutVars>
      </dgm:prSet>
      <dgm:spPr/>
    </dgm:pt>
    <dgm:pt modelId="{D53721C1-33D0-4F0C-AD6B-A56E16772D6F}" type="pres">
      <dgm:prSet presAssocID="{4D10DDCF-DF99-4143-8C9D-0782878EB74F}" presName="sibTrans" presStyleCnt="0"/>
      <dgm:spPr/>
    </dgm:pt>
    <dgm:pt modelId="{E452BF23-5CBE-4362-A56A-026BECE3E7D5}" type="pres">
      <dgm:prSet presAssocID="{B599523F-CFEA-4EB6-8E1D-5062F5462195}" presName="node" presStyleLbl="node1" presStyleIdx="1" presStyleCnt="4">
        <dgm:presLayoutVars>
          <dgm:bulletEnabled val="1"/>
        </dgm:presLayoutVars>
      </dgm:prSet>
      <dgm:spPr/>
    </dgm:pt>
    <dgm:pt modelId="{F27F6FD3-A9E2-47A1-AED2-3899AEDEDDC0}" type="pres">
      <dgm:prSet presAssocID="{6900668C-9CCF-4F3F-99F8-EB0D217AD545}" presName="sibTrans" presStyleCnt="0"/>
      <dgm:spPr/>
    </dgm:pt>
    <dgm:pt modelId="{91AD4F8C-4D74-4812-ABB5-C83762D2A9C1}" type="pres">
      <dgm:prSet presAssocID="{273774E0-D550-4978-B0CA-DC98D43619A3}" presName="node" presStyleLbl="node1" presStyleIdx="2" presStyleCnt="4">
        <dgm:presLayoutVars>
          <dgm:bulletEnabled val="1"/>
        </dgm:presLayoutVars>
      </dgm:prSet>
      <dgm:spPr/>
    </dgm:pt>
    <dgm:pt modelId="{1C94EB46-97A8-479F-9A63-A6F5936148B9}" type="pres">
      <dgm:prSet presAssocID="{8B9CEEE2-F680-439E-A4FC-B508939D449E}" presName="sibTrans" presStyleCnt="0"/>
      <dgm:spPr/>
    </dgm:pt>
    <dgm:pt modelId="{E33F06E9-C004-4C96-8CE9-FAE92A86E4D4}" type="pres">
      <dgm:prSet presAssocID="{25B7ECCE-060E-437F-AAF7-2EF69DE8D8FF}" presName="node" presStyleLbl="node1" presStyleIdx="3" presStyleCnt="4">
        <dgm:presLayoutVars>
          <dgm:bulletEnabled val="1"/>
        </dgm:presLayoutVars>
      </dgm:prSet>
      <dgm:spPr/>
    </dgm:pt>
  </dgm:ptLst>
  <dgm:cxnLst>
    <dgm:cxn modelId="{17264F33-A480-432A-B2B0-9EF5CCA61CF8}" srcId="{1CB1161F-83AC-437B-B626-CBA7CD31AB22}" destId="{B599523F-CFEA-4EB6-8E1D-5062F5462195}" srcOrd="1" destOrd="0" parTransId="{ACF5E960-6319-41EB-94FB-6C903A18634D}" sibTransId="{6900668C-9CCF-4F3F-99F8-EB0D217AD545}"/>
    <dgm:cxn modelId="{AF24985F-9231-439D-87BF-C813AC75873C}" type="presOf" srcId="{1CB1161F-83AC-437B-B626-CBA7CD31AB22}" destId="{EA209AC3-C4FD-4DC5-B7F6-1E020BD0ACF0}" srcOrd="0" destOrd="0" presId="urn:microsoft.com/office/officeart/2005/8/layout/default"/>
    <dgm:cxn modelId="{69355249-EB20-4E7B-9C56-7DBD25EDF7C1}" type="presOf" srcId="{273774E0-D550-4978-B0CA-DC98D43619A3}" destId="{91AD4F8C-4D74-4812-ABB5-C83762D2A9C1}" srcOrd="0" destOrd="0" presId="urn:microsoft.com/office/officeart/2005/8/layout/default"/>
    <dgm:cxn modelId="{40C50C71-C8B9-4CF4-ACF8-5DB836A59A80}" srcId="{1CB1161F-83AC-437B-B626-CBA7CD31AB22}" destId="{273774E0-D550-4978-B0CA-DC98D43619A3}" srcOrd="2" destOrd="0" parTransId="{0EBBFC1F-3C73-4BA3-8CCF-348E99951752}" sibTransId="{8B9CEEE2-F680-439E-A4FC-B508939D449E}"/>
    <dgm:cxn modelId="{02BC1E9A-82FF-4957-A2D9-9A81086FFC46}" type="presOf" srcId="{B599523F-CFEA-4EB6-8E1D-5062F5462195}" destId="{E452BF23-5CBE-4362-A56A-026BECE3E7D5}" srcOrd="0" destOrd="0" presId="urn:microsoft.com/office/officeart/2005/8/layout/default"/>
    <dgm:cxn modelId="{4CB72CD1-D3DC-4782-B5F3-33D154CD40D9}" type="presOf" srcId="{25B7ECCE-060E-437F-AAF7-2EF69DE8D8FF}" destId="{E33F06E9-C004-4C96-8CE9-FAE92A86E4D4}" srcOrd="0" destOrd="0" presId="urn:microsoft.com/office/officeart/2005/8/layout/default"/>
    <dgm:cxn modelId="{D40446D1-B05F-40C9-B9C7-CABD8F3550E9}" type="presOf" srcId="{326D6653-961B-4CB0-9A10-02AF66C30C15}" destId="{5897C38C-0A5F-4C13-BB80-B8138816B21B}" srcOrd="0" destOrd="0" presId="urn:microsoft.com/office/officeart/2005/8/layout/default"/>
    <dgm:cxn modelId="{B39096DA-7AC4-49AC-87EB-4A54EC8DC830}" srcId="{1CB1161F-83AC-437B-B626-CBA7CD31AB22}" destId="{25B7ECCE-060E-437F-AAF7-2EF69DE8D8FF}" srcOrd="3" destOrd="0" parTransId="{5393F1AD-4475-45C8-999D-6629E1BFC3E4}" sibTransId="{9BECE7E2-17C1-4D39-AAC8-D8F814CC75F7}"/>
    <dgm:cxn modelId="{29432EDB-D1EF-44A2-AB56-3F69ADE52B81}" srcId="{1CB1161F-83AC-437B-B626-CBA7CD31AB22}" destId="{326D6653-961B-4CB0-9A10-02AF66C30C15}" srcOrd="0" destOrd="0" parTransId="{E0A23F49-F7F5-4DB3-88A7-70D900AF98A4}" sibTransId="{4D10DDCF-DF99-4143-8C9D-0782878EB74F}"/>
    <dgm:cxn modelId="{55EF7180-411A-4E57-92B5-9226FD7F0847}" type="presParOf" srcId="{EA209AC3-C4FD-4DC5-B7F6-1E020BD0ACF0}" destId="{5897C38C-0A5F-4C13-BB80-B8138816B21B}" srcOrd="0" destOrd="0" presId="urn:microsoft.com/office/officeart/2005/8/layout/default"/>
    <dgm:cxn modelId="{A44CA205-326E-4BF9-8BE6-AE88CF55F1F7}" type="presParOf" srcId="{EA209AC3-C4FD-4DC5-B7F6-1E020BD0ACF0}" destId="{D53721C1-33D0-4F0C-AD6B-A56E16772D6F}" srcOrd="1" destOrd="0" presId="urn:microsoft.com/office/officeart/2005/8/layout/default"/>
    <dgm:cxn modelId="{BD26107F-B709-4837-A08C-839BB33EF205}" type="presParOf" srcId="{EA209AC3-C4FD-4DC5-B7F6-1E020BD0ACF0}" destId="{E452BF23-5CBE-4362-A56A-026BECE3E7D5}" srcOrd="2" destOrd="0" presId="urn:microsoft.com/office/officeart/2005/8/layout/default"/>
    <dgm:cxn modelId="{205B17D3-C4B5-4707-A6A6-C4CD71E17DF5}" type="presParOf" srcId="{EA209AC3-C4FD-4DC5-B7F6-1E020BD0ACF0}" destId="{F27F6FD3-A9E2-47A1-AED2-3899AEDEDDC0}" srcOrd="3" destOrd="0" presId="urn:microsoft.com/office/officeart/2005/8/layout/default"/>
    <dgm:cxn modelId="{E30B5CB5-3351-4F05-AF7B-1FC37444BA2D}" type="presParOf" srcId="{EA209AC3-C4FD-4DC5-B7F6-1E020BD0ACF0}" destId="{91AD4F8C-4D74-4812-ABB5-C83762D2A9C1}" srcOrd="4" destOrd="0" presId="urn:microsoft.com/office/officeart/2005/8/layout/default"/>
    <dgm:cxn modelId="{CACD77DA-77DE-4AB1-968A-D956870A0DB6}" type="presParOf" srcId="{EA209AC3-C4FD-4DC5-B7F6-1E020BD0ACF0}" destId="{1C94EB46-97A8-479F-9A63-A6F5936148B9}" srcOrd="5" destOrd="0" presId="urn:microsoft.com/office/officeart/2005/8/layout/default"/>
    <dgm:cxn modelId="{5E4B39CB-7BDB-470F-A3E8-FFE6C2587944}" type="presParOf" srcId="{EA209AC3-C4FD-4DC5-B7F6-1E020BD0ACF0}" destId="{E33F06E9-C004-4C96-8CE9-FAE92A86E4D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6F82DD-CD83-4F96-93DC-530782F90F50}" type="doc">
      <dgm:prSet loTypeId="urn:microsoft.com/office/officeart/2005/8/layout/chevron1" loCatId="process" qsTypeId="urn:microsoft.com/office/officeart/2005/8/quickstyle/simple5" qsCatId="simple" csTypeId="urn:microsoft.com/office/officeart/2005/8/colors/accent2_1" csCatId="accent2" phldr="1"/>
      <dgm:spPr/>
    </dgm:pt>
    <dgm:pt modelId="{36745744-FF10-412D-B686-43F35E005C10}">
      <dgm:prSet phldrT="[Text]" phldr="0"/>
      <dgm:spPr/>
      <dgm:t>
        <a:bodyPr/>
        <a:lstStyle/>
        <a:p>
          <a:pPr rtl="0"/>
          <a:r>
            <a:rPr lang="en-US" dirty="0">
              <a:latin typeface="Arial"/>
              <a:cs typeface="Arial"/>
            </a:rPr>
            <a:t>Menu Bar</a:t>
          </a:r>
        </a:p>
      </dgm:t>
    </dgm:pt>
    <dgm:pt modelId="{26D3A55C-DE14-40DC-B7C1-FCB470D86AAA}" type="parTrans" cxnId="{50C3A426-D766-4DB7-8C9A-A35CE793A71E}">
      <dgm:prSet/>
      <dgm:spPr/>
    </dgm:pt>
    <dgm:pt modelId="{493C5C63-E70C-4696-A13E-826121C1EB71}" type="sibTrans" cxnId="{50C3A426-D766-4DB7-8C9A-A35CE793A71E}">
      <dgm:prSet/>
      <dgm:spPr/>
    </dgm:pt>
    <dgm:pt modelId="{2C948265-42CF-4CFC-BCDD-A46628687D7C}">
      <dgm:prSet phldrT="[Text]" phldr="0"/>
      <dgm:spPr/>
      <dgm:t>
        <a:bodyPr/>
        <a:lstStyle/>
        <a:p>
          <a:pPr rtl="0"/>
          <a:r>
            <a:rPr lang="en-US" dirty="0">
              <a:latin typeface="Arial"/>
              <a:cs typeface="Arial"/>
            </a:rPr>
            <a:t>Standard Toolbar</a:t>
          </a:r>
        </a:p>
      </dgm:t>
    </dgm:pt>
    <dgm:pt modelId="{4FCC7872-D386-4982-8760-F788878D9979}" type="parTrans" cxnId="{44E2C8E0-3386-44F2-803F-91DF5456EC56}">
      <dgm:prSet/>
      <dgm:spPr/>
    </dgm:pt>
    <dgm:pt modelId="{FE3C2772-4630-4D14-B492-98B0DDF770BC}" type="sibTrans" cxnId="{44E2C8E0-3386-44F2-803F-91DF5456EC56}">
      <dgm:prSet/>
      <dgm:spPr/>
    </dgm:pt>
    <dgm:pt modelId="{B6BFB250-150C-46B8-B82C-7E7C6A5248C7}">
      <dgm:prSet phldrT="[Text]" phldr="0"/>
      <dgm:spPr/>
      <dgm:t>
        <a:bodyPr/>
        <a:lstStyle/>
        <a:p>
          <a:pPr rtl="0"/>
          <a:r>
            <a:rPr lang="en-US" dirty="0">
              <a:latin typeface="Arial"/>
              <a:cs typeface="Arial"/>
            </a:rPr>
            <a:t>Title Bar</a:t>
          </a:r>
        </a:p>
      </dgm:t>
    </dgm:pt>
    <dgm:pt modelId="{941BA80A-C137-470E-94D0-45BE757C557C}" type="parTrans" cxnId="{1B77B6DD-9F5C-4B47-A471-BF2F334144BB}">
      <dgm:prSet/>
      <dgm:spPr/>
    </dgm:pt>
    <dgm:pt modelId="{61BBA116-0022-4A68-B167-7C0226A07E81}" type="sibTrans" cxnId="{1B77B6DD-9F5C-4B47-A471-BF2F334144BB}">
      <dgm:prSet/>
      <dgm:spPr/>
    </dgm:pt>
    <dgm:pt modelId="{A0C6A4E8-2AE3-4780-B4C7-5E796130DCDF}">
      <dgm:prSet phldr="0"/>
      <dgm:spPr/>
      <dgm:t>
        <a:bodyPr/>
        <a:lstStyle/>
        <a:p>
          <a:pPr rtl="0"/>
          <a:r>
            <a:rPr lang="en-US" dirty="0">
              <a:latin typeface="Arial"/>
              <a:cs typeface="Arial"/>
            </a:rPr>
            <a:t>Application Toolbar</a:t>
          </a:r>
        </a:p>
      </dgm:t>
    </dgm:pt>
    <dgm:pt modelId="{6142EF86-4B97-4CAA-AC28-569B3B48E11A}" type="parTrans" cxnId="{41D1ABCF-C94A-485D-A471-294BEEFB41A2}">
      <dgm:prSet/>
      <dgm:spPr/>
    </dgm:pt>
    <dgm:pt modelId="{D5A43DEF-6A27-45B0-9081-670558B2DEF2}" type="sibTrans" cxnId="{41D1ABCF-C94A-485D-A471-294BEEFB41A2}">
      <dgm:prSet/>
      <dgm:spPr/>
    </dgm:pt>
    <dgm:pt modelId="{D6219B3F-1390-48E2-BCB9-BA6134E3F716}">
      <dgm:prSet phldr="0"/>
      <dgm:spPr/>
      <dgm:t>
        <a:bodyPr/>
        <a:lstStyle/>
        <a:p>
          <a:pPr rtl="0"/>
          <a:r>
            <a:rPr lang="en-US" dirty="0">
              <a:latin typeface="Arial"/>
              <a:cs typeface="Arial"/>
            </a:rPr>
            <a:t>Command Field</a:t>
          </a:r>
        </a:p>
      </dgm:t>
    </dgm:pt>
    <dgm:pt modelId="{F75150CA-9511-48DD-B3E3-713ED52E7B6C}" type="parTrans" cxnId="{48278855-4ADA-46D2-98DB-E44C366BFBAA}">
      <dgm:prSet/>
      <dgm:spPr/>
    </dgm:pt>
    <dgm:pt modelId="{B9BC370F-FBEA-48C4-9D2A-9302175F2595}" type="sibTrans" cxnId="{48278855-4ADA-46D2-98DB-E44C366BFBAA}">
      <dgm:prSet/>
      <dgm:spPr/>
    </dgm:pt>
    <dgm:pt modelId="{B5B04702-7ACA-49D4-A677-AF3AB73C4D1C}" type="pres">
      <dgm:prSet presAssocID="{726F82DD-CD83-4F96-93DC-530782F90F50}" presName="Name0" presStyleCnt="0">
        <dgm:presLayoutVars>
          <dgm:dir/>
          <dgm:animLvl val="lvl"/>
          <dgm:resizeHandles val="exact"/>
        </dgm:presLayoutVars>
      </dgm:prSet>
      <dgm:spPr/>
    </dgm:pt>
    <dgm:pt modelId="{E345985A-BA49-4BA2-BA3F-1D2D40388272}" type="pres">
      <dgm:prSet presAssocID="{36745744-FF10-412D-B686-43F35E005C10}" presName="parTxOnly" presStyleLbl="node1" presStyleIdx="0" presStyleCnt="5">
        <dgm:presLayoutVars>
          <dgm:chMax val="0"/>
          <dgm:chPref val="0"/>
          <dgm:bulletEnabled val="1"/>
        </dgm:presLayoutVars>
      </dgm:prSet>
      <dgm:spPr/>
    </dgm:pt>
    <dgm:pt modelId="{53713A20-FE8D-4DF1-AED4-A618DFAF54C7}" type="pres">
      <dgm:prSet presAssocID="{493C5C63-E70C-4696-A13E-826121C1EB71}" presName="parTxOnlySpace" presStyleCnt="0"/>
      <dgm:spPr/>
    </dgm:pt>
    <dgm:pt modelId="{B1120F3D-4623-4419-A036-4ACCEFDD8E69}" type="pres">
      <dgm:prSet presAssocID="{2C948265-42CF-4CFC-BCDD-A46628687D7C}" presName="parTxOnly" presStyleLbl="node1" presStyleIdx="1" presStyleCnt="5">
        <dgm:presLayoutVars>
          <dgm:chMax val="0"/>
          <dgm:chPref val="0"/>
          <dgm:bulletEnabled val="1"/>
        </dgm:presLayoutVars>
      </dgm:prSet>
      <dgm:spPr/>
    </dgm:pt>
    <dgm:pt modelId="{56601EAD-7F4F-4A96-8C3D-6A94F2F38BB6}" type="pres">
      <dgm:prSet presAssocID="{FE3C2772-4630-4D14-B492-98B0DDF770BC}" presName="parTxOnlySpace" presStyleCnt="0"/>
      <dgm:spPr/>
    </dgm:pt>
    <dgm:pt modelId="{D66A87BE-FE8F-4C7B-B39C-C3AB0DE73798}" type="pres">
      <dgm:prSet presAssocID="{B6BFB250-150C-46B8-B82C-7E7C6A5248C7}" presName="parTxOnly" presStyleLbl="node1" presStyleIdx="2" presStyleCnt="5">
        <dgm:presLayoutVars>
          <dgm:chMax val="0"/>
          <dgm:chPref val="0"/>
          <dgm:bulletEnabled val="1"/>
        </dgm:presLayoutVars>
      </dgm:prSet>
      <dgm:spPr/>
    </dgm:pt>
    <dgm:pt modelId="{AE3DB665-22ED-47F3-8FFD-0B6632931CC8}" type="pres">
      <dgm:prSet presAssocID="{61BBA116-0022-4A68-B167-7C0226A07E81}" presName="parTxOnlySpace" presStyleCnt="0"/>
      <dgm:spPr/>
    </dgm:pt>
    <dgm:pt modelId="{D8B204B8-C68C-468D-A2F4-D36DC0CDF43F}" type="pres">
      <dgm:prSet presAssocID="{A0C6A4E8-2AE3-4780-B4C7-5E796130DCDF}" presName="parTxOnly" presStyleLbl="node1" presStyleIdx="3" presStyleCnt="5">
        <dgm:presLayoutVars>
          <dgm:chMax val="0"/>
          <dgm:chPref val="0"/>
          <dgm:bulletEnabled val="1"/>
        </dgm:presLayoutVars>
      </dgm:prSet>
      <dgm:spPr/>
    </dgm:pt>
    <dgm:pt modelId="{70166329-D550-478A-818F-D82AB44A7AE7}" type="pres">
      <dgm:prSet presAssocID="{D5A43DEF-6A27-45B0-9081-670558B2DEF2}" presName="parTxOnlySpace" presStyleCnt="0"/>
      <dgm:spPr/>
    </dgm:pt>
    <dgm:pt modelId="{85FCC740-6EFA-4371-825E-4E029B30C60E}" type="pres">
      <dgm:prSet presAssocID="{D6219B3F-1390-48E2-BCB9-BA6134E3F716}" presName="parTxOnly" presStyleLbl="node1" presStyleIdx="4" presStyleCnt="5">
        <dgm:presLayoutVars>
          <dgm:chMax val="0"/>
          <dgm:chPref val="0"/>
          <dgm:bulletEnabled val="1"/>
        </dgm:presLayoutVars>
      </dgm:prSet>
      <dgm:spPr/>
    </dgm:pt>
  </dgm:ptLst>
  <dgm:cxnLst>
    <dgm:cxn modelId="{2F10FF19-424E-475C-A061-B1425FC6AB1A}" type="presOf" srcId="{2C948265-42CF-4CFC-BCDD-A46628687D7C}" destId="{B1120F3D-4623-4419-A036-4ACCEFDD8E69}" srcOrd="0" destOrd="0" presId="urn:microsoft.com/office/officeart/2005/8/layout/chevron1"/>
    <dgm:cxn modelId="{50C3A426-D766-4DB7-8C9A-A35CE793A71E}" srcId="{726F82DD-CD83-4F96-93DC-530782F90F50}" destId="{36745744-FF10-412D-B686-43F35E005C10}" srcOrd="0" destOrd="0" parTransId="{26D3A55C-DE14-40DC-B7C1-FCB470D86AAA}" sibTransId="{493C5C63-E70C-4696-A13E-826121C1EB71}"/>
    <dgm:cxn modelId="{AF295542-4CD6-4EC0-8100-C5F3820B770B}" type="presOf" srcId="{36745744-FF10-412D-B686-43F35E005C10}" destId="{E345985A-BA49-4BA2-BA3F-1D2D40388272}" srcOrd="0" destOrd="0" presId="urn:microsoft.com/office/officeart/2005/8/layout/chevron1"/>
    <dgm:cxn modelId="{2F7D8665-B214-4340-8D60-681A1BA46342}" type="presOf" srcId="{A0C6A4E8-2AE3-4780-B4C7-5E796130DCDF}" destId="{D8B204B8-C68C-468D-A2F4-D36DC0CDF43F}" srcOrd="0" destOrd="0" presId="urn:microsoft.com/office/officeart/2005/8/layout/chevron1"/>
    <dgm:cxn modelId="{66D0F645-D3AE-469B-814F-7250F25C7AA3}" type="presOf" srcId="{B6BFB250-150C-46B8-B82C-7E7C6A5248C7}" destId="{D66A87BE-FE8F-4C7B-B39C-C3AB0DE73798}" srcOrd="0" destOrd="0" presId="urn:microsoft.com/office/officeart/2005/8/layout/chevron1"/>
    <dgm:cxn modelId="{4B719270-8A94-4B3D-8BCB-77F012BC0C66}" type="presOf" srcId="{D6219B3F-1390-48E2-BCB9-BA6134E3F716}" destId="{85FCC740-6EFA-4371-825E-4E029B30C60E}" srcOrd="0" destOrd="0" presId="urn:microsoft.com/office/officeart/2005/8/layout/chevron1"/>
    <dgm:cxn modelId="{48278855-4ADA-46D2-98DB-E44C366BFBAA}" srcId="{726F82DD-CD83-4F96-93DC-530782F90F50}" destId="{D6219B3F-1390-48E2-BCB9-BA6134E3F716}" srcOrd="4" destOrd="0" parTransId="{F75150CA-9511-48DD-B3E3-713ED52E7B6C}" sibTransId="{B9BC370F-FBEA-48C4-9D2A-9302175F2595}"/>
    <dgm:cxn modelId="{F5A3EDA7-64DD-42A5-86E2-28B909C99D95}" type="presOf" srcId="{726F82DD-CD83-4F96-93DC-530782F90F50}" destId="{B5B04702-7ACA-49D4-A677-AF3AB73C4D1C}" srcOrd="0" destOrd="0" presId="urn:microsoft.com/office/officeart/2005/8/layout/chevron1"/>
    <dgm:cxn modelId="{41D1ABCF-C94A-485D-A471-294BEEFB41A2}" srcId="{726F82DD-CD83-4F96-93DC-530782F90F50}" destId="{A0C6A4E8-2AE3-4780-B4C7-5E796130DCDF}" srcOrd="3" destOrd="0" parTransId="{6142EF86-4B97-4CAA-AC28-569B3B48E11A}" sibTransId="{D5A43DEF-6A27-45B0-9081-670558B2DEF2}"/>
    <dgm:cxn modelId="{1B77B6DD-9F5C-4B47-A471-BF2F334144BB}" srcId="{726F82DD-CD83-4F96-93DC-530782F90F50}" destId="{B6BFB250-150C-46B8-B82C-7E7C6A5248C7}" srcOrd="2" destOrd="0" parTransId="{941BA80A-C137-470E-94D0-45BE757C557C}" sibTransId="{61BBA116-0022-4A68-B167-7C0226A07E81}"/>
    <dgm:cxn modelId="{44E2C8E0-3386-44F2-803F-91DF5456EC56}" srcId="{726F82DD-CD83-4F96-93DC-530782F90F50}" destId="{2C948265-42CF-4CFC-BCDD-A46628687D7C}" srcOrd="1" destOrd="0" parTransId="{4FCC7872-D386-4982-8760-F788878D9979}" sibTransId="{FE3C2772-4630-4D14-B492-98B0DDF770BC}"/>
    <dgm:cxn modelId="{DD273A33-8F75-41C6-AA3E-5BFA1269D08D}" type="presParOf" srcId="{B5B04702-7ACA-49D4-A677-AF3AB73C4D1C}" destId="{E345985A-BA49-4BA2-BA3F-1D2D40388272}" srcOrd="0" destOrd="0" presId="urn:microsoft.com/office/officeart/2005/8/layout/chevron1"/>
    <dgm:cxn modelId="{82636460-ACE3-47CD-B33C-AF17CC1AFFFA}" type="presParOf" srcId="{B5B04702-7ACA-49D4-A677-AF3AB73C4D1C}" destId="{53713A20-FE8D-4DF1-AED4-A618DFAF54C7}" srcOrd="1" destOrd="0" presId="urn:microsoft.com/office/officeart/2005/8/layout/chevron1"/>
    <dgm:cxn modelId="{941107EE-09D9-4978-8E12-9AF104ACEF3D}" type="presParOf" srcId="{B5B04702-7ACA-49D4-A677-AF3AB73C4D1C}" destId="{B1120F3D-4623-4419-A036-4ACCEFDD8E69}" srcOrd="2" destOrd="0" presId="urn:microsoft.com/office/officeart/2005/8/layout/chevron1"/>
    <dgm:cxn modelId="{321918CE-A180-4831-A7F4-E64FD5FF5F6F}" type="presParOf" srcId="{B5B04702-7ACA-49D4-A677-AF3AB73C4D1C}" destId="{56601EAD-7F4F-4A96-8C3D-6A94F2F38BB6}" srcOrd="3" destOrd="0" presId="urn:microsoft.com/office/officeart/2005/8/layout/chevron1"/>
    <dgm:cxn modelId="{D036CCF4-C758-404D-96C1-4D361F09FD0C}" type="presParOf" srcId="{B5B04702-7ACA-49D4-A677-AF3AB73C4D1C}" destId="{D66A87BE-FE8F-4C7B-B39C-C3AB0DE73798}" srcOrd="4" destOrd="0" presId="urn:microsoft.com/office/officeart/2005/8/layout/chevron1"/>
    <dgm:cxn modelId="{2C9C22AD-ACE4-4CF0-A6FB-8EC2095B1C4A}" type="presParOf" srcId="{B5B04702-7ACA-49D4-A677-AF3AB73C4D1C}" destId="{AE3DB665-22ED-47F3-8FFD-0B6632931CC8}" srcOrd="5" destOrd="0" presId="urn:microsoft.com/office/officeart/2005/8/layout/chevron1"/>
    <dgm:cxn modelId="{1745F310-4F59-4DA5-96F3-E9DD82EF7C98}" type="presParOf" srcId="{B5B04702-7ACA-49D4-A677-AF3AB73C4D1C}" destId="{D8B204B8-C68C-468D-A2F4-D36DC0CDF43F}" srcOrd="6" destOrd="0" presId="urn:microsoft.com/office/officeart/2005/8/layout/chevron1"/>
    <dgm:cxn modelId="{732B2C77-BC8B-448F-8F8D-027C4FA0F4C0}" type="presParOf" srcId="{B5B04702-7ACA-49D4-A677-AF3AB73C4D1C}" destId="{70166329-D550-478A-818F-D82AB44A7AE7}" srcOrd="7" destOrd="0" presId="urn:microsoft.com/office/officeart/2005/8/layout/chevron1"/>
    <dgm:cxn modelId="{4ACBBBBE-862F-429C-AB94-D6675D35FEF7}" type="presParOf" srcId="{B5B04702-7ACA-49D4-A677-AF3AB73C4D1C}" destId="{85FCC740-6EFA-4371-825E-4E029B30C60E}"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8CF141-C0BE-4C27-A148-A1017F90BC52}" type="doc">
      <dgm:prSet loTypeId="urn:microsoft.com/office/officeart/2005/8/layout/venn3" loCatId="relationship" qsTypeId="urn:microsoft.com/office/officeart/2005/8/quickstyle/simple4" qsCatId="simple" csTypeId="urn:microsoft.com/office/officeart/2005/8/colors/accent0_2" csCatId="mainScheme" phldr="1"/>
      <dgm:spPr/>
      <dgm:t>
        <a:bodyPr/>
        <a:lstStyle/>
        <a:p>
          <a:endParaRPr lang="en-US"/>
        </a:p>
      </dgm:t>
    </dgm:pt>
    <dgm:pt modelId="{FD76B16B-47EF-4683-8225-020DF96257D9}">
      <dgm:prSet phldrT="[Text]" phldr="0"/>
      <dgm:spPr/>
      <dgm:t>
        <a:bodyPr/>
        <a:lstStyle/>
        <a:p>
          <a:pPr rtl="0"/>
          <a:r>
            <a:rPr lang="en-US" dirty="0">
              <a:latin typeface="Calibri Light" panose="020F0302020204030204"/>
            </a:rPr>
            <a:t>Phase </a:t>
          </a:r>
          <a:endParaRPr lang="en-US" dirty="0"/>
        </a:p>
      </dgm:t>
    </dgm:pt>
    <dgm:pt modelId="{30F9FF8F-42F4-4742-AA9C-E1C2FDED497C}" type="parTrans" cxnId="{E11CC1DE-3137-46B9-B1DD-E9AB2D1F57E5}">
      <dgm:prSet/>
      <dgm:spPr/>
      <dgm:t>
        <a:bodyPr/>
        <a:lstStyle/>
        <a:p>
          <a:endParaRPr lang="en-US"/>
        </a:p>
      </dgm:t>
    </dgm:pt>
    <dgm:pt modelId="{52454476-000D-4E2A-A12D-CFEDEDAFF769}" type="sibTrans" cxnId="{E11CC1DE-3137-46B9-B1DD-E9AB2D1F57E5}">
      <dgm:prSet/>
      <dgm:spPr/>
      <dgm:t>
        <a:bodyPr/>
        <a:lstStyle/>
        <a:p>
          <a:endParaRPr lang="en-US"/>
        </a:p>
      </dgm:t>
    </dgm:pt>
    <dgm:pt modelId="{614522E5-60B1-4400-8DAD-F8C87A06D20A}">
      <dgm:prSet phldrT="[Text]" phldr="0"/>
      <dgm:spPr/>
      <dgm:t>
        <a:bodyPr/>
        <a:lstStyle/>
        <a:p>
          <a:r>
            <a:rPr lang="en-US" dirty="0">
              <a:latin typeface="Calibri Light" panose="020F0302020204030204"/>
            </a:rPr>
            <a:t>Function</a:t>
          </a:r>
          <a:endParaRPr lang="en-US" dirty="0"/>
        </a:p>
      </dgm:t>
    </dgm:pt>
    <dgm:pt modelId="{272FA427-03F5-4762-9C79-461CA2752EB3}" type="parTrans" cxnId="{15777007-3490-426B-A01B-F70E692C60BD}">
      <dgm:prSet/>
      <dgm:spPr/>
      <dgm:t>
        <a:bodyPr/>
        <a:lstStyle/>
        <a:p>
          <a:endParaRPr lang="en-US"/>
        </a:p>
      </dgm:t>
    </dgm:pt>
    <dgm:pt modelId="{B88FD52E-27A3-4BB3-90DF-03C1B90C76FE}" type="sibTrans" cxnId="{15777007-3490-426B-A01B-F70E692C60BD}">
      <dgm:prSet/>
      <dgm:spPr/>
      <dgm:t>
        <a:bodyPr/>
        <a:lstStyle/>
        <a:p>
          <a:endParaRPr lang="en-US"/>
        </a:p>
      </dgm:t>
    </dgm:pt>
    <dgm:pt modelId="{A9F925EB-7024-44CD-8EAE-8BE470687940}">
      <dgm:prSet phldrT="[Text]" phldr="0"/>
      <dgm:spPr/>
      <dgm:t>
        <a:bodyPr/>
        <a:lstStyle/>
        <a:p>
          <a:r>
            <a:rPr lang="en-US" dirty="0">
              <a:latin typeface="Calibri Light" panose="020F0302020204030204"/>
            </a:rPr>
            <a:t>Object</a:t>
          </a:r>
          <a:endParaRPr lang="en-US" dirty="0"/>
        </a:p>
      </dgm:t>
    </dgm:pt>
    <dgm:pt modelId="{96E2AF74-C354-4EA5-A7F1-37891EA88A78}" type="parTrans" cxnId="{EAB782D3-8D6A-4FE0-AA2D-ECC98BB189D9}">
      <dgm:prSet/>
      <dgm:spPr/>
      <dgm:t>
        <a:bodyPr/>
        <a:lstStyle/>
        <a:p>
          <a:endParaRPr lang="en-US"/>
        </a:p>
      </dgm:t>
    </dgm:pt>
    <dgm:pt modelId="{3F62DA46-21AE-44BF-9F15-C5BCF58CE40C}" type="sibTrans" cxnId="{EAB782D3-8D6A-4FE0-AA2D-ECC98BB189D9}">
      <dgm:prSet/>
      <dgm:spPr/>
      <dgm:t>
        <a:bodyPr/>
        <a:lstStyle/>
        <a:p>
          <a:endParaRPr lang="en-US"/>
        </a:p>
      </dgm:t>
    </dgm:pt>
    <dgm:pt modelId="{EA22C678-26FA-43E0-87AE-FCBAF3895027}" type="pres">
      <dgm:prSet presAssocID="{738CF141-C0BE-4C27-A148-A1017F90BC52}" presName="Name0" presStyleCnt="0">
        <dgm:presLayoutVars>
          <dgm:dir/>
          <dgm:resizeHandles val="exact"/>
        </dgm:presLayoutVars>
      </dgm:prSet>
      <dgm:spPr/>
    </dgm:pt>
    <dgm:pt modelId="{9C4895B0-9447-47F0-B6FB-F7604C0E785F}" type="pres">
      <dgm:prSet presAssocID="{FD76B16B-47EF-4683-8225-020DF96257D9}" presName="Name5" presStyleLbl="vennNode1" presStyleIdx="0" presStyleCnt="3">
        <dgm:presLayoutVars>
          <dgm:bulletEnabled val="1"/>
        </dgm:presLayoutVars>
      </dgm:prSet>
      <dgm:spPr/>
    </dgm:pt>
    <dgm:pt modelId="{6B308CB8-A46B-4B73-BF55-C1A3AE38E40E}" type="pres">
      <dgm:prSet presAssocID="{52454476-000D-4E2A-A12D-CFEDEDAFF769}" presName="space" presStyleCnt="0"/>
      <dgm:spPr/>
    </dgm:pt>
    <dgm:pt modelId="{1340ACF6-91F3-4771-B9BB-54085FCDD6E7}" type="pres">
      <dgm:prSet presAssocID="{614522E5-60B1-4400-8DAD-F8C87A06D20A}" presName="Name5" presStyleLbl="vennNode1" presStyleIdx="1" presStyleCnt="3">
        <dgm:presLayoutVars>
          <dgm:bulletEnabled val="1"/>
        </dgm:presLayoutVars>
      </dgm:prSet>
      <dgm:spPr/>
    </dgm:pt>
    <dgm:pt modelId="{1164249C-8A4C-4001-AACC-8E50C9F5E1C2}" type="pres">
      <dgm:prSet presAssocID="{B88FD52E-27A3-4BB3-90DF-03C1B90C76FE}" presName="space" presStyleCnt="0"/>
      <dgm:spPr/>
    </dgm:pt>
    <dgm:pt modelId="{606A737D-040F-4FFA-97A3-8F6CCBF8A5EA}" type="pres">
      <dgm:prSet presAssocID="{A9F925EB-7024-44CD-8EAE-8BE470687940}" presName="Name5" presStyleLbl="vennNode1" presStyleIdx="2" presStyleCnt="3">
        <dgm:presLayoutVars>
          <dgm:bulletEnabled val="1"/>
        </dgm:presLayoutVars>
      </dgm:prSet>
      <dgm:spPr/>
    </dgm:pt>
  </dgm:ptLst>
  <dgm:cxnLst>
    <dgm:cxn modelId="{15777007-3490-426B-A01B-F70E692C60BD}" srcId="{738CF141-C0BE-4C27-A148-A1017F90BC52}" destId="{614522E5-60B1-4400-8DAD-F8C87A06D20A}" srcOrd="1" destOrd="0" parTransId="{272FA427-03F5-4762-9C79-461CA2752EB3}" sibTransId="{B88FD52E-27A3-4BB3-90DF-03C1B90C76FE}"/>
    <dgm:cxn modelId="{EB5F998F-28FE-4ED2-9B78-05C15307D9BC}" type="presOf" srcId="{FD76B16B-47EF-4683-8225-020DF96257D9}" destId="{9C4895B0-9447-47F0-B6FB-F7604C0E785F}" srcOrd="0" destOrd="0" presId="urn:microsoft.com/office/officeart/2005/8/layout/venn3"/>
    <dgm:cxn modelId="{8F033BC0-E5E5-45B8-9120-82CA3DCBAA5B}" type="presOf" srcId="{A9F925EB-7024-44CD-8EAE-8BE470687940}" destId="{606A737D-040F-4FFA-97A3-8F6CCBF8A5EA}" srcOrd="0" destOrd="0" presId="urn:microsoft.com/office/officeart/2005/8/layout/venn3"/>
    <dgm:cxn modelId="{EAB782D3-8D6A-4FE0-AA2D-ECC98BB189D9}" srcId="{738CF141-C0BE-4C27-A148-A1017F90BC52}" destId="{A9F925EB-7024-44CD-8EAE-8BE470687940}" srcOrd="2" destOrd="0" parTransId="{96E2AF74-C354-4EA5-A7F1-37891EA88A78}" sibTransId="{3F62DA46-21AE-44BF-9F15-C5BCF58CE40C}"/>
    <dgm:cxn modelId="{9F9EDED5-912C-4443-9F02-2395190D1C59}" type="presOf" srcId="{614522E5-60B1-4400-8DAD-F8C87A06D20A}" destId="{1340ACF6-91F3-4771-B9BB-54085FCDD6E7}" srcOrd="0" destOrd="0" presId="urn:microsoft.com/office/officeart/2005/8/layout/venn3"/>
    <dgm:cxn modelId="{E11CC1DE-3137-46B9-B1DD-E9AB2D1F57E5}" srcId="{738CF141-C0BE-4C27-A148-A1017F90BC52}" destId="{FD76B16B-47EF-4683-8225-020DF96257D9}" srcOrd="0" destOrd="0" parTransId="{30F9FF8F-42F4-4742-AA9C-E1C2FDED497C}" sibTransId="{52454476-000D-4E2A-A12D-CFEDEDAFF769}"/>
    <dgm:cxn modelId="{14A36FE4-FC67-405A-A04C-212F258B275B}" type="presOf" srcId="{738CF141-C0BE-4C27-A148-A1017F90BC52}" destId="{EA22C678-26FA-43E0-87AE-FCBAF3895027}" srcOrd="0" destOrd="0" presId="urn:microsoft.com/office/officeart/2005/8/layout/venn3"/>
    <dgm:cxn modelId="{998E06A5-4C87-4DE1-9E35-C566DB52FF56}" type="presParOf" srcId="{EA22C678-26FA-43E0-87AE-FCBAF3895027}" destId="{9C4895B0-9447-47F0-B6FB-F7604C0E785F}" srcOrd="0" destOrd="0" presId="urn:microsoft.com/office/officeart/2005/8/layout/venn3"/>
    <dgm:cxn modelId="{9A15B6A4-B9C2-40A1-99AD-CC0A904E5584}" type="presParOf" srcId="{EA22C678-26FA-43E0-87AE-FCBAF3895027}" destId="{6B308CB8-A46B-4B73-BF55-C1A3AE38E40E}" srcOrd="1" destOrd="0" presId="urn:microsoft.com/office/officeart/2005/8/layout/venn3"/>
    <dgm:cxn modelId="{60387D16-2BD1-4D52-8381-A9CCE9A9D48E}" type="presParOf" srcId="{EA22C678-26FA-43E0-87AE-FCBAF3895027}" destId="{1340ACF6-91F3-4771-B9BB-54085FCDD6E7}" srcOrd="2" destOrd="0" presId="urn:microsoft.com/office/officeart/2005/8/layout/venn3"/>
    <dgm:cxn modelId="{B7F3323E-F429-463F-A89F-B00AD9B65350}" type="presParOf" srcId="{EA22C678-26FA-43E0-87AE-FCBAF3895027}" destId="{1164249C-8A4C-4001-AACC-8E50C9F5E1C2}" srcOrd="3" destOrd="0" presId="urn:microsoft.com/office/officeart/2005/8/layout/venn3"/>
    <dgm:cxn modelId="{E0306935-858E-4BCA-BDAE-8B33674254DA}" type="presParOf" srcId="{EA22C678-26FA-43E0-87AE-FCBAF3895027}" destId="{606A737D-040F-4FFA-97A3-8F6CCBF8A5E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84911E-5A37-4F65-8433-DB5A94C9D706}" type="doc">
      <dgm:prSet loTypeId="urn:microsoft.com/office/officeart/2005/8/layout/arrow2" loCatId="process" qsTypeId="urn:microsoft.com/office/officeart/2005/8/quickstyle/simple4" qsCatId="simple" csTypeId="urn:microsoft.com/office/officeart/2005/8/colors/colorful4" csCatId="colorful" phldr="1"/>
      <dgm:spPr/>
    </dgm:pt>
    <dgm:pt modelId="{7FA86982-C93A-4163-9925-F603762DB170}">
      <dgm:prSet phldrT="[Text]" phldr="0"/>
      <dgm:spPr/>
      <dgm:t>
        <a:bodyPr/>
        <a:lstStyle/>
        <a:p>
          <a:pPr rtl="0"/>
          <a:r>
            <a:rPr lang="en-US" dirty="0">
              <a:latin typeface="Calibri Light" panose="020F0302020204030204"/>
            </a:rPr>
            <a:t>Internal Activities</a:t>
          </a:r>
          <a:endParaRPr lang="en-US" dirty="0"/>
        </a:p>
      </dgm:t>
    </dgm:pt>
    <dgm:pt modelId="{617287CB-D562-4CF9-91F5-93170EF9DBC8}" type="parTrans" cxnId="{4F8DFFA6-00D1-4F9A-9CEE-477E11BDB71B}">
      <dgm:prSet/>
      <dgm:spPr/>
    </dgm:pt>
    <dgm:pt modelId="{9376688B-31BF-44ED-923A-D1E90470FBB7}" type="sibTrans" cxnId="{4F8DFFA6-00D1-4F9A-9CEE-477E11BDB71B}">
      <dgm:prSet/>
      <dgm:spPr/>
    </dgm:pt>
    <dgm:pt modelId="{808622A9-DE36-4327-91AB-3C981E162C1B}">
      <dgm:prSet phldrT="[Text]" phldr="0"/>
      <dgm:spPr/>
      <dgm:t>
        <a:bodyPr/>
        <a:lstStyle/>
        <a:p>
          <a:pPr rtl="0"/>
          <a:r>
            <a:rPr lang="en-US" dirty="0">
              <a:latin typeface="Calibri Light" panose="020F0302020204030204"/>
            </a:rPr>
            <a:t>External Activities</a:t>
          </a:r>
          <a:endParaRPr lang="en-US" dirty="0"/>
        </a:p>
      </dgm:t>
    </dgm:pt>
    <dgm:pt modelId="{ACE260B0-B43C-41B3-8B2B-BE1BB26D6E6C}" type="parTrans" cxnId="{418217D7-9544-4E95-B670-2E8050FE74D4}">
      <dgm:prSet/>
      <dgm:spPr/>
    </dgm:pt>
    <dgm:pt modelId="{70E69A5D-166A-4260-A2CA-7A7CE95A7920}" type="sibTrans" cxnId="{418217D7-9544-4E95-B670-2E8050FE74D4}">
      <dgm:prSet/>
      <dgm:spPr/>
    </dgm:pt>
    <dgm:pt modelId="{E1AFA882-091A-41A2-BEEC-37FA9A6F2659}">
      <dgm:prSet phldrT="[Text]" phldr="0"/>
      <dgm:spPr/>
      <dgm:t>
        <a:bodyPr/>
        <a:lstStyle/>
        <a:p>
          <a:pPr rtl="0"/>
          <a:r>
            <a:rPr lang="en-US" dirty="0">
              <a:latin typeface="Calibri Light" panose="020F0302020204030204"/>
            </a:rPr>
            <a:t>General Cost Activities</a:t>
          </a:r>
          <a:endParaRPr lang="en-US" dirty="0"/>
        </a:p>
      </dgm:t>
    </dgm:pt>
    <dgm:pt modelId="{6054402E-58AD-4E38-9246-A72E4064E48E}" type="parTrans" cxnId="{5D7EE619-F76E-4900-BE37-8991FD35140E}">
      <dgm:prSet/>
      <dgm:spPr/>
    </dgm:pt>
    <dgm:pt modelId="{93C7E693-5DCB-45BA-A2B5-33DC6E7378BE}" type="sibTrans" cxnId="{5D7EE619-F76E-4900-BE37-8991FD35140E}">
      <dgm:prSet/>
      <dgm:spPr/>
    </dgm:pt>
    <dgm:pt modelId="{6FD57448-C3D4-4155-8B51-19CBAF30EC16}" type="pres">
      <dgm:prSet presAssocID="{EB84911E-5A37-4F65-8433-DB5A94C9D706}" presName="arrowDiagram" presStyleCnt="0">
        <dgm:presLayoutVars>
          <dgm:chMax val="5"/>
          <dgm:dir/>
          <dgm:resizeHandles val="exact"/>
        </dgm:presLayoutVars>
      </dgm:prSet>
      <dgm:spPr/>
    </dgm:pt>
    <dgm:pt modelId="{3ACDF503-9CF1-4117-B305-578BDB364BE0}" type="pres">
      <dgm:prSet presAssocID="{EB84911E-5A37-4F65-8433-DB5A94C9D706}" presName="arrow" presStyleLbl="bgShp" presStyleIdx="0" presStyleCnt="1"/>
      <dgm:spPr/>
    </dgm:pt>
    <dgm:pt modelId="{01713351-4E48-47F7-8B54-23320915A44D}" type="pres">
      <dgm:prSet presAssocID="{EB84911E-5A37-4F65-8433-DB5A94C9D706}" presName="arrowDiagram3" presStyleCnt="0"/>
      <dgm:spPr/>
    </dgm:pt>
    <dgm:pt modelId="{AEA7DF16-2191-4687-B197-1861B1A34F69}" type="pres">
      <dgm:prSet presAssocID="{7FA86982-C93A-4163-9925-F603762DB170}" presName="bullet3a" presStyleLbl="node1" presStyleIdx="0" presStyleCnt="3"/>
      <dgm:spPr/>
    </dgm:pt>
    <dgm:pt modelId="{7360A540-D1AE-4EA0-BC98-758C46C53340}" type="pres">
      <dgm:prSet presAssocID="{7FA86982-C93A-4163-9925-F603762DB170}" presName="textBox3a" presStyleLbl="revTx" presStyleIdx="0" presStyleCnt="3">
        <dgm:presLayoutVars>
          <dgm:bulletEnabled val="1"/>
        </dgm:presLayoutVars>
      </dgm:prSet>
      <dgm:spPr/>
    </dgm:pt>
    <dgm:pt modelId="{AF1B0C12-939B-47FE-A5D6-1FB9EC896154}" type="pres">
      <dgm:prSet presAssocID="{808622A9-DE36-4327-91AB-3C981E162C1B}" presName="bullet3b" presStyleLbl="node1" presStyleIdx="1" presStyleCnt="3"/>
      <dgm:spPr/>
    </dgm:pt>
    <dgm:pt modelId="{0E1A6D19-6F70-4E78-8484-4713D0DFB068}" type="pres">
      <dgm:prSet presAssocID="{808622A9-DE36-4327-91AB-3C981E162C1B}" presName="textBox3b" presStyleLbl="revTx" presStyleIdx="1" presStyleCnt="3">
        <dgm:presLayoutVars>
          <dgm:bulletEnabled val="1"/>
        </dgm:presLayoutVars>
      </dgm:prSet>
      <dgm:spPr/>
    </dgm:pt>
    <dgm:pt modelId="{EB28A596-AA0E-46C1-9601-41C779A22F6B}" type="pres">
      <dgm:prSet presAssocID="{E1AFA882-091A-41A2-BEEC-37FA9A6F2659}" presName="bullet3c" presStyleLbl="node1" presStyleIdx="2" presStyleCnt="3"/>
      <dgm:spPr/>
    </dgm:pt>
    <dgm:pt modelId="{318E388D-1DFF-430F-BB01-8A3E96314436}" type="pres">
      <dgm:prSet presAssocID="{E1AFA882-091A-41A2-BEEC-37FA9A6F2659}" presName="textBox3c" presStyleLbl="revTx" presStyleIdx="2" presStyleCnt="3">
        <dgm:presLayoutVars>
          <dgm:bulletEnabled val="1"/>
        </dgm:presLayoutVars>
      </dgm:prSet>
      <dgm:spPr/>
    </dgm:pt>
  </dgm:ptLst>
  <dgm:cxnLst>
    <dgm:cxn modelId="{6401A60A-E2D6-4966-BF3C-7DFB9F436D7D}" type="presOf" srcId="{E1AFA882-091A-41A2-BEEC-37FA9A6F2659}" destId="{318E388D-1DFF-430F-BB01-8A3E96314436}" srcOrd="0" destOrd="0" presId="urn:microsoft.com/office/officeart/2005/8/layout/arrow2"/>
    <dgm:cxn modelId="{5D7EE619-F76E-4900-BE37-8991FD35140E}" srcId="{EB84911E-5A37-4F65-8433-DB5A94C9D706}" destId="{E1AFA882-091A-41A2-BEEC-37FA9A6F2659}" srcOrd="2" destOrd="0" parTransId="{6054402E-58AD-4E38-9246-A72E4064E48E}" sibTransId="{93C7E693-5DCB-45BA-A2B5-33DC6E7378BE}"/>
    <dgm:cxn modelId="{C64A816D-9FA3-4F89-A900-78BE504E66B2}" type="presOf" srcId="{808622A9-DE36-4327-91AB-3C981E162C1B}" destId="{0E1A6D19-6F70-4E78-8484-4713D0DFB068}" srcOrd="0" destOrd="0" presId="urn:microsoft.com/office/officeart/2005/8/layout/arrow2"/>
    <dgm:cxn modelId="{DE601094-18DF-4535-9134-C3CE1504ADAF}" type="presOf" srcId="{7FA86982-C93A-4163-9925-F603762DB170}" destId="{7360A540-D1AE-4EA0-BC98-758C46C53340}" srcOrd="0" destOrd="0" presId="urn:microsoft.com/office/officeart/2005/8/layout/arrow2"/>
    <dgm:cxn modelId="{4F8DFFA6-00D1-4F9A-9CEE-477E11BDB71B}" srcId="{EB84911E-5A37-4F65-8433-DB5A94C9D706}" destId="{7FA86982-C93A-4163-9925-F603762DB170}" srcOrd="0" destOrd="0" parTransId="{617287CB-D562-4CF9-91F5-93170EF9DBC8}" sibTransId="{9376688B-31BF-44ED-923A-D1E90470FBB7}"/>
    <dgm:cxn modelId="{1F1580D5-CC49-436A-9121-515C52374B95}" type="presOf" srcId="{EB84911E-5A37-4F65-8433-DB5A94C9D706}" destId="{6FD57448-C3D4-4155-8B51-19CBAF30EC16}" srcOrd="0" destOrd="0" presId="urn:microsoft.com/office/officeart/2005/8/layout/arrow2"/>
    <dgm:cxn modelId="{418217D7-9544-4E95-B670-2E8050FE74D4}" srcId="{EB84911E-5A37-4F65-8433-DB5A94C9D706}" destId="{808622A9-DE36-4327-91AB-3C981E162C1B}" srcOrd="1" destOrd="0" parTransId="{ACE260B0-B43C-41B3-8B2B-BE1BB26D6E6C}" sibTransId="{70E69A5D-166A-4260-A2CA-7A7CE95A7920}"/>
    <dgm:cxn modelId="{35658CD3-5003-4FE0-AADE-C88DCD02CD21}" type="presParOf" srcId="{6FD57448-C3D4-4155-8B51-19CBAF30EC16}" destId="{3ACDF503-9CF1-4117-B305-578BDB364BE0}" srcOrd="0" destOrd="0" presId="urn:microsoft.com/office/officeart/2005/8/layout/arrow2"/>
    <dgm:cxn modelId="{1F580754-6604-44CD-A68D-CAC3022653CB}" type="presParOf" srcId="{6FD57448-C3D4-4155-8B51-19CBAF30EC16}" destId="{01713351-4E48-47F7-8B54-23320915A44D}" srcOrd="1" destOrd="0" presId="urn:microsoft.com/office/officeart/2005/8/layout/arrow2"/>
    <dgm:cxn modelId="{BCF7B754-FB7B-4DD9-8915-FF2F7EADA468}" type="presParOf" srcId="{01713351-4E48-47F7-8B54-23320915A44D}" destId="{AEA7DF16-2191-4687-B197-1861B1A34F69}" srcOrd="0" destOrd="0" presId="urn:microsoft.com/office/officeart/2005/8/layout/arrow2"/>
    <dgm:cxn modelId="{5587721B-5143-4BF4-BAA3-FEF6ECE20784}" type="presParOf" srcId="{01713351-4E48-47F7-8B54-23320915A44D}" destId="{7360A540-D1AE-4EA0-BC98-758C46C53340}" srcOrd="1" destOrd="0" presId="urn:microsoft.com/office/officeart/2005/8/layout/arrow2"/>
    <dgm:cxn modelId="{CACFF305-F143-40E5-B30C-9A794EB42CFD}" type="presParOf" srcId="{01713351-4E48-47F7-8B54-23320915A44D}" destId="{AF1B0C12-939B-47FE-A5D6-1FB9EC896154}" srcOrd="2" destOrd="0" presId="urn:microsoft.com/office/officeart/2005/8/layout/arrow2"/>
    <dgm:cxn modelId="{B2CF7C44-8E1D-4529-8235-DF18F0F9BE28}" type="presParOf" srcId="{01713351-4E48-47F7-8B54-23320915A44D}" destId="{0E1A6D19-6F70-4E78-8484-4713D0DFB068}" srcOrd="3" destOrd="0" presId="urn:microsoft.com/office/officeart/2005/8/layout/arrow2"/>
    <dgm:cxn modelId="{DDB70CEE-EFC9-4979-A73F-8AC494099CA0}" type="presParOf" srcId="{01713351-4E48-47F7-8B54-23320915A44D}" destId="{EB28A596-AA0E-46C1-9601-41C779A22F6B}" srcOrd="4" destOrd="0" presId="urn:microsoft.com/office/officeart/2005/8/layout/arrow2"/>
    <dgm:cxn modelId="{1E58584D-F9AB-4832-957F-2DF68EA6A0F1}" type="presParOf" srcId="{01713351-4E48-47F7-8B54-23320915A44D}" destId="{318E388D-1DFF-430F-BB01-8A3E96314436}"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E947C4-4804-46D3-83FF-26BC6823FAED}" type="doc">
      <dgm:prSet loTypeId="urn:microsoft.com/office/officeart/2005/8/layout/hList6" loCatId="list" qsTypeId="urn:microsoft.com/office/officeart/2005/8/quickstyle/simple3" qsCatId="simple" csTypeId="urn:microsoft.com/office/officeart/2005/8/colors/accent6_1" csCatId="accent6" phldr="1"/>
      <dgm:spPr/>
      <dgm:t>
        <a:bodyPr/>
        <a:lstStyle/>
        <a:p>
          <a:endParaRPr lang="en-US"/>
        </a:p>
      </dgm:t>
    </dgm:pt>
    <dgm:pt modelId="{07876FF8-1963-437E-8E0F-6C4E99D68975}">
      <dgm:prSet phldr="0"/>
      <dgm:spPr/>
      <dgm:t>
        <a:bodyPr/>
        <a:lstStyle/>
        <a:p>
          <a:pPr algn="l" rtl="0"/>
          <a:r>
            <a:rPr lang="en-US" dirty="0"/>
            <a:t>Work elements</a:t>
          </a:r>
          <a:endParaRPr lang="en-US" dirty="0">
            <a:latin typeface="Calibri Light" panose="020F0302020204030204"/>
          </a:endParaRPr>
        </a:p>
      </dgm:t>
    </dgm:pt>
    <dgm:pt modelId="{A3C9BC18-1D4B-4B07-931D-662AE7213E7B}" type="parTrans" cxnId="{03153533-3CA2-4F8C-9947-1F4EA9926BF4}">
      <dgm:prSet/>
      <dgm:spPr/>
    </dgm:pt>
    <dgm:pt modelId="{9D5C7351-17CD-4319-8537-C85E25D58F87}" type="sibTrans" cxnId="{03153533-3CA2-4F8C-9947-1F4EA9926BF4}">
      <dgm:prSet/>
      <dgm:spPr/>
    </dgm:pt>
    <dgm:pt modelId="{0B4959B8-06DC-42BB-9367-B26CCAFB0F39}">
      <dgm:prSet phldr="0"/>
      <dgm:spPr/>
      <dgm:t>
        <a:bodyPr/>
        <a:lstStyle/>
        <a:p>
          <a:pPr algn="l"/>
          <a:r>
            <a:rPr lang="en-US" dirty="0"/>
            <a:t>External Elements</a:t>
          </a:r>
        </a:p>
      </dgm:t>
    </dgm:pt>
    <dgm:pt modelId="{4E3133C4-A849-4B6C-92DD-D36C63D669D2}" type="parTrans" cxnId="{2CD7E549-B7DE-478E-BEAD-9CD8F8C6A063}">
      <dgm:prSet/>
      <dgm:spPr/>
    </dgm:pt>
    <dgm:pt modelId="{BAED2173-B86D-4E32-8B43-A59B82B5A58C}" type="sibTrans" cxnId="{2CD7E549-B7DE-478E-BEAD-9CD8F8C6A063}">
      <dgm:prSet/>
      <dgm:spPr/>
    </dgm:pt>
    <dgm:pt modelId="{CCB62FA5-B2BE-481F-A2C7-DC51054D83CD}">
      <dgm:prSet phldr="0"/>
      <dgm:spPr/>
      <dgm:t>
        <a:bodyPr/>
        <a:lstStyle/>
        <a:p>
          <a:pPr algn="l"/>
          <a:r>
            <a:rPr lang="en-US" dirty="0"/>
            <a:t>General Cost Elements </a:t>
          </a:r>
        </a:p>
      </dgm:t>
    </dgm:pt>
    <dgm:pt modelId="{C919B74E-6E71-48A6-A072-AF445210BA77}" type="parTrans" cxnId="{4B943032-5E4A-43B9-9AAF-6C6B27F68355}">
      <dgm:prSet/>
      <dgm:spPr/>
    </dgm:pt>
    <dgm:pt modelId="{9BA79873-6632-49FE-96FC-FCA199AB7771}" type="sibTrans" cxnId="{4B943032-5E4A-43B9-9AAF-6C6B27F68355}">
      <dgm:prSet/>
      <dgm:spPr/>
    </dgm:pt>
    <dgm:pt modelId="{0E7DBC27-1EC6-4691-B7F9-DF81D603EB91}" type="pres">
      <dgm:prSet presAssocID="{E5E947C4-4804-46D3-83FF-26BC6823FAED}" presName="Name0" presStyleCnt="0">
        <dgm:presLayoutVars>
          <dgm:dir/>
          <dgm:resizeHandles val="exact"/>
        </dgm:presLayoutVars>
      </dgm:prSet>
      <dgm:spPr/>
    </dgm:pt>
    <dgm:pt modelId="{F7B27133-B98D-48AB-A4F7-062207A11A7D}" type="pres">
      <dgm:prSet presAssocID="{07876FF8-1963-437E-8E0F-6C4E99D68975}" presName="node" presStyleLbl="node1" presStyleIdx="0" presStyleCnt="3">
        <dgm:presLayoutVars>
          <dgm:bulletEnabled val="1"/>
        </dgm:presLayoutVars>
      </dgm:prSet>
      <dgm:spPr/>
    </dgm:pt>
    <dgm:pt modelId="{A12ACCBF-2E79-4301-A59A-0C9187FA096E}" type="pres">
      <dgm:prSet presAssocID="{9D5C7351-17CD-4319-8537-C85E25D58F87}" presName="sibTrans" presStyleCnt="0"/>
      <dgm:spPr/>
    </dgm:pt>
    <dgm:pt modelId="{1AC89866-CEC3-4874-B058-529A043DE287}" type="pres">
      <dgm:prSet presAssocID="{0B4959B8-06DC-42BB-9367-B26CCAFB0F39}" presName="node" presStyleLbl="node1" presStyleIdx="1" presStyleCnt="3">
        <dgm:presLayoutVars>
          <dgm:bulletEnabled val="1"/>
        </dgm:presLayoutVars>
      </dgm:prSet>
      <dgm:spPr/>
    </dgm:pt>
    <dgm:pt modelId="{7CCE531F-526F-46AF-9CE4-FEED5D4E802F}" type="pres">
      <dgm:prSet presAssocID="{BAED2173-B86D-4E32-8B43-A59B82B5A58C}" presName="sibTrans" presStyleCnt="0"/>
      <dgm:spPr/>
    </dgm:pt>
    <dgm:pt modelId="{80A117A5-E371-4D6B-9F62-874347F5A4A3}" type="pres">
      <dgm:prSet presAssocID="{CCB62FA5-B2BE-481F-A2C7-DC51054D83CD}" presName="node" presStyleLbl="node1" presStyleIdx="2" presStyleCnt="3">
        <dgm:presLayoutVars>
          <dgm:bulletEnabled val="1"/>
        </dgm:presLayoutVars>
      </dgm:prSet>
      <dgm:spPr/>
    </dgm:pt>
  </dgm:ptLst>
  <dgm:cxnLst>
    <dgm:cxn modelId="{4B943032-5E4A-43B9-9AAF-6C6B27F68355}" srcId="{E5E947C4-4804-46D3-83FF-26BC6823FAED}" destId="{CCB62FA5-B2BE-481F-A2C7-DC51054D83CD}" srcOrd="2" destOrd="0" parTransId="{C919B74E-6E71-48A6-A072-AF445210BA77}" sibTransId="{9BA79873-6632-49FE-96FC-FCA199AB7771}"/>
    <dgm:cxn modelId="{03153533-3CA2-4F8C-9947-1F4EA9926BF4}" srcId="{E5E947C4-4804-46D3-83FF-26BC6823FAED}" destId="{07876FF8-1963-437E-8E0F-6C4E99D68975}" srcOrd="0" destOrd="0" parTransId="{A3C9BC18-1D4B-4B07-931D-662AE7213E7B}" sibTransId="{9D5C7351-17CD-4319-8537-C85E25D58F87}"/>
    <dgm:cxn modelId="{2CD7E549-B7DE-478E-BEAD-9CD8F8C6A063}" srcId="{E5E947C4-4804-46D3-83FF-26BC6823FAED}" destId="{0B4959B8-06DC-42BB-9367-B26CCAFB0F39}" srcOrd="1" destOrd="0" parTransId="{4E3133C4-A849-4B6C-92DD-D36C63D669D2}" sibTransId="{BAED2173-B86D-4E32-8B43-A59B82B5A58C}"/>
    <dgm:cxn modelId="{427F536F-FDA0-45AF-8C8C-53215DA0A62B}" type="presOf" srcId="{0B4959B8-06DC-42BB-9367-B26CCAFB0F39}" destId="{1AC89866-CEC3-4874-B058-529A043DE287}" srcOrd="0" destOrd="0" presId="urn:microsoft.com/office/officeart/2005/8/layout/hList6"/>
    <dgm:cxn modelId="{1468C57B-1550-45EC-9922-351F479EE7F1}" type="presOf" srcId="{07876FF8-1963-437E-8E0F-6C4E99D68975}" destId="{F7B27133-B98D-48AB-A4F7-062207A11A7D}" srcOrd="0" destOrd="0" presId="urn:microsoft.com/office/officeart/2005/8/layout/hList6"/>
    <dgm:cxn modelId="{B6F02AC7-0C52-49E7-8DBC-14C11393B76C}" type="presOf" srcId="{E5E947C4-4804-46D3-83FF-26BC6823FAED}" destId="{0E7DBC27-1EC6-4691-B7F9-DF81D603EB91}" srcOrd="0" destOrd="0" presId="urn:microsoft.com/office/officeart/2005/8/layout/hList6"/>
    <dgm:cxn modelId="{A1E2FAF4-3CDA-4DF2-B2EE-F82A0E17DDF1}" type="presOf" srcId="{CCB62FA5-B2BE-481F-A2C7-DC51054D83CD}" destId="{80A117A5-E371-4D6B-9F62-874347F5A4A3}" srcOrd="0" destOrd="0" presId="urn:microsoft.com/office/officeart/2005/8/layout/hList6"/>
    <dgm:cxn modelId="{42A1217A-9815-4BC3-8D94-535A317AF8D7}" type="presParOf" srcId="{0E7DBC27-1EC6-4691-B7F9-DF81D603EB91}" destId="{F7B27133-B98D-48AB-A4F7-062207A11A7D}" srcOrd="0" destOrd="0" presId="urn:microsoft.com/office/officeart/2005/8/layout/hList6"/>
    <dgm:cxn modelId="{ADAEAF34-B0DF-4F6B-A5D1-1EB8074E5BD9}" type="presParOf" srcId="{0E7DBC27-1EC6-4691-B7F9-DF81D603EB91}" destId="{A12ACCBF-2E79-4301-A59A-0C9187FA096E}" srcOrd="1" destOrd="0" presId="urn:microsoft.com/office/officeart/2005/8/layout/hList6"/>
    <dgm:cxn modelId="{9BFA84DA-A90E-44B0-BA33-BDD4838E885D}" type="presParOf" srcId="{0E7DBC27-1EC6-4691-B7F9-DF81D603EB91}" destId="{1AC89866-CEC3-4874-B058-529A043DE287}" srcOrd="2" destOrd="0" presId="urn:microsoft.com/office/officeart/2005/8/layout/hList6"/>
    <dgm:cxn modelId="{C1960ADA-3C27-411E-8AAC-81F5A2BEC6BD}" type="presParOf" srcId="{0E7DBC27-1EC6-4691-B7F9-DF81D603EB91}" destId="{7CCE531F-526F-46AF-9CE4-FEED5D4E802F}" srcOrd="3" destOrd="0" presId="urn:microsoft.com/office/officeart/2005/8/layout/hList6"/>
    <dgm:cxn modelId="{048BBB66-913F-4FFF-9691-0C12E9DEA45F}" type="presParOf" srcId="{0E7DBC27-1EC6-4691-B7F9-DF81D603EB91}" destId="{80A117A5-E371-4D6B-9F62-874347F5A4A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C467F-CB1E-4308-B03E-AA4376F9C9F7}">
      <dsp:nvSpPr>
        <dsp:cNvPr id="0" name=""/>
        <dsp:cNvSpPr/>
      </dsp:nvSpPr>
      <dsp:spPr>
        <a:xfrm>
          <a:off x="908358" y="885"/>
          <a:ext cx="4665229" cy="4665229"/>
        </a:xfrm>
        <a:prstGeom prst="ellips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9690" tIns="59690" rIns="59690" bIns="59690" numCol="1" spcCol="1270" anchor="ctr" anchorCtr="0">
          <a:noAutofit/>
        </a:bodyPr>
        <a:lstStyle/>
        <a:p>
          <a:pPr marL="0" lvl="0" indent="0" algn="ctr" defTabSz="2089150" rtl="0">
            <a:lnSpc>
              <a:spcPct val="90000"/>
            </a:lnSpc>
            <a:spcBef>
              <a:spcPct val="0"/>
            </a:spcBef>
            <a:spcAft>
              <a:spcPct val="35000"/>
            </a:spcAft>
            <a:buNone/>
          </a:pPr>
          <a:r>
            <a:rPr lang="en-US" sz="4700" kern="1200" dirty="0">
              <a:latin typeface="Arial"/>
              <a:cs typeface="Arial"/>
            </a:rPr>
            <a:t>Introduction to SAP Functional ERP Modules</a:t>
          </a:r>
        </a:p>
      </dsp:txBody>
      <dsp:txXfrm>
        <a:off x="1591565" y="684092"/>
        <a:ext cx="3298815" cy="32988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BD8E7-E6A3-4796-8443-8ECD0DECA5D9}">
      <dsp:nvSpPr>
        <dsp:cNvPr id="0" name=""/>
        <dsp:cNvSpPr/>
      </dsp:nvSpPr>
      <dsp:spPr>
        <a:xfrm>
          <a:off x="405" y="835109"/>
          <a:ext cx="1746865" cy="2096238"/>
        </a:xfrm>
        <a:prstGeom prst="roundRect">
          <a:avLst>
            <a:gd name="adj" fmla="val 500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rtl="0">
            <a:lnSpc>
              <a:spcPct val="90000"/>
            </a:lnSpc>
            <a:spcBef>
              <a:spcPct val="0"/>
            </a:spcBef>
            <a:spcAft>
              <a:spcPct val="35000"/>
            </a:spcAft>
            <a:buNone/>
          </a:pPr>
          <a:endParaRPr lang="en-US" sz="2000" kern="1200" dirty="0">
            <a:latin typeface="Calibri Light" panose="020F0302020204030204"/>
          </a:endParaRPr>
        </a:p>
      </dsp:txBody>
      <dsp:txXfrm rot="16200000">
        <a:off x="-684365" y="1519880"/>
        <a:ext cx="1718915" cy="349373"/>
      </dsp:txXfrm>
    </dsp:sp>
    <dsp:sp modelId="{8E5A8F4A-1599-465C-B514-084ECDD85CDF}">
      <dsp:nvSpPr>
        <dsp:cNvPr id="0" name=""/>
        <dsp:cNvSpPr/>
      </dsp:nvSpPr>
      <dsp:spPr>
        <a:xfrm>
          <a:off x="349778" y="835109"/>
          <a:ext cx="1301414" cy="2096238"/>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kern="1200" dirty="0"/>
            <a:t>Trigger predefined functions in network activities.</a:t>
          </a:r>
        </a:p>
      </dsp:txBody>
      <dsp:txXfrm>
        <a:off x="349778" y="835109"/>
        <a:ext cx="1301414" cy="2096238"/>
      </dsp:txXfrm>
    </dsp:sp>
    <dsp:sp modelId="{4AC7012E-98D7-4DC1-9809-A45493E80D23}">
      <dsp:nvSpPr>
        <dsp:cNvPr id="0" name=""/>
        <dsp:cNvSpPr/>
      </dsp:nvSpPr>
      <dsp:spPr>
        <a:xfrm>
          <a:off x="1808411" y="835109"/>
          <a:ext cx="1746865" cy="2096238"/>
        </a:xfrm>
        <a:prstGeom prst="roundRect">
          <a:avLst>
            <a:gd name="adj" fmla="val 5000"/>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dirty="0">
            <a:latin typeface="Calibri Light" panose="020F0302020204030204"/>
          </a:endParaRPr>
        </a:p>
      </dsp:txBody>
      <dsp:txXfrm rot="16200000">
        <a:off x="1123640" y="1519880"/>
        <a:ext cx="1718915" cy="349373"/>
      </dsp:txXfrm>
    </dsp:sp>
    <dsp:sp modelId="{EA120B22-DC9C-4E2F-B477-83C0F5C4ABAD}">
      <dsp:nvSpPr>
        <dsp:cNvPr id="0" name=""/>
        <dsp:cNvSpPr/>
      </dsp:nvSpPr>
      <dsp:spPr>
        <a:xfrm rot="5400000">
          <a:off x="1663198" y="2500147"/>
          <a:ext cx="307894" cy="262029"/>
        </a:xfrm>
        <a:prstGeom prst="flowChartExtract">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932A2DD-A099-46AF-8175-5CDBB27EA57D}">
      <dsp:nvSpPr>
        <dsp:cNvPr id="0" name=""/>
        <dsp:cNvSpPr/>
      </dsp:nvSpPr>
      <dsp:spPr>
        <a:xfrm>
          <a:off x="2157784" y="835109"/>
          <a:ext cx="1301414" cy="2096238"/>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rtl="0">
            <a:lnSpc>
              <a:spcPct val="90000"/>
            </a:lnSpc>
            <a:spcBef>
              <a:spcPct val="0"/>
            </a:spcBef>
            <a:spcAft>
              <a:spcPct val="35000"/>
            </a:spcAft>
            <a:buNone/>
          </a:pPr>
          <a:r>
            <a:rPr lang="en-US" sz="2200" kern="1200" dirty="0"/>
            <a:t>Carry out earned value analysis.</a:t>
          </a:r>
        </a:p>
      </dsp:txBody>
      <dsp:txXfrm>
        <a:off x="2157784" y="835109"/>
        <a:ext cx="1301414" cy="2096238"/>
      </dsp:txXfrm>
    </dsp:sp>
    <dsp:sp modelId="{A3E5C6FD-8886-48F1-BE91-6F1D2AE3D8E8}">
      <dsp:nvSpPr>
        <dsp:cNvPr id="0" name=""/>
        <dsp:cNvSpPr/>
      </dsp:nvSpPr>
      <dsp:spPr>
        <a:xfrm>
          <a:off x="3616416" y="835109"/>
          <a:ext cx="1746865" cy="2096238"/>
        </a:xfrm>
        <a:prstGeom prst="roundRect">
          <a:avLst>
            <a:gd name="adj" fmla="val 5000"/>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dirty="0"/>
        </a:p>
      </dsp:txBody>
      <dsp:txXfrm rot="16200000">
        <a:off x="2931645" y="1519880"/>
        <a:ext cx="1718915" cy="349373"/>
      </dsp:txXfrm>
    </dsp:sp>
    <dsp:sp modelId="{A017D619-62AB-4E83-A585-7A756F90C235}">
      <dsp:nvSpPr>
        <dsp:cNvPr id="0" name=""/>
        <dsp:cNvSpPr/>
      </dsp:nvSpPr>
      <dsp:spPr>
        <a:xfrm rot="5400000">
          <a:off x="3471203" y="2500147"/>
          <a:ext cx="307894" cy="262029"/>
        </a:xfrm>
        <a:prstGeom prst="flowChartExtract">
          <a:avLst/>
        </a:prstGeom>
        <a:solidFill>
          <a:schemeClr val="lt1">
            <a:hueOff val="0"/>
            <a:satOff val="0"/>
            <a:lumOff val="0"/>
            <a:alphaOff val="0"/>
          </a:schemeClr>
        </a:solidFill>
        <a:ln w="6350" cap="flat" cmpd="sng" algn="ctr">
          <a:solidFill>
            <a:schemeClr val="accent6">
              <a:shade val="80000"/>
              <a:hueOff val="321280"/>
              <a:satOff val="-12909"/>
              <a:lumOff val="27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24312E-9F65-4612-B6BF-847F7D35CCD6}">
      <dsp:nvSpPr>
        <dsp:cNvPr id="0" name=""/>
        <dsp:cNvSpPr/>
      </dsp:nvSpPr>
      <dsp:spPr>
        <a:xfrm>
          <a:off x="3965789" y="835109"/>
          <a:ext cx="1301414" cy="2096238"/>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rtl="0">
            <a:lnSpc>
              <a:spcPct val="90000"/>
            </a:lnSpc>
            <a:spcBef>
              <a:spcPct val="0"/>
            </a:spcBef>
            <a:spcAft>
              <a:spcPct val="35000"/>
            </a:spcAft>
            <a:buNone/>
          </a:pPr>
          <a:r>
            <a:rPr lang="en-US" sz="2200" kern="1200" dirty="0"/>
            <a:t>Determine dates in billing plan for sales orders. </a:t>
          </a:r>
          <a:endParaRPr lang="en-US" sz="2200" kern="1200" dirty="0">
            <a:latin typeface="Calibri Light" panose="020F0302020204030204"/>
          </a:endParaRPr>
        </a:p>
      </dsp:txBody>
      <dsp:txXfrm>
        <a:off x="3965789" y="835109"/>
        <a:ext cx="1301414" cy="20962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C58B-081C-4B46-92A1-E969A5A3FB36}">
      <dsp:nvSpPr>
        <dsp:cNvPr id="0" name=""/>
        <dsp:cNvSpPr/>
      </dsp:nvSpPr>
      <dsp:spPr>
        <a:xfrm>
          <a:off x="2857994" y="990"/>
          <a:ext cx="4286991" cy="785704"/>
        </a:xfrm>
        <a:prstGeom prst="rightArrow">
          <a:avLst>
            <a:gd name="adj1" fmla="val 75000"/>
            <a:gd name="adj2" fmla="val 5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latin typeface="Arial"/>
              <a:cs typeface="Arial"/>
            </a:rPr>
            <a:t>An activity does not start until the preceding activity is completed.</a:t>
          </a:r>
        </a:p>
      </dsp:txBody>
      <dsp:txXfrm>
        <a:off x="2857994" y="99203"/>
        <a:ext cx="3992352" cy="589278"/>
      </dsp:txXfrm>
    </dsp:sp>
    <dsp:sp modelId="{1F01FE07-EB13-43D7-9A2F-E9D07B3CEC02}">
      <dsp:nvSpPr>
        <dsp:cNvPr id="0" name=""/>
        <dsp:cNvSpPr/>
      </dsp:nvSpPr>
      <dsp:spPr>
        <a:xfrm>
          <a:off x="0" y="990"/>
          <a:ext cx="2857994" cy="78570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b="1" kern="1200" dirty="0">
              <a:latin typeface="Arial"/>
              <a:cs typeface="Arial"/>
            </a:rPr>
            <a:t>FS Relationship:</a:t>
          </a:r>
          <a:endParaRPr lang="en-US" sz="2500" kern="1200" dirty="0">
            <a:latin typeface="Arial"/>
            <a:cs typeface="Arial"/>
          </a:endParaRPr>
        </a:p>
      </dsp:txBody>
      <dsp:txXfrm>
        <a:off x="38355" y="39345"/>
        <a:ext cx="2781284" cy="708994"/>
      </dsp:txXfrm>
    </dsp:sp>
    <dsp:sp modelId="{6C248163-99DC-4979-B981-919ECA1BC4E4}">
      <dsp:nvSpPr>
        <dsp:cNvPr id="0" name=""/>
        <dsp:cNvSpPr/>
      </dsp:nvSpPr>
      <dsp:spPr>
        <a:xfrm>
          <a:off x="2857994" y="865265"/>
          <a:ext cx="4286991" cy="785704"/>
        </a:xfrm>
        <a:prstGeom prst="rightArrow">
          <a:avLst>
            <a:gd name="adj1" fmla="val 75000"/>
            <a:gd name="adj2" fmla="val 5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latin typeface="Arial"/>
              <a:cs typeface="Arial"/>
            </a:rPr>
            <a:t>An activity cannot start unless another activity has started.</a:t>
          </a:r>
        </a:p>
      </dsp:txBody>
      <dsp:txXfrm>
        <a:off x="2857994" y="963478"/>
        <a:ext cx="3992352" cy="589278"/>
      </dsp:txXfrm>
    </dsp:sp>
    <dsp:sp modelId="{C3065493-655B-405C-98FB-76F32913CB33}">
      <dsp:nvSpPr>
        <dsp:cNvPr id="0" name=""/>
        <dsp:cNvSpPr/>
      </dsp:nvSpPr>
      <dsp:spPr>
        <a:xfrm>
          <a:off x="0" y="865265"/>
          <a:ext cx="2857994" cy="78570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b="1" kern="1200" dirty="0">
              <a:latin typeface="Arial"/>
              <a:cs typeface="Arial"/>
            </a:rPr>
            <a:t>SS Relationship</a:t>
          </a:r>
          <a:endParaRPr lang="en-US" sz="2500" kern="1200" dirty="0">
            <a:latin typeface="Arial"/>
            <a:cs typeface="Arial"/>
          </a:endParaRPr>
        </a:p>
      </dsp:txBody>
      <dsp:txXfrm>
        <a:off x="38355" y="903620"/>
        <a:ext cx="2781284" cy="708994"/>
      </dsp:txXfrm>
    </dsp:sp>
    <dsp:sp modelId="{731ABC68-9C87-4A73-BC87-96FCEAE7B848}">
      <dsp:nvSpPr>
        <dsp:cNvPr id="0" name=""/>
        <dsp:cNvSpPr/>
      </dsp:nvSpPr>
      <dsp:spPr>
        <a:xfrm>
          <a:off x="2857994" y="1729539"/>
          <a:ext cx="4286991" cy="785704"/>
        </a:xfrm>
        <a:prstGeom prst="rightArrow">
          <a:avLst>
            <a:gd name="adj1" fmla="val 75000"/>
            <a:gd name="adj2" fmla="val 5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Arial"/>
              <a:cs typeface="Arial"/>
            </a:rPr>
            <a:t>An activity cannot be completed until another activity has been completed.</a:t>
          </a:r>
          <a:endParaRPr lang="en-US" sz="1700" b="1" kern="1200" dirty="0">
            <a:latin typeface="Arial"/>
            <a:cs typeface="Arial"/>
          </a:endParaRPr>
        </a:p>
      </dsp:txBody>
      <dsp:txXfrm>
        <a:off x="2857994" y="1827752"/>
        <a:ext cx="3992352" cy="589278"/>
      </dsp:txXfrm>
    </dsp:sp>
    <dsp:sp modelId="{63C90C12-2D73-442D-A567-A741E6CE0587}">
      <dsp:nvSpPr>
        <dsp:cNvPr id="0" name=""/>
        <dsp:cNvSpPr/>
      </dsp:nvSpPr>
      <dsp:spPr>
        <a:xfrm>
          <a:off x="0" y="1729539"/>
          <a:ext cx="2857994" cy="78570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b="1" kern="1200" dirty="0">
              <a:latin typeface="Arial"/>
              <a:cs typeface="Arial"/>
            </a:rPr>
            <a:t>FF Relationship</a:t>
          </a:r>
        </a:p>
      </dsp:txBody>
      <dsp:txXfrm>
        <a:off x="38355" y="1767894"/>
        <a:ext cx="2781284" cy="708994"/>
      </dsp:txXfrm>
    </dsp:sp>
    <dsp:sp modelId="{0AC017F5-D225-45D6-A3B4-8C01F529E583}">
      <dsp:nvSpPr>
        <dsp:cNvPr id="0" name=""/>
        <dsp:cNvSpPr/>
      </dsp:nvSpPr>
      <dsp:spPr>
        <a:xfrm>
          <a:off x="2857994" y="2593814"/>
          <a:ext cx="4286991" cy="785704"/>
        </a:xfrm>
        <a:prstGeom prst="rightArrow">
          <a:avLst>
            <a:gd name="adj1" fmla="val 75000"/>
            <a:gd name="adj2" fmla="val 5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Arial"/>
              <a:cs typeface="Arial"/>
            </a:rPr>
            <a:t>An activity cannot be completed until another succeeding activity has stared. </a:t>
          </a:r>
          <a:endParaRPr lang="en-US" sz="1700" b="1" kern="1200" dirty="0">
            <a:latin typeface="Arial"/>
            <a:cs typeface="Arial"/>
          </a:endParaRPr>
        </a:p>
      </dsp:txBody>
      <dsp:txXfrm>
        <a:off x="2857994" y="2692027"/>
        <a:ext cx="3992352" cy="589278"/>
      </dsp:txXfrm>
    </dsp:sp>
    <dsp:sp modelId="{DC69BBB5-F02D-4966-9D62-5B2244E42C9A}">
      <dsp:nvSpPr>
        <dsp:cNvPr id="0" name=""/>
        <dsp:cNvSpPr/>
      </dsp:nvSpPr>
      <dsp:spPr>
        <a:xfrm>
          <a:off x="0" y="2593814"/>
          <a:ext cx="2857994" cy="78570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b="1" kern="1200" dirty="0">
              <a:latin typeface="Arial"/>
              <a:cs typeface="Arial"/>
            </a:rPr>
            <a:t>SF Relationship</a:t>
          </a:r>
        </a:p>
      </dsp:txBody>
      <dsp:txXfrm>
        <a:off x="38355" y="2632169"/>
        <a:ext cx="2781284" cy="7089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CF1F6-AB55-4CD9-AC27-AC7C0246EEA0}">
      <dsp:nvSpPr>
        <dsp:cNvPr id="0" name=""/>
        <dsp:cNvSpPr/>
      </dsp:nvSpPr>
      <dsp:spPr>
        <a:xfrm>
          <a:off x="558" y="414002"/>
          <a:ext cx="2176611" cy="1305966"/>
        </a:xfrm>
        <a:prstGeom prst="rect">
          <a:avLst/>
        </a:prstGeom>
        <a:gradFill rotWithShape="0">
          <a:gsLst>
            <a:gs pos="0">
              <a:schemeClr val="accent4">
                <a:alpha val="90000"/>
                <a:hueOff val="0"/>
                <a:satOff val="0"/>
                <a:lumOff val="0"/>
                <a:alphaOff val="0"/>
                <a:lumMod val="110000"/>
                <a:satMod val="105000"/>
                <a:tint val="67000"/>
              </a:schemeClr>
            </a:gs>
            <a:gs pos="50000">
              <a:schemeClr val="accent4">
                <a:alpha val="90000"/>
                <a:hueOff val="0"/>
                <a:satOff val="0"/>
                <a:lumOff val="0"/>
                <a:alphaOff val="0"/>
                <a:lumMod val="105000"/>
                <a:satMod val="103000"/>
                <a:tint val="73000"/>
              </a:schemeClr>
            </a:gs>
            <a:gs pos="100000">
              <a:schemeClr val="accent4">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 work </a:t>
          </a:r>
          <a:r>
            <a:rPr lang="en-US" sz="2100" kern="1200" dirty="0" err="1"/>
            <a:t>centre</a:t>
          </a:r>
          <a:r>
            <a:rPr lang="en-US" sz="2100" kern="1200" dirty="0"/>
            <a:t> where the activity was carried out.</a:t>
          </a:r>
          <a:endParaRPr lang="en-US" sz="2100" kern="1200" dirty="0">
            <a:latin typeface="Calibri Light" panose="020F0302020204030204"/>
          </a:endParaRPr>
        </a:p>
      </dsp:txBody>
      <dsp:txXfrm>
        <a:off x="558" y="414002"/>
        <a:ext cx="2176611" cy="1305966"/>
      </dsp:txXfrm>
    </dsp:sp>
    <dsp:sp modelId="{4EF61991-77E3-461C-8952-7FC90023AEE8}">
      <dsp:nvSpPr>
        <dsp:cNvPr id="0" name=""/>
        <dsp:cNvSpPr/>
      </dsp:nvSpPr>
      <dsp:spPr>
        <a:xfrm>
          <a:off x="2394830" y="414002"/>
          <a:ext cx="2176611" cy="1305966"/>
        </a:xfrm>
        <a:prstGeom prst="rect">
          <a:avLst/>
        </a:prstGeom>
        <a:gradFill rotWithShape="0">
          <a:gsLst>
            <a:gs pos="0">
              <a:schemeClr val="accent4">
                <a:alpha val="90000"/>
                <a:hueOff val="0"/>
                <a:satOff val="0"/>
                <a:lumOff val="0"/>
                <a:alphaOff val="-13333"/>
                <a:lumMod val="110000"/>
                <a:satMod val="105000"/>
                <a:tint val="67000"/>
              </a:schemeClr>
            </a:gs>
            <a:gs pos="50000">
              <a:schemeClr val="accent4">
                <a:alpha val="90000"/>
                <a:hueOff val="0"/>
                <a:satOff val="0"/>
                <a:lumOff val="0"/>
                <a:alphaOff val="-13333"/>
                <a:lumMod val="105000"/>
                <a:satMod val="103000"/>
                <a:tint val="73000"/>
              </a:schemeClr>
            </a:gs>
            <a:gs pos="100000">
              <a:schemeClr val="accent4">
                <a:alpha val="90000"/>
                <a:hueOff val="0"/>
                <a:satOff val="0"/>
                <a:lumOff val="0"/>
                <a:alphaOff val="-13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person who carried out this activity.</a:t>
          </a:r>
        </a:p>
      </dsp:txBody>
      <dsp:txXfrm>
        <a:off x="2394830" y="414002"/>
        <a:ext cx="2176611" cy="1305966"/>
      </dsp:txXfrm>
    </dsp:sp>
    <dsp:sp modelId="{053DF0BA-29CD-4E89-A149-35282DB8B9CA}">
      <dsp:nvSpPr>
        <dsp:cNvPr id="0" name=""/>
        <dsp:cNvSpPr/>
      </dsp:nvSpPr>
      <dsp:spPr>
        <a:xfrm>
          <a:off x="558" y="1937630"/>
          <a:ext cx="2176611" cy="1305966"/>
        </a:xfrm>
        <a:prstGeom prst="rect">
          <a:avLst/>
        </a:prstGeom>
        <a:gradFill rotWithShape="0">
          <a:gsLst>
            <a:gs pos="0">
              <a:schemeClr val="accent4">
                <a:alpha val="90000"/>
                <a:hueOff val="0"/>
                <a:satOff val="0"/>
                <a:lumOff val="0"/>
                <a:alphaOff val="-26667"/>
                <a:lumMod val="110000"/>
                <a:satMod val="105000"/>
                <a:tint val="67000"/>
              </a:schemeClr>
            </a:gs>
            <a:gs pos="50000">
              <a:schemeClr val="accent4">
                <a:alpha val="90000"/>
                <a:hueOff val="0"/>
                <a:satOff val="0"/>
                <a:lumOff val="0"/>
                <a:alphaOff val="-26667"/>
                <a:lumMod val="105000"/>
                <a:satMod val="103000"/>
                <a:tint val="73000"/>
              </a:schemeClr>
            </a:gs>
            <a:gs pos="100000">
              <a:schemeClr val="accent4">
                <a:alpha val="90000"/>
                <a:hueOff val="0"/>
                <a:satOff val="0"/>
                <a:lumOff val="0"/>
                <a:alphaOff val="-26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yield and scrap produced in an activity.</a:t>
          </a:r>
        </a:p>
      </dsp:txBody>
      <dsp:txXfrm>
        <a:off x="558" y="1937630"/>
        <a:ext cx="2176611" cy="1305966"/>
      </dsp:txXfrm>
    </dsp:sp>
    <dsp:sp modelId="{FB8871A5-E6FC-4EE4-ACA6-9C9E3A4B11E3}">
      <dsp:nvSpPr>
        <dsp:cNvPr id="0" name=""/>
        <dsp:cNvSpPr/>
      </dsp:nvSpPr>
      <dsp:spPr>
        <a:xfrm>
          <a:off x="2394830" y="1937630"/>
          <a:ext cx="2176611" cy="1305966"/>
        </a:xfrm>
        <a:prstGeom prst="rect">
          <a:avLst/>
        </a:prstGeom>
        <a:gradFill rotWithShape="0">
          <a:gsLst>
            <a:gs pos="0">
              <a:schemeClr val="accent4">
                <a:alpha val="90000"/>
                <a:hueOff val="0"/>
                <a:satOff val="0"/>
                <a:lumOff val="0"/>
                <a:alphaOff val="-40000"/>
                <a:lumMod val="110000"/>
                <a:satMod val="105000"/>
                <a:tint val="67000"/>
              </a:schemeClr>
            </a:gs>
            <a:gs pos="50000">
              <a:schemeClr val="accent4">
                <a:alpha val="90000"/>
                <a:hueOff val="0"/>
                <a:satOff val="0"/>
                <a:lumOff val="0"/>
                <a:alphaOff val="-40000"/>
                <a:lumMod val="105000"/>
                <a:satMod val="103000"/>
                <a:tint val="73000"/>
              </a:schemeClr>
            </a:gs>
            <a:gs pos="100000">
              <a:schemeClr val="accent4">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actual values for the duration and dates. </a:t>
          </a:r>
        </a:p>
      </dsp:txBody>
      <dsp:txXfrm>
        <a:off x="2394830" y="1937630"/>
        <a:ext cx="2176611" cy="13059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11EBF-63F7-4A6D-817F-253CF313BC39}">
      <dsp:nvSpPr>
        <dsp:cNvPr id="0" name=""/>
        <dsp:cNvSpPr/>
      </dsp:nvSpPr>
      <dsp:spPr>
        <a:xfrm>
          <a:off x="0" y="271755"/>
          <a:ext cx="4661065" cy="889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Arial"/>
              <a:cs typeface="Arial"/>
            </a:rPr>
            <a:t>Quality Planning</a:t>
          </a:r>
        </a:p>
      </dsp:txBody>
      <dsp:txXfrm>
        <a:off x="43407" y="315162"/>
        <a:ext cx="4574251" cy="802386"/>
      </dsp:txXfrm>
    </dsp:sp>
    <dsp:sp modelId="{4B8658E5-CC23-4F2D-B969-2F045F5FC5B2}">
      <dsp:nvSpPr>
        <dsp:cNvPr id="0" name=""/>
        <dsp:cNvSpPr/>
      </dsp:nvSpPr>
      <dsp:spPr>
        <a:xfrm>
          <a:off x="0" y="1270395"/>
          <a:ext cx="4661065" cy="889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Arial"/>
              <a:cs typeface="Arial"/>
            </a:rPr>
            <a:t>Quality Notifications</a:t>
          </a:r>
        </a:p>
      </dsp:txBody>
      <dsp:txXfrm>
        <a:off x="43407" y="1313802"/>
        <a:ext cx="4574251" cy="802386"/>
      </dsp:txXfrm>
    </dsp:sp>
    <dsp:sp modelId="{8661C6A3-2D49-4E30-96F9-6DCF122B441C}">
      <dsp:nvSpPr>
        <dsp:cNvPr id="0" name=""/>
        <dsp:cNvSpPr/>
      </dsp:nvSpPr>
      <dsp:spPr>
        <a:xfrm>
          <a:off x="0" y="2269035"/>
          <a:ext cx="4661065" cy="889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Arial"/>
              <a:cs typeface="Arial"/>
            </a:rPr>
            <a:t>Quality Inspection</a:t>
          </a:r>
        </a:p>
      </dsp:txBody>
      <dsp:txXfrm>
        <a:off x="43407" y="2312442"/>
        <a:ext cx="4574251" cy="8023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4AD-2ACE-4368-9019-027CC560984B}">
      <dsp:nvSpPr>
        <dsp:cNvPr id="0" name=""/>
        <dsp:cNvSpPr/>
      </dsp:nvSpPr>
      <dsp:spPr>
        <a:xfrm>
          <a:off x="0" y="716039"/>
          <a:ext cx="4572000" cy="554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58B58-E64F-4362-95A9-695FED655FC5}">
      <dsp:nvSpPr>
        <dsp:cNvPr id="0" name=""/>
        <dsp:cNvSpPr/>
      </dsp:nvSpPr>
      <dsp:spPr>
        <a:xfrm>
          <a:off x="228600" y="391319"/>
          <a:ext cx="3200400" cy="649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977900" rtl="0">
            <a:lnSpc>
              <a:spcPct val="90000"/>
            </a:lnSpc>
            <a:spcBef>
              <a:spcPct val="0"/>
            </a:spcBef>
            <a:spcAft>
              <a:spcPct val="35000"/>
            </a:spcAft>
            <a:buNone/>
          </a:pPr>
          <a:r>
            <a:rPr lang="en-US" sz="2200" b="1" kern="1200" dirty="0"/>
            <a:t>Material Defects Report</a:t>
          </a:r>
          <a:r>
            <a:rPr lang="en-US" sz="2200" b="1" kern="1200" dirty="0">
              <a:latin typeface="Calibri Light" panose="020F0302020204030204"/>
            </a:rPr>
            <a:t> </a:t>
          </a:r>
          <a:endParaRPr lang="en-US" sz="2200" kern="1200">
            <a:latin typeface="Calibri Light" panose="020F0302020204030204"/>
          </a:endParaRPr>
        </a:p>
      </dsp:txBody>
      <dsp:txXfrm>
        <a:off x="260303" y="423022"/>
        <a:ext cx="3136994" cy="586034"/>
      </dsp:txXfrm>
    </dsp:sp>
    <dsp:sp modelId="{FB33F019-8DC2-4491-9DE1-5DEF74E9E3F6}">
      <dsp:nvSpPr>
        <dsp:cNvPr id="0" name=""/>
        <dsp:cNvSpPr/>
      </dsp:nvSpPr>
      <dsp:spPr>
        <a:xfrm>
          <a:off x="0" y="1713959"/>
          <a:ext cx="4572000" cy="554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44A95-C199-46B2-B689-366394076CC5}">
      <dsp:nvSpPr>
        <dsp:cNvPr id="0" name=""/>
        <dsp:cNvSpPr/>
      </dsp:nvSpPr>
      <dsp:spPr>
        <a:xfrm>
          <a:off x="228600" y="1389239"/>
          <a:ext cx="3200400" cy="6494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977900" rtl="0">
            <a:lnSpc>
              <a:spcPct val="90000"/>
            </a:lnSpc>
            <a:spcBef>
              <a:spcPct val="0"/>
            </a:spcBef>
            <a:spcAft>
              <a:spcPct val="35000"/>
            </a:spcAft>
            <a:buNone/>
          </a:pPr>
          <a:r>
            <a:rPr lang="en-US" sz="2200" b="1" kern="1200" dirty="0"/>
            <a:t>Vendor Defect Report </a:t>
          </a:r>
          <a:endParaRPr lang="en-US" sz="2200" kern="1200" dirty="0">
            <a:latin typeface="Calibri Light" panose="020F0302020204030204"/>
          </a:endParaRPr>
        </a:p>
      </dsp:txBody>
      <dsp:txXfrm>
        <a:off x="260303" y="1420942"/>
        <a:ext cx="3136994" cy="586034"/>
      </dsp:txXfrm>
    </dsp:sp>
    <dsp:sp modelId="{32EA222C-DF3B-405B-B24B-171F8B8283FF}">
      <dsp:nvSpPr>
        <dsp:cNvPr id="0" name=""/>
        <dsp:cNvSpPr/>
      </dsp:nvSpPr>
      <dsp:spPr>
        <a:xfrm>
          <a:off x="0" y="2711880"/>
          <a:ext cx="4572000" cy="554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58D3CD-C904-45C9-93A8-5DC531CCCC31}">
      <dsp:nvSpPr>
        <dsp:cNvPr id="0" name=""/>
        <dsp:cNvSpPr/>
      </dsp:nvSpPr>
      <dsp:spPr>
        <a:xfrm>
          <a:off x="228600" y="2387159"/>
          <a:ext cx="3200400" cy="649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977900" rtl="0">
            <a:lnSpc>
              <a:spcPct val="90000"/>
            </a:lnSpc>
            <a:spcBef>
              <a:spcPct val="0"/>
            </a:spcBef>
            <a:spcAft>
              <a:spcPct val="35000"/>
            </a:spcAft>
            <a:buNone/>
          </a:pPr>
          <a:r>
            <a:rPr lang="en-US" sz="2200" b="1" kern="1200" dirty="0"/>
            <a:t>Customer Defect Report</a:t>
          </a:r>
          <a:r>
            <a:rPr lang="en-US" sz="2200" b="1" kern="1200" dirty="0">
              <a:latin typeface="Calibri Light" panose="020F0302020204030204"/>
            </a:rPr>
            <a:t> </a:t>
          </a:r>
          <a:endParaRPr lang="en-US" sz="2200" kern="1200" dirty="0">
            <a:latin typeface="Calibri Light" panose="020F0302020204030204"/>
          </a:endParaRPr>
        </a:p>
      </dsp:txBody>
      <dsp:txXfrm>
        <a:off x="260303" y="2418862"/>
        <a:ext cx="3136994" cy="5860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4460B-82E6-4559-B0E3-F16A74B9DE6C}">
      <dsp:nvSpPr>
        <dsp:cNvPr id="0" name=""/>
        <dsp:cNvSpPr/>
      </dsp:nvSpPr>
      <dsp:spPr>
        <a:xfrm>
          <a:off x="0" y="0"/>
          <a:ext cx="5145974" cy="1171500"/>
        </a:xfrm>
        <a:prstGeom prst="rect">
          <a:avLst/>
        </a:prstGeom>
        <a:solidFill>
          <a:schemeClr val="accent4">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US" sz="2000" kern="1200" dirty="0">
              <a:latin typeface="Arial"/>
              <a:cs typeface="Arial"/>
            </a:rPr>
            <a:t>These functions comprise to form Quality Management process. In SAP QM system, you can perform the following functions- </a:t>
          </a:r>
        </a:p>
      </dsp:txBody>
      <dsp:txXfrm>
        <a:off x="0" y="0"/>
        <a:ext cx="5145974" cy="1171500"/>
      </dsp:txXfrm>
    </dsp:sp>
    <dsp:sp modelId="{B4D77BE1-0E2D-49F3-BA48-1D0437E12C1E}">
      <dsp:nvSpPr>
        <dsp:cNvPr id="0" name=""/>
        <dsp:cNvSpPr/>
      </dsp:nvSpPr>
      <dsp:spPr>
        <a:xfrm>
          <a:off x="0" y="1171500"/>
          <a:ext cx="1286493" cy="246015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Arial"/>
              <a:cs typeface="Arial"/>
            </a:rPr>
            <a:t>Quality Planning </a:t>
          </a:r>
        </a:p>
      </dsp:txBody>
      <dsp:txXfrm>
        <a:off x="0" y="1171500"/>
        <a:ext cx="1286493" cy="2460151"/>
      </dsp:txXfrm>
    </dsp:sp>
    <dsp:sp modelId="{08D86291-95D4-4100-8A46-6A2DD0CB8C78}">
      <dsp:nvSpPr>
        <dsp:cNvPr id="0" name=""/>
        <dsp:cNvSpPr/>
      </dsp:nvSpPr>
      <dsp:spPr>
        <a:xfrm>
          <a:off x="1286493" y="1171500"/>
          <a:ext cx="1286493" cy="246015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Arial"/>
              <a:cs typeface="Arial"/>
            </a:rPr>
            <a:t>Quality Inspection </a:t>
          </a:r>
        </a:p>
      </dsp:txBody>
      <dsp:txXfrm>
        <a:off x="1286493" y="1171500"/>
        <a:ext cx="1286493" cy="2460151"/>
      </dsp:txXfrm>
    </dsp:sp>
    <dsp:sp modelId="{616AAC46-54B3-47EA-9D41-C4CFC7682D47}">
      <dsp:nvSpPr>
        <dsp:cNvPr id="0" name=""/>
        <dsp:cNvSpPr/>
      </dsp:nvSpPr>
      <dsp:spPr>
        <a:xfrm>
          <a:off x="2572987" y="1171500"/>
          <a:ext cx="1286493" cy="246015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Arial"/>
              <a:cs typeface="Arial"/>
            </a:rPr>
            <a:t>Quality Control </a:t>
          </a:r>
        </a:p>
      </dsp:txBody>
      <dsp:txXfrm>
        <a:off x="2572987" y="1171500"/>
        <a:ext cx="1286493" cy="2460151"/>
      </dsp:txXfrm>
    </dsp:sp>
    <dsp:sp modelId="{2CDE7D2C-2253-47BF-9622-867DA6AF59CE}">
      <dsp:nvSpPr>
        <dsp:cNvPr id="0" name=""/>
        <dsp:cNvSpPr/>
      </dsp:nvSpPr>
      <dsp:spPr>
        <a:xfrm>
          <a:off x="3859480" y="1171500"/>
          <a:ext cx="1286493" cy="246015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Arial"/>
              <a:cs typeface="Arial"/>
            </a:rPr>
            <a:t>Quality Certificates </a:t>
          </a:r>
        </a:p>
      </dsp:txBody>
      <dsp:txXfrm>
        <a:off x="3859480" y="1171500"/>
        <a:ext cx="1286493" cy="2460151"/>
      </dsp:txXfrm>
    </dsp:sp>
    <dsp:sp modelId="{F5AD4392-3822-4BD8-A1FD-121244D5310D}">
      <dsp:nvSpPr>
        <dsp:cNvPr id="0" name=""/>
        <dsp:cNvSpPr/>
      </dsp:nvSpPr>
      <dsp:spPr>
        <a:xfrm>
          <a:off x="0" y="3631651"/>
          <a:ext cx="5145974" cy="273350"/>
        </a:xfrm>
        <a:prstGeom prst="rect">
          <a:avLst/>
        </a:prstGeom>
        <a:solidFill>
          <a:schemeClr val="accent4">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E44B3-46DA-4DC2-ADF3-1700885669BF}">
      <dsp:nvSpPr>
        <dsp:cNvPr id="0" name=""/>
        <dsp:cNvSpPr/>
      </dsp:nvSpPr>
      <dsp:spPr>
        <a:xfrm rot="16200000">
          <a:off x="336" y="943332"/>
          <a:ext cx="3849115" cy="3849115"/>
        </a:xfrm>
        <a:prstGeom prst="up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Arial"/>
              <a:cs typeface="Arial"/>
            </a:rPr>
            <a:t>Production Planning is the process of aligning demand with manufacturing capacity to create production and procurement schedules for finished products and component materials.</a:t>
          </a:r>
        </a:p>
      </dsp:txBody>
      <dsp:txXfrm rot="5400000">
        <a:off x="673932" y="1905611"/>
        <a:ext cx="3175520" cy="1924557"/>
      </dsp:txXfrm>
    </dsp:sp>
    <dsp:sp modelId="{44A58FF2-04B9-41EA-B7C7-E31DB6A81B0B}">
      <dsp:nvSpPr>
        <dsp:cNvPr id="0" name=""/>
        <dsp:cNvSpPr/>
      </dsp:nvSpPr>
      <dsp:spPr>
        <a:xfrm rot="5400000">
          <a:off x="4235664" y="943332"/>
          <a:ext cx="3849115" cy="3849115"/>
        </a:xfrm>
        <a:prstGeom prst="upArrow">
          <a:avLst>
            <a:gd name="adj1" fmla="val 50000"/>
            <a:gd name="adj2" fmla="val 3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a:cs typeface="Arial"/>
            </a:rPr>
            <a:t>SAP PP is an important module of SAP. It tracks and makes a record of the manufacturing process flows, for example, the planned and actual costs. Also, goods movements from the conversion of raw material to semi-finished goods.</a:t>
          </a:r>
        </a:p>
      </dsp:txBody>
      <dsp:txXfrm rot="-5400000">
        <a:off x="4235665" y="1905611"/>
        <a:ext cx="3175520" cy="1924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2603-2D40-4DF6-93FE-1714838AF21A}">
      <dsp:nvSpPr>
        <dsp:cNvPr id="0" name=""/>
        <dsp:cNvSpPr/>
      </dsp:nvSpPr>
      <dsp:spPr>
        <a:xfrm>
          <a:off x="4893" y="408229"/>
          <a:ext cx="1876007" cy="4032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0" kern="1200" dirty="0">
              <a:latin typeface="Calibri Light" panose="020F0302020204030204"/>
            </a:rPr>
            <a:t>Material Master</a:t>
          </a:r>
          <a:endParaRPr lang="en-US" sz="1400" b="0" kern="1200" dirty="0"/>
        </a:p>
      </dsp:txBody>
      <dsp:txXfrm>
        <a:off x="4893" y="408229"/>
        <a:ext cx="1876007" cy="403200"/>
      </dsp:txXfrm>
    </dsp:sp>
    <dsp:sp modelId="{BC20A420-9FDC-4C7C-AA0B-2AB79E530E43}">
      <dsp:nvSpPr>
        <dsp:cNvPr id="0" name=""/>
        <dsp:cNvSpPr/>
      </dsp:nvSpPr>
      <dsp:spPr>
        <a:xfrm>
          <a:off x="4893" y="811429"/>
          <a:ext cx="1876007" cy="4001523"/>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kern="1200" dirty="0"/>
            <a:t>To purchase materials</a:t>
          </a: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r>
            <a:rPr lang="en-US" sz="1400" b="0" kern="1200" dirty="0"/>
            <a:t>For Goods Movement postings such as goods issue or receipt in inventory management and also for physical inventory postings</a:t>
          </a:r>
        </a:p>
        <a:p>
          <a:pPr marL="114300" lvl="1" indent="-114300" algn="l" defTabSz="622300" rtl="0">
            <a:lnSpc>
              <a:spcPct val="90000"/>
            </a:lnSpc>
            <a:spcBef>
              <a:spcPct val="0"/>
            </a:spcBef>
            <a:spcAft>
              <a:spcPct val="15000"/>
            </a:spcAft>
            <a:buChar char="•"/>
          </a:pP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r>
            <a:rPr lang="en-US" sz="1400" b="0" kern="1200" dirty="0"/>
            <a:t>In invoice verification for posting invoices</a:t>
          </a:r>
        </a:p>
        <a:p>
          <a:pPr marL="114300" lvl="1" indent="-114300" algn="l" defTabSz="622300" rtl="0">
            <a:lnSpc>
              <a:spcPct val="90000"/>
            </a:lnSpc>
            <a:spcBef>
              <a:spcPct val="0"/>
            </a:spcBef>
            <a:spcAft>
              <a:spcPct val="15000"/>
            </a:spcAft>
            <a:buChar char="•"/>
          </a:pP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r>
            <a:rPr lang="en-US" sz="1400" b="0" kern="1200" dirty="0"/>
            <a:t>In sales and distribution for sales order fulfillment process</a:t>
          </a:r>
        </a:p>
      </dsp:txBody>
      <dsp:txXfrm>
        <a:off x="4893" y="811429"/>
        <a:ext cx="1876007" cy="4001523"/>
      </dsp:txXfrm>
    </dsp:sp>
    <dsp:sp modelId="{84F37F5E-3DC3-4BCD-9B79-309A08473EE4}">
      <dsp:nvSpPr>
        <dsp:cNvPr id="0" name=""/>
        <dsp:cNvSpPr/>
      </dsp:nvSpPr>
      <dsp:spPr>
        <a:xfrm>
          <a:off x="2143542" y="408229"/>
          <a:ext cx="1876007" cy="403200"/>
        </a:xfrm>
        <a:prstGeom prst="rect">
          <a:avLst/>
        </a:prstGeom>
        <a:solidFill>
          <a:schemeClr val="accent4">
            <a:hueOff val="2450223"/>
            <a:satOff val="-10194"/>
            <a:lumOff val="24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0" kern="1200" dirty="0">
              <a:latin typeface="Calibri Light" panose="020F0302020204030204"/>
            </a:rPr>
            <a:t>Bill of Master (BOM)</a:t>
          </a:r>
          <a:endParaRPr lang="en-US" sz="1400" b="0" kern="1200" dirty="0"/>
        </a:p>
      </dsp:txBody>
      <dsp:txXfrm>
        <a:off x="2143542" y="408229"/>
        <a:ext cx="1876007" cy="403200"/>
      </dsp:txXfrm>
    </dsp:sp>
    <dsp:sp modelId="{A8175F14-E3BF-461C-A1AA-23D8C6453738}">
      <dsp:nvSpPr>
        <dsp:cNvPr id="0" name=""/>
        <dsp:cNvSpPr/>
      </dsp:nvSpPr>
      <dsp:spPr>
        <a:xfrm>
          <a:off x="2143542" y="811429"/>
          <a:ext cx="1876007" cy="4001523"/>
        </a:xfrm>
        <a:prstGeom prst="rect">
          <a:avLst/>
        </a:prstGeom>
        <a:solidFill>
          <a:schemeClr val="accent4">
            <a:tint val="40000"/>
            <a:alpha val="90000"/>
            <a:hueOff val="2715481"/>
            <a:satOff val="-12811"/>
            <a:lumOff val="-46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kern="1200" dirty="0"/>
            <a:t>A bill of material is a complete, formally structured list of the components together with the quantity required to produce the product or assembly.</a:t>
          </a:r>
          <a:endParaRPr lang="en-US" sz="1400" b="0" kern="1200" dirty="0">
            <a:latin typeface="Calibri Light" panose="020F0302020204030204"/>
          </a:endParaRPr>
        </a:p>
        <a:p>
          <a:pPr marL="114300" lvl="1" indent="-114300" algn="l" defTabSz="622300" rtl="0">
            <a:lnSpc>
              <a:spcPct val="90000"/>
            </a:lnSpc>
            <a:spcBef>
              <a:spcPct val="0"/>
            </a:spcBef>
            <a:spcAft>
              <a:spcPct val="15000"/>
            </a:spcAft>
            <a:buChar char="•"/>
          </a:pP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r>
            <a:rPr lang="en-US" sz="1400" b="0" kern="1200" dirty="0"/>
            <a:t>For example, Product Cycle can contain all types of frames (with different colours and sizes) and desired frame is selected in production order based on colour and size chosen in the sales order.</a:t>
          </a:r>
        </a:p>
      </dsp:txBody>
      <dsp:txXfrm>
        <a:off x="2143542" y="811429"/>
        <a:ext cx="1876007" cy="4001523"/>
      </dsp:txXfrm>
    </dsp:sp>
    <dsp:sp modelId="{337A9082-CF65-4824-879D-F72B7BF8F71B}">
      <dsp:nvSpPr>
        <dsp:cNvPr id="0" name=""/>
        <dsp:cNvSpPr/>
      </dsp:nvSpPr>
      <dsp:spPr>
        <a:xfrm>
          <a:off x="4282190" y="408229"/>
          <a:ext cx="1876007" cy="403200"/>
        </a:xfrm>
        <a:prstGeom prst="rect">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0" kern="1200" dirty="0">
              <a:latin typeface="Calibri Light" panose="020F0302020204030204"/>
            </a:rPr>
            <a:t>Work Centre</a:t>
          </a:r>
          <a:endParaRPr lang="en-US" sz="1400" b="0" kern="1200" dirty="0"/>
        </a:p>
      </dsp:txBody>
      <dsp:txXfrm>
        <a:off x="4282190" y="408229"/>
        <a:ext cx="1876007" cy="403200"/>
      </dsp:txXfrm>
    </dsp:sp>
    <dsp:sp modelId="{4E28CDEF-DC5B-4324-9A75-A039EC42B842}">
      <dsp:nvSpPr>
        <dsp:cNvPr id="0" name=""/>
        <dsp:cNvSpPr/>
      </dsp:nvSpPr>
      <dsp:spPr>
        <a:xfrm>
          <a:off x="4282190" y="811429"/>
          <a:ext cx="1876007" cy="4001523"/>
        </a:xfrm>
        <a:prstGeom prst="rect">
          <a:avLst/>
        </a:prstGeom>
        <a:solidFill>
          <a:schemeClr val="accent4">
            <a:tint val="40000"/>
            <a:alpha val="90000"/>
            <a:hueOff val="5430963"/>
            <a:satOff val="-25622"/>
            <a:lumOff val="-92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kern="1200" dirty="0"/>
            <a:t>A Work Centre is a machine or group of machines where production operations are performed. Work </a:t>
          </a:r>
          <a:r>
            <a:rPr lang="en-US" sz="1400" b="0" kern="1200" dirty="0" err="1"/>
            <a:t>centres</a:t>
          </a:r>
          <a:r>
            <a:rPr lang="en-US" sz="1400" b="0" kern="1200" dirty="0"/>
            <a:t> are used in task list operations (Routings).</a:t>
          </a:r>
          <a:endParaRPr lang="en-US" sz="1400" b="0" kern="1200" dirty="0">
            <a:latin typeface="Calibri Light" panose="020F0302020204030204"/>
          </a:endParaRPr>
        </a:p>
        <a:p>
          <a:pPr marL="114300" lvl="1" indent="-114300" algn="l" defTabSz="622300" rtl="0">
            <a:lnSpc>
              <a:spcPct val="90000"/>
            </a:lnSpc>
            <a:spcBef>
              <a:spcPct val="0"/>
            </a:spcBef>
            <a:spcAft>
              <a:spcPct val="15000"/>
            </a:spcAft>
            <a:buChar char="•"/>
          </a:pPr>
          <a:endParaRPr lang="en-US" sz="1400" b="0" kern="1200" dirty="0">
            <a:latin typeface="Calibri Light" panose="020F0302020204030204"/>
          </a:endParaRPr>
        </a:p>
        <a:p>
          <a:pPr marL="114300" lvl="1" indent="-114300" algn="l" defTabSz="622300">
            <a:lnSpc>
              <a:spcPct val="90000"/>
            </a:lnSpc>
            <a:spcBef>
              <a:spcPct val="0"/>
            </a:spcBef>
            <a:spcAft>
              <a:spcPct val="15000"/>
            </a:spcAft>
            <a:buChar char="•"/>
          </a:pPr>
          <a:r>
            <a:rPr lang="en-US" sz="1400" b="0" kern="1200" dirty="0"/>
            <a:t>It contains the data for</a:t>
          </a:r>
          <a:endParaRPr lang="en-US" sz="1400" b="0" kern="1200" dirty="0">
            <a:latin typeface="Calibri Light" panose="020F0302020204030204"/>
          </a:endParaRPr>
        </a:p>
        <a:p>
          <a:pPr marL="228600" lvl="2" indent="-114300" algn="l" defTabSz="622300" rtl="0">
            <a:lnSpc>
              <a:spcPct val="90000"/>
            </a:lnSpc>
            <a:spcBef>
              <a:spcPct val="0"/>
            </a:spcBef>
            <a:spcAft>
              <a:spcPct val="15000"/>
            </a:spcAft>
            <a:buChar char="•"/>
          </a:pPr>
          <a:endParaRPr lang="en-US" sz="1400" b="0" kern="1200" dirty="0">
            <a:latin typeface="Calibri Light" panose="020F0302020204030204"/>
          </a:endParaRPr>
        </a:p>
        <a:p>
          <a:pPr marL="228600" lvl="2" indent="-114300" algn="l" defTabSz="622300">
            <a:lnSpc>
              <a:spcPct val="90000"/>
            </a:lnSpc>
            <a:spcBef>
              <a:spcPct val="0"/>
            </a:spcBef>
            <a:spcAft>
              <a:spcPct val="15000"/>
            </a:spcAft>
            <a:buChar char="•"/>
          </a:pPr>
          <a:r>
            <a:rPr lang="en-US" sz="1400" b="0" kern="1200" dirty="0"/>
            <a:t>Scheduling</a:t>
          </a:r>
        </a:p>
        <a:p>
          <a:pPr marL="228600" lvl="2" indent="-114300" algn="l" defTabSz="622300">
            <a:lnSpc>
              <a:spcPct val="90000"/>
            </a:lnSpc>
            <a:spcBef>
              <a:spcPct val="0"/>
            </a:spcBef>
            <a:spcAft>
              <a:spcPct val="15000"/>
            </a:spcAft>
            <a:buChar char="•"/>
          </a:pPr>
          <a:r>
            <a:rPr lang="en-US" sz="1400" b="0" kern="1200" dirty="0"/>
            <a:t>Capacity</a:t>
          </a:r>
        </a:p>
        <a:p>
          <a:pPr marL="228600" lvl="2" indent="-114300" algn="l" defTabSz="622300">
            <a:lnSpc>
              <a:spcPct val="90000"/>
            </a:lnSpc>
            <a:spcBef>
              <a:spcPct val="0"/>
            </a:spcBef>
            <a:spcAft>
              <a:spcPct val="15000"/>
            </a:spcAft>
            <a:buChar char="•"/>
          </a:pPr>
          <a:r>
            <a:rPr lang="en-US" sz="1400" b="0" kern="1200" dirty="0"/>
            <a:t>Costing</a:t>
          </a:r>
        </a:p>
      </dsp:txBody>
      <dsp:txXfrm>
        <a:off x="4282190" y="811429"/>
        <a:ext cx="1876007" cy="4001523"/>
      </dsp:txXfrm>
    </dsp:sp>
    <dsp:sp modelId="{F599432F-19A0-4852-A443-E4F4AE9E0810}">
      <dsp:nvSpPr>
        <dsp:cNvPr id="0" name=""/>
        <dsp:cNvSpPr/>
      </dsp:nvSpPr>
      <dsp:spPr>
        <a:xfrm>
          <a:off x="6420838" y="408229"/>
          <a:ext cx="1876007" cy="403200"/>
        </a:xfrm>
        <a:prstGeom prst="rect">
          <a:avLst/>
        </a:prstGeom>
        <a:solidFill>
          <a:schemeClr val="accent4">
            <a:hueOff val="7350668"/>
            <a:satOff val="-30583"/>
            <a:lumOff val="72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Calibri Light" panose="020F0302020204030204"/>
            </a:rPr>
            <a:t>Routing</a:t>
          </a:r>
        </a:p>
      </dsp:txBody>
      <dsp:txXfrm>
        <a:off x="6420838" y="408229"/>
        <a:ext cx="1876007" cy="403200"/>
      </dsp:txXfrm>
    </dsp:sp>
    <dsp:sp modelId="{46A7361A-518B-47F0-91D1-0941CC5E59B3}">
      <dsp:nvSpPr>
        <dsp:cNvPr id="0" name=""/>
        <dsp:cNvSpPr/>
      </dsp:nvSpPr>
      <dsp:spPr>
        <a:xfrm>
          <a:off x="6420838" y="811429"/>
          <a:ext cx="1876007" cy="4001523"/>
        </a:xfrm>
        <a:prstGeom prst="rect">
          <a:avLst/>
        </a:prstGeom>
        <a:solidFill>
          <a:schemeClr val="accent4">
            <a:tint val="40000"/>
            <a:alpha val="90000"/>
            <a:hueOff val="8146444"/>
            <a:satOff val="-38434"/>
            <a:lumOff val="-138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kern="1200" dirty="0"/>
            <a:t>Routing is nothing but a sequence of operation performed at the Work Centre. It also specifies the machine time, labour time, etc. for the execution of operations.</a:t>
          </a:r>
          <a:endParaRPr lang="en-US" sz="1400" b="0" kern="1200" dirty="0">
            <a:latin typeface="Calibri Light" panose="020F0302020204030204"/>
          </a:endParaRPr>
        </a:p>
      </dsp:txBody>
      <dsp:txXfrm>
        <a:off x="6420838" y="811429"/>
        <a:ext cx="1876007" cy="4001523"/>
      </dsp:txXfrm>
    </dsp:sp>
    <dsp:sp modelId="{B1C1DD44-0F67-4DD9-9702-F3223AD4BA7B}">
      <dsp:nvSpPr>
        <dsp:cNvPr id="0" name=""/>
        <dsp:cNvSpPr/>
      </dsp:nvSpPr>
      <dsp:spPr>
        <a:xfrm>
          <a:off x="8559486" y="408229"/>
          <a:ext cx="1876007" cy="403200"/>
        </a:xfrm>
        <a:prstGeom prst="rect">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l" defTabSz="622300" rtl="0">
            <a:lnSpc>
              <a:spcPct val="90000"/>
            </a:lnSpc>
            <a:spcBef>
              <a:spcPct val="0"/>
            </a:spcBef>
            <a:spcAft>
              <a:spcPct val="35000"/>
            </a:spcAft>
            <a:buNone/>
          </a:pPr>
          <a:r>
            <a:rPr lang="en-US" sz="1400" b="0" kern="1200" dirty="0"/>
            <a:t>Production version</a:t>
          </a:r>
          <a:endParaRPr lang="en-US" sz="1400" b="0" kern="1200" dirty="0">
            <a:latin typeface="Calibri Light" panose="020F0302020204030204"/>
          </a:endParaRPr>
        </a:p>
      </dsp:txBody>
      <dsp:txXfrm>
        <a:off x="8559486" y="408229"/>
        <a:ext cx="1876007" cy="403200"/>
      </dsp:txXfrm>
    </dsp:sp>
    <dsp:sp modelId="{9B5E36A8-C511-46AD-A5F6-23C6BDB22E6B}">
      <dsp:nvSpPr>
        <dsp:cNvPr id="0" name=""/>
        <dsp:cNvSpPr/>
      </dsp:nvSpPr>
      <dsp:spPr>
        <a:xfrm>
          <a:off x="8559486" y="811429"/>
          <a:ext cx="1876007" cy="4001523"/>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kern="1200" dirty="0"/>
            <a:t>The production version is a combination of BOM and Routing data for production. It is a linkage between BOM &amp; Routing and determines the manufacturing process.</a:t>
          </a:r>
          <a:r>
            <a:rPr lang="en-US" sz="1400" b="0" kern="1200" dirty="0">
              <a:latin typeface="Calibri Light" panose="020F0302020204030204"/>
            </a:rPr>
            <a:t> </a:t>
          </a:r>
        </a:p>
      </dsp:txBody>
      <dsp:txXfrm>
        <a:off x="8559486" y="811429"/>
        <a:ext cx="1876007" cy="4001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77FC3-4585-45B2-9D78-474721DD1FDF}">
      <dsp:nvSpPr>
        <dsp:cNvPr id="0" name=""/>
        <dsp:cNvSpPr/>
      </dsp:nvSpPr>
      <dsp:spPr>
        <a:xfrm>
          <a:off x="0" y="17306"/>
          <a:ext cx="6768935" cy="8365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Arial"/>
              <a:cs typeface="Arial"/>
            </a:rPr>
            <a:t>A business process in SAP is termed as a “module”.</a:t>
          </a:r>
        </a:p>
      </dsp:txBody>
      <dsp:txXfrm>
        <a:off x="40837" y="58143"/>
        <a:ext cx="6687261" cy="754876"/>
      </dsp:txXfrm>
    </dsp:sp>
    <dsp:sp modelId="{2D08D677-E4B5-4216-A8AE-AF90C5C24E16}">
      <dsp:nvSpPr>
        <dsp:cNvPr id="0" name=""/>
        <dsp:cNvSpPr/>
      </dsp:nvSpPr>
      <dsp:spPr>
        <a:xfrm>
          <a:off x="0" y="899936"/>
          <a:ext cx="6768935" cy="83655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a:cs typeface="Arial"/>
            </a:rPr>
            <a:t>SAP MM is a part of logistics functions and it helps in managing the procurement activities of an organization.</a:t>
          </a:r>
        </a:p>
      </dsp:txBody>
      <dsp:txXfrm>
        <a:off x="40837" y="940773"/>
        <a:ext cx="6687261" cy="754876"/>
      </dsp:txXfrm>
    </dsp:sp>
    <dsp:sp modelId="{437E2485-B28D-43EA-8403-396894BE51F9}">
      <dsp:nvSpPr>
        <dsp:cNvPr id="0" name=""/>
        <dsp:cNvSpPr/>
      </dsp:nvSpPr>
      <dsp:spPr>
        <a:xfrm>
          <a:off x="0" y="1782567"/>
          <a:ext cx="6768935" cy="83655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a:cs typeface="Arial"/>
            </a:rPr>
            <a:t>It supports all aspects of material management (planning, control, etc.).</a:t>
          </a:r>
        </a:p>
      </dsp:txBody>
      <dsp:txXfrm>
        <a:off x="40837" y="1823404"/>
        <a:ext cx="6687261" cy="754876"/>
      </dsp:txXfrm>
    </dsp:sp>
    <dsp:sp modelId="{A08AF510-5B28-45AD-A4A3-8212DEE626BA}">
      <dsp:nvSpPr>
        <dsp:cNvPr id="0" name=""/>
        <dsp:cNvSpPr/>
      </dsp:nvSpPr>
      <dsp:spPr>
        <a:xfrm>
          <a:off x="0" y="2665197"/>
          <a:ext cx="6768935" cy="8365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a:cs typeface="Arial"/>
            </a:rPr>
            <a:t>It is the backbone of logistics that incorporates modules such as Sales and Distribution, Production Planning, Plant Maintenance, Project Systems, and Warehouse Management.</a:t>
          </a:r>
        </a:p>
      </dsp:txBody>
      <dsp:txXfrm>
        <a:off x="40837" y="2706034"/>
        <a:ext cx="6687261" cy="754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7C38C-0A5F-4C13-BB80-B8138816B21B}">
      <dsp:nvSpPr>
        <dsp:cNvPr id="0" name=""/>
        <dsp:cNvSpPr/>
      </dsp:nvSpPr>
      <dsp:spPr>
        <a:xfrm>
          <a:off x="837" y="523032"/>
          <a:ext cx="3264916" cy="19589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rial"/>
              <a:cs typeface="Arial"/>
            </a:rPr>
            <a:t>SAP MM is one of the modules of SAP that deals with material management and inventory management.</a:t>
          </a:r>
        </a:p>
      </dsp:txBody>
      <dsp:txXfrm>
        <a:off x="837" y="523032"/>
        <a:ext cx="3264916" cy="1958949"/>
      </dsp:txXfrm>
    </dsp:sp>
    <dsp:sp modelId="{E452BF23-5CBE-4362-A56A-026BECE3E7D5}">
      <dsp:nvSpPr>
        <dsp:cNvPr id="0" name=""/>
        <dsp:cNvSpPr/>
      </dsp:nvSpPr>
      <dsp:spPr>
        <a:xfrm>
          <a:off x="3592245" y="523032"/>
          <a:ext cx="3264916" cy="19589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rial"/>
              <a:cs typeface="Arial"/>
            </a:rPr>
            <a:t>Material Management as a process ensures no shortage of materials or any gaps in the supply chain process of the organization.</a:t>
          </a:r>
        </a:p>
      </dsp:txBody>
      <dsp:txXfrm>
        <a:off x="3592245" y="523032"/>
        <a:ext cx="3264916" cy="1958949"/>
      </dsp:txXfrm>
    </dsp:sp>
    <dsp:sp modelId="{91AD4F8C-4D74-4812-ABB5-C83762D2A9C1}">
      <dsp:nvSpPr>
        <dsp:cNvPr id="0" name=""/>
        <dsp:cNvSpPr/>
      </dsp:nvSpPr>
      <dsp:spPr>
        <a:xfrm>
          <a:off x="837" y="2808473"/>
          <a:ext cx="3264916" cy="19589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rial"/>
              <a:cs typeface="Arial"/>
            </a:rPr>
            <a:t>It deals with managing the materials (products and/or services) and resources of an organization with the aim of accelerating productivity and reducing costs. </a:t>
          </a:r>
        </a:p>
      </dsp:txBody>
      <dsp:txXfrm>
        <a:off x="837" y="2808473"/>
        <a:ext cx="3264916" cy="1958949"/>
      </dsp:txXfrm>
    </dsp:sp>
    <dsp:sp modelId="{E33F06E9-C004-4C96-8CE9-FAE92A86E4D4}">
      <dsp:nvSpPr>
        <dsp:cNvPr id="0" name=""/>
        <dsp:cNvSpPr/>
      </dsp:nvSpPr>
      <dsp:spPr>
        <a:xfrm>
          <a:off x="3592245" y="2808473"/>
          <a:ext cx="3264916" cy="19589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rial"/>
              <a:cs typeface="Arial"/>
            </a:rPr>
            <a:t>It deals with the Procurement Process, Master Data (Material &amp; Vendor Master), Account Determination &amp; Valuation of Material, Inventory Management, Invoice Verification, Material Requirement Planning, etc.</a:t>
          </a:r>
        </a:p>
      </dsp:txBody>
      <dsp:txXfrm>
        <a:off x="3592245" y="2808473"/>
        <a:ext cx="3264916" cy="1958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5985A-BA49-4BA2-BA3F-1D2D40388272}">
      <dsp:nvSpPr>
        <dsp:cNvPr id="0" name=""/>
        <dsp:cNvSpPr/>
      </dsp:nvSpPr>
      <dsp:spPr>
        <a:xfrm>
          <a:off x="1954" y="2416066"/>
          <a:ext cx="1739573" cy="69582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cs typeface="Arial"/>
            </a:rPr>
            <a:t>Menu Bar</a:t>
          </a:r>
        </a:p>
      </dsp:txBody>
      <dsp:txXfrm>
        <a:off x="349869" y="2416066"/>
        <a:ext cx="1043744" cy="695829"/>
      </dsp:txXfrm>
    </dsp:sp>
    <dsp:sp modelId="{B1120F3D-4623-4419-A036-4ACCEFDD8E69}">
      <dsp:nvSpPr>
        <dsp:cNvPr id="0" name=""/>
        <dsp:cNvSpPr/>
      </dsp:nvSpPr>
      <dsp:spPr>
        <a:xfrm>
          <a:off x="1567570" y="2416066"/>
          <a:ext cx="1739573" cy="69582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cs typeface="Arial"/>
            </a:rPr>
            <a:t>Standard Toolbar</a:t>
          </a:r>
        </a:p>
      </dsp:txBody>
      <dsp:txXfrm>
        <a:off x="1915485" y="2416066"/>
        <a:ext cx="1043744" cy="695829"/>
      </dsp:txXfrm>
    </dsp:sp>
    <dsp:sp modelId="{D66A87BE-FE8F-4C7B-B39C-C3AB0DE73798}">
      <dsp:nvSpPr>
        <dsp:cNvPr id="0" name=""/>
        <dsp:cNvSpPr/>
      </dsp:nvSpPr>
      <dsp:spPr>
        <a:xfrm>
          <a:off x="3133186" y="2416066"/>
          <a:ext cx="1739573" cy="69582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cs typeface="Arial"/>
            </a:rPr>
            <a:t>Title Bar</a:t>
          </a:r>
        </a:p>
      </dsp:txBody>
      <dsp:txXfrm>
        <a:off x="3481101" y="2416066"/>
        <a:ext cx="1043744" cy="695829"/>
      </dsp:txXfrm>
    </dsp:sp>
    <dsp:sp modelId="{D8B204B8-C68C-468D-A2F4-D36DC0CDF43F}">
      <dsp:nvSpPr>
        <dsp:cNvPr id="0" name=""/>
        <dsp:cNvSpPr/>
      </dsp:nvSpPr>
      <dsp:spPr>
        <a:xfrm>
          <a:off x="4698802" y="2416066"/>
          <a:ext cx="1739573" cy="69582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cs typeface="Arial"/>
            </a:rPr>
            <a:t>Application Toolbar</a:t>
          </a:r>
        </a:p>
      </dsp:txBody>
      <dsp:txXfrm>
        <a:off x="5046717" y="2416066"/>
        <a:ext cx="1043744" cy="695829"/>
      </dsp:txXfrm>
    </dsp:sp>
    <dsp:sp modelId="{85FCC740-6EFA-4371-825E-4E029B30C60E}">
      <dsp:nvSpPr>
        <dsp:cNvPr id="0" name=""/>
        <dsp:cNvSpPr/>
      </dsp:nvSpPr>
      <dsp:spPr>
        <a:xfrm>
          <a:off x="6264418" y="2416066"/>
          <a:ext cx="1739573" cy="69582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cs typeface="Arial"/>
            </a:rPr>
            <a:t>Command Field</a:t>
          </a:r>
        </a:p>
      </dsp:txBody>
      <dsp:txXfrm>
        <a:off x="6612333" y="2416066"/>
        <a:ext cx="1043744" cy="6958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895B0-9447-47F0-B6FB-F7604C0E785F}">
      <dsp:nvSpPr>
        <dsp:cNvPr id="0" name=""/>
        <dsp:cNvSpPr/>
      </dsp:nvSpPr>
      <dsp:spPr>
        <a:xfrm>
          <a:off x="2009" y="950341"/>
          <a:ext cx="1756916" cy="1756916"/>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6689" tIns="29210" rIns="96689"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Phase </a:t>
          </a:r>
          <a:endParaRPr lang="en-US" sz="2300" kern="1200" dirty="0"/>
        </a:p>
      </dsp:txBody>
      <dsp:txXfrm>
        <a:off x="259303" y="1207635"/>
        <a:ext cx="1242328" cy="1242328"/>
      </dsp:txXfrm>
    </dsp:sp>
    <dsp:sp modelId="{1340ACF6-91F3-4771-B9BB-54085FCDD6E7}">
      <dsp:nvSpPr>
        <dsp:cNvPr id="0" name=""/>
        <dsp:cNvSpPr/>
      </dsp:nvSpPr>
      <dsp:spPr>
        <a:xfrm>
          <a:off x="1407541" y="950341"/>
          <a:ext cx="1756916" cy="1756916"/>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6689" tIns="29210" rIns="96689"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Light" panose="020F0302020204030204"/>
            </a:rPr>
            <a:t>Function</a:t>
          </a:r>
          <a:endParaRPr lang="en-US" sz="2300" kern="1200" dirty="0"/>
        </a:p>
      </dsp:txBody>
      <dsp:txXfrm>
        <a:off x="1664835" y="1207635"/>
        <a:ext cx="1242328" cy="1242328"/>
      </dsp:txXfrm>
    </dsp:sp>
    <dsp:sp modelId="{606A737D-040F-4FFA-97A3-8F6CCBF8A5EA}">
      <dsp:nvSpPr>
        <dsp:cNvPr id="0" name=""/>
        <dsp:cNvSpPr/>
      </dsp:nvSpPr>
      <dsp:spPr>
        <a:xfrm>
          <a:off x="2813074" y="950341"/>
          <a:ext cx="1756916" cy="1756916"/>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6689" tIns="29210" rIns="96689"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Light" panose="020F0302020204030204"/>
            </a:rPr>
            <a:t>Object</a:t>
          </a:r>
          <a:endParaRPr lang="en-US" sz="2300" kern="1200" dirty="0"/>
        </a:p>
      </dsp:txBody>
      <dsp:txXfrm>
        <a:off x="3070368" y="1207635"/>
        <a:ext cx="1242328" cy="12423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F503-9CF1-4117-B305-578BDB364BE0}">
      <dsp:nvSpPr>
        <dsp:cNvPr id="0" name=""/>
        <dsp:cNvSpPr/>
      </dsp:nvSpPr>
      <dsp:spPr>
        <a:xfrm>
          <a:off x="0" y="400049"/>
          <a:ext cx="4572000" cy="2857500"/>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EA7DF16-2191-4687-B197-1861B1A34F69}">
      <dsp:nvSpPr>
        <dsp:cNvPr id="0" name=""/>
        <dsp:cNvSpPr/>
      </dsp:nvSpPr>
      <dsp:spPr>
        <a:xfrm>
          <a:off x="580644" y="2372296"/>
          <a:ext cx="118872" cy="118872"/>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60A540-D1AE-4EA0-BC98-758C46C53340}">
      <dsp:nvSpPr>
        <dsp:cNvPr id="0" name=""/>
        <dsp:cNvSpPr/>
      </dsp:nvSpPr>
      <dsp:spPr>
        <a:xfrm>
          <a:off x="640080" y="2431732"/>
          <a:ext cx="1065276" cy="825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988" tIns="0" rIns="0" bIns="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Calibri Light" panose="020F0302020204030204"/>
            </a:rPr>
            <a:t>Internal Activities</a:t>
          </a:r>
          <a:endParaRPr lang="en-US" sz="2000" kern="1200" dirty="0"/>
        </a:p>
      </dsp:txBody>
      <dsp:txXfrm>
        <a:off x="640080" y="2431732"/>
        <a:ext cx="1065276" cy="825817"/>
      </dsp:txXfrm>
    </dsp:sp>
    <dsp:sp modelId="{AF1B0C12-939B-47FE-A5D6-1FB9EC896154}">
      <dsp:nvSpPr>
        <dsp:cNvPr id="0" name=""/>
        <dsp:cNvSpPr/>
      </dsp:nvSpPr>
      <dsp:spPr>
        <a:xfrm>
          <a:off x="1629918" y="1595627"/>
          <a:ext cx="214884" cy="214884"/>
        </a:xfrm>
        <a:prstGeom prst="ellipse">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6D19-6F70-4E78-8484-4713D0DFB068}">
      <dsp:nvSpPr>
        <dsp:cNvPr id="0" name=""/>
        <dsp:cNvSpPr/>
      </dsp:nvSpPr>
      <dsp:spPr>
        <a:xfrm>
          <a:off x="1737360" y="1703069"/>
          <a:ext cx="1097280"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63" tIns="0" rIns="0" bIns="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Calibri Light" panose="020F0302020204030204"/>
            </a:rPr>
            <a:t>External Activities</a:t>
          </a:r>
          <a:endParaRPr lang="en-US" sz="2000" kern="1200" dirty="0"/>
        </a:p>
      </dsp:txBody>
      <dsp:txXfrm>
        <a:off x="1737360" y="1703069"/>
        <a:ext cx="1097280" cy="1554480"/>
      </dsp:txXfrm>
    </dsp:sp>
    <dsp:sp modelId="{EB28A596-AA0E-46C1-9601-41C779A22F6B}">
      <dsp:nvSpPr>
        <dsp:cNvPr id="0" name=""/>
        <dsp:cNvSpPr/>
      </dsp:nvSpPr>
      <dsp:spPr>
        <a:xfrm>
          <a:off x="2891790" y="1122997"/>
          <a:ext cx="297180" cy="297180"/>
        </a:xfrm>
        <a:prstGeom prst="ellipse">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8E388D-1DFF-430F-BB01-8A3E96314436}">
      <dsp:nvSpPr>
        <dsp:cNvPr id="0" name=""/>
        <dsp:cNvSpPr/>
      </dsp:nvSpPr>
      <dsp:spPr>
        <a:xfrm>
          <a:off x="3040380" y="1271587"/>
          <a:ext cx="1097280" cy="1985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70" tIns="0" rIns="0" bIns="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Calibri Light" panose="020F0302020204030204"/>
            </a:rPr>
            <a:t>General Cost Activities</a:t>
          </a:r>
          <a:endParaRPr lang="en-US" sz="2000" kern="1200" dirty="0"/>
        </a:p>
      </dsp:txBody>
      <dsp:txXfrm>
        <a:off x="3040380" y="1271587"/>
        <a:ext cx="1097280" cy="19859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27133-B98D-48AB-A4F7-062207A11A7D}">
      <dsp:nvSpPr>
        <dsp:cNvPr id="0" name=""/>
        <dsp:cNvSpPr/>
      </dsp:nvSpPr>
      <dsp:spPr>
        <a:xfrm rot="16200000">
          <a:off x="-944306" y="944838"/>
          <a:ext cx="3271652" cy="1381975"/>
        </a:xfrm>
        <a:prstGeom prst="flowChartManualOperati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3430" bIns="0" numCol="1" spcCol="1270" anchor="ctr" anchorCtr="0">
          <a:noAutofit/>
        </a:bodyPr>
        <a:lstStyle/>
        <a:p>
          <a:pPr marL="0" lvl="0" indent="0" algn="l" defTabSz="933450" rtl="0">
            <a:lnSpc>
              <a:spcPct val="90000"/>
            </a:lnSpc>
            <a:spcBef>
              <a:spcPct val="0"/>
            </a:spcBef>
            <a:spcAft>
              <a:spcPct val="35000"/>
            </a:spcAft>
            <a:buNone/>
          </a:pPr>
          <a:r>
            <a:rPr lang="en-US" sz="2100" kern="1200" dirty="0"/>
            <a:t>Work elements</a:t>
          </a:r>
          <a:endParaRPr lang="en-US" sz="2100" kern="1200" dirty="0">
            <a:latin typeface="Calibri Light" panose="020F0302020204030204"/>
          </a:endParaRPr>
        </a:p>
      </dsp:txBody>
      <dsp:txXfrm rot="5400000">
        <a:off x="532" y="654330"/>
        <a:ext cx="1381975" cy="1962992"/>
      </dsp:txXfrm>
    </dsp:sp>
    <dsp:sp modelId="{1AC89866-CEC3-4874-B058-529A043DE287}">
      <dsp:nvSpPr>
        <dsp:cNvPr id="0" name=""/>
        <dsp:cNvSpPr/>
      </dsp:nvSpPr>
      <dsp:spPr>
        <a:xfrm rot="16200000">
          <a:off x="541317" y="944838"/>
          <a:ext cx="3271652" cy="1381975"/>
        </a:xfrm>
        <a:prstGeom prst="flowChartManualOperati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3430" bIns="0" numCol="1" spcCol="1270" anchor="ctr" anchorCtr="0">
          <a:noAutofit/>
        </a:bodyPr>
        <a:lstStyle/>
        <a:p>
          <a:pPr marL="0" lvl="0" indent="0" algn="l" defTabSz="933450">
            <a:lnSpc>
              <a:spcPct val="90000"/>
            </a:lnSpc>
            <a:spcBef>
              <a:spcPct val="0"/>
            </a:spcBef>
            <a:spcAft>
              <a:spcPct val="35000"/>
            </a:spcAft>
            <a:buNone/>
          </a:pPr>
          <a:r>
            <a:rPr lang="en-US" sz="2100" kern="1200" dirty="0"/>
            <a:t>External Elements</a:t>
          </a:r>
        </a:p>
      </dsp:txBody>
      <dsp:txXfrm rot="5400000">
        <a:off x="1486155" y="654330"/>
        <a:ext cx="1381975" cy="1962992"/>
      </dsp:txXfrm>
    </dsp:sp>
    <dsp:sp modelId="{80A117A5-E371-4D6B-9F62-874347F5A4A3}">
      <dsp:nvSpPr>
        <dsp:cNvPr id="0" name=""/>
        <dsp:cNvSpPr/>
      </dsp:nvSpPr>
      <dsp:spPr>
        <a:xfrm rot="16200000">
          <a:off x="2026940" y="944838"/>
          <a:ext cx="3271652" cy="1381975"/>
        </a:xfrm>
        <a:prstGeom prst="flowChartManualOperati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3430" bIns="0" numCol="1" spcCol="1270" anchor="ctr" anchorCtr="0">
          <a:noAutofit/>
        </a:bodyPr>
        <a:lstStyle/>
        <a:p>
          <a:pPr marL="0" lvl="0" indent="0" algn="l" defTabSz="933450">
            <a:lnSpc>
              <a:spcPct val="90000"/>
            </a:lnSpc>
            <a:spcBef>
              <a:spcPct val="0"/>
            </a:spcBef>
            <a:spcAft>
              <a:spcPct val="35000"/>
            </a:spcAft>
            <a:buNone/>
          </a:pPr>
          <a:r>
            <a:rPr lang="en-US" sz="2100" kern="1200" dirty="0"/>
            <a:t>General Cost Elements </a:t>
          </a:r>
        </a:p>
      </dsp:txBody>
      <dsp:txXfrm rot="5400000">
        <a:off x="2971778" y="654330"/>
        <a:ext cx="1381975" cy="196299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64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77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58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0694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994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23212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13192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35820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81591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305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7741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782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32814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7258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15-01-2023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107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798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21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95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727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044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794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1/15/2023</a:t>
            </a:fld>
            <a:endParaRPr lang="en-US"/>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279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1566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sap_mm/sap_mm_screen_navigation.htm"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spoint.com/sap_mm/sap_mm_screen_navigation.htm" TargetMode="External"/><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hyperlink" Target="https://www.tutorialspoint.com/sap_mm/sap_mm_screen_navigation.ht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sap_mm/sap_mm_screen_navigation.htm"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open.sap.com/courses/mm4h2" TargetMode="External"/><Relationship Id="rId2" Type="http://schemas.openxmlformats.org/officeDocument/2006/relationships/hyperlink" Target="https://www.sap.com/documents/2018/08/7a62516c-157d-0010-87a3-c30de2ffd8ff.html" TargetMode="External"/><Relationship Id="rId1" Type="http://schemas.openxmlformats.org/officeDocument/2006/relationships/slideLayout" Target="../slideLayouts/slideLayout1.xml"/><Relationship Id="rId5" Type="http://schemas.openxmlformats.org/officeDocument/2006/relationships/hyperlink" Target="https://blogs.sap.com/2008/05/09/sap-project-system-a-ready-reference-part-1" TargetMode="External"/><Relationship Id="rId4" Type="http://schemas.openxmlformats.org/officeDocument/2006/relationships/hyperlink" Target="https://www.udemy.com/topic/sap-mm/" TargetMode="Externa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7">
            <a:extLst>
              <a:ext uri="{FF2B5EF4-FFF2-40B4-BE49-F238E27FC236}">
                <a16:creationId xmlns:a16="http://schemas.microsoft.com/office/drawing/2014/main" id="{0401D966-8D8C-D2DE-0F53-5ECD909D5F83}"/>
              </a:ext>
            </a:extLst>
          </p:cNvPr>
          <p:cNvGraphicFramePr/>
          <p:nvPr>
            <p:extLst>
              <p:ext uri="{D42A27DB-BD31-4B8C-83A1-F6EECF244321}">
                <p14:modId xmlns:p14="http://schemas.microsoft.com/office/powerpoint/2010/main" val="3588785470"/>
              </p:ext>
            </p:extLst>
          </p:nvPr>
        </p:nvGraphicFramePr>
        <p:xfrm>
          <a:off x="2850078" y="1501239"/>
          <a:ext cx="6481947" cy="4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7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8CF3B-016F-5B26-C05C-44CA56C3AE2B}"/>
              </a:ext>
            </a:extLst>
          </p:cNvPr>
          <p:cNvSpPr txBox="1"/>
          <p:nvPr/>
        </p:nvSpPr>
        <p:spPr>
          <a:xfrm>
            <a:off x="338941" y="1034142"/>
            <a:ext cx="69520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Features of SAP MM</a:t>
            </a:r>
          </a:p>
        </p:txBody>
      </p:sp>
      <p:graphicFrame>
        <p:nvGraphicFramePr>
          <p:cNvPr id="3" name="Diagram 3">
            <a:extLst>
              <a:ext uri="{FF2B5EF4-FFF2-40B4-BE49-F238E27FC236}">
                <a16:creationId xmlns:a16="http://schemas.microsoft.com/office/drawing/2014/main" id="{2B655A66-C267-F15E-F5C6-EA05BD4B1DBD}"/>
              </a:ext>
            </a:extLst>
          </p:cNvPr>
          <p:cNvGraphicFramePr/>
          <p:nvPr>
            <p:extLst>
              <p:ext uri="{D42A27DB-BD31-4B8C-83A1-F6EECF244321}">
                <p14:modId xmlns:p14="http://schemas.microsoft.com/office/powerpoint/2010/main" val="2357053553"/>
              </p:ext>
            </p:extLst>
          </p:nvPr>
        </p:nvGraphicFramePr>
        <p:xfrm>
          <a:off x="2671948" y="1263732"/>
          <a:ext cx="6857999" cy="5290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1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0F8C9-CF37-2A66-F704-09C91E7772CF}"/>
              </a:ext>
            </a:extLst>
          </p:cNvPr>
          <p:cNvSpPr txBox="1"/>
          <p:nvPr/>
        </p:nvSpPr>
        <p:spPr>
          <a:xfrm>
            <a:off x="531915" y="1091045"/>
            <a:ext cx="9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Screen Navigation</a:t>
            </a:r>
            <a:endParaRPr lang="en-US" sz="2400" b="1">
              <a:latin typeface="Arial"/>
              <a:cs typeface="Arial"/>
            </a:endParaRPr>
          </a:p>
        </p:txBody>
      </p:sp>
      <p:sp>
        <p:nvSpPr>
          <p:cNvPr id="3" name="TextBox 2">
            <a:extLst>
              <a:ext uri="{FF2B5EF4-FFF2-40B4-BE49-F238E27FC236}">
                <a16:creationId xmlns:a16="http://schemas.microsoft.com/office/drawing/2014/main" id="{493256F8-652E-A71E-27AB-22C0AD423EB7}"/>
              </a:ext>
            </a:extLst>
          </p:cNvPr>
          <p:cNvSpPr txBox="1"/>
          <p:nvPr/>
        </p:nvSpPr>
        <p:spPr>
          <a:xfrm>
            <a:off x="531915" y="1721922"/>
            <a:ext cx="400792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Login Screen</a:t>
            </a:r>
            <a:endParaRPr lang="en-US" sz="2400" b="1">
              <a:latin typeface="Arial"/>
              <a:cs typeface="Arial"/>
            </a:endParaRPr>
          </a:p>
          <a:p>
            <a:endParaRPr lang="en-US" sz="2400" dirty="0">
              <a:latin typeface="Arial"/>
              <a:cs typeface="Calibri"/>
            </a:endParaRPr>
          </a:p>
          <a:p>
            <a:pPr algn="just"/>
            <a:r>
              <a:rPr lang="en-US" sz="2400" dirty="0">
                <a:latin typeface="Arial"/>
                <a:ea typeface="+mn-lt"/>
                <a:cs typeface="+mn-lt"/>
              </a:rPr>
              <a:t>Log on to the SAP ERP server. The SAP login screen will prompt you for the User ID and the Password. Provide a valid user ID and password and press enter. The user id and password are provided by the system administrator.</a:t>
            </a:r>
            <a:endParaRPr lang="en-US" sz="2400">
              <a:latin typeface="Arial"/>
              <a:cs typeface="Calibri"/>
            </a:endParaRPr>
          </a:p>
          <a:p>
            <a:pPr algn="l"/>
            <a:endParaRPr lang="en-US" sz="2400" dirty="0">
              <a:latin typeface="Arial"/>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AB124368-97B1-BBA0-264A-7004799A7D27}"/>
              </a:ext>
            </a:extLst>
          </p:cNvPr>
          <p:cNvPicPr>
            <a:picLocks noChangeAspect="1"/>
          </p:cNvPicPr>
          <p:nvPr/>
        </p:nvPicPr>
        <p:blipFill>
          <a:blip r:embed="rId2"/>
          <a:stretch>
            <a:fillRect/>
          </a:stretch>
        </p:blipFill>
        <p:spPr>
          <a:xfrm>
            <a:off x="6713517" y="1556821"/>
            <a:ext cx="4484914" cy="4308435"/>
          </a:xfrm>
          <a:prstGeom prst="rect">
            <a:avLst/>
          </a:prstGeom>
        </p:spPr>
      </p:pic>
      <p:sp>
        <p:nvSpPr>
          <p:cNvPr id="5" name="TextBox 4">
            <a:extLst>
              <a:ext uri="{FF2B5EF4-FFF2-40B4-BE49-F238E27FC236}">
                <a16:creationId xmlns:a16="http://schemas.microsoft.com/office/drawing/2014/main" id="{9BC01D6D-A073-1DCD-786D-51E23A73B526}"/>
              </a:ext>
            </a:extLst>
          </p:cNvPr>
          <p:cNvSpPr txBox="1"/>
          <p:nvPr/>
        </p:nvSpPr>
        <p:spPr>
          <a:xfrm>
            <a:off x="3760518" y="6286499"/>
            <a:ext cx="1106137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https://www.tutorialspoint.com/sap_mm/sap_mm_screen_navigation.htm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10978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E7BB4-DEA1-870D-E78A-D616BFADEF95}"/>
              </a:ext>
            </a:extLst>
          </p:cNvPr>
          <p:cNvSpPr txBox="1"/>
          <p:nvPr/>
        </p:nvSpPr>
        <p:spPr>
          <a:xfrm>
            <a:off x="324097" y="1056409"/>
            <a:ext cx="105517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Standard Toolbar Icon</a:t>
            </a:r>
          </a:p>
          <a:p>
            <a:pPr algn="just"/>
            <a:endParaRPr lang="en-US" sz="2400" dirty="0">
              <a:latin typeface="Arial"/>
              <a:ea typeface="+mn-lt"/>
              <a:cs typeface="+mn-lt"/>
            </a:endParaRPr>
          </a:p>
          <a:p>
            <a:pPr algn="just"/>
            <a:endParaRPr lang="en-US" sz="2400" dirty="0">
              <a:latin typeface="Arial"/>
              <a:cs typeface="Calibri"/>
            </a:endParaRPr>
          </a:p>
          <a:p>
            <a:pPr algn="just"/>
            <a:endParaRPr lang="en-US" sz="2400" b="1" dirty="0">
              <a:latin typeface="Arial"/>
              <a:cs typeface="Arial"/>
            </a:endParaRPr>
          </a:p>
          <a:p>
            <a:endParaRPr lang="en-US" sz="2400" b="1" dirty="0">
              <a:latin typeface="Arial"/>
              <a:cs typeface="Calibri"/>
            </a:endParaRPr>
          </a:p>
        </p:txBody>
      </p:sp>
      <p:graphicFrame>
        <p:nvGraphicFramePr>
          <p:cNvPr id="3" name="Diagram 3">
            <a:extLst>
              <a:ext uri="{FF2B5EF4-FFF2-40B4-BE49-F238E27FC236}">
                <a16:creationId xmlns:a16="http://schemas.microsoft.com/office/drawing/2014/main" id="{6D66115B-EF16-1BDA-EF89-90037D509C86}"/>
              </a:ext>
            </a:extLst>
          </p:cNvPr>
          <p:cNvGraphicFramePr/>
          <p:nvPr>
            <p:extLst>
              <p:ext uri="{D42A27DB-BD31-4B8C-83A1-F6EECF244321}">
                <p14:modId xmlns:p14="http://schemas.microsoft.com/office/powerpoint/2010/main" val="840275076"/>
              </p:ext>
            </p:extLst>
          </p:nvPr>
        </p:nvGraphicFramePr>
        <p:xfrm>
          <a:off x="2097974" y="-626424"/>
          <a:ext cx="8005947" cy="552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4" name="Picture 324" descr="Graphical user interface, text, application, email&#10;&#10;Description automatically generated">
            <a:extLst>
              <a:ext uri="{FF2B5EF4-FFF2-40B4-BE49-F238E27FC236}">
                <a16:creationId xmlns:a16="http://schemas.microsoft.com/office/drawing/2014/main" id="{B3A232F6-52DA-9743-4DE1-9F358B1465CA}"/>
              </a:ext>
            </a:extLst>
          </p:cNvPr>
          <p:cNvPicPr>
            <a:picLocks noChangeAspect="1"/>
          </p:cNvPicPr>
          <p:nvPr/>
        </p:nvPicPr>
        <p:blipFill>
          <a:blip r:embed="rId7"/>
          <a:stretch>
            <a:fillRect/>
          </a:stretch>
        </p:blipFill>
        <p:spPr>
          <a:xfrm>
            <a:off x="3566555" y="2992523"/>
            <a:ext cx="5058888" cy="3079784"/>
          </a:xfrm>
          <a:prstGeom prst="rect">
            <a:avLst/>
          </a:prstGeom>
        </p:spPr>
      </p:pic>
      <p:sp>
        <p:nvSpPr>
          <p:cNvPr id="325" name="TextBox 324">
            <a:extLst>
              <a:ext uri="{FF2B5EF4-FFF2-40B4-BE49-F238E27FC236}">
                <a16:creationId xmlns:a16="http://schemas.microsoft.com/office/drawing/2014/main" id="{BC6A6034-C537-CEA1-F9C0-1CADAD8CF08D}"/>
              </a:ext>
            </a:extLst>
          </p:cNvPr>
          <p:cNvSpPr txBox="1"/>
          <p:nvPr/>
        </p:nvSpPr>
        <p:spPr>
          <a:xfrm>
            <a:off x="2498765" y="6259285"/>
            <a:ext cx="77189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8"/>
              </a:rPr>
              <a:t>https://www.tutorialspoint.com/sap_mm/sap_mm_screen_navigation.htm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56513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AB9FE-FCB4-F131-6D9E-34ABFE3A8B5A}"/>
              </a:ext>
            </a:extLst>
          </p:cNvPr>
          <p:cNvSpPr txBox="1"/>
          <p:nvPr/>
        </p:nvSpPr>
        <p:spPr>
          <a:xfrm>
            <a:off x="361207" y="1011876"/>
            <a:ext cx="449035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Standard Exit Keys</a:t>
            </a:r>
          </a:p>
          <a:p>
            <a:pPr algn="just"/>
            <a:endParaRPr lang="en-US" sz="2400" dirty="0">
              <a:latin typeface="Arial"/>
              <a:cs typeface="Arial"/>
            </a:endParaRPr>
          </a:p>
          <a:p>
            <a:pPr algn="just"/>
            <a:r>
              <a:rPr lang="en-US" sz="2400" dirty="0">
                <a:latin typeface="Arial"/>
                <a:ea typeface="+mn-lt"/>
                <a:cs typeface="+mn-lt"/>
              </a:rPr>
              <a:t>Exit keys are used to exit the module or to log off. They are used to go back to the last accessed screen.</a:t>
            </a:r>
            <a:endParaRPr lang="en-US" sz="2400" dirty="0">
              <a:latin typeface="Arial"/>
              <a:cs typeface="Arial"/>
            </a:endParaRPr>
          </a:p>
          <a:p>
            <a:pPr algn="l"/>
            <a:endParaRPr lang="en-US" sz="2400" dirty="0">
              <a:latin typeface="Arial"/>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id="{23F1D3FA-97AD-A7B9-14A9-FEF9D9C26726}"/>
              </a:ext>
            </a:extLst>
          </p:cNvPr>
          <p:cNvPicPr>
            <a:picLocks noChangeAspect="1"/>
          </p:cNvPicPr>
          <p:nvPr/>
        </p:nvPicPr>
        <p:blipFill>
          <a:blip r:embed="rId2"/>
          <a:stretch>
            <a:fillRect/>
          </a:stretch>
        </p:blipFill>
        <p:spPr>
          <a:xfrm>
            <a:off x="459179" y="3427955"/>
            <a:ext cx="4385953" cy="2782893"/>
          </a:xfrm>
          <a:prstGeom prst="rect">
            <a:avLst/>
          </a:prstGeom>
        </p:spPr>
      </p:pic>
      <p:sp>
        <p:nvSpPr>
          <p:cNvPr id="4" name="TextBox 3">
            <a:extLst>
              <a:ext uri="{FF2B5EF4-FFF2-40B4-BE49-F238E27FC236}">
                <a16:creationId xmlns:a16="http://schemas.microsoft.com/office/drawing/2014/main" id="{2BE258BE-2E44-B84C-8930-2FE8CA153BAA}"/>
              </a:ext>
            </a:extLst>
          </p:cNvPr>
          <p:cNvSpPr txBox="1"/>
          <p:nvPr/>
        </p:nvSpPr>
        <p:spPr>
          <a:xfrm>
            <a:off x="6783779" y="1011876"/>
            <a:ext cx="475260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New Session Icon</a:t>
            </a:r>
          </a:p>
          <a:p>
            <a:pPr algn="just"/>
            <a:endParaRPr lang="en-US" sz="2400" dirty="0">
              <a:latin typeface="Arial"/>
              <a:cs typeface="Arial"/>
            </a:endParaRPr>
          </a:p>
          <a:p>
            <a:pPr algn="just"/>
            <a:r>
              <a:rPr lang="en-US" sz="2400" dirty="0">
                <a:latin typeface="Arial"/>
                <a:ea typeface="+mn-lt"/>
                <a:cs typeface="+mn-lt"/>
              </a:rPr>
              <a:t>For creating a new session, we use the following key.</a:t>
            </a:r>
            <a:endParaRPr lang="en-US" sz="2400" dirty="0">
              <a:latin typeface="Arial"/>
              <a:cs typeface="Arial"/>
            </a:endParaRPr>
          </a:p>
          <a:p>
            <a:pPr algn="l"/>
            <a:endParaRPr lang="en-US" sz="2400" dirty="0">
              <a:latin typeface="Arial"/>
              <a:cs typeface="Calibri"/>
            </a:endParaRPr>
          </a:p>
        </p:txBody>
      </p:sp>
      <p:pic>
        <p:nvPicPr>
          <p:cNvPr id="5" name="Picture 5" descr="Graphical user interface, text, application, email&#10;&#10;Description automatically generated">
            <a:extLst>
              <a:ext uri="{FF2B5EF4-FFF2-40B4-BE49-F238E27FC236}">
                <a16:creationId xmlns:a16="http://schemas.microsoft.com/office/drawing/2014/main" id="{BA2CBF10-8F63-E0B0-B9EB-0BC0D55D2D94}"/>
              </a:ext>
            </a:extLst>
          </p:cNvPr>
          <p:cNvPicPr>
            <a:picLocks noChangeAspect="1"/>
          </p:cNvPicPr>
          <p:nvPr/>
        </p:nvPicPr>
        <p:blipFill>
          <a:blip r:embed="rId3"/>
          <a:stretch>
            <a:fillRect/>
          </a:stretch>
        </p:blipFill>
        <p:spPr>
          <a:xfrm>
            <a:off x="6782789" y="3429780"/>
            <a:ext cx="4752109" cy="2799035"/>
          </a:xfrm>
          <a:prstGeom prst="rect">
            <a:avLst/>
          </a:prstGeom>
        </p:spPr>
      </p:pic>
      <p:sp>
        <p:nvSpPr>
          <p:cNvPr id="6" name="TextBox 5">
            <a:extLst>
              <a:ext uri="{FF2B5EF4-FFF2-40B4-BE49-F238E27FC236}">
                <a16:creationId xmlns:a16="http://schemas.microsoft.com/office/drawing/2014/main" id="{F03082AE-3E0B-AF06-731B-CB5049F51FA5}"/>
              </a:ext>
            </a:extLst>
          </p:cNvPr>
          <p:cNvSpPr txBox="1"/>
          <p:nvPr/>
        </p:nvSpPr>
        <p:spPr>
          <a:xfrm>
            <a:off x="1274123" y="6382986"/>
            <a:ext cx="95621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4"/>
              </a:rPr>
              <a:t>https://www.tutorialspoint.com/sap_mm/sap_mm_screen_navigation.htm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265500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01F1E-60D0-20CC-9A4A-4CB708AC8FDE}"/>
              </a:ext>
            </a:extLst>
          </p:cNvPr>
          <p:cNvSpPr txBox="1"/>
          <p:nvPr/>
        </p:nvSpPr>
        <p:spPr>
          <a:xfrm>
            <a:off x="482435" y="1138051"/>
            <a:ext cx="1124939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Log Off</a:t>
            </a:r>
          </a:p>
          <a:p>
            <a:pPr algn="just"/>
            <a:endParaRPr lang="en-US" sz="2400" dirty="0">
              <a:latin typeface="Arial"/>
              <a:cs typeface="Arial"/>
            </a:endParaRPr>
          </a:p>
          <a:p>
            <a:pPr algn="just"/>
            <a:r>
              <a:rPr lang="en-US" sz="2400" dirty="0">
                <a:latin typeface="Arial"/>
                <a:ea typeface="+mn-lt"/>
                <a:cs typeface="+mn-lt"/>
              </a:rPr>
              <a:t>It is a good practice to log off from the SAP system when you finish your work. There are several ways to log off from the system</a:t>
            </a:r>
            <a:endParaRPr lang="en-US" sz="2400" dirty="0">
              <a:latin typeface="Arial"/>
              <a:cs typeface="Arial"/>
            </a:endParaRPr>
          </a:p>
          <a:p>
            <a:pPr algn="just"/>
            <a:endParaRPr lang="en-US" sz="2400" dirty="0">
              <a:latin typeface="Arial"/>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78302611-FA33-B693-0EFB-25CD780F0E0A}"/>
              </a:ext>
            </a:extLst>
          </p:cNvPr>
          <p:cNvPicPr>
            <a:picLocks noChangeAspect="1"/>
          </p:cNvPicPr>
          <p:nvPr/>
        </p:nvPicPr>
        <p:blipFill>
          <a:blip r:embed="rId2"/>
          <a:stretch>
            <a:fillRect/>
          </a:stretch>
        </p:blipFill>
        <p:spPr>
          <a:xfrm>
            <a:off x="3546763" y="2884478"/>
            <a:ext cx="5088576" cy="3276081"/>
          </a:xfrm>
          <a:prstGeom prst="rect">
            <a:avLst/>
          </a:prstGeom>
        </p:spPr>
      </p:pic>
      <p:sp>
        <p:nvSpPr>
          <p:cNvPr id="4" name="TextBox 3">
            <a:extLst>
              <a:ext uri="{FF2B5EF4-FFF2-40B4-BE49-F238E27FC236}">
                <a16:creationId xmlns:a16="http://schemas.microsoft.com/office/drawing/2014/main" id="{711C81C1-65F9-2BC8-4BE8-908B7CE5C470}"/>
              </a:ext>
            </a:extLst>
          </p:cNvPr>
          <p:cNvSpPr txBox="1"/>
          <p:nvPr/>
        </p:nvSpPr>
        <p:spPr>
          <a:xfrm>
            <a:off x="1447304" y="6345876"/>
            <a:ext cx="94507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3"/>
              </a:rPr>
              <a:t>https://www.tutorialspoint.com/sap_mm/sap_mm_screen_navigation.htm</a:t>
            </a:r>
            <a:endParaRPr lang="en-US" sz="1000">
              <a:latin typeface="Arial"/>
              <a:cs typeface="Arial"/>
            </a:endParaRPr>
          </a:p>
          <a:p>
            <a:pPr algn="l"/>
            <a:endParaRPr lang="en-US" sz="1000" dirty="0">
              <a:latin typeface="Arial"/>
              <a:cs typeface="Calibri"/>
            </a:endParaRPr>
          </a:p>
        </p:txBody>
      </p:sp>
    </p:spTree>
    <p:extLst>
      <p:ext uri="{BB962C8B-B14F-4D97-AF65-F5344CB8AC3E}">
        <p14:creationId xmlns:p14="http://schemas.microsoft.com/office/powerpoint/2010/main" val="40027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99D73-3EA7-7E6C-A762-E8826E2EC9D9}"/>
              </a:ext>
            </a:extLst>
          </p:cNvPr>
          <p:cNvSpPr txBox="1"/>
          <p:nvPr/>
        </p:nvSpPr>
        <p:spPr>
          <a:xfrm>
            <a:off x="381000" y="1016824"/>
            <a:ext cx="70757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Calibri"/>
              </a:rPr>
              <a:t>SAP PS (Project System)</a:t>
            </a:r>
            <a:endParaRPr lang="en-US" sz="4400" b="1">
              <a:latin typeface="Arial"/>
              <a:cs typeface="Arial"/>
            </a:endParaRPr>
          </a:p>
        </p:txBody>
      </p:sp>
      <p:sp>
        <p:nvSpPr>
          <p:cNvPr id="3" name="TextBox 2">
            <a:extLst>
              <a:ext uri="{FF2B5EF4-FFF2-40B4-BE49-F238E27FC236}">
                <a16:creationId xmlns:a16="http://schemas.microsoft.com/office/drawing/2014/main" id="{6354100B-31E3-4D57-9A90-AE0AB642D101}"/>
              </a:ext>
            </a:extLst>
          </p:cNvPr>
          <p:cNvSpPr txBox="1"/>
          <p:nvPr/>
        </p:nvSpPr>
        <p:spPr>
          <a:xfrm>
            <a:off x="393370" y="2130137"/>
            <a:ext cx="111850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 Project System (PS) module of SAP is specifically designed to provide comprehensive and fully integrated project management functionality for SAP customers. A Project is a complex undertaking, bringing with it huge data of different type.</a:t>
            </a:r>
            <a:endParaRPr lang="en-US" sz="2400">
              <a:latin typeface="Arial"/>
              <a:cs typeface="Arial"/>
            </a:endParaRPr>
          </a:p>
          <a:p>
            <a:pPr algn="l"/>
            <a:endParaRPr lang="en-US" sz="2400" dirty="0">
              <a:latin typeface="Arial"/>
              <a:cs typeface="Calibri"/>
            </a:endParaRPr>
          </a:p>
        </p:txBody>
      </p:sp>
    </p:spTree>
    <p:extLst>
      <p:ext uri="{BB962C8B-B14F-4D97-AF65-F5344CB8AC3E}">
        <p14:creationId xmlns:p14="http://schemas.microsoft.com/office/powerpoint/2010/main" val="195690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32FE6-D3C7-E181-8485-9AE657A50589}"/>
              </a:ext>
            </a:extLst>
          </p:cNvPr>
          <p:cNvSpPr txBox="1"/>
          <p:nvPr/>
        </p:nvSpPr>
        <p:spPr>
          <a:xfrm>
            <a:off x="356260" y="1066305"/>
            <a:ext cx="67169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Organizational Structures in Project System</a:t>
            </a:r>
            <a:endParaRPr lang="en-US" sz="2400">
              <a:latin typeface="Arial"/>
              <a:cs typeface="Arial"/>
            </a:endParaRPr>
          </a:p>
        </p:txBody>
      </p:sp>
      <p:pic>
        <p:nvPicPr>
          <p:cNvPr id="3" name="Picture 3" descr="Diagram&#10;&#10;Description automatically generated">
            <a:extLst>
              <a:ext uri="{FF2B5EF4-FFF2-40B4-BE49-F238E27FC236}">
                <a16:creationId xmlns:a16="http://schemas.microsoft.com/office/drawing/2014/main" id="{07052D22-0D91-3D47-6668-E8CF8749CF02}"/>
              </a:ext>
            </a:extLst>
          </p:cNvPr>
          <p:cNvPicPr>
            <a:picLocks noChangeAspect="1"/>
          </p:cNvPicPr>
          <p:nvPr/>
        </p:nvPicPr>
        <p:blipFill>
          <a:blip r:embed="rId2"/>
          <a:stretch>
            <a:fillRect/>
          </a:stretch>
        </p:blipFill>
        <p:spPr>
          <a:xfrm>
            <a:off x="3239984" y="1614599"/>
            <a:ext cx="5712029" cy="4707477"/>
          </a:xfrm>
          <a:prstGeom prst="rect">
            <a:avLst/>
          </a:prstGeom>
          <a:ln>
            <a:noFill/>
          </a:ln>
          <a:effectLst>
            <a:softEdge rad="112500"/>
          </a:effectLst>
        </p:spPr>
      </p:pic>
    </p:spTree>
    <p:extLst>
      <p:ext uri="{BB962C8B-B14F-4D97-AF65-F5344CB8AC3E}">
        <p14:creationId xmlns:p14="http://schemas.microsoft.com/office/powerpoint/2010/main" val="82256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A5D71-17A4-46C3-6279-DA9EE2D7657D}"/>
              </a:ext>
            </a:extLst>
          </p:cNvPr>
          <p:cNvSpPr txBox="1"/>
          <p:nvPr/>
        </p:nvSpPr>
        <p:spPr>
          <a:xfrm>
            <a:off x="346363" y="1083623"/>
            <a:ext cx="1147453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Project Definition</a:t>
            </a:r>
            <a:endParaRPr lang="en-US" sz="2400" dirty="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Project Definition is general description of the project that you want to manage. It is a framework laid down for all the objects created within a project. </a:t>
            </a:r>
            <a:endParaRPr lang="en-US" sz="2400">
              <a:latin typeface="Arial"/>
              <a:cs typeface="Calibri"/>
            </a:endParaRPr>
          </a:p>
          <a:p>
            <a:pPr algn="just"/>
            <a:endParaRPr lang="en-US" sz="2400" dirty="0">
              <a:latin typeface="Arial"/>
              <a:cs typeface="Calibri"/>
            </a:endParaRPr>
          </a:p>
          <a:p>
            <a:pPr algn="just"/>
            <a:r>
              <a:rPr lang="en-US" sz="2400" b="1" dirty="0">
                <a:latin typeface="Arial"/>
                <a:cs typeface="Arial"/>
              </a:rPr>
              <a:t>Work Breakdown Structure (WBS)</a:t>
            </a:r>
          </a:p>
          <a:p>
            <a:pPr algn="just"/>
            <a:endParaRPr lang="en-US" sz="2400" dirty="0">
              <a:latin typeface="Arial"/>
              <a:cs typeface="Arial"/>
            </a:endParaRPr>
          </a:p>
          <a:p>
            <a:r>
              <a:rPr lang="en-US" sz="2400" dirty="0">
                <a:latin typeface="Arial"/>
                <a:ea typeface="+mn-lt"/>
                <a:cs typeface="+mn-lt"/>
              </a:rPr>
              <a:t>WBS is a </a:t>
            </a:r>
            <a:r>
              <a:rPr lang="en-US" sz="2400" i="1" dirty="0">
                <a:latin typeface="Arial"/>
                <a:ea typeface="+mn-lt"/>
                <a:cs typeface="+mn-lt"/>
              </a:rPr>
              <a:t>hierarchical model</a:t>
            </a:r>
            <a:r>
              <a:rPr lang="en-US" sz="2400" dirty="0">
                <a:latin typeface="Arial"/>
                <a:ea typeface="+mn-lt"/>
                <a:cs typeface="+mn-lt"/>
              </a:rPr>
              <a:t> of the tasks to be performed in the project. The Work Breakdown Structure can be displayed according to:</a:t>
            </a:r>
            <a:endParaRPr lang="en-US" sz="2400" dirty="0">
              <a:latin typeface="Arial"/>
              <a:ea typeface="+mn-lt"/>
              <a:cs typeface="Arial"/>
            </a:endParaRPr>
          </a:p>
          <a:p>
            <a:endParaRPr lang="en-US" sz="2400" dirty="0">
              <a:latin typeface="Arial"/>
              <a:cs typeface="Calibri"/>
            </a:endParaRPr>
          </a:p>
        </p:txBody>
      </p:sp>
      <p:graphicFrame>
        <p:nvGraphicFramePr>
          <p:cNvPr id="3" name="Diagram 3">
            <a:extLst>
              <a:ext uri="{FF2B5EF4-FFF2-40B4-BE49-F238E27FC236}">
                <a16:creationId xmlns:a16="http://schemas.microsoft.com/office/drawing/2014/main" id="{ED7E2586-636F-8F8C-2B61-E8BEAAE0680B}"/>
              </a:ext>
            </a:extLst>
          </p:cNvPr>
          <p:cNvGraphicFramePr/>
          <p:nvPr>
            <p:extLst>
              <p:ext uri="{D42A27DB-BD31-4B8C-83A1-F6EECF244321}">
                <p14:modId xmlns:p14="http://schemas.microsoft.com/office/powerpoint/2010/main" val="4219434671"/>
              </p:ext>
            </p:extLst>
          </p:nvPr>
        </p:nvGraphicFramePr>
        <p:xfrm>
          <a:off x="3532909" y="3648693"/>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13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3D8D12A-ABCD-EC72-6F85-7EA48769DCDF}"/>
              </a:ext>
            </a:extLst>
          </p:cNvPr>
          <p:cNvSpPr txBox="1"/>
          <p:nvPr/>
        </p:nvSpPr>
        <p:spPr>
          <a:xfrm>
            <a:off x="336467" y="1140525"/>
            <a:ext cx="10069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ea typeface="+mn-lt"/>
                <a:cs typeface="+mn-lt"/>
              </a:rPr>
              <a:t>Individual tasks required to carry out the project is called WBS elements</a:t>
            </a:r>
            <a:endParaRPr lang="en-US" sz="2400">
              <a:latin typeface="Arial"/>
              <a:cs typeface="Arial"/>
            </a:endParaRPr>
          </a:p>
        </p:txBody>
      </p:sp>
      <p:pic>
        <p:nvPicPr>
          <p:cNvPr id="9" name="Picture 9" descr="Diagram&#10;&#10;Description automatically generated">
            <a:extLst>
              <a:ext uri="{FF2B5EF4-FFF2-40B4-BE49-F238E27FC236}">
                <a16:creationId xmlns:a16="http://schemas.microsoft.com/office/drawing/2014/main" id="{95D46A04-F55E-FE07-3443-863E35794010}"/>
              </a:ext>
            </a:extLst>
          </p:cNvPr>
          <p:cNvPicPr>
            <a:picLocks noChangeAspect="1"/>
          </p:cNvPicPr>
          <p:nvPr/>
        </p:nvPicPr>
        <p:blipFill>
          <a:blip r:embed="rId2"/>
          <a:stretch>
            <a:fillRect/>
          </a:stretch>
        </p:blipFill>
        <p:spPr>
          <a:xfrm>
            <a:off x="3190504" y="1881453"/>
            <a:ext cx="5801095" cy="4203457"/>
          </a:xfrm>
          <a:prstGeom prst="rect">
            <a:avLst/>
          </a:prstGeom>
        </p:spPr>
      </p:pic>
    </p:spTree>
    <p:extLst>
      <p:ext uri="{BB962C8B-B14F-4D97-AF65-F5344CB8AC3E}">
        <p14:creationId xmlns:p14="http://schemas.microsoft.com/office/powerpoint/2010/main" val="146147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C9F4F-BE32-638A-FFDE-F4D2736318FB}"/>
              </a:ext>
            </a:extLst>
          </p:cNvPr>
          <p:cNvSpPr txBox="1"/>
          <p:nvPr/>
        </p:nvSpPr>
        <p:spPr>
          <a:xfrm>
            <a:off x="321623" y="1034143"/>
            <a:ext cx="1145226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Network</a:t>
            </a:r>
            <a:endParaRPr lang="en-US" sz="2400">
              <a:latin typeface="Arial"/>
              <a:cs typeface="Calibri"/>
            </a:endParaRPr>
          </a:p>
          <a:p>
            <a:pPr algn="just"/>
            <a:endParaRPr lang="en-US" sz="2400" dirty="0">
              <a:latin typeface="Arial"/>
              <a:cs typeface="Calibri"/>
            </a:endParaRPr>
          </a:p>
          <a:p>
            <a:pPr algn="just"/>
            <a:r>
              <a:rPr lang="en-US" sz="2400" dirty="0">
                <a:latin typeface="Arial"/>
                <a:ea typeface="+mn-lt"/>
                <a:cs typeface="+mn-lt"/>
              </a:rPr>
              <a:t>The network describes project processing. Thus, the Network contains instructions on how to carry out activities in a specific way, in a specific order and in a specific time period. </a:t>
            </a:r>
            <a:endParaRPr lang="en-US" sz="2400">
              <a:latin typeface="Arial"/>
              <a:cs typeface="Calibri"/>
            </a:endParaRPr>
          </a:p>
        </p:txBody>
      </p:sp>
      <p:pic>
        <p:nvPicPr>
          <p:cNvPr id="3" name="Picture 3" descr="Shape&#10;&#10;Description automatically generated">
            <a:extLst>
              <a:ext uri="{FF2B5EF4-FFF2-40B4-BE49-F238E27FC236}">
                <a16:creationId xmlns:a16="http://schemas.microsoft.com/office/drawing/2014/main" id="{986D2CE1-6C0C-DFBA-7817-2B26FB3D2EB9}"/>
              </a:ext>
            </a:extLst>
          </p:cNvPr>
          <p:cNvPicPr>
            <a:picLocks noChangeAspect="1"/>
          </p:cNvPicPr>
          <p:nvPr/>
        </p:nvPicPr>
        <p:blipFill>
          <a:blip r:embed="rId2"/>
          <a:stretch>
            <a:fillRect/>
          </a:stretch>
        </p:blipFill>
        <p:spPr>
          <a:xfrm>
            <a:off x="3348842" y="2807783"/>
            <a:ext cx="5484420" cy="3429473"/>
          </a:xfrm>
          <a:prstGeom prst="rect">
            <a:avLst/>
          </a:prstGeom>
        </p:spPr>
      </p:pic>
    </p:spTree>
    <p:extLst>
      <p:ext uri="{BB962C8B-B14F-4D97-AF65-F5344CB8AC3E}">
        <p14:creationId xmlns:p14="http://schemas.microsoft.com/office/powerpoint/2010/main" val="40904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193A8-A51A-0F2C-738E-3553A919EBE5}"/>
              </a:ext>
            </a:extLst>
          </p:cNvPr>
          <p:cNvSpPr txBox="1"/>
          <p:nvPr/>
        </p:nvSpPr>
        <p:spPr>
          <a:xfrm>
            <a:off x="289460" y="1026720"/>
            <a:ext cx="110836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Calibri"/>
              </a:rPr>
              <a:t>SAP PP (Production Planning)</a:t>
            </a:r>
            <a:endParaRPr lang="en-US" sz="4400" b="1">
              <a:latin typeface="Arial"/>
              <a:cs typeface="Arial"/>
            </a:endParaRPr>
          </a:p>
        </p:txBody>
      </p:sp>
      <p:sp>
        <p:nvSpPr>
          <p:cNvPr id="3" name="TextBox 2">
            <a:extLst>
              <a:ext uri="{FF2B5EF4-FFF2-40B4-BE49-F238E27FC236}">
                <a16:creationId xmlns:a16="http://schemas.microsoft.com/office/drawing/2014/main" id="{5F44CE9F-DABA-CABB-817C-D3155CF7C7DE}"/>
              </a:ext>
            </a:extLst>
          </p:cNvPr>
          <p:cNvSpPr txBox="1"/>
          <p:nvPr/>
        </p:nvSpPr>
        <p:spPr>
          <a:xfrm>
            <a:off x="289461" y="1932214"/>
            <a:ext cx="111207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What is Production Planning?</a:t>
            </a:r>
          </a:p>
          <a:p>
            <a:endParaRPr lang="en-US" sz="2400" b="1" dirty="0">
              <a:latin typeface="Arial"/>
              <a:cs typeface="Calibri"/>
            </a:endParaRPr>
          </a:p>
          <a:p>
            <a:endParaRPr lang="en-US" sz="2400" b="1" dirty="0">
              <a:latin typeface="Arial"/>
              <a:cs typeface="Calibri"/>
            </a:endParaRPr>
          </a:p>
        </p:txBody>
      </p:sp>
      <p:graphicFrame>
        <p:nvGraphicFramePr>
          <p:cNvPr id="4" name="Diagram 4">
            <a:extLst>
              <a:ext uri="{FF2B5EF4-FFF2-40B4-BE49-F238E27FC236}">
                <a16:creationId xmlns:a16="http://schemas.microsoft.com/office/drawing/2014/main" id="{FABEEDB1-E64F-7344-9DD7-E93AD5699B1D}"/>
              </a:ext>
            </a:extLst>
          </p:cNvPr>
          <p:cNvGraphicFramePr/>
          <p:nvPr>
            <p:extLst>
              <p:ext uri="{D42A27DB-BD31-4B8C-83A1-F6EECF244321}">
                <p14:modId xmlns:p14="http://schemas.microsoft.com/office/powerpoint/2010/main" val="396323962"/>
              </p:ext>
            </p:extLst>
          </p:nvPr>
        </p:nvGraphicFramePr>
        <p:xfrm>
          <a:off x="2048494" y="1461656"/>
          <a:ext cx="8085116" cy="5735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1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C4D26-29B1-375F-F518-1DC354425888}"/>
              </a:ext>
            </a:extLst>
          </p:cNvPr>
          <p:cNvSpPr txBox="1"/>
          <p:nvPr/>
        </p:nvSpPr>
        <p:spPr>
          <a:xfrm>
            <a:off x="358733" y="1091045"/>
            <a:ext cx="1137309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Activities</a:t>
            </a:r>
            <a:endParaRPr lang="en-US" sz="2400" dirty="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Activities are used to plan project staffing, capacity, material, PRTs, and service requirements.</a:t>
            </a:r>
          </a:p>
          <a:p>
            <a:pPr algn="just"/>
            <a:endParaRPr lang="en-US" sz="2400" dirty="0">
              <a:latin typeface="Arial"/>
              <a:ea typeface="+mn-lt"/>
              <a:cs typeface="+mn-lt"/>
            </a:endParaRPr>
          </a:p>
          <a:p>
            <a:pPr algn="just"/>
            <a:r>
              <a:rPr lang="en-US" sz="2400" dirty="0">
                <a:latin typeface="Arial"/>
                <a:ea typeface="+mn-lt"/>
                <a:cs typeface="+mn-lt"/>
              </a:rPr>
              <a:t>Three categories of activities in the Project System:</a:t>
            </a:r>
            <a:endParaRPr lang="en-US" dirty="0">
              <a:latin typeface="Arial"/>
            </a:endParaRPr>
          </a:p>
          <a:p>
            <a:pPr algn="just"/>
            <a:endParaRPr lang="en-US" sz="2400" dirty="0">
              <a:latin typeface="Arial"/>
              <a:ea typeface="+mn-lt"/>
              <a:cs typeface="+mn-lt"/>
            </a:endParaRPr>
          </a:p>
        </p:txBody>
      </p:sp>
      <p:graphicFrame>
        <p:nvGraphicFramePr>
          <p:cNvPr id="3" name="Diagram 3">
            <a:extLst>
              <a:ext uri="{FF2B5EF4-FFF2-40B4-BE49-F238E27FC236}">
                <a16:creationId xmlns:a16="http://schemas.microsoft.com/office/drawing/2014/main" id="{DA78C1A8-0444-DE63-C319-C66A4CCD55EA}"/>
              </a:ext>
            </a:extLst>
          </p:cNvPr>
          <p:cNvGraphicFramePr/>
          <p:nvPr>
            <p:extLst>
              <p:ext uri="{D42A27DB-BD31-4B8C-83A1-F6EECF244321}">
                <p14:modId xmlns:p14="http://schemas.microsoft.com/office/powerpoint/2010/main" val="4161668436"/>
              </p:ext>
            </p:extLst>
          </p:nvPr>
        </p:nvGraphicFramePr>
        <p:xfrm>
          <a:off x="3760519" y="2995551"/>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858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427D9-8979-5263-BA8A-8820959D54C0}"/>
              </a:ext>
            </a:extLst>
          </p:cNvPr>
          <p:cNvSpPr txBox="1"/>
          <p:nvPr/>
        </p:nvSpPr>
        <p:spPr>
          <a:xfrm>
            <a:off x="309252" y="1061357"/>
            <a:ext cx="115017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Activity element</a:t>
            </a:r>
            <a:endParaRPr lang="en-US" sz="2400">
              <a:latin typeface="Arial"/>
              <a:ea typeface="+mn-lt"/>
              <a:cs typeface="+mn-lt"/>
            </a:endParaRPr>
          </a:p>
          <a:p>
            <a:pPr algn="just"/>
            <a:endParaRPr lang="en-US" sz="2400" dirty="0">
              <a:latin typeface="Arial"/>
              <a:cs typeface="Calibri"/>
            </a:endParaRPr>
          </a:p>
          <a:p>
            <a:pPr algn="just"/>
            <a:r>
              <a:rPr lang="en-US" sz="2400" dirty="0">
                <a:latin typeface="Arial"/>
                <a:ea typeface="+mn-lt"/>
                <a:cs typeface="+mn-lt"/>
              </a:rPr>
              <a:t>Activity element is an activity which is subordinate to another activity. Activity elements contain the same information as activities. Three categories of activity elements in the Project System:</a:t>
            </a:r>
          </a:p>
          <a:p>
            <a:pPr algn="l"/>
            <a:endParaRPr lang="en-US" sz="2400" dirty="0">
              <a:latin typeface="Arial"/>
              <a:cs typeface="Calibri"/>
            </a:endParaRPr>
          </a:p>
        </p:txBody>
      </p:sp>
      <p:graphicFrame>
        <p:nvGraphicFramePr>
          <p:cNvPr id="3" name="Diagram 3">
            <a:extLst>
              <a:ext uri="{FF2B5EF4-FFF2-40B4-BE49-F238E27FC236}">
                <a16:creationId xmlns:a16="http://schemas.microsoft.com/office/drawing/2014/main" id="{22C4C0C0-5FDD-1071-D6DE-88C88010287D}"/>
              </a:ext>
            </a:extLst>
          </p:cNvPr>
          <p:cNvGraphicFramePr/>
          <p:nvPr>
            <p:extLst>
              <p:ext uri="{D42A27DB-BD31-4B8C-83A1-F6EECF244321}">
                <p14:modId xmlns:p14="http://schemas.microsoft.com/office/powerpoint/2010/main" val="1866918461"/>
              </p:ext>
            </p:extLst>
          </p:nvPr>
        </p:nvGraphicFramePr>
        <p:xfrm>
          <a:off x="3918858" y="3084615"/>
          <a:ext cx="4354286" cy="3271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197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0EC51-A8D8-665A-61C1-A10255661620}"/>
              </a:ext>
            </a:extLst>
          </p:cNvPr>
          <p:cNvSpPr txBox="1"/>
          <p:nvPr/>
        </p:nvSpPr>
        <p:spPr>
          <a:xfrm>
            <a:off x="277090" y="1029194"/>
            <a:ext cx="1161307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Activity Type</a:t>
            </a:r>
            <a:endParaRPr lang="en-US" sz="2400">
              <a:latin typeface="Arial"/>
              <a:cs typeface="Calibri"/>
            </a:endParaRPr>
          </a:p>
          <a:p>
            <a:pPr algn="just"/>
            <a:endParaRPr lang="en-US" sz="2400" dirty="0">
              <a:latin typeface="Arial"/>
              <a:cs typeface="Calibri"/>
            </a:endParaRPr>
          </a:p>
          <a:p>
            <a:pPr algn="just"/>
            <a:r>
              <a:rPr lang="en-US" sz="2400" dirty="0">
                <a:latin typeface="Arial"/>
                <a:ea typeface="+mn-lt"/>
                <a:cs typeface="+mn-lt"/>
              </a:rPr>
              <a:t>It’s a physical measure of activity output of a cost center .e.g. hours, number of units produced, machine times, production times. </a:t>
            </a:r>
            <a:endParaRPr lang="en-US" sz="2400">
              <a:latin typeface="Arial"/>
              <a:cs typeface="Calibri"/>
            </a:endParaRPr>
          </a:p>
          <a:p>
            <a:pPr algn="just"/>
            <a:endParaRPr lang="en-US" sz="2400" dirty="0">
              <a:latin typeface="Arial"/>
              <a:ea typeface="+mn-lt"/>
              <a:cs typeface="+mn-lt"/>
            </a:endParaRPr>
          </a:p>
          <a:p>
            <a:pPr algn="just"/>
            <a:endParaRPr lang="en-US" sz="2400" b="1" dirty="0">
              <a:latin typeface="Arial"/>
              <a:ea typeface="+mn-lt"/>
              <a:cs typeface="+mn-lt"/>
            </a:endParaRPr>
          </a:p>
          <a:p>
            <a:endParaRPr lang="en-US" sz="2400" dirty="0">
              <a:latin typeface="Arial"/>
              <a:cs typeface="Calibri"/>
            </a:endParaRPr>
          </a:p>
        </p:txBody>
      </p:sp>
      <p:sp>
        <p:nvSpPr>
          <p:cNvPr id="3" name="TextBox 2">
            <a:extLst>
              <a:ext uri="{FF2B5EF4-FFF2-40B4-BE49-F238E27FC236}">
                <a16:creationId xmlns:a16="http://schemas.microsoft.com/office/drawing/2014/main" id="{44F5BA51-4E01-2009-8A4C-D07844DB49B8}"/>
              </a:ext>
            </a:extLst>
          </p:cNvPr>
          <p:cNvSpPr txBox="1"/>
          <p:nvPr/>
        </p:nvSpPr>
        <p:spPr>
          <a:xfrm>
            <a:off x="274616" y="3107376"/>
            <a:ext cx="508412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2400" b="1" dirty="0">
                <a:latin typeface="Arial"/>
                <a:ea typeface="Segoe UI"/>
                <a:cs typeface="Segoe UI"/>
              </a:rPr>
              <a:t>Milestones</a:t>
            </a:r>
            <a:r>
              <a:rPr lang="en-US" sz="2400" dirty="0">
                <a:latin typeface="Arial"/>
                <a:ea typeface="Segoe UI"/>
                <a:cs typeface="Segoe UI"/>
              </a:rPr>
              <a:t>​</a:t>
            </a:r>
            <a:endParaRPr lang="en-US">
              <a:cs typeface="Calibri" panose="020F0502020204030204"/>
            </a:endParaRPr>
          </a:p>
          <a:p>
            <a:pPr algn="just" rtl="0"/>
            <a:r>
              <a:rPr lang="en-US" sz="2400" dirty="0">
                <a:latin typeface="Arial"/>
                <a:ea typeface="Segoe UI"/>
                <a:cs typeface="Segoe UI"/>
              </a:rPr>
              <a:t>​</a:t>
            </a:r>
          </a:p>
          <a:p>
            <a:pPr algn="just" rtl="0"/>
            <a:r>
              <a:rPr lang="en-US" sz="2400" dirty="0">
                <a:latin typeface="Arial"/>
                <a:ea typeface="Segoe UI"/>
                <a:cs typeface="Segoe UI"/>
              </a:rPr>
              <a:t>Milestones are the events in the project to which particular importance is attached or which trigger predefined functions. In PS milestones are used to:</a:t>
            </a:r>
            <a:endParaRPr lang="en-US" sz="2400">
              <a:latin typeface="Arial"/>
              <a:cs typeface="Arial"/>
            </a:endParaRPr>
          </a:p>
        </p:txBody>
      </p:sp>
      <p:graphicFrame>
        <p:nvGraphicFramePr>
          <p:cNvPr id="4" name="Diagram 4">
            <a:extLst>
              <a:ext uri="{FF2B5EF4-FFF2-40B4-BE49-F238E27FC236}">
                <a16:creationId xmlns:a16="http://schemas.microsoft.com/office/drawing/2014/main" id="{FE543736-3C46-C061-534D-256FCB56995A}"/>
              </a:ext>
            </a:extLst>
          </p:cNvPr>
          <p:cNvGraphicFramePr/>
          <p:nvPr>
            <p:extLst>
              <p:ext uri="{D42A27DB-BD31-4B8C-83A1-F6EECF244321}">
                <p14:modId xmlns:p14="http://schemas.microsoft.com/office/powerpoint/2010/main" val="2849386834"/>
              </p:ext>
            </p:extLst>
          </p:nvPr>
        </p:nvGraphicFramePr>
        <p:xfrm>
          <a:off x="6155377" y="2827317"/>
          <a:ext cx="5363688" cy="3766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86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EB40B-5C90-16B2-A67F-2CD3F4A87184}"/>
              </a:ext>
            </a:extLst>
          </p:cNvPr>
          <p:cNvSpPr txBox="1"/>
          <p:nvPr/>
        </p:nvSpPr>
        <p:spPr>
          <a:xfrm>
            <a:off x="262247" y="1039091"/>
            <a:ext cx="1159575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Relationships</a:t>
            </a:r>
            <a:endParaRPr lang="en-US" sz="2400" dirty="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You use relationships to depict chronological and technical dependencies between activities.</a:t>
            </a:r>
            <a:endParaRPr lang="en-US" sz="2400" dirty="0">
              <a:latin typeface="Arial"/>
              <a:cs typeface="Arial"/>
            </a:endParaRPr>
          </a:p>
        </p:txBody>
      </p:sp>
      <p:graphicFrame>
        <p:nvGraphicFramePr>
          <p:cNvPr id="14" name="Diagram 14">
            <a:extLst>
              <a:ext uri="{FF2B5EF4-FFF2-40B4-BE49-F238E27FC236}">
                <a16:creationId xmlns:a16="http://schemas.microsoft.com/office/drawing/2014/main" id="{C0CAD86C-3716-46BF-74EF-CBA0BC7651DE}"/>
              </a:ext>
            </a:extLst>
          </p:cNvPr>
          <p:cNvGraphicFramePr/>
          <p:nvPr>
            <p:extLst>
              <p:ext uri="{D42A27DB-BD31-4B8C-83A1-F6EECF244321}">
                <p14:modId xmlns:p14="http://schemas.microsoft.com/office/powerpoint/2010/main" val="90769819"/>
              </p:ext>
            </p:extLst>
          </p:nvPr>
        </p:nvGraphicFramePr>
        <p:xfrm>
          <a:off x="2523507" y="2718459"/>
          <a:ext cx="7144986" cy="338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2327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9A6356-79CE-8B92-FAEE-E67D8E5BE3A9}"/>
              </a:ext>
            </a:extLst>
          </p:cNvPr>
          <p:cNvSpPr txBox="1"/>
          <p:nvPr/>
        </p:nvSpPr>
        <p:spPr>
          <a:xfrm>
            <a:off x="183078" y="974766"/>
            <a:ext cx="11632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Confirmations</a:t>
            </a:r>
            <a:endParaRPr lang="en-US" sz="2400" dirty="0">
              <a:latin typeface="Arial"/>
              <a:cs typeface="Arial"/>
            </a:endParaRPr>
          </a:p>
          <a:p>
            <a:pPr algn="just"/>
            <a:endParaRPr lang="en-US" sz="2400" dirty="0">
              <a:latin typeface="Arial"/>
              <a:cs typeface="Arial"/>
            </a:endParaRPr>
          </a:p>
          <a:p>
            <a:pPr algn="just"/>
            <a:r>
              <a:rPr lang="en-US" sz="2400" dirty="0">
                <a:latin typeface="Arial"/>
                <a:ea typeface="+mn-lt"/>
                <a:cs typeface="+mn-lt"/>
              </a:rPr>
              <a:t>It is a part of network control. It documents the state of processing for the network activities and activity elements. </a:t>
            </a:r>
          </a:p>
          <a:p>
            <a:pPr algn="just"/>
            <a:endParaRPr lang="en-US" sz="2400" dirty="0">
              <a:latin typeface="Arial"/>
              <a:cs typeface="Calibri"/>
            </a:endParaRPr>
          </a:p>
          <a:p>
            <a:pPr algn="just"/>
            <a:r>
              <a:rPr lang="en-US" sz="2400" dirty="0">
                <a:latin typeface="Arial"/>
                <a:ea typeface="+mn-lt"/>
                <a:cs typeface="+mn-lt"/>
              </a:rPr>
              <a:t>Confirmations are used to record</a:t>
            </a:r>
            <a:endParaRPr lang="en-US" dirty="0">
              <a:latin typeface="Arial"/>
              <a:ea typeface="+mn-lt"/>
              <a:cs typeface="+mn-lt"/>
            </a:endParaRPr>
          </a:p>
        </p:txBody>
      </p:sp>
      <p:graphicFrame>
        <p:nvGraphicFramePr>
          <p:cNvPr id="18" name="Diagram 18">
            <a:extLst>
              <a:ext uri="{FF2B5EF4-FFF2-40B4-BE49-F238E27FC236}">
                <a16:creationId xmlns:a16="http://schemas.microsoft.com/office/drawing/2014/main" id="{F329C1BA-6AD1-352E-416C-537E1607EED6}"/>
              </a:ext>
            </a:extLst>
          </p:cNvPr>
          <p:cNvGraphicFramePr/>
          <p:nvPr>
            <p:extLst>
              <p:ext uri="{D42A27DB-BD31-4B8C-83A1-F6EECF244321}">
                <p14:modId xmlns:p14="http://schemas.microsoft.com/office/powerpoint/2010/main" val="299128992"/>
              </p:ext>
            </p:extLst>
          </p:nvPr>
        </p:nvGraphicFramePr>
        <p:xfrm>
          <a:off x="3810000" y="2975758"/>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32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D3D9C-DA24-A044-350D-05FC937CB1F1}"/>
              </a:ext>
            </a:extLst>
          </p:cNvPr>
          <p:cNvSpPr txBox="1"/>
          <p:nvPr/>
        </p:nvSpPr>
        <p:spPr>
          <a:xfrm>
            <a:off x="336466" y="1058882"/>
            <a:ext cx="11422577"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Calibri"/>
              </a:rPr>
              <a:t>Case Study</a:t>
            </a:r>
          </a:p>
          <a:p>
            <a:endParaRPr lang="en-US" sz="2400" dirty="0">
              <a:latin typeface="Arial"/>
              <a:cs typeface="Calibri"/>
            </a:endParaRPr>
          </a:p>
          <a:p>
            <a:pPr algn="just"/>
            <a:r>
              <a:rPr lang="en-US" sz="2400" b="1" i="1" dirty="0">
                <a:latin typeface="Arial"/>
                <a:ea typeface="+mn-lt"/>
                <a:cs typeface="+mn-lt"/>
              </a:rPr>
              <a:t>Example instance of a construction project  of a building.</a:t>
            </a:r>
            <a:endParaRPr lang="en-US" sz="2400">
              <a:latin typeface="Arial"/>
              <a:cs typeface="Calibri"/>
            </a:endParaRPr>
          </a:p>
          <a:p>
            <a:pPr algn="just"/>
            <a:endParaRPr lang="en-US" sz="2400" dirty="0">
              <a:latin typeface="Arial"/>
              <a:cs typeface="Calibri"/>
            </a:endParaRPr>
          </a:p>
          <a:p>
            <a:pPr algn="just"/>
            <a:r>
              <a:rPr lang="en-US" sz="2400" dirty="0">
                <a:latin typeface="Arial"/>
                <a:ea typeface="+mn-lt"/>
                <a:cs typeface="+mn-lt"/>
              </a:rPr>
              <a:t>Let say there is a construction company that is going to construct a Multi-Storey building. </a:t>
            </a:r>
            <a:endParaRPr lang="en-US" sz="2400">
              <a:latin typeface="Arial"/>
              <a:cs typeface="Calibri"/>
            </a:endParaRPr>
          </a:p>
          <a:p>
            <a:endParaRPr lang="en-US" sz="2400" dirty="0">
              <a:latin typeface="Arial"/>
              <a:cs typeface="Calibri"/>
            </a:endParaRPr>
          </a:p>
        </p:txBody>
      </p:sp>
    </p:spTree>
    <p:extLst>
      <p:ext uri="{BB962C8B-B14F-4D97-AF65-F5344CB8AC3E}">
        <p14:creationId xmlns:p14="http://schemas.microsoft.com/office/powerpoint/2010/main" val="3919395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762B2-D063-E1E4-1D67-A7FDA7344A08}"/>
              </a:ext>
            </a:extLst>
          </p:cNvPr>
          <p:cNvSpPr txBox="1"/>
          <p:nvPr/>
        </p:nvSpPr>
        <p:spPr>
          <a:xfrm>
            <a:off x="329044" y="1130628"/>
            <a:ext cx="11533908"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dirty="0">
                <a:latin typeface="Arial"/>
                <a:cs typeface="Arial"/>
              </a:rPr>
              <a:t>SAP QM (Quality Management) </a:t>
            </a:r>
            <a:endParaRPr lang="en-US" sz="3600" b="1">
              <a:latin typeface="Arial"/>
              <a:cs typeface="Arial"/>
            </a:endParaRPr>
          </a:p>
          <a:p>
            <a:pPr algn="just"/>
            <a:endParaRPr lang="en-US" sz="2400" dirty="0">
              <a:latin typeface="Arial"/>
              <a:cs typeface="Arial"/>
            </a:endParaRPr>
          </a:p>
          <a:p>
            <a:pPr algn="just"/>
            <a:r>
              <a:rPr lang="en-US" sz="2400" dirty="0">
                <a:latin typeface="Arial"/>
                <a:ea typeface="+mn-lt"/>
                <a:cs typeface="+mn-lt"/>
              </a:rPr>
              <a:t>SAP Quality Management is a part of SAP R/3 system and is integrated with other SAP modules like SAP Material Management (MM), Production Planning (PP), and Plant Maintenance (PM).</a:t>
            </a:r>
          </a:p>
          <a:p>
            <a:pPr algn="just"/>
            <a:endParaRPr lang="en-US" sz="2400" dirty="0">
              <a:latin typeface="Arial"/>
              <a:cs typeface="Calibri"/>
            </a:endParaRPr>
          </a:p>
          <a:p>
            <a:pPr algn="just"/>
            <a:r>
              <a:rPr lang="en-US" sz="2400" dirty="0">
                <a:latin typeface="Arial"/>
                <a:ea typeface="+mn-lt"/>
                <a:cs typeface="+mn-lt"/>
              </a:rPr>
              <a:t>QM is an integral part of logistic management and it is used to perform quality functions such as quality planning, quality assurance, and quality control, at various stages such as incoming material stage, in-process manufacturing process stage, and after production as well.</a:t>
            </a:r>
            <a:endParaRPr lang="en-US" dirty="0">
              <a:latin typeface="Arial"/>
              <a:cs typeface="Arial"/>
            </a:endParaRPr>
          </a:p>
          <a:p>
            <a:pPr algn="just"/>
            <a:endParaRPr lang="en-US" sz="2400" dirty="0">
              <a:latin typeface="Arial"/>
              <a:cs typeface="Calibri"/>
            </a:endParaRPr>
          </a:p>
          <a:p>
            <a:pPr algn="just"/>
            <a:endParaRPr lang="en-US" sz="2400" dirty="0">
              <a:latin typeface="Arial"/>
              <a:cs typeface="Calibri"/>
            </a:endParaRPr>
          </a:p>
        </p:txBody>
      </p:sp>
    </p:spTree>
    <p:extLst>
      <p:ext uri="{BB962C8B-B14F-4D97-AF65-F5344CB8AC3E}">
        <p14:creationId xmlns:p14="http://schemas.microsoft.com/office/powerpoint/2010/main" val="219785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64C2C-5137-263C-3F9D-2D3D53ABD6FD}"/>
              </a:ext>
            </a:extLst>
          </p:cNvPr>
          <p:cNvSpPr txBox="1"/>
          <p:nvPr/>
        </p:nvSpPr>
        <p:spPr>
          <a:xfrm>
            <a:off x="282038" y="1118259"/>
            <a:ext cx="11578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As SAP Quality Management is an integral part of SAP R/3 system, it performs the following key functions in manufacturing of goods- </a:t>
            </a:r>
          </a:p>
          <a:p>
            <a:pPr algn="l"/>
            <a:endParaRPr lang="en-US" sz="2400" dirty="0">
              <a:latin typeface="Arial"/>
              <a:cs typeface="Calibri"/>
            </a:endParaRPr>
          </a:p>
        </p:txBody>
      </p:sp>
      <p:graphicFrame>
        <p:nvGraphicFramePr>
          <p:cNvPr id="3" name="Diagram 3">
            <a:extLst>
              <a:ext uri="{FF2B5EF4-FFF2-40B4-BE49-F238E27FC236}">
                <a16:creationId xmlns:a16="http://schemas.microsoft.com/office/drawing/2014/main" id="{00ECEFE8-629C-1128-CE04-F5EF6DBC94C4}"/>
              </a:ext>
            </a:extLst>
          </p:cNvPr>
          <p:cNvGraphicFramePr/>
          <p:nvPr>
            <p:extLst>
              <p:ext uri="{D42A27DB-BD31-4B8C-83A1-F6EECF244321}">
                <p14:modId xmlns:p14="http://schemas.microsoft.com/office/powerpoint/2010/main" val="141897077"/>
              </p:ext>
            </p:extLst>
          </p:nvPr>
        </p:nvGraphicFramePr>
        <p:xfrm>
          <a:off x="3760520" y="2312719"/>
          <a:ext cx="4661065" cy="3429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796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5C26E-7B4A-5592-9D33-A702AF74FF6A}"/>
              </a:ext>
            </a:extLst>
          </p:cNvPr>
          <p:cNvSpPr txBox="1"/>
          <p:nvPr/>
        </p:nvSpPr>
        <p:spPr>
          <a:xfrm>
            <a:off x="316675" y="1063830"/>
            <a:ext cx="116328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In the following diagram, you can see the key components that are involved in SAP Quality Management process.</a:t>
            </a:r>
            <a:endParaRPr lang="en-US" sz="2400">
              <a:latin typeface="Arial"/>
              <a:cs typeface="Arial"/>
            </a:endParaRPr>
          </a:p>
          <a:p>
            <a:pPr algn="just"/>
            <a:endParaRPr lang="en-US" sz="2400" dirty="0">
              <a:latin typeface="Arial"/>
              <a:cs typeface="Calibri"/>
            </a:endParaRPr>
          </a:p>
        </p:txBody>
      </p:sp>
      <p:pic>
        <p:nvPicPr>
          <p:cNvPr id="3" name="Picture 3" descr="Diagram&#10;&#10;Description automatically generated">
            <a:extLst>
              <a:ext uri="{FF2B5EF4-FFF2-40B4-BE49-F238E27FC236}">
                <a16:creationId xmlns:a16="http://schemas.microsoft.com/office/drawing/2014/main" id="{DF87FED4-C6B9-E775-D264-BA98600A9BBB}"/>
              </a:ext>
            </a:extLst>
          </p:cNvPr>
          <p:cNvPicPr>
            <a:picLocks noChangeAspect="1"/>
          </p:cNvPicPr>
          <p:nvPr/>
        </p:nvPicPr>
        <p:blipFill>
          <a:blip r:embed="rId2"/>
          <a:stretch>
            <a:fillRect/>
          </a:stretch>
        </p:blipFill>
        <p:spPr>
          <a:xfrm>
            <a:off x="3616036" y="1918735"/>
            <a:ext cx="4959926" cy="3772634"/>
          </a:xfrm>
          <a:prstGeom prst="rect">
            <a:avLst/>
          </a:prstGeom>
        </p:spPr>
      </p:pic>
    </p:spTree>
    <p:extLst>
      <p:ext uri="{BB962C8B-B14F-4D97-AF65-F5344CB8AC3E}">
        <p14:creationId xmlns:p14="http://schemas.microsoft.com/office/powerpoint/2010/main" val="264050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6B65D-B748-3D4F-8818-0CB47C0062A0}"/>
              </a:ext>
            </a:extLst>
          </p:cNvPr>
          <p:cNvSpPr txBox="1"/>
          <p:nvPr/>
        </p:nvSpPr>
        <p:spPr>
          <a:xfrm>
            <a:off x="267195" y="826324"/>
            <a:ext cx="1159081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latin typeface="Arial"/>
              <a:cs typeface="Arial"/>
            </a:endParaRPr>
          </a:p>
          <a:p>
            <a:pPr algn="just"/>
            <a:r>
              <a:rPr lang="en-US" sz="2400" b="1" dirty="0">
                <a:latin typeface="Arial"/>
                <a:ea typeface="+mn-lt"/>
                <a:cs typeface="+mn-lt"/>
              </a:rPr>
              <a:t>Standard Reports </a:t>
            </a:r>
            <a:endParaRPr lang="en-US" sz="2400" dirty="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You can create reports in QM system to check how many times a product has been identified with a defect and improvement areas that your company has to implement. There are number of reports that can be generated in QM-</a:t>
            </a:r>
          </a:p>
          <a:p>
            <a:pPr algn="l"/>
            <a:endParaRPr lang="en-US" sz="2400" dirty="0">
              <a:latin typeface="Arial"/>
              <a:cs typeface="Calibri"/>
            </a:endParaRPr>
          </a:p>
        </p:txBody>
      </p:sp>
      <p:graphicFrame>
        <p:nvGraphicFramePr>
          <p:cNvPr id="3" name="Diagram 3">
            <a:extLst>
              <a:ext uri="{FF2B5EF4-FFF2-40B4-BE49-F238E27FC236}">
                <a16:creationId xmlns:a16="http://schemas.microsoft.com/office/drawing/2014/main" id="{D58A1F1C-E389-0E9F-9A36-C917705A1467}"/>
              </a:ext>
            </a:extLst>
          </p:cNvPr>
          <p:cNvGraphicFramePr/>
          <p:nvPr>
            <p:extLst>
              <p:ext uri="{D42A27DB-BD31-4B8C-83A1-F6EECF244321}">
                <p14:modId xmlns:p14="http://schemas.microsoft.com/office/powerpoint/2010/main" val="1635458662"/>
              </p:ext>
            </p:extLst>
          </p:nvPr>
        </p:nvGraphicFramePr>
        <p:xfrm>
          <a:off x="3780312" y="2916382"/>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6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83918-4C34-836A-4229-EB4292BE8422}"/>
              </a:ext>
            </a:extLst>
          </p:cNvPr>
          <p:cNvSpPr txBox="1"/>
          <p:nvPr/>
        </p:nvSpPr>
        <p:spPr>
          <a:xfrm>
            <a:off x="440377" y="1177636"/>
            <a:ext cx="111974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Organization Structure in SAP PP</a:t>
            </a:r>
          </a:p>
          <a:p>
            <a:endParaRPr lang="en-US" sz="2400" dirty="0">
              <a:latin typeface="Arial"/>
              <a:cs typeface="Arial"/>
            </a:endParaRPr>
          </a:p>
          <a:p>
            <a:r>
              <a:rPr lang="en-US" sz="2400" dirty="0">
                <a:latin typeface="Arial"/>
                <a:ea typeface="+mn-lt"/>
                <a:cs typeface="+mn-lt"/>
              </a:rPr>
              <a:t>In any live Production Planning module, locations of manufacturing plants and storage within the plants, should be available in the system.</a:t>
            </a:r>
            <a:endParaRPr lang="en-US" sz="2400" dirty="0">
              <a:latin typeface="Arial"/>
              <a:cs typeface="Arial"/>
            </a:endParaRPr>
          </a:p>
          <a:p>
            <a:endParaRPr lang="en-US" sz="2400" dirty="0">
              <a:latin typeface="Arial"/>
              <a:ea typeface="+mn-lt"/>
              <a:cs typeface="+mn-lt"/>
            </a:endParaRPr>
          </a:p>
          <a:p>
            <a:r>
              <a:rPr lang="en-US" sz="2400" dirty="0">
                <a:latin typeface="Arial"/>
                <a:ea typeface="+mn-lt"/>
                <a:cs typeface="+mn-lt"/>
              </a:rPr>
              <a:t>Importance of Plant and storage locations in Production Planning-</a:t>
            </a:r>
          </a:p>
          <a:p>
            <a:endParaRPr lang="en-US" sz="2400" dirty="0">
              <a:latin typeface="Arial"/>
              <a:cs typeface="Calibri"/>
            </a:endParaRPr>
          </a:p>
          <a:p>
            <a:pPr marL="285750" indent="-285750">
              <a:buFont typeface="Arial"/>
              <a:buChar char="•"/>
            </a:pPr>
            <a:r>
              <a:rPr lang="en-US" sz="2400" dirty="0">
                <a:latin typeface="Arial"/>
                <a:ea typeface="+mn-lt"/>
                <a:cs typeface="+mn-lt"/>
              </a:rPr>
              <a:t>All Production master data is created at Plant level.</a:t>
            </a:r>
            <a:endParaRPr lang="en-US" sz="2400" dirty="0">
              <a:latin typeface="Arial"/>
              <a:cs typeface="Arial"/>
            </a:endParaRPr>
          </a:p>
          <a:p>
            <a:pPr marL="285750" indent="-285750">
              <a:buFont typeface="Arial"/>
              <a:buChar char="•"/>
            </a:pPr>
            <a:r>
              <a:rPr lang="en-US" sz="2400" dirty="0">
                <a:latin typeface="Arial"/>
                <a:ea typeface="+mn-lt"/>
                <a:cs typeface="+mn-lt"/>
              </a:rPr>
              <a:t>Planning activities are also performed at Plant level.</a:t>
            </a:r>
            <a:endParaRPr lang="en-US" sz="2400" dirty="0">
              <a:latin typeface="Arial"/>
              <a:cs typeface="Arial"/>
            </a:endParaRPr>
          </a:p>
          <a:p>
            <a:endParaRPr lang="en-US" sz="2400" dirty="0">
              <a:latin typeface="Arial"/>
              <a:ea typeface="+mn-lt"/>
              <a:cs typeface="+mn-lt"/>
            </a:endParaRPr>
          </a:p>
          <a:p>
            <a:r>
              <a:rPr lang="en-US" sz="2400" dirty="0">
                <a:latin typeface="Arial"/>
                <a:ea typeface="+mn-lt"/>
                <a:cs typeface="+mn-lt"/>
              </a:rPr>
              <a:t>Production Confirmation process and related goods movement occur at plant and storage location level.</a:t>
            </a:r>
            <a:endParaRPr lang="en-US" sz="2400" dirty="0">
              <a:latin typeface="Arial"/>
              <a:cs typeface="Calibri"/>
            </a:endParaRPr>
          </a:p>
        </p:txBody>
      </p:sp>
    </p:spTree>
    <p:extLst>
      <p:ext uri="{BB962C8B-B14F-4D97-AF65-F5344CB8AC3E}">
        <p14:creationId xmlns:p14="http://schemas.microsoft.com/office/powerpoint/2010/main" val="349760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8409A-177B-0E52-1EC1-89A7CC5AFCA8}"/>
              </a:ext>
            </a:extLst>
          </p:cNvPr>
          <p:cNvSpPr txBox="1"/>
          <p:nvPr/>
        </p:nvSpPr>
        <p:spPr>
          <a:xfrm>
            <a:off x="371103" y="1066304"/>
            <a:ext cx="89188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latin typeface="Arial"/>
                <a:cs typeface="Calibri"/>
              </a:rPr>
              <a:t>References</a:t>
            </a:r>
            <a:endParaRPr lang="en-US" sz="4400" b="1">
              <a:latin typeface="Arial"/>
              <a:cs typeface="Arial"/>
            </a:endParaRPr>
          </a:p>
        </p:txBody>
      </p:sp>
      <p:sp>
        <p:nvSpPr>
          <p:cNvPr id="3" name="TextBox 2">
            <a:extLst>
              <a:ext uri="{FF2B5EF4-FFF2-40B4-BE49-F238E27FC236}">
                <a16:creationId xmlns:a16="http://schemas.microsoft.com/office/drawing/2014/main" id="{B4E71773-7594-F8F2-4E4A-84C3BB31225A}"/>
              </a:ext>
            </a:extLst>
          </p:cNvPr>
          <p:cNvSpPr txBox="1"/>
          <p:nvPr/>
        </p:nvSpPr>
        <p:spPr>
          <a:xfrm>
            <a:off x="519545" y="2127662"/>
            <a:ext cx="1120486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latin typeface="Arial"/>
                <a:ea typeface="+mn-lt"/>
                <a:cs typeface="+mn-lt"/>
                <a:hlinkClick r:id="rId2"/>
              </a:rPr>
              <a:t>https://www.sap.com/documents/2018/08/7a62516c-157d-0010-87a3-c30de2ffd8ff.html</a:t>
            </a:r>
            <a:endParaRPr lang="en-US" sz="2400">
              <a:latin typeface="Arial"/>
              <a:cs typeface="Arial"/>
            </a:endParaRPr>
          </a:p>
          <a:p>
            <a:pPr marL="457200" indent="-457200">
              <a:buAutoNum type="arabicPeriod"/>
            </a:pPr>
            <a:r>
              <a:rPr lang="en-US" sz="2400" dirty="0">
                <a:latin typeface="Arial"/>
                <a:ea typeface="+mn-lt"/>
                <a:cs typeface="+mn-lt"/>
                <a:hlinkClick r:id="rId3"/>
              </a:rPr>
              <a:t>https://open.sap.com/courses/mm4h2</a:t>
            </a:r>
            <a:endParaRPr lang="en-US" sz="2400">
              <a:latin typeface="Arial"/>
              <a:cs typeface="Arial"/>
            </a:endParaRPr>
          </a:p>
          <a:p>
            <a:pPr marL="457200" indent="-457200">
              <a:buAutoNum type="arabicPeriod"/>
            </a:pPr>
            <a:r>
              <a:rPr lang="en-US" sz="2400" dirty="0">
                <a:latin typeface="Arial"/>
                <a:ea typeface="+mn-lt"/>
                <a:cs typeface="+mn-lt"/>
                <a:hlinkClick r:id="rId4"/>
              </a:rPr>
              <a:t>https://www.udemy.com/topic/sap-mm/</a:t>
            </a:r>
            <a:endParaRPr lang="en-US" sz="2400">
              <a:latin typeface="Arial"/>
              <a:cs typeface="Arial"/>
            </a:endParaRPr>
          </a:p>
          <a:p>
            <a:pPr marL="457200" indent="-457200">
              <a:buAutoNum type="arabicPeriod"/>
            </a:pPr>
            <a:r>
              <a:rPr lang="en-US" sz="2400" dirty="0">
                <a:latin typeface="Arial"/>
                <a:ea typeface="+mn-lt"/>
                <a:cs typeface="+mn-lt"/>
                <a:hlinkClick r:id="rId5"/>
              </a:rPr>
              <a:t>https://blogs.sap.com/2008/05/09/sap-project-system-a-ready-reference-part-1</a:t>
            </a:r>
            <a:endParaRPr lang="en-US" sz="2400">
              <a:latin typeface="Arial"/>
              <a:cs typeface="Arial"/>
            </a:endParaRPr>
          </a:p>
          <a:p>
            <a:pPr algn="l"/>
            <a:endParaRPr lang="en-US" dirty="0">
              <a:cs typeface="Calibri"/>
            </a:endParaRPr>
          </a:p>
        </p:txBody>
      </p:sp>
    </p:spTree>
    <p:extLst>
      <p:ext uri="{BB962C8B-B14F-4D97-AF65-F5344CB8AC3E}">
        <p14:creationId xmlns:p14="http://schemas.microsoft.com/office/powerpoint/2010/main" val="145716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EA642E10-D0FB-7FAA-E90B-3187915A4F8C}"/>
              </a:ext>
            </a:extLst>
          </p:cNvPr>
          <p:cNvGraphicFramePr/>
          <p:nvPr>
            <p:extLst>
              <p:ext uri="{D42A27DB-BD31-4B8C-83A1-F6EECF244321}">
                <p14:modId xmlns:p14="http://schemas.microsoft.com/office/powerpoint/2010/main" val="3262558176"/>
              </p:ext>
            </p:extLst>
          </p:nvPr>
        </p:nvGraphicFramePr>
        <p:xfrm>
          <a:off x="3523013" y="1916875"/>
          <a:ext cx="5145974" cy="3905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TextBox 40">
            <a:extLst>
              <a:ext uri="{FF2B5EF4-FFF2-40B4-BE49-F238E27FC236}">
                <a16:creationId xmlns:a16="http://schemas.microsoft.com/office/drawing/2014/main" id="{A9486DDF-C827-75CC-6CDE-D3B24E23F28B}"/>
              </a:ext>
            </a:extLst>
          </p:cNvPr>
          <p:cNvSpPr txBox="1"/>
          <p:nvPr/>
        </p:nvSpPr>
        <p:spPr>
          <a:xfrm>
            <a:off x="361207" y="1130629"/>
            <a:ext cx="65809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SAP QM – Functions </a:t>
            </a:r>
            <a:endParaRPr lang="en-US" sz="2400" b="1">
              <a:latin typeface="Arial"/>
              <a:cs typeface="Arial"/>
            </a:endParaRPr>
          </a:p>
        </p:txBody>
      </p:sp>
    </p:spTree>
    <p:extLst>
      <p:ext uri="{BB962C8B-B14F-4D97-AF65-F5344CB8AC3E}">
        <p14:creationId xmlns:p14="http://schemas.microsoft.com/office/powerpoint/2010/main" val="69077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57916-C8CD-92A6-E540-18EC27C90101}"/>
              </a:ext>
            </a:extLst>
          </p:cNvPr>
          <p:cNvSpPr txBox="1"/>
          <p:nvPr/>
        </p:nvSpPr>
        <p:spPr>
          <a:xfrm>
            <a:off x="291935" y="1115785"/>
            <a:ext cx="111949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Master Data in SAP PP</a:t>
            </a:r>
          </a:p>
        </p:txBody>
      </p:sp>
      <p:pic>
        <p:nvPicPr>
          <p:cNvPr id="3" name="Picture 3" descr="Diagram&#10;&#10;Description automatically generated">
            <a:extLst>
              <a:ext uri="{FF2B5EF4-FFF2-40B4-BE49-F238E27FC236}">
                <a16:creationId xmlns:a16="http://schemas.microsoft.com/office/drawing/2014/main" id="{B9E41C8A-92A4-9B6F-93FD-1E7875B9E264}"/>
              </a:ext>
            </a:extLst>
          </p:cNvPr>
          <p:cNvPicPr>
            <a:picLocks noChangeAspect="1"/>
          </p:cNvPicPr>
          <p:nvPr/>
        </p:nvPicPr>
        <p:blipFill>
          <a:blip r:embed="rId2"/>
          <a:stretch>
            <a:fillRect/>
          </a:stretch>
        </p:blipFill>
        <p:spPr>
          <a:xfrm>
            <a:off x="4368079" y="1635517"/>
            <a:ext cx="3851687" cy="4141148"/>
          </a:xfrm>
          <a:prstGeom prst="rect">
            <a:avLst/>
          </a:prstGeom>
        </p:spPr>
      </p:pic>
    </p:spTree>
    <p:extLst>
      <p:ext uri="{BB962C8B-B14F-4D97-AF65-F5344CB8AC3E}">
        <p14:creationId xmlns:p14="http://schemas.microsoft.com/office/powerpoint/2010/main" val="233368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F1385-B7EF-2FD7-DD9F-0469B9C4F637}"/>
              </a:ext>
            </a:extLst>
          </p:cNvPr>
          <p:cNvSpPr txBox="1"/>
          <p:nvPr/>
        </p:nvSpPr>
        <p:spPr>
          <a:xfrm>
            <a:off x="420584" y="1224642"/>
            <a:ext cx="11269188" cy="4948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3" name="Diagram 3">
            <a:extLst>
              <a:ext uri="{FF2B5EF4-FFF2-40B4-BE49-F238E27FC236}">
                <a16:creationId xmlns:a16="http://schemas.microsoft.com/office/drawing/2014/main" id="{94ABD81A-B10E-3356-0E38-2B544BBA8749}"/>
              </a:ext>
            </a:extLst>
          </p:cNvPr>
          <p:cNvGraphicFramePr/>
          <p:nvPr>
            <p:extLst>
              <p:ext uri="{D42A27DB-BD31-4B8C-83A1-F6EECF244321}">
                <p14:modId xmlns:p14="http://schemas.microsoft.com/office/powerpoint/2010/main" val="2971323246"/>
              </p:ext>
            </p:extLst>
          </p:nvPr>
        </p:nvGraphicFramePr>
        <p:xfrm>
          <a:off x="870857" y="956954"/>
          <a:ext cx="10440388" cy="5221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21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18033-4E0F-476D-205C-58BB4D52F2E0}"/>
              </a:ext>
            </a:extLst>
          </p:cNvPr>
          <p:cNvSpPr txBox="1"/>
          <p:nvPr/>
        </p:nvSpPr>
        <p:spPr>
          <a:xfrm>
            <a:off x="376052" y="1063831"/>
            <a:ext cx="112568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Calibri"/>
              </a:rPr>
              <a:t>SAP PP – Common Tables</a:t>
            </a:r>
            <a:endParaRPr lang="en-US" sz="2400" b="1">
              <a:latin typeface="Arial"/>
              <a:cs typeface="Arial"/>
            </a:endParaRPr>
          </a:p>
        </p:txBody>
      </p:sp>
      <p:pic>
        <p:nvPicPr>
          <p:cNvPr id="3" name="Picture 3" descr="Text&#10;&#10;Description automatically generated">
            <a:extLst>
              <a:ext uri="{FF2B5EF4-FFF2-40B4-BE49-F238E27FC236}">
                <a16:creationId xmlns:a16="http://schemas.microsoft.com/office/drawing/2014/main" id="{441491EE-C78F-1475-58BF-2AAC5B066755}"/>
              </a:ext>
            </a:extLst>
          </p:cNvPr>
          <p:cNvPicPr>
            <a:picLocks noChangeAspect="1"/>
          </p:cNvPicPr>
          <p:nvPr/>
        </p:nvPicPr>
        <p:blipFill>
          <a:blip r:embed="rId2"/>
          <a:stretch>
            <a:fillRect/>
          </a:stretch>
        </p:blipFill>
        <p:spPr>
          <a:xfrm>
            <a:off x="508660" y="1939545"/>
            <a:ext cx="5583381" cy="3651845"/>
          </a:xfrm>
          <a:prstGeom prst="rect">
            <a:avLst/>
          </a:prstGeom>
        </p:spPr>
      </p:pic>
      <p:sp>
        <p:nvSpPr>
          <p:cNvPr id="4" name="TextBox 3">
            <a:extLst>
              <a:ext uri="{FF2B5EF4-FFF2-40B4-BE49-F238E27FC236}">
                <a16:creationId xmlns:a16="http://schemas.microsoft.com/office/drawing/2014/main" id="{690F1683-1A5E-3C67-2E5C-5BBE896C19FB}"/>
              </a:ext>
            </a:extLst>
          </p:cNvPr>
          <p:cNvSpPr txBox="1"/>
          <p:nvPr/>
        </p:nvSpPr>
        <p:spPr>
          <a:xfrm>
            <a:off x="6605649" y="1637804"/>
            <a:ext cx="51336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There are various tables in SAP PP system for BOM, routing, discrete production, material allocation, goods receipts, </a:t>
            </a:r>
            <a:r>
              <a:rPr lang="en-US" sz="2400" dirty="0" err="1">
                <a:latin typeface="Arial"/>
                <a:ea typeface="+mn-lt"/>
                <a:cs typeface="+mn-lt"/>
              </a:rPr>
              <a:t>etc</a:t>
            </a:r>
            <a:endParaRPr lang="en-US" sz="2400">
              <a:latin typeface="Arial"/>
              <a:cs typeface="Arial"/>
            </a:endParaRPr>
          </a:p>
        </p:txBody>
      </p:sp>
      <p:pic>
        <p:nvPicPr>
          <p:cNvPr id="5" name="Picture 5" descr="Text&#10;&#10;Description automatically generated">
            <a:extLst>
              <a:ext uri="{FF2B5EF4-FFF2-40B4-BE49-F238E27FC236}">
                <a16:creationId xmlns:a16="http://schemas.microsoft.com/office/drawing/2014/main" id="{DC2133D7-A21E-A4C1-1946-D58A821A6B36}"/>
              </a:ext>
            </a:extLst>
          </p:cNvPr>
          <p:cNvPicPr>
            <a:picLocks noChangeAspect="1"/>
          </p:cNvPicPr>
          <p:nvPr/>
        </p:nvPicPr>
        <p:blipFill>
          <a:blip r:embed="rId3"/>
          <a:stretch>
            <a:fillRect/>
          </a:stretch>
        </p:blipFill>
        <p:spPr>
          <a:xfrm>
            <a:off x="6604660" y="3506613"/>
            <a:ext cx="5128161" cy="2209941"/>
          </a:xfrm>
          <a:prstGeom prst="rect">
            <a:avLst/>
          </a:prstGeom>
        </p:spPr>
      </p:pic>
    </p:spTree>
    <p:extLst>
      <p:ext uri="{BB962C8B-B14F-4D97-AF65-F5344CB8AC3E}">
        <p14:creationId xmlns:p14="http://schemas.microsoft.com/office/powerpoint/2010/main" val="61067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21C8-C022-494E-755B-382BB44461CF}"/>
              </a:ext>
            </a:extLst>
          </p:cNvPr>
          <p:cNvSpPr txBox="1"/>
          <p:nvPr/>
        </p:nvSpPr>
        <p:spPr>
          <a:xfrm>
            <a:off x="423058" y="1078675"/>
            <a:ext cx="111949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How to View SAP PP Tables in SAP ERP System? </a:t>
            </a:r>
            <a:endParaRPr lang="en-US" sz="2400">
              <a:latin typeface="Arial"/>
              <a:cs typeface="Arial"/>
            </a:endParaRPr>
          </a:p>
          <a:p>
            <a:pPr algn="l"/>
            <a:endParaRPr lang="en-US" sz="2400" dirty="0">
              <a:latin typeface="Arial"/>
              <a:cs typeface="Calibri"/>
            </a:endParaRPr>
          </a:p>
          <a:p>
            <a:r>
              <a:rPr lang="en-US" sz="2400" b="1" dirty="0">
                <a:latin typeface="Arial"/>
                <a:ea typeface="+mn-lt"/>
                <a:cs typeface="+mn-lt"/>
              </a:rPr>
              <a:t>Step 1</a:t>
            </a:r>
            <a:r>
              <a:rPr lang="en-US" sz="2400" dirty="0">
                <a:latin typeface="Arial"/>
                <a:ea typeface="+mn-lt"/>
                <a:cs typeface="+mn-lt"/>
              </a:rPr>
              <a:t>: In ERP system, use T-Code: SE16.</a:t>
            </a:r>
            <a:endParaRPr lang="en-US" sz="2400" dirty="0">
              <a:latin typeface="Arial"/>
            </a:endParaRPr>
          </a:p>
          <a:p>
            <a:endParaRPr lang="en-US" dirty="0">
              <a:cs typeface="Calibri"/>
            </a:endParaRPr>
          </a:p>
        </p:txBody>
      </p:sp>
      <p:pic>
        <p:nvPicPr>
          <p:cNvPr id="3" name="Picture 3">
            <a:extLst>
              <a:ext uri="{FF2B5EF4-FFF2-40B4-BE49-F238E27FC236}">
                <a16:creationId xmlns:a16="http://schemas.microsoft.com/office/drawing/2014/main" id="{37C5F13D-FC6B-E1AA-EE6C-F9DB59096788}"/>
              </a:ext>
            </a:extLst>
          </p:cNvPr>
          <p:cNvPicPr>
            <a:picLocks noChangeAspect="1"/>
          </p:cNvPicPr>
          <p:nvPr/>
        </p:nvPicPr>
        <p:blipFill>
          <a:blip r:embed="rId2"/>
          <a:stretch>
            <a:fillRect/>
          </a:stretch>
        </p:blipFill>
        <p:spPr>
          <a:xfrm>
            <a:off x="7426036" y="1671555"/>
            <a:ext cx="4178135" cy="1377333"/>
          </a:xfrm>
          <a:prstGeom prst="rect">
            <a:avLst/>
          </a:prstGeom>
        </p:spPr>
      </p:pic>
      <p:sp>
        <p:nvSpPr>
          <p:cNvPr id="4" name="TextBox 3">
            <a:extLst>
              <a:ext uri="{FF2B5EF4-FFF2-40B4-BE49-F238E27FC236}">
                <a16:creationId xmlns:a16="http://schemas.microsoft.com/office/drawing/2014/main" id="{549B780B-8C3B-0A44-66BE-48DD0B6B8408}"/>
              </a:ext>
            </a:extLst>
          </p:cNvPr>
          <p:cNvSpPr txBox="1"/>
          <p:nvPr/>
        </p:nvSpPr>
        <p:spPr>
          <a:xfrm>
            <a:off x="418110" y="4181103"/>
            <a:ext cx="59624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Step 2</a:t>
            </a:r>
            <a:r>
              <a:rPr lang="en-US" sz="2400" dirty="0">
                <a:latin typeface="Arial"/>
                <a:ea typeface="+mn-lt"/>
                <a:cs typeface="+mn-lt"/>
              </a:rPr>
              <a:t>: Go to SAP Applications.</a:t>
            </a:r>
            <a:endParaRPr lang="en-US" sz="2400">
              <a:latin typeface="Arial"/>
              <a:cs typeface="Arial"/>
            </a:endParaRPr>
          </a:p>
          <a:p>
            <a:pPr algn="l"/>
            <a:endParaRPr lang="en-US" sz="2400" dirty="0">
              <a:latin typeface="Arial"/>
              <a:cs typeface="Calibri"/>
            </a:endParaRPr>
          </a:p>
        </p:txBody>
      </p:sp>
      <p:pic>
        <p:nvPicPr>
          <p:cNvPr id="5" name="Picture 5" descr="Graphical user interface, text&#10;&#10;Description automatically generated">
            <a:extLst>
              <a:ext uri="{FF2B5EF4-FFF2-40B4-BE49-F238E27FC236}">
                <a16:creationId xmlns:a16="http://schemas.microsoft.com/office/drawing/2014/main" id="{C86B21E7-BF6D-9A07-9824-5C7726220B61}"/>
              </a:ext>
            </a:extLst>
          </p:cNvPr>
          <p:cNvPicPr>
            <a:picLocks noChangeAspect="1"/>
          </p:cNvPicPr>
          <p:nvPr/>
        </p:nvPicPr>
        <p:blipFill>
          <a:blip r:embed="rId3"/>
          <a:stretch>
            <a:fillRect/>
          </a:stretch>
        </p:blipFill>
        <p:spPr>
          <a:xfrm>
            <a:off x="7683335" y="3241426"/>
            <a:ext cx="3663537" cy="3056991"/>
          </a:xfrm>
          <a:prstGeom prst="rect">
            <a:avLst/>
          </a:prstGeom>
        </p:spPr>
      </p:pic>
    </p:spTree>
    <p:extLst>
      <p:ext uri="{BB962C8B-B14F-4D97-AF65-F5344CB8AC3E}">
        <p14:creationId xmlns:p14="http://schemas.microsoft.com/office/powerpoint/2010/main" val="29311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AFCDF-5FC9-7681-BD18-87E3F0DA04E6}"/>
              </a:ext>
            </a:extLst>
          </p:cNvPr>
          <p:cNvSpPr txBox="1"/>
          <p:nvPr/>
        </p:nvSpPr>
        <p:spPr>
          <a:xfrm>
            <a:off x="398318" y="1160317"/>
            <a:ext cx="111751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Step 3</a:t>
            </a:r>
            <a:r>
              <a:rPr lang="en-US" sz="2400" dirty="0">
                <a:latin typeface="Arial"/>
                <a:ea typeface="+mn-lt"/>
                <a:cs typeface="+mn-lt"/>
              </a:rPr>
              <a:t>: Click the ‘+’ sign and you can see the list of all tables in ERP as shown in the following screenshot.</a:t>
            </a:r>
            <a:endParaRPr lang="en-US" sz="2400">
              <a:latin typeface="Arial"/>
              <a:cs typeface="Calibri"/>
            </a:endParaRPr>
          </a:p>
          <a:p>
            <a:pPr algn="l"/>
            <a:endParaRPr lang="en-US" sz="2400" dirty="0">
              <a:latin typeface="Arial"/>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37286BE7-D3E7-62E6-2107-067D51FFB278}"/>
              </a:ext>
            </a:extLst>
          </p:cNvPr>
          <p:cNvPicPr>
            <a:picLocks noChangeAspect="1"/>
          </p:cNvPicPr>
          <p:nvPr/>
        </p:nvPicPr>
        <p:blipFill>
          <a:blip r:embed="rId2"/>
          <a:stretch>
            <a:fillRect/>
          </a:stretch>
        </p:blipFill>
        <p:spPr>
          <a:xfrm>
            <a:off x="3655621" y="2064264"/>
            <a:ext cx="4870862" cy="4233679"/>
          </a:xfrm>
          <a:prstGeom prst="rect">
            <a:avLst/>
          </a:prstGeom>
        </p:spPr>
      </p:pic>
    </p:spTree>
    <p:extLst>
      <p:ext uri="{BB962C8B-B14F-4D97-AF65-F5344CB8AC3E}">
        <p14:creationId xmlns:p14="http://schemas.microsoft.com/office/powerpoint/2010/main" val="164615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747C6-34F7-B0CD-3A5F-502B061E6C73}"/>
              </a:ext>
            </a:extLst>
          </p:cNvPr>
          <p:cNvSpPr txBox="1"/>
          <p:nvPr/>
        </p:nvSpPr>
        <p:spPr>
          <a:xfrm>
            <a:off x="326571" y="1006927"/>
            <a:ext cx="87357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Calibri"/>
              </a:rPr>
              <a:t>SAP MM (Material Management)</a:t>
            </a:r>
          </a:p>
        </p:txBody>
      </p:sp>
      <p:sp>
        <p:nvSpPr>
          <p:cNvPr id="3" name="TextBox 2">
            <a:extLst>
              <a:ext uri="{FF2B5EF4-FFF2-40B4-BE49-F238E27FC236}">
                <a16:creationId xmlns:a16="http://schemas.microsoft.com/office/drawing/2014/main" id="{F52E631F-39AA-79E4-3B8E-B0262CFAA4BD}"/>
              </a:ext>
            </a:extLst>
          </p:cNvPr>
          <p:cNvSpPr txBox="1"/>
          <p:nvPr/>
        </p:nvSpPr>
        <p:spPr>
          <a:xfrm>
            <a:off x="331519" y="1773876"/>
            <a:ext cx="112073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SAP MM is the short form for SAP Material Management system. The roles of SAP MM in a business process are as follows −</a:t>
            </a:r>
          </a:p>
          <a:p>
            <a:endParaRPr lang="en-US" sz="2400" dirty="0">
              <a:latin typeface="Arial"/>
              <a:cs typeface="Calibri"/>
            </a:endParaRPr>
          </a:p>
        </p:txBody>
      </p:sp>
      <p:graphicFrame>
        <p:nvGraphicFramePr>
          <p:cNvPr id="333" name="Diagram 333">
            <a:extLst>
              <a:ext uri="{FF2B5EF4-FFF2-40B4-BE49-F238E27FC236}">
                <a16:creationId xmlns:a16="http://schemas.microsoft.com/office/drawing/2014/main" id="{B714F384-B524-0DC2-EF84-0970CBE36DAE}"/>
              </a:ext>
            </a:extLst>
          </p:cNvPr>
          <p:cNvGraphicFramePr/>
          <p:nvPr>
            <p:extLst>
              <p:ext uri="{D42A27DB-BD31-4B8C-83A1-F6EECF244321}">
                <p14:modId xmlns:p14="http://schemas.microsoft.com/office/powerpoint/2010/main" val="4065269077"/>
              </p:ext>
            </p:extLst>
          </p:nvPr>
        </p:nvGraphicFramePr>
        <p:xfrm>
          <a:off x="2711532" y="2797629"/>
          <a:ext cx="6768935" cy="351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477044"/>
      </p:ext>
    </p:extLst>
  </p:cSld>
  <p:clrMapOvr>
    <a:masterClrMapping/>
  </p:clrMapOvr>
</p:sld>
</file>

<file path=ppt/theme/theme1.xml><?xml version="1.0" encoding="utf-8"?>
<a:theme xmlns:a="http://schemas.openxmlformats.org/drawingml/2006/main" name="code unna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 unnati" id="{B963C84F-988F-48D6-AD96-A4164317C7EE}" vid="{551F08BA-64A3-48DB-998C-BFAFDEBE16D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docProps/app.xml><?xml version="1.0" encoding="utf-8"?>
<Properties xmlns="http://schemas.openxmlformats.org/officeDocument/2006/extended-properties" xmlns:vt="http://schemas.openxmlformats.org/officeDocument/2006/docPropsVTypes">
  <Template>code unnati</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code unnati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806</cp:revision>
  <dcterms:created xsi:type="dcterms:W3CDTF">2022-04-25T07:33:47Z</dcterms:created>
  <dcterms:modified xsi:type="dcterms:W3CDTF">2023-01-16T05:33:16Z</dcterms:modified>
</cp:coreProperties>
</file>