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305" r:id="rId3"/>
    <p:sldId id="306" r:id="rId4"/>
    <p:sldId id="307" r:id="rId5"/>
    <p:sldId id="309" r:id="rId6"/>
    <p:sldId id="308" r:id="rId7"/>
    <p:sldId id="313" r:id="rId8"/>
    <p:sldId id="312" r:id="rId9"/>
    <p:sldId id="311" r:id="rId10"/>
    <p:sldId id="310" r:id="rId11"/>
    <p:sldId id="321" r:id="rId12"/>
    <p:sldId id="320" r:id="rId13"/>
    <p:sldId id="319" r:id="rId14"/>
    <p:sldId id="318" r:id="rId15"/>
    <p:sldId id="317" r:id="rId16"/>
    <p:sldId id="316" r:id="rId17"/>
    <p:sldId id="315" r:id="rId18"/>
    <p:sldId id="314" r:id="rId19"/>
    <p:sldId id="329" r:id="rId20"/>
    <p:sldId id="328" r:id="rId21"/>
    <p:sldId id="327" r:id="rId22"/>
    <p:sldId id="326" r:id="rId23"/>
    <p:sldId id="325" r:id="rId24"/>
    <p:sldId id="324" r:id="rId25"/>
    <p:sldId id="323" r:id="rId26"/>
    <p:sldId id="322" r:id="rId27"/>
    <p:sldId id="333" r:id="rId28"/>
    <p:sldId id="332" r:id="rId29"/>
    <p:sldId id="331" r:id="rId30"/>
    <p:sldId id="330" r:id="rId31"/>
    <p:sldId id="343" r:id="rId32"/>
    <p:sldId id="342" r:id="rId33"/>
    <p:sldId id="341" r:id="rId34"/>
    <p:sldId id="340" r:id="rId35"/>
    <p:sldId id="339" r:id="rId36"/>
    <p:sldId id="338" r:id="rId37"/>
    <p:sldId id="337" r:id="rId38"/>
    <p:sldId id="336" r:id="rId39"/>
    <p:sldId id="335" r:id="rId40"/>
    <p:sldId id="334" r:id="rId41"/>
    <p:sldId id="344" r:id="rId42"/>
    <p:sldId id="346" r:id="rId43"/>
    <p:sldId id="345" r:id="rId44"/>
    <p:sldId id="350" r:id="rId45"/>
    <p:sldId id="349" r:id="rId46"/>
    <p:sldId id="348" r:id="rId47"/>
    <p:sldId id="347" r:id="rId48"/>
    <p:sldId id="358" r:id="rId49"/>
    <p:sldId id="357" r:id="rId50"/>
    <p:sldId id="356" r:id="rId51"/>
    <p:sldId id="355" r:id="rId52"/>
    <p:sldId id="354" r:id="rId53"/>
    <p:sldId id="35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10C55-C47F-2908-5B1C-801FD92E0023}" v="28" dt="2023-01-12T07:40:10.453"/>
    <p1510:client id="{29CCC650-C2DB-07F7-BA20-4BE6385C2672}" v="2" dt="2022-05-23T05:47:20.324"/>
    <p1510:client id="{2B0F102D-5B9B-0BBD-3811-38855A6AABC6}" v="257" dt="2022-07-01T11:15:43.489"/>
    <p1510:client id="{436A2DED-40F6-A6AB-840F-BD62C9D86089}" v="55" dt="2023-01-10T07:28:50.209"/>
    <p1510:client id="{49C2BF3F-5D56-F8CA-5A55-DC9E3F12842A}" v="9" dt="2022-05-07T15:37:23.796"/>
    <p1510:client id="{52F0125F-DE29-454A-8932-FF976F17839B}" v="771" dt="2022-05-05T10:44:54.944"/>
    <p1510:client id="{78E873EC-56B2-3CE6-EAD9-3A468D19CD1D}" v="778" dt="2023-01-13T07:30:13.329"/>
    <p1510:client id="{ADB773DA-132E-43AE-E937-3A83697A686F}" v="781" dt="2022-05-06T10:33:14.695"/>
    <p1510:client id="{AF821BE1-75BC-61EE-75A0-9BF78B6B4D83}" v="15" dt="2022-05-11T09:20:46.947"/>
    <p1510:client id="{B3960B5E-E252-25F2-07E3-B28952E0A558}" v="28" dt="2022-06-29T10:34:49.603"/>
    <p1510:client id="{BF8915CD-41A0-336D-FAC2-27125DAA142E}" v="539" dt="2023-01-10T06:43:59.319"/>
    <p1510:client id="{C1854E0A-DDE2-2F8D-C075-4E677EFC9FD6}" v="168" dt="2022-05-10T09:24:36.749"/>
    <p1510:client id="{C2796604-9BCE-F35B-961B-05172B89F0EC}" v="378" dt="2023-01-13T09:32:49.290"/>
    <p1510:client id="{C7558FCD-20CF-5C4D-F7AC-5598FD1F49E5}" v="1388" dt="2022-05-02T06:21:33.774"/>
    <p1510:client id="{CCC38C58-868D-6C21-2221-C9131786F2D0}" v="3801" dt="2022-04-29T11:29:54.371"/>
    <p1510:client id="{D588EC5B-C8AF-4BFC-043B-BCB9198B2FD9}" v="1132" dt="2023-01-13T10:53:06.644"/>
    <p1510:client id="{DDECA6B8-EB60-8CCA-44AD-095744BAEBB9}" v="47" dt="2022-05-10T05:13:58.941"/>
    <p1510:client id="{E703E92A-F5A7-B3D9-0EB7-8291BE8801A8}" v="1" dt="2022-07-07T01:35:08.747"/>
    <p1510:client id="{EA128D0C-6885-273E-1B48-C9D9A7722877}" v="731" dt="2023-01-12T10:29:45.709"/>
    <p1510:client id="{EC322376-2200-45FB-8350-DEA7B2C7919C}" v="67" dt="2022-04-25T08:00:07.051"/>
    <p1510:client id="{FD4DFF35-CDF5-A01F-C200-00376DC23748}" v="298" dt="2023-01-12T12:21:39.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Prajapati" userId="S::pravin@edunetfoundation.org::9f0ce95f-5aee-43b0-8285-2e8ab565fdaa" providerId="AD" clId="Web-{AF821BE1-75BC-61EE-75A0-9BF78B6B4D83}"/>
    <pc:docChg chg="addSld delSld modSld">
      <pc:chgData name="Pravin Prajapati" userId="S::pravin@edunetfoundation.org::9f0ce95f-5aee-43b0-8285-2e8ab565fdaa" providerId="AD" clId="Web-{AF821BE1-75BC-61EE-75A0-9BF78B6B4D83}" dt="2022-05-11T09:20:46.947" v="14"/>
      <pc:docMkLst>
        <pc:docMk/>
      </pc:docMkLst>
      <pc:sldChg chg="modSp del">
        <pc:chgData name="Pravin Prajapati" userId="S::pravin@edunetfoundation.org::9f0ce95f-5aee-43b0-8285-2e8ab565fdaa" providerId="AD" clId="Web-{AF821BE1-75BC-61EE-75A0-9BF78B6B4D83}" dt="2022-05-11T07:03:01.576" v="2"/>
        <pc:sldMkLst>
          <pc:docMk/>
          <pc:sldMk cId="109857222" sldId="256"/>
        </pc:sldMkLst>
        <pc:spChg chg="mod">
          <ac:chgData name="Pravin Prajapati" userId="S::pravin@edunetfoundation.org::9f0ce95f-5aee-43b0-8285-2e8ab565fdaa" providerId="AD" clId="Web-{AF821BE1-75BC-61EE-75A0-9BF78B6B4D83}" dt="2022-05-11T07:02:51.638" v="0" actId="14100"/>
          <ac:spMkLst>
            <pc:docMk/>
            <pc:sldMk cId="109857222" sldId="256"/>
            <ac:spMk id="4" creationId="{336EA56E-D6E0-E879-E1D6-09F31EBD24AE}"/>
          </ac:spMkLst>
        </pc:spChg>
      </pc:sldChg>
      <pc:sldChg chg="addSp delSp modSp mod setBg">
        <pc:chgData name="Pravin Prajapati" userId="S::pravin@edunetfoundation.org::9f0ce95f-5aee-43b0-8285-2e8ab565fdaa" providerId="AD" clId="Web-{AF821BE1-75BC-61EE-75A0-9BF78B6B4D83}" dt="2022-05-11T09:20:46.947" v="14"/>
        <pc:sldMkLst>
          <pc:docMk/>
          <pc:sldMk cId="1464327425" sldId="257"/>
        </pc:sldMkLst>
        <pc:spChg chg="mod">
          <ac:chgData name="Pravin Prajapati" userId="S::pravin@edunetfoundation.org::9f0ce95f-5aee-43b0-8285-2e8ab565fdaa" providerId="AD" clId="Web-{AF821BE1-75BC-61EE-75A0-9BF78B6B4D83}" dt="2022-05-11T09:20:46.947" v="14"/>
          <ac:spMkLst>
            <pc:docMk/>
            <pc:sldMk cId="1464327425" sldId="257"/>
            <ac:spMk id="4" creationId="{28DA0EBF-BFA8-52C6-9DAB-63F85DD7A07F}"/>
          </ac:spMkLst>
        </pc:spChg>
        <pc:spChg chg="add del">
          <ac:chgData name="Pravin Prajapati" userId="S::pravin@edunetfoundation.org::9f0ce95f-5aee-43b0-8285-2e8ab565fdaa" providerId="AD" clId="Web-{AF821BE1-75BC-61EE-75A0-9BF78B6B4D83}" dt="2022-05-11T09:20:46.947" v="14"/>
          <ac:spMkLst>
            <pc:docMk/>
            <pc:sldMk cId="1464327425" sldId="257"/>
            <ac:spMk id="5" creationId="{741FDA16-5F26-D116-FC2E-05C7CC8E5F23}"/>
          </ac:spMkLst>
        </pc:spChg>
        <pc:spChg chg="add del">
          <ac:chgData name="Pravin Prajapati" userId="S::pravin@edunetfoundation.org::9f0ce95f-5aee-43b0-8285-2e8ab565fdaa" providerId="AD" clId="Web-{AF821BE1-75BC-61EE-75A0-9BF78B6B4D83}" dt="2022-05-11T09:20:46.947" v="14"/>
          <ac:spMkLst>
            <pc:docMk/>
            <pc:sldMk cId="1464327425" sldId="257"/>
            <ac:spMk id="11" creationId="{C5278130-DFE0-457B-8698-88DF69019DDE}"/>
          </ac:spMkLst>
        </pc:spChg>
        <pc:spChg chg="add del">
          <ac:chgData name="Pravin Prajapati" userId="S::pravin@edunetfoundation.org::9f0ce95f-5aee-43b0-8285-2e8ab565fdaa" providerId="AD" clId="Web-{AF821BE1-75BC-61EE-75A0-9BF78B6B4D83}" dt="2022-05-11T09:20:46.947" v="14"/>
          <ac:spMkLst>
            <pc:docMk/>
            <pc:sldMk cId="1464327425" sldId="257"/>
            <ac:spMk id="13" creationId="{2F99531B-1681-4D6E-BECB-18325B33A618}"/>
          </ac:spMkLst>
        </pc:spChg>
        <pc:spChg chg="add del">
          <ac:chgData name="Pravin Prajapati" userId="S::pravin@edunetfoundation.org::9f0ce95f-5aee-43b0-8285-2e8ab565fdaa" providerId="AD" clId="Web-{AF821BE1-75BC-61EE-75A0-9BF78B6B4D83}" dt="2022-05-11T09:20:46.947" v="14"/>
          <ac:spMkLst>
            <pc:docMk/>
            <pc:sldMk cId="1464327425" sldId="257"/>
            <ac:spMk id="15" creationId="{20344094-430A-400B-804B-910E696A1A90}"/>
          </ac:spMkLst>
        </pc:spChg>
        <pc:spChg chg="add del">
          <ac:chgData name="Pravin Prajapati" userId="S::pravin@edunetfoundation.org::9f0ce95f-5aee-43b0-8285-2e8ab565fdaa" providerId="AD" clId="Web-{AF821BE1-75BC-61EE-75A0-9BF78B6B4D83}" dt="2022-05-11T09:20:46.947" v="14"/>
          <ac:spMkLst>
            <pc:docMk/>
            <pc:sldMk cId="1464327425" sldId="257"/>
            <ac:spMk id="17" creationId="{453C67DF-7782-4E57-AB9B-F1B4811AD8FE}"/>
          </ac:spMkLst>
        </pc:spChg>
        <pc:graphicFrameChg chg="add del">
          <ac:chgData name="Pravin Prajapati" userId="S::pravin@edunetfoundation.org::9f0ce95f-5aee-43b0-8285-2e8ab565fdaa" providerId="AD" clId="Web-{AF821BE1-75BC-61EE-75A0-9BF78B6B4D83}" dt="2022-05-11T09:20:46.947" v="14"/>
          <ac:graphicFrameMkLst>
            <pc:docMk/>
            <pc:sldMk cId="1464327425" sldId="257"/>
            <ac:graphicFrameMk id="7" creationId="{605A49D5-71E0-81EB-FA2A-DDA61F447018}"/>
          </ac:graphicFrameMkLst>
        </pc:graphicFrameChg>
        <pc:cxnChg chg="add del">
          <ac:chgData name="Pravin Prajapati" userId="S::pravin@edunetfoundation.org::9f0ce95f-5aee-43b0-8285-2e8ab565fdaa" providerId="AD" clId="Web-{AF821BE1-75BC-61EE-75A0-9BF78B6B4D83}" dt="2022-05-11T09:20:46.947" v="14"/>
          <ac:cxnSpMkLst>
            <pc:docMk/>
            <pc:sldMk cId="1464327425" sldId="257"/>
            <ac:cxnSpMk id="19" creationId="{B03A5AE3-BD30-455C-842B-7626C8BEF097}"/>
          </ac:cxnSpMkLst>
        </pc:cxnChg>
        <pc:cxnChg chg="add del">
          <ac:chgData name="Pravin Prajapati" userId="S::pravin@edunetfoundation.org::9f0ce95f-5aee-43b0-8285-2e8ab565fdaa" providerId="AD" clId="Web-{AF821BE1-75BC-61EE-75A0-9BF78B6B4D83}" dt="2022-05-11T09:20:46.947" v="14"/>
          <ac:cxnSpMkLst>
            <pc:docMk/>
            <pc:sldMk cId="1464327425" sldId="257"/>
            <ac:cxnSpMk id="21" creationId="{2DBECAA5-1F2D-470D-875C-8F2C2CA3E54B}"/>
          </ac:cxnSpMkLst>
        </pc:cxnChg>
      </pc:sldChg>
      <pc:sldChg chg="add del replId">
        <pc:chgData name="Pravin Prajapati" userId="S::pravin@edunetfoundation.org::9f0ce95f-5aee-43b0-8285-2e8ab565fdaa" providerId="AD" clId="Web-{AF821BE1-75BC-61EE-75A0-9BF78B6B4D83}" dt="2022-05-11T07:07:23.161" v="10"/>
        <pc:sldMkLst>
          <pc:docMk/>
          <pc:sldMk cId="857188693" sldId="304"/>
        </pc:sldMkLst>
      </pc:sldChg>
      <pc:sldChg chg="modSp new">
        <pc:chgData name="Pravin Prajapati" userId="S::pravin@edunetfoundation.org::9f0ce95f-5aee-43b0-8285-2e8ab565fdaa" providerId="AD" clId="Web-{AF821BE1-75BC-61EE-75A0-9BF78B6B4D83}" dt="2022-05-11T07:03:30.327" v="9" actId="20577"/>
        <pc:sldMkLst>
          <pc:docMk/>
          <pc:sldMk cId="785673249" sldId="305"/>
        </pc:sldMkLst>
        <pc:spChg chg="mod">
          <ac:chgData name="Pravin Prajapati" userId="S::pravin@edunetfoundation.org::9f0ce95f-5aee-43b0-8285-2e8ab565fdaa" providerId="AD" clId="Web-{AF821BE1-75BC-61EE-75A0-9BF78B6B4D83}" dt="2022-05-11T07:03:30.327" v="9" actId="20577"/>
          <ac:spMkLst>
            <pc:docMk/>
            <pc:sldMk cId="785673249" sldId="305"/>
            <ac:spMk id="2" creationId="{0CB861E6-562D-6B94-2228-ADF34E8A06F7}"/>
          </ac:spMkLst>
        </pc:spChg>
      </pc:sldChg>
      <pc:sldChg chg="new del">
        <pc:chgData name="Pravin Prajapati" userId="S::pravin@edunetfoundation.org::9f0ce95f-5aee-43b0-8285-2e8ab565fdaa" providerId="AD" clId="Web-{AF821BE1-75BC-61EE-75A0-9BF78B6B4D83}" dt="2022-05-11T07:21:59.700" v="12"/>
        <pc:sldMkLst>
          <pc:docMk/>
          <pc:sldMk cId="3493089592" sldId="306"/>
        </pc:sldMkLst>
      </pc:sldChg>
    </pc:docChg>
  </pc:docChgLst>
  <pc:docChgLst>
    <pc:chgData name="Shashank Shekhar" userId="S::shashank@edunetfoundation.org::0008d1ff-90e7-469a-9966-0dcad996503d" providerId="AD" clId="Web-{78E873EC-56B2-3CE6-EAD9-3A468D19CD1D}"/>
    <pc:docChg chg="addSld delSld modSld">
      <pc:chgData name="Shashank Shekhar" userId="S::shashank@edunetfoundation.org::0008d1ff-90e7-469a-9966-0dcad996503d" providerId="AD" clId="Web-{78E873EC-56B2-3CE6-EAD9-3A468D19CD1D}" dt="2023-01-13T07:30:13.329" v="932"/>
      <pc:docMkLst>
        <pc:docMk/>
      </pc:docMkLst>
      <pc:sldChg chg="addSp delSp modSp">
        <pc:chgData name="Shashank Shekhar" userId="S::shashank@edunetfoundation.org::0008d1ff-90e7-469a-9966-0dcad996503d" providerId="AD" clId="Web-{78E873EC-56B2-3CE6-EAD9-3A468D19CD1D}" dt="2023-01-13T06:26:45.480" v="86" actId="14100"/>
        <pc:sldMkLst>
          <pc:docMk/>
          <pc:sldMk cId="3140477044" sldId="310"/>
        </pc:sldMkLst>
        <pc:spChg chg="add mod">
          <ac:chgData name="Shashank Shekhar" userId="S::shashank@edunetfoundation.org::0008d1ff-90e7-469a-9966-0dcad996503d" providerId="AD" clId="Web-{78E873EC-56B2-3CE6-EAD9-3A468D19CD1D}" dt="2023-01-13T06:26:45.480" v="86" actId="14100"/>
          <ac:spMkLst>
            <pc:docMk/>
            <pc:sldMk cId="3140477044" sldId="310"/>
            <ac:spMk id="2" creationId="{0A0747C6-34F7-B0CD-3A5F-502B061E6C73}"/>
          </ac:spMkLst>
        </pc:spChg>
        <pc:spChg chg="add mod">
          <ac:chgData name="Shashank Shekhar" userId="S::shashank@edunetfoundation.org::0008d1ff-90e7-469a-9966-0dcad996503d" providerId="AD" clId="Web-{78E873EC-56B2-3CE6-EAD9-3A468D19CD1D}" dt="2023-01-13T06:26:18.932" v="81" actId="1076"/>
          <ac:spMkLst>
            <pc:docMk/>
            <pc:sldMk cId="3140477044" sldId="310"/>
            <ac:spMk id="3" creationId="{F52E631F-39AA-79E4-3B8E-B0262CFAA4BD}"/>
          </ac:spMkLst>
        </pc:spChg>
        <pc:graphicFrameChg chg="add del mod modGraphic">
          <ac:chgData name="Shashank Shekhar" userId="S::shashank@edunetfoundation.org::0008d1ff-90e7-469a-9966-0dcad996503d" providerId="AD" clId="Web-{78E873EC-56B2-3CE6-EAD9-3A468D19CD1D}" dt="2023-01-13T06:23:06.550" v="28"/>
          <ac:graphicFrameMkLst>
            <pc:docMk/>
            <pc:sldMk cId="3140477044" sldId="310"/>
            <ac:graphicFrameMk id="4" creationId="{F054D9E9-BD0B-99AD-FDFD-FE81515DF870}"/>
          </ac:graphicFrameMkLst>
        </pc:graphicFrameChg>
        <pc:graphicFrameChg chg="add del mod modGraphic">
          <ac:chgData name="Shashank Shekhar" userId="S::shashank@edunetfoundation.org::0008d1ff-90e7-469a-9966-0dcad996503d" providerId="AD" clId="Web-{78E873EC-56B2-3CE6-EAD9-3A468D19CD1D}" dt="2023-01-13T06:25:28.149" v="63"/>
          <ac:graphicFrameMkLst>
            <pc:docMk/>
            <pc:sldMk cId="3140477044" sldId="310"/>
            <ac:graphicFrameMk id="10" creationId="{3D1D61F0-5F00-27B0-5B5B-52E81D0FDC7E}"/>
          </ac:graphicFrameMkLst>
        </pc:graphicFrameChg>
        <pc:graphicFrameChg chg="add mod modGraphic">
          <ac:chgData name="Shashank Shekhar" userId="S::shashank@edunetfoundation.org::0008d1ff-90e7-469a-9966-0dcad996503d" providerId="AD" clId="Web-{78E873EC-56B2-3CE6-EAD9-3A468D19CD1D}" dt="2023-01-13T06:26:37.901" v="85" actId="20577"/>
          <ac:graphicFrameMkLst>
            <pc:docMk/>
            <pc:sldMk cId="3140477044" sldId="310"/>
            <ac:graphicFrameMk id="333" creationId="{B714F384-B524-0DC2-EF84-0970CBE36DAE}"/>
          </ac:graphicFrameMkLst>
        </pc:graphicFrameChg>
      </pc:sldChg>
      <pc:sldChg chg="addSp modSp">
        <pc:chgData name="Shashank Shekhar" userId="S::shashank@edunetfoundation.org::0008d1ff-90e7-469a-9966-0dcad996503d" providerId="AD" clId="Web-{78E873EC-56B2-3CE6-EAD9-3A468D19CD1D}" dt="2023-01-13T06:45:46.102" v="410" actId="1076"/>
        <pc:sldMkLst>
          <pc:docMk/>
          <pc:sldMk cId="1279136454" sldId="314"/>
        </pc:sldMkLst>
        <pc:spChg chg="add mod">
          <ac:chgData name="Shashank Shekhar" userId="S::shashank@edunetfoundation.org::0008d1ff-90e7-469a-9966-0dcad996503d" providerId="AD" clId="Web-{78E873EC-56B2-3CE6-EAD9-3A468D19CD1D}" dt="2023-01-13T06:45:27.304" v="406" actId="20577"/>
          <ac:spMkLst>
            <pc:docMk/>
            <pc:sldMk cId="1279136454" sldId="314"/>
            <ac:spMk id="2" creationId="{A8DA5D71-17A4-46C3-6279-DA9EE2D7657D}"/>
          </ac:spMkLst>
        </pc:spChg>
        <pc:graphicFrameChg chg="add mod modGraphic">
          <ac:chgData name="Shashank Shekhar" userId="S::shashank@edunetfoundation.org::0008d1ff-90e7-469a-9966-0dcad996503d" providerId="AD" clId="Web-{78E873EC-56B2-3CE6-EAD9-3A468D19CD1D}" dt="2023-01-13T06:45:46.102" v="410" actId="1076"/>
          <ac:graphicFrameMkLst>
            <pc:docMk/>
            <pc:sldMk cId="1279136454" sldId="314"/>
            <ac:graphicFrameMk id="3" creationId="{ED7E2586-636F-8F8C-2B61-E8BEAAE0680B}"/>
          </ac:graphicFrameMkLst>
        </pc:graphicFrameChg>
      </pc:sldChg>
      <pc:sldChg chg="addSp modSp">
        <pc:chgData name="Shashank Shekhar" userId="S::shashank@edunetfoundation.org::0008d1ff-90e7-469a-9966-0dcad996503d" providerId="AD" clId="Web-{78E873EC-56B2-3CE6-EAD9-3A468D19CD1D}" dt="2023-01-13T06:43:30.081" v="371" actId="1076"/>
        <pc:sldMkLst>
          <pc:docMk/>
          <pc:sldMk cId="822567569" sldId="315"/>
        </pc:sldMkLst>
        <pc:spChg chg="add mod">
          <ac:chgData name="Shashank Shekhar" userId="S::shashank@edunetfoundation.org::0008d1ff-90e7-469a-9966-0dcad996503d" providerId="AD" clId="Web-{78E873EC-56B2-3CE6-EAD9-3A468D19CD1D}" dt="2023-01-13T06:42:00.953" v="351" actId="1076"/>
          <ac:spMkLst>
            <pc:docMk/>
            <pc:sldMk cId="822567569" sldId="315"/>
            <ac:spMk id="2" creationId="{94A32FE6-D3C7-E181-8485-9AE657A50589}"/>
          </ac:spMkLst>
        </pc:spChg>
        <pc:picChg chg="add mod">
          <ac:chgData name="Shashank Shekhar" userId="S::shashank@edunetfoundation.org::0008d1ff-90e7-469a-9966-0dcad996503d" providerId="AD" clId="Web-{78E873EC-56B2-3CE6-EAD9-3A468D19CD1D}" dt="2023-01-13T06:43:30.081" v="371" actId="1076"/>
          <ac:picMkLst>
            <pc:docMk/>
            <pc:sldMk cId="822567569" sldId="315"/>
            <ac:picMk id="3" creationId="{07052D22-0D91-3D47-6668-E8CF8749CF02}"/>
          </ac:picMkLst>
        </pc:picChg>
      </pc:sldChg>
      <pc:sldChg chg="addSp modSp">
        <pc:chgData name="Shashank Shekhar" userId="S::shashank@edunetfoundation.org::0008d1ff-90e7-469a-9966-0dcad996503d" providerId="AD" clId="Web-{78E873EC-56B2-3CE6-EAD9-3A468D19CD1D}" dt="2023-01-13T06:41:26.076" v="344" actId="1076"/>
        <pc:sldMkLst>
          <pc:docMk/>
          <pc:sldMk cId="1956900299" sldId="316"/>
        </pc:sldMkLst>
        <pc:spChg chg="add mod">
          <ac:chgData name="Shashank Shekhar" userId="S::shashank@edunetfoundation.org::0008d1ff-90e7-469a-9966-0dcad996503d" providerId="AD" clId="Web-{78E873EC-56B2-3CE6-EAD9-3A468D19CD1D}" dt="2023-01-13T06:38:49.851" v="330" actId="1076"/>
          <ac:spMkLst>
            <pc:docMk/>
            <pc:sldMk cId="1956900299" sldId="316"/>
            <ac:spMk id="2" creationId="{0E299D73-3EA7-7E6C-A762-E8826E2EC9D9}"/>
          </ac:spMkLst>
        </pc:spChg>
        <pc:spChg chg="add mod">
          <ac:chgData name="Shashank Shekhar" userId="S::shashank@edunetfoundation.org::0008d1ff-90e7-469a-9966-0dcad996503d" providerId="AD" clId="Web-{78E873EC-56B2-3CE6-EAD9-3A468D19CD1D}" dt="2023-01-13T06:41:26.076" v="344" actId="1076"/>
          <ac:spMkLst>
            <pc:docMk/>
            <pc:sldMk cId="1956900299" sldId="316"/>
            <ac:spMk id="3" creationId="{6354100B-31E3-4D57-9A90-AE0AB642D101}"/>
          </ac:spMkLst>
        </pc:spChg>
      </pc:sldChg>
      <pc:sldChg chg="addSp modSp">
        <pc:chgData name="Shashank Shekhar" userId="S::shashank@edunetfoundation.org::0008d1ff-90e7-469a-9966-0dcad996503d" providerId="AD" clId="Web-{78E873EC-56B2-3CE6-EAD9-3A468D19CD1D}" dt="2023-01-13T06:38:20.897" v="316" actId="20577"/>
        <pc:sldMkLst>
          <pc:docMk/>
          <pc:sldMk cId="400277112" sldId="317"/>
        </pc:sldMkLst>
        <pc:spChg chg="add mod">
          <ac:chgData name="Shashank Shekhar" userId="S::shashank@edunetfoundation.org::0008d1ff-90e7-469a-9966-0dcad996503d" providerId="AD" clId="Web-{78E873EC-56B2-3CE6-EAD9-3A468D19CD1D}" dt="2023-01-13T06:37:55.631" v="306" actId="20577"/>
          <ac:spMkLst>
            <pc:docMk/>
            <pc:sldMk cId="400277112" sldId="317"/>
            <ac:spMk id="2" creationId="{1C601F1E-60D0-20CC-9A4A-4CB708AC8FDE}"/>
          </ac:spMkLst>
        </pc:spChg>
        <pc:spChg chg="add mod">
          <ac:chgData name="Shashank Shekhar" userId="S::shashank@edunetfoundation.org::0008d1ff-90e7-469a-9966-0dcad996503d" providerId="AD" clId="Web-{78E873EC-56B2-3CE6-EAD9-3A468D19CD1D}" dt="2023-01-13T06:38:20.897" v="316" actId="20577"/>
          <ac:spMkLst>
            <pc:docMk/>
            <pc:sldMk cId="400277112" sldId="317"/>
            <ac:spMk id="4" creationId="{711C81C1-65F9-2BC8-4BE8-908B7CE5C470}"/>
          </ac:spMkLst>
        </pc:spChg>
        <pc:picChg chg="add mod">
          <ac:chgData name="Shashank Shekhar" userId="S::shashank@edunetfoundation.org::0008d1ff-90e7-469a-9966-0dcad996503d" providerId="AD" clId="Web-{78E873EC-56B2-3CE6-EAD9-3A468D19CD1D}" dt="2023-01-13T06:38:05.756" v="310" actId="1076"/>
          <ac:picMkLst>
            <pc:docMk/>
            <pc:sldMk cId="400277112" sldId="317"/>
            <ac:picMk id="3" creationId="{78302611-FA33-B693-0EFB-25CD780F0E0A}"/>
          </ac:picMkLst>
        </pc:picChg>
      </pc:sldChg>
      <pc:sldChg chg="addSp modSp">
        <pc:chgData name="Shashank Shekhar" userId="S::shashank@edunetfoundation.org::0008d1ff-90e7-469a-9966-0dcad996503d" providerId="AD" clId="Web-{78E873EC-56B2-3CE6-EAD9-3A468D19CD1D}" dt="2023-01-13T06:37:20.661" v="297" actId="14100"/>
        <pc:sldMkLst>
          <pc:docMk/>
          <pc:sldMk cId="2655007083" sldId="318"/>
        </pc:sldMkLst>
        <pc:spChg chg="add mod">
          <ac:chgData name="Shashank Shekhar" userId="S::shashank@edunetfoundation.org::0008d1ff-90e7-469a-9966-0dcad996503d" providerId="AD" clId="Web-{78E873EC-56B2-3CE6-EAD9-3A468D19CD1D}" dt="2023-01-13T06:35:27.172" v="270" actId="20577"/>
          <ac:spMkLst>
            <pc:docMk/>
            <pc:sldMk cId="2655007083" sldId="318"/>
            <ac:spMk id="2" creationId="{C08AB9FE-FCB4-F131-6D9E-34ABFE3A8B5A}"/>
          </ac:spMkLst>
        </pc:spChg>
        <pc:spChg chg="add mod">
          <ac:chgData name="Shashank Shekhar" userId="S::shashank@edunetfoundation.org::0008d1ff-90e7-469a-9966-0dcad996503d" providerId="AD" clId="Web-{78E873EC-56B2-3CE6-EAD9-3A468D19CD1D}" dt="2023-01-13T06:37:17.598" v="296" actId="14100"/>
          <ac:spMkLst>
            <pc:docMk/>
            <pc:sldMk cId="2655007083" sldId="318"/>
            <ac:spMk id="4" creationId="{2BE258BE-2E44-B84C-8930-2FE8CA153BAA}"/>
          </ac:spMkLst>
        </pc:spChg>
        <pc:spChg chg="add mod">
          <ac:chgData name="Shashank Shekhar" userId="S::shashank@edunetfoundation.org::0008d1ff-90e7-469a-9966-0dcad996503d" providerId="AD" clId="Web-{78E873EC-56B2-3CE6-EAD9-3A468D19CD1D}" dt="2023-01-13T06:37:08.019" v="295" actId="20577"/>
          <ac:spMkLst>
            <pc:docMk/>
            <pc:sldMk cId="2655007083" sldId="318"/>
            <ac:spMk id="6" creationId="{F03082AE-3E0B-AF06-731B-CB5049F51FA5}"/>
          </ac:spMkLst>
        </pc:spChg>
        <pc:picChg chg="add mod">
          <ac:chgData name="Shashank Shekhar" userId="S::shashank@edunetfoundation.org::0008d1ff-90e7-469a-9966-0dcad996503d" providerId="AD" clId="Web-{78E873EC-56B2-3CE6-EAD9-3A468D19CD1D}" dt="2023-01-13T06:35:43.001" v="273" actId="14100"/>
          <ac:picMkLst>
            <pc:docMk/>
            <pc:sldMk cId="2655007083" sldId="318"/>
            <ac:picMk id="3" creationId="{23F1D3FA-97AD-A7B9-14A9-FEF9D9C26726}"/>
          </ac:picMkLst>
        </pc:picChg>
        <pc:picChg chg="add mod">
          <ac:chgData name="Shashank Shekhar" userId="S::shashank@edunetfoundation.org::0008d1ff-90e7-469a-9966-0dcad996503d" providerId="AD" clId="Web-{78E873EC-56B2-3CE6-EAD9-3A468D19CD1D}" dt="2023-01-13T06:37:20.661" v="297" actId="14100"/>
          <ac:picMkLst>
            <pc:docMk/>
            <pc:sldMk cId="2655007083" sldId="318"/>
            <ac:picMk id="5" creationId="{BA2CBF10-8F63-E0B0-B9EB-0BC0D55D2D94}"/>
          </ac:picMkLst>
        </pc:picChg>
      </pc:sldChg>
      <pc:sldChg chg="addSp modSp">
        <pc:chgData name="Shashank Shekhar" userId="S::shashank@edunetfoundation.org::0008d1ff-90e7-469a-9966-0dcad996503d" providerId="AD" clId="Web-{78E873EC-56B2-3CE6-EAD9-3A468D19CD1D}" dt="2023-01-13T06:34:54.296" v="260" actId="1076"/>
        <pc:sldMkLst>
          <pc:docMk/>
          <pc:sldMk cId="565135508" sldId="319"/>
        </pc:sldMkLst>
        <pc:spChg chg="add mod">
          <ac:chgData name="Shashank Shekhar" userId="S::shashank@edunetfoundation.org::0008d1ff-90e7-469a-9966-0dcad996503d" providerId="AD" clId="Web-{78E873EC-56B2-3CE6-EAD9-3A468D19CD1D}" dt="2023-01-13T06:32:18.336" v="185" actId="20577"/>
          <ac:spMkLst>
            <pc:docMk/>
            <pc:sldMk cId="565135508" sldId="319"/>
            <ac:spMk id="2" creationId="{B15E7BB4-DEA1-870D-E78A-D616BFADEF95}"/>
          </ac:spMkLst>
        </pc:spChg>
        <pc:spChg chg="add mod">
          <ac:chgData name="Shashank Shekhar" userId="S::shashank@edunetfoundation.org::0008d1ff-90e7-469a-9966-0dcad996503d" providerId="AD" clId="Web-{78E873EC-56B2-3CE6-EAD9-3A468D19CD1D}" dt="2023-01-13T06:34:49.873" v="259" actId="20577"/>
          <ac:spMkLst>
            <pc:docMk/>
            <pc:sldMk cId="565135508" sldId="319"/>
            <ac:spMk id="325" creationId="{BC6A6034-C537-CEA1-F9C0-1CADAD8CF08D}"/>
          </ac:spMkLst>
        </pc:spChg>
        <pc:graphicFrameChg chg="add mod modGraphic">
          <ac:chgData name="Shashank Shekhar" userId="S::shashank@edunetfoundation.org::0008d1ff-90e7-469a-9966-0dcad996503d" providerId="AD" clId="Web-{78E873EC-56B2-3CE6-EAD9-3A468D19CD1D}" dt="2023-01-13T06:33:48.215" v="249"/>
          <ac:graphicFrameMkLst>
            <pc:docMk/>
            <pc:sldMk cId="565135508" sldId="319"/>
            <ac:graphicFrameMk id="3" creationId="{6D66115B-EF16-1BDA-EF89-90037D509C86}"/>
          </ac:graphicFrameMkLst>
        </pc:graphicFrameChg>
        <pc:picChg chg="add mod">
          <ac:chgData name="Shashank Shekhar" userId="S::shashank@edunetfoundation.org::0008d1ff-90e7-469a-9966-0dcad996503d" providerId="AD" clId="Web-{78E873EC-56B2-3CE6-EAD9-3A468D19CD1D}" dt="2023-01-13T06:34:54.296" v="260" actId="1076"/>
          <ac:picMkLst>
            <pc:docMk/>
            <pc:sldMk cId="565135508" sldId="319"/>
            <ac:picMk id="324" creationId="{B3A232F6-52DA-9743-4DE1-9F358B1465CA}"/>
          </ac:picMkLst>
        </pc:picChg>
      </pc:sldChg>
      <pc:sldChg chg="addSp modSp">
        <pc:chgData name="Shashank Shekhar" userId="S::shashank@edunetfoundation.org::0008d1ff-90e7-469a-9966-0dcad996503d" providerId="AD" clId="Web-{78E873EC-56B2-3CE6-EAD9-3A468D19CD1D}" dt="2023-01-13T06:30:52.958" v="167" actId="14100"/>
        <pc:sldMkLst>
          <pc:docMk/>
          <pc:sldMk cId="109786598" sldId="320"/>
        </pc:sldMkLst>
        <pc:spChg chg="add mod">
          <ac:chgData name="Shashank Shekhar" userId="S::shashank@edunetfoundation.org::0008d1ff-90e7-469a-9966-0dcad996503d" providerId="AD" clId="Web-{78E873EC-56B2-3CE6-EAD9-3A468D19CD1D}" dt="2023-01-13T06:30:05.941" v="150" actId="1076"/>
          <ac:spMkLst>
            <pc:docMk/>
            <pc:sldMk cId="109786598" sldId="320"/>
            <ac:spMk id="2" creationId="{7970F8C9-CF37-2A66-F704-09C91E7772CF}"/>
          </ac:spMkLst>
        </pc:spChg>
        <pc:spChg chg="add mod">
          <ac:chgData name="Shashank Shekhar" userId="S::shashank@edunetfoundation.org::0008d1ff-90e7-469a-9966-0dcad996503d" providerId="AD" clId="Web-{78E873EC-56B2-3CE6-EAD9-3A468D19CD1D}" dt="2023-01-13T06:30:03.316" v="149" actId="20577"/>
          <ac:spMkLst>
            <pc:docMk/>
            <pc:sldMk cId="109786598" sldId="320"/>
            <ac:spMk id="3" creationId="{493256F8-652E-A71E-27AB-22C0AD423EB7}"/>
          </ac:spMkLst>
        </pc:spChg>
        <pc:spChg chg="add mod">
          <ac:chgData name="Shashank Shekhar" userId="S::shashank@edunetfoundation.org::0008d1ff-90e7-469a-9966-0dcad996503d" providerId="AD" clId="Web-{78E873EC-56B2-3CE6-EAD9-3A468D19CD1D}" dt="2023-01-13T06:30:52.958" v="167" actId="14100"/>
          <ac:spMkLst>
            <pc:docMk/>
            <pc:sldMk cId="109786598" sldId="320"/>
            <ac:spMk id="5" creationId="{9BC01D6D-A073-1DCD-786D-51E23A73B526}"/>
          </ac:spMkLst>
        </pc:spChg>
        <pc:picChg chg="add mod">
          <ac:chgData name="Shashank Shekhar" userId="S::shashank@edunetfoundation.org::0008d1ff-90e7-469a-9966-0dcad996503d" providerId="AD" clId="Web-{78E873EC-56B2-3CE6-EAD9-3A468D19CD1D}" dt="2023-01-13T06:30:17.801" v="154" actId="1076"/>
          <ac:picMkLst>
            <pc:docMk/>
            <pc:sldMk cId="109786598" sldId="320"/>
            <ac:picMk id="4" creationId="{AB124368-97B1-BBA0-264A-7004799A7D27}"/>
          </ac:picMkLst>
        </pc:picChg>
      </pc:sldChg>
      <pc:sldChg chg="addSp modSp">
        <pc:chgData name="Shashank Shekhar" userId="S::shashank@edunetfoundation.org::0008d1ff-90e7-469a-9966-0dcad996503d" providerId="AD" clId="Web-{78E873EC-56B2-3CE6-EAD9-3A468D19CD1D}" dt="2023-01-13T06:28:53.797" v="124"/>
        <pc:sldMkLst>
          <pc:docMk/>
          <pc:sldMk cId="299617111" sldId="321"/>
        </pc:sldMkLst>
        <pc:spChg chg="add mod">
          <ac:chgData name="Shashank Shekhar" userId="S::shashank@edunetfoundation.org::0008d1ff-90e7-469a-9966-0dcad996503d" providerId="AD" clId="Web-{78E873EC-56B2-3CE6-EAD9-3A468D19CD1D}" dt="2023-01-13T06:27:10.121" v="98" actId="1076"/>
          <ac:spMkLst>
            <pc:docMk/>
            <pc:sldMk cId="299617111" sldId="321"/>
            <ac:spMk id="2" creationId="{7E38CF3B-016F-5B26-C05C-44CA56C3AE2B}"/>
          </ac:spMkLst>
        </pc:spChg>
        <pc:graphicFrameChg chg="add mod modGraphic">
          <ac:chgData name="Shashank Shekhar" userId="S::shashank@edunetfoundation.org::0008d1ff-90e7-469a-9966-0dcad996503d" providerId="AD" clId="Web-{78E873EC-56B2-3CE6-EAD9-3A468D19CD1D}" dt="2023-01-13T06:28:53.797" v="124"/>
          <ac:graphicFrameMkLst>
            <pc:docMk/>
            <pc:sldMk cId="299617111" sldId="321"/>
            <ac:graphicFrameMk id="3" creationId="{2B655A66-C267-F15E-F5C6-EA05BD4B1DBD}"/>
          </ac:graphicFrameMkLst>
        </pc:graphicFrameChg>
      </pc:sldChg>
      <pc:sldChg chg="addSp delSp modSp add replId">
        <pc:chgData name="Shashank Shekhar" userId="S::shashank@edunetfoundation.org::0008d1ff-90e7-469a-9966-0dcad996503d" providerId="AD" clId="Web-{78E873EC-56B2-3CE6-EAD9-3A468D19CD1D}" dt="2023-01-13T06:49:26.657" v="436" actId="1076"/>
        <pc:sldMkLst>
          <pc:docMk/>
          <pc:sldMk cId="1461472202" sldId="322"/>
        </pc:sldMkLst>
        <pc:spChg chg="del">
          <ac:chgData name="Shashank Shekhar" userId="S::shashank@edunetfoundation.org::0008d1ff-90e7-469a-9966-0dcad996503d" providerId="AD" clId="Web-{78E873EC-56B2-3CE6-EAD9-3A468D19CD1D}" dt="2023-01-13T06:46:04.415" v="412"/>
          <ac:spMkLst>
            <pc:docMk/>
            <pc:sldMk cId="1461472202" sldId="322"/>
            <ac:spMk id="2" creationId="{A8DA5D71-17A4-46C3-6279-DA9EE2D7657D}"/>
          </ac:spMkLst>
        </pc:spChg>
        <pc:spChg chg="add mod">
          <ac:chgData name="Shashank Shekhar" userId="S::shashank@edunetfoundation.org::0008d1ff-90e7-469a-9966-0dcad996503d" providerId="AD" clId="Web-{78E873EC-56B2-3CE6-EAD9-3A468D19CD1D}" dt="2023-01-13T06:49:12.922" v="431" actId="20577"/>
          <ac:spMkLst>
            <pc:docMk/>
            <pc:sldMk cId="1461472202" sldId="322"/>
            <ac:spMk id="8" creationId="{C3D8D12A-ABCD-EC72-6F85-7EA48769DCDF}"/>
          </ac:spMkLst>
        </pc:spChg>
        <pc:graphicFrameChg chg="del">
          <ac:chgData name="Shashank Shekhar" userId="S::shashank@edunetfoundation.org::0008d1ff-90e7-469a-9966-0dcad996503d" providerId="AD" clId="Web-{78E873EC-56B2-3CE6-EAD9-3A468D19CD1D}" dt="2023-01-13T06:46:06.337" v="413"/>
          <ac:graphicFrameMkLst>
            <pc:docMk/>
            <pc:sldMk cId="1461472202" sldId="322"/>
            <ac:graphicFrameMk id="3" creationId="{ED7E2586-636F-8F8C-2B61-E8BEAAE0680B}"/>
          </ac:graphicFrameMkLst>
        </pc:graphicFrameChg>
        <pc:picChg chg="add mod">
          <ac:chgData name="Shashank Shekhar" userId="S::shashank@edunetfoundation.org::0008d1ff-90e7-469a-9966-0dcad996503d" providerId="AD" clId="Web-{78E873EC-56B2-3CE6-EAD9-3A468D19CD1D}" dt="2023-01-13T06:49:26.657" v="436" actId="1076"/>
          <ac:picMkLst>
            <pc:docMk/>
            <pc:sldMk cId="1461472202" sldId="322"/>
            <ac:picMk id="9" creationId="{95D46A04-F55E-FE07-3443-863E35794010}"/>
          </ac:picMkLst>
        </pc:picChg>
      </pc:sldChg>
      <pc:sldChg chg="addSp modSp add replId">
        <pc:chgData name="Shashank Shekhar" userId="S::shashank@edunetfoundation.org::0008d1ff-90e7-469a-9966-0dcad996503d" providerId="AD" clId="Web-{78E873EC-56B2-3CE6-EAD9-3A468D19CD1D}" dt="2023-01-13T06:50:20.472" v="453" actId="1076"/>
        <pc:sldMkLst>
          <pc:docMk/>
          <pc:sldMk cId="409041802" sldId="323"/>
        </pc:sldMkLst>
        <pc:spChg chg="add mod">
          <ac:chgData name="Shashank Shekhar" userId="S::shashank@edunetfoundation.org::0008d1ff-90e7-469a-9966-0dcad996503d" providerId="AD" clId="Web-{78E873EC-56B2-3CE6-EAD9-3A468D19CD1D}" dt="2023-01-13T06:50:06.127" v="449" actId="20577"/>
          <ac:spMkLst>
            <pc:docMk/>
            <pc:sldMk cId="409041802" sldId="323"/>
            <ac:spMk id="2" creationId="{E31C9F4F-BE32-638A-FFDE-F4D2736318FB}"/>
          </ac:spMkLst>
        </pc:spChg>
        <pc:picChg chg="add mod">
          <ac:chgData name="Shashank Shekhar" userId="S::shashank@edunetfoundation.org::0008d1ff-90e7-469a-9966-0dcad996503d" providerId="AD" clId="Web-{78E873EC-56B2-3CE6-EAD9-3A468D19CD1D}" dt="2023-01-13T06:50:20.472" v="453" actId="1076"/>
          <ac:picMkLst>
            <pc:docMk/>
            <pc:sldMk cId="409041802" sldId="323"/>
            <ac:picMk id="3" creationId="{986D2CE1-6C0C-DFBA-7817-2B26FB3D2EB9}"/>
          </ac:picMkLst>
        </pc:picChg>
      </pc:sldChg>
      <pc:sldChg chg="addSp modSp add replId">
        <pc:chgData name="Shashank Shekhar" userId="S::shashank@edunetfoundation.org::0008d1ff-90e7-469a-9966-0dcad996503d" providerId="AD" clId="Web-{78E873EC-56B2-3CE6-EAD9-3A468D19CD1D}" dt="2023-01-13T07:01:00.871" v="538"/>
        <pc:sldMkLst>
          <pc:docMk/>
          <pc:sldMk cId="3217197607" sldId="324"/>
        </pc:sldMkLst>
        <pc:spChg chg="add mod">
          <ac:chgData name="Shashank Shekhar" userId="S::shashank@edunetfoundation.org::0008d1ff-90e7-469a-9966-0dcad996503d" providerId="AD" clId="Web-{78E873EC-56B2-3CE6-EAD9-3A468D19CD1D}" dt="2023-01-13T06:59:56.056" v="512" actId="20577"/>
          <ac:spMkLst>
            <pc:docMk/>
            <pc:sldMk cId="3217197607" sldId="324"/>
            <ac:spMk id="2" creationId="{183427D9-8979-5263-BA8A-8820959D54C0}"/>
          </ac:spMkLst>
        </pc:spChg>
        <pc:graphicFrameChg chg="add mod modGraphic">
          <ac:chgData name="Shashank Shekhar" userId="S::shashank@edunetfoundation.org::0008d1ff-90e7-469a-9966-0dcad996503d" providerId="AD" clId="Web-{78E873EC-56B2-3CE6-EAD9-3A468D19CD1D}" dt="2023-01-13T07:01:00.871" v="538"/>
          <ac:graphicFrameMkLst>
            <pc:docMk/>
            <pc:sldMk cId="3217197607" sldId="324"/>
            <ac:graphicFrameMk id="3" creationId="{22C4C0C0-5FDD-1071-D6DE-88C88010287D}"/>
          </ac:graphicFrameMkLst>
        </pc:graphicFrameChg>
      </pc:sldChg>
      <pc:sldChg chg="addSp modSp add replId">
        <pc:chgData name="Shashank Shekhar" userId="S::shashank@edunetfoundation.org::0008d1ff-90e7-469a-9966-0dcad996503d" providerId="AD" clId="Web-{78E873EC-56B2-3CE6-EAD9-3A468D19CD1D}" dt="2023-01-13T06:51:48.600" v="501"/>
        <pc:sldMkLst>
          <pc:docMk/>
          <pc:sldMk cId="3978581268" sldId="325"/>
        </pc:sldMkLst>
        <pc:spChg chg="add mod">
          <ac:chgData name="Shashank Shekhar" userId="S::shashank@edunetfoundation.org::0008d1ff-90e7-469a-9966-0dcad996503d" providerId="AD" clId="Web-{78E873EC-56B2-3CE6-EAD9-3A468D19CD1D}" dt="2023-01-13T06:50:59.989" v="470" actId="20577"/>
          <ac:spMkLst>
            <pc:docMk/>
            <pc:sldMk cId="3978581268" sldId="325"/>
            <ac:spMk id="2" creationId="{0D4C4D26-29B1-375F-F518-1DC354425888}"/>
          </ac:spMkLst>
        </pc:spChg>
        <pc:graphicFrameChg chg="add mod modGraphic">
          <ac:chgData name="Shashank Shekhar" userId="S::shashank@edunetfoundation.org::0008d1ff-90e7-469a-9966-0dcad996503d" providerId="AD" clId="Web-{78E873EC-56B2-3CE6-EAD9-3A468D19CD1D}" dt="2023-01-13T06:51:48.600" v="501"/>
          <ac:graphicFrameMkLst>
            <pc:docMk/>
            <pc:sldMk cId="3978581268" sldId="325"/>
            <ac:graphicFrameMk id="3" creationId="{DA78C1A8-0444-DE63-C319-C66A4CCD55EA}"/>
          </ac:graphicFrameMkLst>
        </pc:graphicFrameChg>
      </pc:sldChg>
      <pc:sldChg chg="addSp modSp add replId">
        <pc:chgData name="Shashank Shekhar" userId="S::shashank@edunetfoundation.org::0008d1ff-90e7-469a-9966-0dcad996503d" providerId="AD" clId="Web-{78E873EC-56B2-3CE6-EAD9-3A468D19CD1D}" dt="2023-01-13T07:18:00.379" v="723" actId="1076"/>
        <pc:sldMkLst>
          <pc:docMk/>
          <pc:sldMk cId="3919395650" sldId="326"/>
        </pc:sldMkLst>
        <pc:spChg chg="add mod">
          <ac:chgData name="Shashank Shekhar" userId="S::shashank@edunetfoundation.org::0008d1ff-90e7-469a-9966-0dcad996503d" providerId="AD" clId="Web-{78E873EC-56B2-3CE6-EAD9-3A468D19CD1D}" dt="2023-01-13T07:18:00.379" v="723" actId="1076"/>
          <ac:spMkLst>
            <pc:docMk/>
            <pc:sldMk cId="3919395650" sldId="326"/>
            <ac:spMk id="2" creationId="{39AD3D9C-DA24-A044-350D-05FC937CB1F1}"/>
          </ac:spMkLst>
        </pc:spChg>
      </pc:sldChg>
      <pc:sldChg chg="addSp delSp modSp add replId">
        <pc:chgData name="Shashank Shekhar" userId="S::shashank@edunetfoundation.org::0008d1ff-90e7-469a-9966-0dcad996503d" providerId="AD" clId="Web-{78E873EC-56B2-3CE6-EAD9-3A468D19CD1D}" dt="2023-01-13T07:11:55.553" v="700"/>
        <pc:sldMkLst>
          <pc:docMk/>
          <pc:sldMk cId="2027329353" sldId="327"/>
        </pc:sldMkLst>
        <pc:spChg chg="add mod">
          <ac:chgData name="Shashank Shekhar" userId="S::shashank@edunetfoundation.org::0008d1ff-90e7-469a-9966-0dcad996503d" providerId="AD" clId="Web-{78E873EC-56B2-3CE6-EAD9-3A468D19CD1D}" dt="2023-01-13T07:10:45.362" v="682" actId="20577"/>
          <ac:spMkLst>
            <pc:docMk/>
            <pc:sldMk cId="2027329353" sldId="327"/>
            <ac:spMk id="2" creationId="{319A6356-79CE-8B92-FAEE-E67D8E5BE3A9}"/>
          </ac:spMkLst>
        </pc:spChg>
        <pc:graphicFrameChg chg="add del mod modGraphic">
          <ac:chgData name="Shashank Shekhar" userId="S::shashank@edunetfoundation.org::0008d1ff-90e7-469a-9966-0dcad996503d" providerId="AD" clId="Web-{78E873EC-56B2-3CE6-EAD9-3A468D19CD1D}" dt="2023-01-13T07:11:16.707" v="685"/>
          <ac:graphicFrameMkLst>
            <pc:docMk/>
            <pc:sldMk cId="2027329353" sldId="327"/>
            <ac:graphicFrameMk id="3" creationId="{B2ABF893-1783-A4E8-2056-706B2CEE7C45}"/>
          </ac:graphicFrameMkLst>
        </pc:graphicFrameChg>
        <pc:graphicFrameChg chg="add mod modGraphic">
          <ac:chgData name="Shashank Shekhar" userId="S::shashank@edunetfoundation.org::0008d1ff-90e7-469a-9966-0dcad996503d" providerId="AD" clId="Web-{78E873EC-56B2-3CE6-EAD9-3A468D19CD1D}" dt="2023-01-13T07:11:55.553" v="700"/>
          <ac:graphicFrameMkLst>
            <pc:docMk/>
            <pc:sldMk cId="2027329353" sldId="327"/>
            <ac:graphicFrameMk id="18" creationId="{F329C1BA-6AD1-352E-416C-537E1607EED6}"/>
          </ac:graphicFrameMkLst>
        </pc:graphicFrameChg>
      </pc:sldChg>
      <pc:sldChg chg="addSp delSp modSp add replId">
        <pc:chgData name="Shashank Shekhar" userId="S::shashank@edunetfoundation.org::0008d1ff-90e7-469a-9966-0dcad996503d" providerId="AD" clId="Web-{78E873EC-56B2-3CE6-EAD9-3A468D19CD1D}" dt="2023-01-13T07:07:32.996" v="666"/>
        <pc:sldMkLst>
          <pc:docMk/>
          <pc:sldMk cId="3262327727" sldId="328"/>
        </pc:sldMkLst>
        <pc:spChg chg="add mod">
          <ac:chgData name="Shashank Shekhar" userId="S::shashank@edunetfoundation.org::0008d1ff-90e7-469a-9966-0dcad996503d" providerId="AD" clId="Web-{78E873EC-56B2-3CE6-EAD9-3A468D19CD1D}" dt="2023-01-13T07:05:14.412" v="618" actId="14100"/>
          <ac:spMkLst>
            <pc:docMk/>
            <pc:sldMk cId="3262327727" sldId="328"/>
            <ac:spMk id="2" creationId="{61EEB40B-5C90-16B2-A67F-2CD3F4A87184}"/>
          </ac:spMkLst>
        </pc:spChg>
        <pc:graphicFrameChg chg="add del mod modGraphic">
          <ac:chgData name="Shashank Shekhar" userId="S::shashank@edunetfoundation.org::0008d1ff-90e7-469a-9966-0dcad996503d" providerId="AD" clId="Web-{78E873EC-56B2-3CE6-EAD9-3A468D19CD1D}" dt="2023-01-13T07:05:43.273" v="622"/>
          <ac:graphicFrameMkLst>
            <pc:docMk/>
            <pc:sldMk cId="3262327727" sldId="328"/>
            <ac:graphicFrameMk id="3" creationId="{21A60F83-CF09-A82F-057D-41DFBCB45357}"/>
          </ac:graphicFrameMkLst>
        </pc:graphicFrameChg>
        <pc:graphicFrameChg chg="add mod modGraphic">
          <ac:chgData name="Shashank Shekhar" userId="S::shashank@edunetfoundation.org::0008d1ff-90e7-469a-9966-0dcad996503d" providerId="AD" clId="Web-{78E873EC-56B2-3CE6-EAD9-3A468D19CD1D}" dt="2023-01-13T07:07:32.996" v="666"/>
          <ac:graphicFrameMkLst>
            <pc:docMk/>
            <pc:sldMk cId="3262327727" sldId="328"/>
            <ac:graphicFrameMk id="14" creationId="{C0CAD86C-3716-46BF-74EF-CBA0BC7651DE}"/>
          </ac:graphicFrameMkLst>
        </pc:graphicFrameChg>
      </pc:sldChg>
      <pc:sldChg chg="addSp modSp add replId">
        <pc:chgData name="Shashank Shekhar" userId="S::shashank@edunetfoundation.org::0008d1ff-90e7-469a-9966-0dcad996503d" providerId="AD" clId="Web-{78E873EC-56B2-3CE6-EAD9-3A468D19CD1D}" dt="2023-01-13T07:04:47.583" v="608"/>
        <pc:sldMkLst>
          <pc:docMk/>
          <pc:sldMk cId="2659869984" sldId="329"/>
        </pc:sldMkLst>
        <pc:spChg chg="add mod">
          <ac:chgData name="Shashank Shekhar" userId="S::shashank@edunetfoundation.org::0008d1ff-90e7-469a-9966-0dcad996503d" providerId="AD" clId="Web-{78E873EC-56B2-3CE6-EAD9-3A468D19CD1D}" dt="2023-01-13T07:02:38.469" v="563" actId="20577"/>
          <ac:spMkLst>
            <pc:docMk/>
            <pc:sldMk cId="2659869984" sldId="329"/>
            <ac:spMk id="2" creationId="{7720EC51-A8D8-665A-61C1-A10255661620}"/>
          </ac:spMkLst>
        </pc:spChg>
        <pc:spChg chg="add mod">
          <ac:chgData name="Shashank Shekhar" userId="S::shashank@edunetfoundation.org::0008d1ff-90e7-469a-9966-0dcad996503d" providerId="AD" clId="Web-{78E873EC-56B2-3CE6-EAD9-3A468D19CD1D}" dt="2023-01-13T07:03:00.454" v="575" actId="14100"/>
          <ac:spMkLst>
            <pc:docMk/>
            <pc:sldMk cId="2659869984" sldId="329"/>
            <ac:spMk id="3" creationId="{44F5BA51-4E01-2009-8A4C-D07844DB49B8}"/>
          </ac:spMkLst>
        </pc:spChg>
        <pc:graphicFrameChg chg="add mod modGraphic">
          <ac:chgData name="Shashank Shekhar" userId="S::shashank@edunetfoundation.org::0008d1ff-90e7-469a-9966-0dcad996503d" providerId="AD" clId="Web-{78E873EC-56B2-3CE6-EAD9-3A468D19CD1D}" dt="2023-01-13T07:04:47.583" v="608"/>
          <ac:graphicFrameMkLst>
            <pc:docMk/>
            <pc:sldMk cId="2659869984" sldId="329"/>
            <ac:graphicFrameMk id="4" creationId="{FE543736-3C46-C061-534D-256FCB56995A}"/>
          </ac:graphicFrameMkLst>
        </pc:graphicFrameChg>
      </pc:sldChg>
      <pc:sldChg chg="addSp modSp add replId">
        <pc:chgData name="Shashank Shekhar" userId="S::shashank@edunetfoundation.org::0008d1ff-90e7-469a-9966-0dcad996503d" providerId="AD" clId="Web-{78E873EC-56B2-3CE6-EAD9-3A468D19CD1D}" dt="2023-01-13T07:27:05.197" v="860"/>
        <pc:sldMkLst>
          <pc:docMk/>
          <pc:sldMk cId="2484666221" sldId="330"/>
        </pc:sldMkLst>
        <pc:spChg chg="add mod">
          <ac:chgData name="Shashank Shekhar" userId="S::shashank@edunetfoundation.org::0008d1ff-90e7-469a-9966-0dcad996503d" providerId="AD" clId="Web-{78E873EC-56B2-3CE6-EAD9-3A468D19CD1D}" dt="2023-01-13T07:26:23.430" v="850" actId="20577"/>
          <ac:spMkLst>
            <pc:docMk/>
            <pc:sldMk cId="2484666221" sldId="330"/>
            <ac:spMk id="2" creationId="{7896B65D-B748-3D4F-8818-0CB47C0062A0}"/>
          </ac:spMkLst>
        </pc:spChg>
        <pc:graphicFrameChg chg="add mod modGraphic">
          <ac:chgData name="Shashank Shekhar" userId="S::shashank@edunetfoundation.org::0008d1ff-90e7-469a-9966-0dcad996503d" providerId="AD" clId="Web-{78E873EC-56B2-3CE6-EAD9-3A468D19CD1D}" dt="2023-01-13T07:27:05.197" v="860"/>
          <ac:graphicFrameMkLst>
            <pc:docMk/>
            <pc:sldMk cId="2484666221" sldId="330"/>
            <ac:graphicFrameMk id="3" creationId="{D58A1F1C-E389-0E9F-9A36-C917705A1467}"/>
          </ac:graphicFrameMkLst>
        </pc:graphicFrameChg>
      </pc:sldChg>
      <pc:sldChg chg="addSp modSp add replId">
        <pc:chgData name="Shashank Shekhar" userId="S::shashank@edunetfoundation.org::0008d1ff-90e7-469a-9966-0dcad996503d" providerId="AD" clId="Web-{78E873EC-56B2-3CE6-EAD9-3A468D19CD1D}" dt="2023-01-13T07:25:47.803" v="840" actId="1076"/>
        <pc:sldMkLst>
          <pc:docMk/>
          <pc:sldMk cId="2640500393" sldId="331"/>
        </pc:sldMkLst>
        <pc:spChg chg="add mod">
          <ac:chgData name="Shashank Shekhar" userId="S::shashank@edunetfoundation.org::0008d1ff-90e7-469a-9966-0dcad996503d" providerId="AD" clId="Web-{78E873EC-56B2-3CE6-EAD9-3A468D19CD1D}" dt="2023-01-13T07:25:27.756" v="834" actId="20577"/>
          <ac:spMkLst>
            <pc:docMk/>
            <pc:sldMk cId="2640500393" sldId="331"/>
            <ac:spMk id="2" creationId="{8965C26E-7B4A-5592-9D33-A702AF74FF6A}"/>
          </ac:spMkLst>
        </pc:spChg>
        <pc:picChg chg="add mod">
          <ac:chgData name="Shashank Shekhar" userId="S::shashank@edunetfoundation.org::0008d1ff-90e7-469a-9966-0dcad996503d" providerId="AD" clId="Web-{78E873EC-56B2-3CE6-EAD9-3A468D19CD1D}" dt="2023-01-13T07:25:47.803" v="840" actId="1076"/>
          <ac:picMkLst>
            <pc:docMk/>
            <pc:sldMk cId="2640500393" sldId="331"/>
            <ac:picMk id="3" creationId="{DF87FED4-C6B9-E775-D264-BA98600A9BBB}"/>
          </ac:picMkLst>
        </pc:picChg>
      </pc:sldChg>
      <pc:sldChg chg="addSp modSp add replId">
        <pc:chgData name="Shashank Shekhar" userId="S::shashank@edunetfoundation.org::0008d1ff-90e7-469a-9966-0dcad996503d" providerId="AD" clId="Web-{78E873EC-56B2-3CE6-EAD9-3A468D19CD1D}" dt="2023-01-13T07:25:00.364" v="824" actId="1076"/>
        <pc:sldMkLst>
          <pc:docMk/>
          <pc:sldMk cId="3919796108" sldId="332"/>
        </pc:sldMkLst>
        <pc:spChg chg="add mod">
          <ac:chgData name="Shashank Shekhar" userId="S::shashank@edunetfoundation.org::0008d1ff-90e7-469a-9966-0dcad996503d" providerId="AD" clId="Web-{78E873EC-56B2-3CE6-EAD9-3A468D19CD1D}" dt="2023-01-13T07:23:18.610" v="785" actId="14100"/>
          <ac:spMkLst>
            <pc:docMk/>
            <pc:sldMk cId="3919796108" sldId="332"/>
            <ac:spMk id="2" creationId="{1A464C2C-5137-263C-3F9D-2D3D53ABD6FD}"/>
          </ac:spMkLst>
        </pc:spChg>
        <pc:graphicFrameChg chg="add mod modGraphic">
          <ac:chgData name="Shashank Shekhar" userId="S::shashank@edunetfoundation.org::0008d1ff-90e7-469a-9966-0dcad996503d" providerId="AD" clId="Web-{78E873EC-56B2-3CE6-EAD9-3A468D19CD1D}" dt="2023-01-13T07:25:00.364" v="824" actId="1076"/>
          <ac:graphicFrameMkLst>
            <pc:docMk/>
            <pc:sldMk cId="3919796108" sldId="332"/>
            <ac:graphicFrameMk id="3" creationId="{00ECEFE8-629C-1128-CE04-F5EF6DBC94C4}"/>
          </ac:graphicFrameMkLst>
        </pc:graphicFrameChg>
      </pc:sldChg>
      <pc:sldChg chg="addSp delSp modSp add replId">
        <pc:chgData name="Shashank Shekhar" userId="S::shashank@edunetfoundation.org::0008d1ff-90e7-469a-9966-0dcad996503d" providerId="AD" clId="Web-{78E873EC-56B2-3CE6-EAD9-3A468D19CD1D}" dt="2023-01-13T07:22:15.748" v="770" actId="20577"/>
        <pc:sldMkLst>
          <pc:docMk/>
          <pc:sldMk cId="2197857299" sldId="333"/>
        </pc:sldMkLst>
        <pc:spChg chg="add mod">
          <ac:chgData name="Shashank Shekhar" userId="S::shashank@edunetfoundation.org::0008d1ff-90e7-469a-9966-0dcad996503d" providerId="AD" clId="Web-{78E873EC-56B2-3CE6-EAD9-3A468D19CD1D}" dt="2023-01-13T07:22:15.748" v="770" actId="20577"/>
          <ac:spMkLst>
            <pc:docMk/>
            <pc:sldMk cId="2197857299" sldId="333"/>
            <ac:spMk id="2" creationId="{BFD762B2-D063-E1E4-1D67-A7FDA7344A08}"/>
          </ac:spMkLst>
        </pc:spChg>
        <pc:graphicFrameChg chg="add del mod modGraphic">
          <ac:chgData name="Shashank Shekhar" userId="S::shashank@edunetfoundation.org::0008d1ff-90e7-469a-9966-0dcad996503d" providerId="AD" clId="Web-{78E873EC-56B2-3CE6-EAD9-3A468D19CD1D}" dt="2023-01-13T07:21:55.076" v="753"/>
          <ac:graphicFrameMkLst>
            <pc:docMk/>
            <pc:sldMk cId="2197857299" sldId="333"/>
            <ac:graphicFrameMk id="3" creationId="{836A2623-63C9-5DA1-59A3-A46DB59D43FA}"/>
          </ac:graphicFrameMkLst>
        </pc:graphicFrameChg>
      </pc:sldChg>
      <pc:sldChg chg="add del replId">
        <pc:chgData name="Shashank Shekhar" userId="S::shashank@edunetfoundation.org::0008d1ff-90e7-469a-9966-0dcad996503d" providerId="AD" clId="Web-{78E873EC-56B2-3CE6-EAD9-3A468D19CD1D}" dt="2023-01-13T07:30:13.329" v="932"/>
        <pc:sldMkLst>
          <pc:docMk/>
          <pc:sldMk cId="1768692273" sldId="334"/>
        </pc:sldMkLst>
      </pc:sldChg>
      <pc:sldChg chg="addSp modSp add replId">
        <pc:chgData name="Shashank Shekhar" userId="S::shashank@edunetfoundation.org::0008d1ff-90e7-469a-9966-0dcad996503d" providerId="AD" clId="Web-{78E873EC-56B2-3CE6-EAD9-3A468D19CD1D}" dt="2023-01-13T07:30:07.016" v="931" actId="14100"/>
        <pc:sldMkLst>
          <pc:docMk/>
          <pc:sldMk cId="1457169593" sldId="335"/>
        </pc:sldMkLst>
        <pc:spChg chg="add mod">
          <ac:chgData name="Shashank Shekhar" userId="S::shashank@edunetfoundation.org::0008d1ff-90e7-469a-9966-0dcad996503d" providerId="AD" clId="Web-{78E873EC-56B2-3CE6-EAD9-3A468D19CD1D}" dt="2023-01-13T07:29:53.922" v="921" actId="1076"/>
          <ac:spMkLst>
            <pc:docMk/>
            <pc:sldMk cId="1457169593" sldId="335"/>
            <ac:spMk id="2" creationId="{E678409A-177B-0E52-1EC1-89A7CC5AFCA8}"/>
          </ac:spMkLst>
        </pc:spChg>
        <pc:spChg chg="add mod">
          <ac:chgData name="Shashank Shekhar" userId="S::shashank@edunetfoundation.org::0008d1ff-90e7-469a-9966-0dcad996503d" providerId="AD" clId="Web-{78E873EC-56B2-3CE6-EAD9-3A468D19CD1D}" dt="2023-01-13T07:30:07.016" v="931" actId="14100"/>
          <ac:spMkLst>
            <pc:docMk/>
            <pc:sldMk cId="1457169593" sldId="335"/>
            <ac:spMk id="3" creationId="{B4E71773-7594-F8F2-4E4A-84C3BB31225A}"/>
          </ac:spMkLst>
        </pc:spChg>
      </pc:sldChg>
      <pc:sldChg chg="addSp modSp add replId">
        <pc:chgData name="Shashank Shekhar" userId="S::shashank@edunetfoundation.org::0008d1ff-90e7-469a-9966-0dcad996503d" providerId="AD" clId="Web-{78E873EC-56B2-3CE6-EAD9-3A468D19CD1D}" dt="2023-01-13T07:29:13.405" v="900" actId="1076"/>
        <pc:sldMkLst>
          <pc:docMk/>
          <pc:sldMk cId="690779379" sldId="336"/>
        </pc:sldMkLst>
        <pc:spChg chg="add mod">
          <ac:chgData name="Shashank Shekhar" userId="S::shashank@edunetfoundation.org::0008d1ff-90e7-469a-9966-0dcad996503d" providerId="AD" clId="Web-{78E873EC-56B2-3CE6-EAD9-3A468D19CD1D}" dt="2023-01-13T07:28:23.059" v="887" actId="20577"/>
          <ac:spMkLst>
            <pc:docMk/>
            <pc:sldMk cId="690779379" sldId="336"/>
            <ac:spMk id="41" creationId="{A9486DDF-C827-75CC-6CDE-D3B24E23F28B}"/>
          </ac:spMkLst>
        </pc:spChg>
        <pc:graphicFrameChg chg="add mod modGraphic">
          <ac:chgData name="Shashank Shekhar" userId="S::shashank@edunetfoundation.org::0008d1ff-90e7-469a-9966-0dcad996503d" providerId="AD" clId="Web-{78E873EC-56B2-3CE6-EAD9-3A468D19CD1D}" dt="2023-01-13T07:29:13.405" v="900" actId="1076"/>
          <ac:graphicFrameMkLst>
            <pc:docMk/>
            <pc:sldMk cId="690779379" sldId="336"/>
            <ac:graphicFrameMk id="2" creationId="{EA642E10-D0FB-7FAA-E90B-3187915A4F8C}"/>
          </ac:graphicFrameMkLst>
        </pc:graphicFrameChg>
      </pc:sldChg>
    </pc:docChg>
  </pc:docChgLst>
  <pc:docChgLst>
    <pc:chgData name="Shashank Shekhar" userId="S::shashank@edunetfoundation.org::0008d1ff-90e7-469a-9966-0dcad996503d" providerId="AD" clId="Web-{B3960B5E-E252-25F2-07E3-B28952E0A558}"/>
    <pc:docChg chg="addSld delSld modSld">
      <pc:chgData name="Shashank Shekhar" userId="S::shashank@edunetfoundation.org::0008d1ff-90e7-469a-9966-0dcad996503d" providerId="AD" clId="Web-{B3960B5E-E252-25F2-07E3-B28952E0A558}" dt="2022-06-29T10:34:49.603" v="34" actId="1076"/>
      <pc:docMkLst>
        <pc:docMk/>
      </pc:docMkLst>
      <pc:sldChg chg="del">
        <pc:chgData name="Shashank Shekhar" userId="S::shashank@edunetfoundation.org::0008d1ff-90e7-469a-9966-0dcad996503d" providerId="AD" clId="Web-{B3960B5E-E252-25F2-07E3-B28952E0A558}" dt="2022-06-29T10:15:08.014" v="0"/>
        <pc:sldMkLst>
          <pc:docMk/>
          <pc:sldMk cId="353343894" sldId="270"/>
        </pc:sldMkLst>
      </pc:sldChg>
      <pc:sldChg chg="addSp delSp modSp">
        <pc:chgData name="Shashank Shekhar" userId="S::shashank@edunetfoundation.org::0008d1ff-90e7-469a-9966-0dcad996503d" providerId="AD" clId="Web-{B3960B5E-E252-25F2-07E3-B28952E0A558}" dt="2022-06-29T10:17:54.380" v="15" actId="20577"/>
        <pc:sldMkLst>
          <pc:docMk/>
          <pc:sldMk cId="2515664703" sldId="274"/>
        </pc:sldMkLst>
        <pc:graphicFrameChg chg="add del modGraphic">
          <ac:chgData name="Shashank Shekhar" userId="S::shashank@edunetfoundation.org::0008d1ff-90e7-469a-9966-0dcad996503d" providerId="AD" clId="Web-{B3960B5E-E252-25F2-07E3-B28952E0A558}" dt="2022-06-29T10:17:54.380" v="15" actId="20577"/>
          <ac:graphicFrameMkLst>
            <pc:docMk/>
            <pc:sldMk cId="2515664703" sldId="274"/>
            <ac:graphicFrameMk id="3" creationId="{003B864D-5985-87CF-1C76-1C1137E25449}"/>
          </ac:graphicFrameMkLst>
        </pc:graphicFrameChg>
      </pc:sldChg>
      <pc:sldChg chg="add del">
        <pc:chgData name="Shashank Shekhar" userId="S::shashank@edunetfoundation.org::0008d1ff-90e7-469a-9966-0dcad996503d" providerId="AD" clId="Web-{B3960B5E-E252-25F2-07E3-B28952E0A558}" dt="2022-06-29T10:20:20.400" v="21"/>
        <pc:sldMkLst>
          <pc:docMk/>
          <pc:sldMk cId="1558791946" sldId="275"/>
        </pc:sldMkLst>
      </pc:sldChg>
      <pc:sldChg chg="del">
        <pc:chgData name="Shashank Shekhar" userId="S::shashank@edunetfoundation.org::0008d1ff-90e7-469a-9966-0dcad996503d" providerId="AD" clId="Web-{B3960B5E-E252-25F2-07E3-B28952E0A558}" dt="2022-06-29T10:18:04.583" v="17"/>
        <pc:sldMkLst>
          <pc:docMk/>
          <pc:sldMk cId="3734456468" sldId="276"/>
        </pc:sldMkLst>
      </pc:sldChg>
      <pc:sldChg chg="del">
        <pc:chgData name="Shashank Shekhar" userId="S::shashank@edunetfoundation.org::0008d1ff-90e7-469a-9966-0dcad996503d" providerId="AD" clId="Web-{B3960B5E-E252-25F2-07E3-B28952E0A558}" dt="2022-06-29T10:18:04.583" v="16"/>
        <pc:sldMkLst>
          <pc:docMk/>
          <pc:sldMk cId="2540726847" sldId="277"/>
        </pc:sldMkLst>
      </pc:sldChg>
      <pc:sldChg chg="del">
        <pc:chgData name="Shashank Shekhar" userId="S::shashank@edunetfoundation.org::0008d1ff-90e7-469a-9966-0dcad996503d" providerId="AD" clId="Web-{B3960B5E-E252-25F2-07E3-B28952E0A558}" dt="2022-06-29T10:18:33.178" v="19"/>
        <pc:sldMkLst>
          <pc:docMk/>
          <pc:sldMk cId="1278521073" sldId="280"/>
        </pc:sldMkLst>
      </pc:sldChg>
      <pc:sldChg chg="modSp add del">
        <pc:chgData name="Shashank Shekhar" userId="S::shashank@edunetfoundation.org::0008d1ff-90e7-469a-9966-0dcad996503d" providerId="AD" clId="Web-{B3960B5E-E252-25F2-07E3-B28952E0A558}" dt="2022-06-29T10:31:48.159" v="28" actId="1076"/>
        <pc:sldMkLst>
          <pc:docMk/>
          <pc:sldMk cId="4187634725" sldId="286"/>
        </pc:sldMkLst>
        <pc:spChg chg="mod">
          <ac:chgData name="Shashank Shekhar" userId="S::shashank@edunetfoundation.org::0008d1ff-90e7-469a-9966-0dcad996503d" providerId="AD" clId="Web-{B3960B5E-E252-25F2-07E3-B28952E0A558}" dt="2022-06-29T10:31:48.159" v="28" actId="1076"/>
          <ac:spMkLst>
            <pc:docMk/>
            <pc:sldMk cId="4187634725" sldId="286"/>
            <ac:spMk id="2" creationId="{F7CA0B4A-3C2E-7DD5-835A-CD52CEFA7780}"/>
          </ac:spMkLst>
        </pc:spChg>
      </pc:sldChg>
      <pc:sldChg chg="del">
        <pc:chgData name="Shashank Shekhar" userId="S::shashank@edunetfoundation.org::0008d1ff-90e7-469a-9966-0dcad996503d" providerId="AD" clId="Web-{B3960B5E-E252-25F2-07E3-B28952E0A558}" dt="2022-06-29T10:32:27.082" v="29"/>
        <pc:sldMkLst>
          <pc:docMk/>
          <pc:sldMk cId="3964661154" sldId="291"/>
        </pc:sldMkLst>
      </pc:sldChg>
      <pc:sldChg chg="del">
        <pc:chgData name="Shashank Shekhar" userId="S::shashank@edunetfoundation.org::0008d1ff-90e7-469a-9966-0dcad996503d" providerId="AD" clId="Web-{B3960B5E-E252-25F2-07E3-B28952E0A558}" dt="2022-06-29T10:18:56.757" v="20"/>
        <pc:sldMkLst>
          <pc:docMk/>
          <pc:sldMk cId="3308116731" sldId="292"/>
        </pc:sldMkLst>
      </pc:sldChg>
      <pc:sldChg chg="addSp delSp modSp">
        <pc:chgData name="Shashank Shekhar" userId="S::shashank@edunetfoundation.org::0008d1ff-90e7-469a-9966-0dcad996503d" providerId="AD" clId="Web-{B3960B5E-E252-25F2-07E3-B28952E0A558}" dt="2022-06-29T10:34:49.603" v="34" actId="1076"/>
        <pc:sldMkLst>
          <pc:docMk/>
          <pc:sldMk cId="463346567" sldId="294"/>
        </pc:sldMkLst>
        <pc:picChg chg="del">
          <ac:chgData name="Shashank Shekhar" userId="S::shashank@edunetfoundation.org::0008d1ff-90e7-469a-9966-0dcad996503d" providerId="AD" clId="Web-{B3960B5E-E252-25F2-07E3-B28952E0A558}" dt="2022-06-29T10:34:45.415" v="31"/>
          <ac:picMkLst>
            <pc:docMk/>
            <pc:sldMk cId="463346567" sldId="294"/>
            <ac:picMk id="2" creationId="{EBDD43E3-D789-AE53-CF84-4FA3BC8BBC64}"/>
          </ac:picMkLst>
        </pc:picChg>
        <pc:picChg chg="add mod">
          <ac:chgData name="Shashank Shekhar" userId="S::shashank@edunetfoundation.org::0008d1ff-90e7-469a-9966-0dcad996503d" providerId="AD" clId="Web-{B3960B5E-E252-25F2-07E3-B28952E0A558}" dt="2022-06-29T10:34:49.603" v="34" actId="1076"/>
          <ac:picMkLst>
            <pc:docMk/>
            <pc:sldMk cId="463346567" sldId="294"/>
            <ac:picMk id="5" creationId="{2E5CEEA5-6E80-786B-87BA-08C9DAEAD82A}"/>
          </ac:picMkLst>
        </pc:picChg>
      </pc:sldChg>
      <pc:sldChg chg="del">
        <pc:chgData name="Shashank Shekhar" userId="S::shashank@edunetfoundation.org::0008d1ff-90e7-469a-9966-0dcad996503d" providerId="AD" clId="Web-{B3960B5E-E252-25F2-07E3-B28952E0A558}" dt="2022-06-29T10:15:41.781" v="2"/>
        <pc:sldMkLst>
          <pc:docMk/>
          <pc:sldMk cId="3357582253" sldId="300"/>
        </pc:sldMkLst>
      </pc:sldChg>
      <pc:sldChg chg="del">
        <pc:chgData name="Shashank Shekhar" userId="S::shashank@edunetfoundation.org::0008d1ff-90e7-469a-9966-0dcad996503d" providerId="AD" clId="Web-{B3960B5E-E252-25F2-07E3-B28952E0A558}" dt="2022-06-29T10:15:08.014" v="1"/>
        <pc:sldMkLst>
          <pc:docMk/>
          <pc:sldMk cId="1354576378" sldId="302"/>
        </pc:sldMkLst>
      </pc:sldChg>
      <pc:sldChg chg="del">
        <pc:chgData name="Shashank Shekhar" userId="S::shashank@edunetfoundation.org::0008d1ff-90e7-469a-9966-0dcad996503d" providerId="AD" clId="Web-{B3960B5E-E252-25F2-07E3-B28952E0A558}" dt="2022-06-29T10:18:07.864" v="18"/>
        <pc:sldMkLst>
          <pc:docMk/>
          <pc:sldMk cId="3515192155" sldId="303"/>
        </pc:sldMkLst>
      </pc:sldChg>
    </pc:docChg>
  </pc:docChgLst>
  <pc:docChgLst>
    <pc:chgData name="Shashank Shekhar" userId="S::shashank@edunetfoundation.org::0008d1ff-90e7-469a-9966-0dcad996503d" providerId="AD" clId="Web-{C2796604-9BCE-F35B-961B-05172B89F0EC}"/>
    <pc:docChg chg="addSld delSld modSld">
      <pc:chgData name="Shashank Shekhar" userId="S::shashank@edunetfoundation.org::0008d1ff-90e7-469a-9966-0dcad996503d" providerId="AD" clId="Web-{C2796604-9BCE-F35B-961B-05172B89F0EC}" dt="2023-01-13T09:32:49.290" v="450"/>
      <pc:docMkLst>
        <pc:docMk/>
      </pc:docMkLst>
      <pc:sldChg chg="modSp">
        <pc:chgData name="Shashank Shekhar" userId="S::shashank@edunetfoundation.org::0008d1ff-90e7-469a-9966-0dcad996503d" providerId="AD" clId="Web-{C2796604-9BCE-F35B-961B-05172B89F0EC}" dt="2023-01-13T07:34:15.510" v="80"/>
        <pc:sldMkLst>
          <pc:docMk/>
          <pc:sldMk cId="785673249" sldId="305"/>
        </pc:sldMkLst>
        <pc:graphicFrameChg chg="modGraphic">
          <ac:chgData name="Shashank Shekhar" userId="S::shashank@edunetfoundation.org::0008d1ff-90e7-469a-9966-0dcad996503d" providerId="AD" clId="Web-{C2796604-9BCE-F35B-961B-05172B89F0EC}" dt="2023-01-13T07:34:15.510" v="80"/>
          <ac:graphicFrameMkLst>
            <pc:docMk/>
            <pc:sldMk cId="785673249" sldId="305"/>
            <ac:graphicFrameMk id="7" creationId="{0401D966-8D8C-D2DE-0F53-5ECD909D5F83}"/>
          </ac:graphicFrameMkLst>
        </pc:graphicFrameChg>
      </pc:sldChg>
      <pc:sldChg chg="addSp delSp modSp">
        <pc:chgData name="Shashank Shekhar" userId="S::shashank@edunetfoundation.org::0008d1ff-90e7-469a-9966-0dcad996503d" providerId="AD" clId="Web-{C2796604-9BCE-F35B-961B-05172B89F0EC}" dt="2023-01-13T08:31:32.815" v="109" actId="14100"/>
        <pc:sldMkLst>
          <pc:docMk/>
          <pc:sldMk cId="121417752" sldId="306"/>
        </pc:sldMkLst>
        <pc:spChg chg="del">
          <ac:chgData name="Shashank Shekhar" userId="S::shashank@edunetfoundation.org::0008d1ff-90e7-469a-9966-0dcad996503d" providerId="AD" clId="Web-{C2796604-9BCE-F35B-961B-05172B89F0EC}" dt="2023-01-13T07:32:37.037" v="29"/>
          <ac:spMkLst>
            <pc:docMk/>
            <pc:sldMk cId="121417752" sldId="306"/>
            <ac:spMk id="2" creationId="{30B193A8-A51A-0F2C-738E-3553A919EBE5}"/>
          </ac:spMkLst>
        </pc:spChg>
        <pc:spChg chg="add mod">
          <ac:chgData name="Shashank Shekhar" userId="S::shashank@edunetfoundation.org::0008d1ff-90e7-469a-9966-0dcad996503d" providerId="AD" clId="Web-{C2796604-9BCE-F35B-961B-05172B89F0EC}" dt="2023-01-13T08:12:56.031" v="100" actId="1076"/>
          <ac:spMkLst>
            <pc:docMk/>
            <pc:sldMk cId="121417752" sldId="306"/>
            <ac:spMk id="2" creationId="{B17A44B9-5F0E-F031-3796-8F49A885FA15}"/>
          </ac:spMkLst>
        </pc:spChg>
        <pc:spChg chg="del">
          <ac:chgData name="Shashank Shekhar" userId="S::shashank@edunetfoundation.org::0008d1ff-90e7-469a-9966-0dcad996503d" providerId="AD" clId="Web-{C2796604-9BCE-F35B-961B-05172B89F0EC}" dt="2023-01-13T07:32:39.647" v="31"/>
          <ac:spMkLst>
            <pc:docMk/>
            <pc:sldMk cId="121417752" sldId="306"/>
            <ac:spMk id="3" creationId="{5F44CE9F-DABA-CABB-817C-D3155CF7C7DE}"/>
          </ac:spMkLst>
        </pc:spChg>
        <pc:spChg chg="add mod">
          <ac:chgData name="Shashank Shekhar" userId="S::shashank@edunetfoundation.org::0008d1ff-90e7-469a-9966-0dcad996503d" providerId="AD" clId="Web-{C2796604-9BCE-F35B-961B-05172B89F0EC}" dt="2023-01-13T08:31:32.815" v="109" actId="14100"/>
          <ac:spMkLst>
            <pc:docMk/>
            <pc:sldMk cId="121417752" sldId="306"/>
            <ac:spMk id="3" creationId="{D1891FEA-21F5-CEB2-526B-D0499C59063A}"/>
          </ac:spMkLst>
        </pc:spChg>
        <pc:graphicFrameChg chg="del">
          <ac:chgData name="Shashank Shekhar" userId="S::shashank@edunetfoundation.org::0008d1ff-90e7-469a-9966-0dcad996503d" providerId="AD" clId="Web-{C2796604-9BCE-F35B-961B-05172B89F0EC}" dt="2023-01-13T07:32:38.506" v="30"/>
          <ac:graphicFrameMkLst>
            <pc:docMk/>
            <pc:sldMk cId="121417752" sldId="306"/>
            <ac:graphicFrameMk id="4" creationId="{FABEEDB1-E64F-7344-9DD7-E93AD5699B1D}"/>
          </ac:graphicFrameMkLst>
        </pc:graphicFrameChg>
      </pc:sldChg>
      <pc:sldChg chg="addSp delSp modSp add replId">
        <pc:chgData name="Shashank Shekhar" userId="S::shashank@edunetfoundation.org::0008d1ff-90e7-469a-9966-0dcad996503d" providerId="AD" clId="Web-{C2796604-9BCE-F35B-961B-05172B89F0EC}" dt="2023-01-13T08:34:44.618" v="161"/>
        <pc:sldMkLst>
          <pc:docMk/>
          <pc:sldMk cId="732614084" sldId="307"/>
        </pc:sldMkLst>
        <pc:spChg chg="add mod">
          <ac:chgData name="Shashank Shekhar" userId="S::shashank@edunetfoundation.org::0008d1ff-90e7-469a-9966-0dcad996503d" providerId="AD" clId="Web-{C2796604-9BCE-F35B-961B-05172B89F0EC}" dt="2023-01-13T08:31:59.535" v="117" actId="14100"/>
          <ac:spMkLst>
            <pc:docMk/>
            <pc:sldMk cId="732614084" sldId="307"/>
            <ac:spMk id="2" creationId="{A9D66243-022A-234E-ED92-BCFA2CF2C563}"/>
          </ac:spMkLst>
        </pc:spChg>
        <pc:graphicFrameChg chg="add del mod modGraphic">
          <ac:chgData name="Shashank Shekhar" userId="S::shashank@edunetfoundation.org::0008d1ff-90e7-469a-9966-0dcad996503d" providerId="AD" clId="Web-{C2796604-9BCE-F35B-961B-05172B89F0EC}" dt="2023-01-13T08:32:23.536" v="119"/>
          <ac:graphicFrameMkLst>
            <pc:docMk/>
            <pc:sldMk cId="732614084" sldId="307"/>
            <ac:graphicFrameMk id="3" creationId="{C08F5F49-F126-2EC4-9101-6FACC2D31D5B}"/>
          </ac:graphicFrameMkLst>
        </pc:graphicFrameChg>
        <pc:graphicFrameChg chg="add del mod modGraphic">
          <ac:chgData name="Shashank Shekhar" userId="S::shashank@edunetfoundation.org::0008d1ff-90e7-469a-9966-0dcad996503d" providerId="AD" clId="Web-{C2796604-9BCE-F35B-961B-05172B89F0EC}" dt="2023-01-13T08:32:57.599" v="121"/>
          <ac:graphicFrameMkLst>
            <pc:docMk/>
            <pc:sldMk cId="732614084" sldId="307"/>
            <ac:graphicFrameMk id="11" creationId="{02204419-E754-44D3-884D-7445E278DEE1}"/>
          </ac:graphicFrameMkLst>
        </pc:graphicFrameChg>
        <pc:graphicFrameChg chg="add mod modGraphic">
          <ac:chgData name="Shashank Shekhar" userId="S::shashank@edunetfoundation.org::0008d1ff-90e7-469a-9966-0dcad996503d" providerId="AD" clId="Web-{C2796604-9BCE-F35B-961B-05172B89F0EC}" dt="2023-01-13T08:34:44.618" v="161"/>
          <ac:graphicFrameMkLst>
            <pc:docMk/>
            <pc:sldMk cId="732614084" sldId="307"/>
            <ac:graphicFrameMk id="18" creationId="{CB93525A-8E68-1050-950E-61314F53823A}"/>
          </ac:graphicFrameMkLst>
        </pc:graphicFrameChg>
      </pc:sldChg>
      <pc:sldChg chg="del">
        <pc:chgData name="Shashank Shekhar" userId="S::shashank@edunetfoundation.org::0008d1ff-90e7-469a-9966-0dcad996503d" providerId="AD" clId="Web-{C2796604-9BCE-F35B-961B-05172B89F0EC}" dt="2023-01-13T07:32:32.709" v="28"/>
        <pc:sldMkLst>
          <pc:docMk/>
          <pc:sldMk cId="3497601449" sldId="307"/>
        </pc:sldMkLst>
      </pc:sldChg>
      <pc:sldChg chg="del">
        <pc:chgData name="Shashank Shekhar" userId="S::shashank@edunetfoundation.org::0008d1ff-90e7-469a-9966-0dcad996503d" providerId="AD" clId="Web-{C2796604-9BCE-F35B-961B-05172B89F0EC}" dt="2023-01-13T07:32:32.709" v="26"/>
        <pc:sldMkLst>
          <pc:docMk/>
          <pc:sldMk cId="1853216668" sldId="308"/>
        </pc:sldMkLst>
      </pc:sldChg>
      <pc:sldChg chg="addSp modSp add replId">
        <pc:chgData name="Shashank Shekhar" userId="S::shashank@edunetfoundation.org::0008d1ff-90e7-469a-9966-0dcad996503d" providerId="AD" clId="Web-{C2796604-9BCE-F35B-961B-05172B89F0EC}" dt="2023-01-13T08:37:02.122" v="231"/>
        <pc:sldMkLst>
          <pc:docMk/>
          <pc:sldMk cId="2683286576" sldId="308"/>
        </pc:sldMkLst>
        <pc:spChg chg="add mod">
          <ac:chgData name="Shashank Shekhar" userId="S::shashank@edunetfoundation.org::0008d1ff-90e7-469a-9966-0dcad996503d" providerId="AD" clId="Web-{C2796604-9BCE-F35B-961B-05172B89F0EC}" dt="2023-01-13T08:36:08.870" v="200" actId="14100"/>
          <ac:spMkLst>
            <pc:docMk/>
            <pc:sldMk cId="2683286576" sldId="308"/>
            <ac:spMk id="2" creationId="{79BC0027-7B7D-6995-1969-091A4F78858C}"/>
          </ac:spMkLst>
        </pc:spChg>
        <pc:graphicFrameChg chg="add mod modGraphic">
          <ac:chgData name="Shashank Shekhar" userId="S::shashank@edunetfoundation.org::0008d1ff-90e7-469a-9966-0dcad996503d" providerId="AD" clId="Web-{C2796604-9BCE-F35B-961B-05172B89F0EC}" dt="2023-01-13T08:37:02.122" v="231"/>
          <ac:graphicFrameMkLst>
            <pc:docMk/>
            <pc:sldMk cId="2683286576" sldId="308"/>
            <ac:graphicFrameMk id="3" creationId="{8695527E-C460-987D-B7AE-BDF6461336DB}"/>
          </ac:graphicFrameMkLst>
        </pc:graphicFrameChg>
      </pc:sldChg>
      <pc:sldChg chg="del">
        <pc:chgData name="Shashank Shekhar" userId="S::shashank@edunetfoundation.org::0008d1ff-90e7-469a-9966-0dcad996503d" providerId="AD" clId="Web-{C2796604-9BCE-F35B-961B-05172B89F0EC}" dt="2023-01-13T07:32:32.709" v="27"/>
        <pc:sldMkLst>
          <pc:docMk/>
          <pc:sldMk cId="2333687028" sldId="309"/>
        </pc:sldMkLst>
      </pc:sldChg>
      <pc:sldChg chg="addSp modSp add replId">
        <pc:chgData name="Shashank Shekhar" userId="S::shashank@edunetfoundation.org::0008d1ff-90e7-469a-9966-0dcad996503d" providerId="AD" clId="Web-{C2796604-9BCE-F35B-961B-05172B89F0EC}" dt="2023-01-13T08:35:31.307" v="184" actId="1076"/>
        <pc:sldMkLst>
          <pc:docMk/>
          <pc:sldMk cId="3667562550" sldId="309"/>
        </pc:sldMkLst>
        <pc:spChg chg="add mod">
          <ac:chgData name="Shashank Shekhar" userId="S::shashank@edunetfoundation.org::0008d1ff-90e7-469a-9966-0dcad996503d" providerId="AD" clId="Web-{C2796604-9BCE-F35B-961B-05172B89F0EC}" dt="2023-01-13T08:35:20.119" v="179" actId="1076"/>
          <ac:spMkLst>
            <pc:docMk/>
            <pc:sldMk cId="3667562550" sldId="309"/>
            <ac:spMk id="2" creationId="{570902BF-570A-42DF-57C9-D4366C77C74E}"/>
          </ac:spMkLst>
        </pc:spChg>
        <pc:picChg chg="add mod">
          <ac:chgData name="Shashank Shekhar" userId="S::shashank@edunetfoundation.org::0008d1ff-90e7-469a-9966-0dcad996503d" providerId="AD" clId="Web-{C2796604-9BCE-F35B-961B-05172B89F0EC}" dt="2023-01-13T08:35:31.307" v="184" actId="1076"/>
          <ac:picMkLst>
            <pc:docMk/>
            <pc:sldMk cId="3667562550" sldId="309"/>
            <ac:picMk id="3" creationId="{A18BA2C1-3B59-94F0-AE83-D7C3155CC670}"/>
          </ac:picMkLst>
        </pc:picChg>
      </pc:sldChg>
      <pc:sldChg chg="addSp modSp add replId">
        <pc:chgData name="Shashank Shekhar" userId="S::shashank@edunetfoundation.org::0008d1ff-90e7-469a-9966-0dcad996503d" providerId="AD" clId="Web-{C2796604-9BCE-F35B-961B-05172B89F0EC}" dt="2023-01-13T09:31:07.271" v="412" actId="14100"/>
        <pc:sldMkLst>
          <pc:docMk/>
          <pc:sldMk cId="240089734" sldId="310"/>
        </pc:sldMkLst>
        <pc:spChg chg="add mod">
          <ac:chgData name="Shashank Shekhar" userId="S::shashank@edunetfoundation.org::0008d1ff-90e7-469a-9966-0dcad996503d" providerId="AD" clId="Web-{C2796604-9BCE-F35B-961B-05172B89F0EC}" dt="2023-01-13T09:31:07.271" v="412" actId="14100"/>
          <ac:spMkLst>
            <pc:docMk/>
            <pc:sldMk cId="240089734" sldId="310"/>
            <ac:spMk id="2" creationId="{C17C2F49-C894-296C-21B6-5D543D5D7CB5}"/>
          </ac:spMkLst>
        </pc:spChg>
      </pc:sldChg>
      <pc:sldChg chg="del">
        <pc:chgData name="Shashank Shekhar" userId="S::shashank@edunetfoundation.org::0008d1ff-90e7-469a-9966-0dcad996503d" providerId="AD" clId="Web-{C2796604-9BCE-F35B-961B-05172B89F0EC}" dt="2023-01-13T07:32:32.694" v="22"/>
        <pc:sldMkLst>
          <pc:docMk/>
          <pc:sldMk cId="3140477044" sldId="310"/>
        </pc:sldMkLst>
      </pc:sldChg>
      <pc:sldChg chg="addSp modSp add replId">
        <pc:chgData name="Shashank Shekhar" userId="S::shashank@edunetfoundation.org::0008d1ff-90e7-469a-9966-0dcad996503d" providerId="AD" clId="Web-{C2796604-9BCE-F35B-961B-05172B89F0EC}" dt="2023-01-13T09:30:26.379" v="400"/>
        <pc:sldMkLst>
          <pc:docMk/>
          <pc:sldMk cId="1432274779" sldId="311"/>
        </pc:sldMkLst>
        <pc:spChg chg="add mod">
          <ac:chgData name="Shashank Shekhar" userId="S::shashank@edunetfoundation.org::0008d1ff-90e7-469a-9966-0dcad996503d" providerId="AD" clId="Web-{C2796604-9BCE-F35B-961B-05172B89F0EC}" dt="2023-01-13T09:28:55.766" v="323" actId="20577"/>
          <ac:spMkLst>
            <pc:docMk/>
            <pc:sldMk cId="1432274779" sldId="311"/>
            <ac:spMk id="2" creationId="{6E488C76-55C0-EA1E-5799-7E171507A05A}"/>
          </ac:spMkLst>
        </pc:spChg>
        <pc:graphicFrameChg chg="add mod modGraphic">
          <ac:chgData name="Shashank Shekhar" userId="S::shashank@edunetfoundation.org::0008d1ff-90e7-469a-9966-0dcad996503d" providerId="AD" clId="Web-{C2796604-9BCE-F35B-961B-05172B89F0EC}" dt="2023-01-13T09:30:26.379" v="400"/>
          <ac:graphicFrameMkLst>
            <pc:docMk/>
            <pc:sldMk cId="1432274779" sldId="311"/>
            <ac:graphicFrameMk id="3" creationId="{79CDBDF6-8932-BD20-2F33-C4E1606AEFCD}"/>
          </ac:graphicFrameMkLst>
        </pc:graphicFrameChg>
      </pc:sldChg>
      <pc:sldChg chg="del">
        <pc:chgData name="Shashank Shekhar" userId="S::shashank@edunetfoundation.org::0008d1ff-90e7-469a-9966-0dcad996503d" providerId="AD" clId="Web-{C2796604-9BCE-F35B-961B-05172B89F0EC}" dt="2023-01-13T07:32:32.694" v="23"/>
        <pc:sldMkLst>
          <pc:docMk/>
          <pc:sldMk cId="1646157614" sldId="311"/>
        </pc:sldMkLst>
      </pc:sldChg>
      <pc:sldChg chg="addSp modSp add replId">
        <pc:chgData name="Shashank Shekhar" userId="S::shashank@edunetfoundation.org::0008d1ff-90e7-469a-9966-0dcad996503d" providerId="AD" clId="Web-{C2796604-9BCE-F35B-961B-05172B89F0EC}" dt="2023-01-13T09:28:29.343" v="312" actId="1076"/>
        <pc:sldMkLst>
          <pc:docMk/>
          <pc:sldMk cId="543481001" sldId="312"/>
        </pc:sldMkLst>
        <pc:spChg chg="add mod">
          <ac:chgData name="Shashank Shekhar" userId="S::shashank@edunetfoundation.org::0008d1ff-90e7-469a-9966-0dcad996503d" providerId="AD" clId="Web-{C2796604-9BCE-F35B-961B-05172B89F0EC}" dt="2023-01-13T09:28:29.343" v="312" actId="1076"/>
          <ac:spMkLst>
            <pc:docMk/>
            <pc:sldMk cId="543481001" sldId="312"/>
            <ac:spMk id="2" creationId="{1897D853-1343-1F55-B6D6-E73D5504F6AE}"/>
          </ac:spMkLst>
        </pc:spChg>
      </pc:sldChg>
      <pc:sldChg chg="del">
        <pc:chgData name="Shashank Shekhar" userId="S::shashank@edunetfoundation.org::0008d1ff-90e7-469a-9966-0dcad996503d" providerId="AD" clId="Web-{C2796604-9BCE-F35B-961B-05172B89F0EC}" dt="2023-01-13T07:32:32.694" v="24"/>
        <pc:sldMkLst>
          <pc:docMk/>
          <pc:sldMk cId="2931130418" sldId="312"/>
        </pc:sldMkLst>
      </pc:sldChg>
      <pc:sldChg chg="del">
        <pc:chgData name="Shashank Shekhar" userId="S::shashank@edunetfoundation.org::0008d1ff-90e7-469a-9966-0dcad996503d" providerId="AD" clId="Web-{C2796604-9BCE-F35B-961B-05172B89F0EC}" dt="2023-01-13T07:32:32.694" v="25"/>
        <pc:sldMkLst>
          <pc:docMk/>
          <pc:sldMk cId="610672934" sldId="313"/>
        </pc:sldMkLst>
      </pc:sldChg>
      <pc:sldChg chg="addSp modSp add replId">
        <pc:chgData name="Shashank Shekhar" userId="S::shashank@edunetfoundation.org::0008d1ff-90e7-469a-9966-0dcad996503d" providerId="AD" clId="Web-{C2796604-9BCE-F35B-961B-05172B89F0EC}" dt="2023-01-13T09:26:37.214" v="284" actId="1076"/>
        <pc:sldMkLst>
          <pc:docMk/>
          <pc:sldMk cId="791798385" sldId="313"/>
        </pc:sldMkLst>
        <pc:spChg chg="add mod">
          <ac:chgData name="Shashank Shekhar" userId="S::shashank@edunetfoundation.org::0008d1ff-90e7-469a-9966-0dcad996503d" providerId="AD" clId="Web-{C2796604-9BCE-F35B-961B-05172B89F0EC}" dt="2023-01-13T09:26:28.042" v="283" actId="20577"/>
          <ac:spMkLst>
            <pc:docMk/>
            <pc:sldMk cId="791798385" sldId="313"/>
            <ac:spMk id="2" creationId="{4EB28303-268F-8425-5C42-9584FF1AB7E7}"/>
          </ac:spMkLst>
        </pc:spChg>
        <pc:graphicFrameChg chg="add mod modGraphic">
          <ac:chgData name="Shashank Shekhar" userId="S::shashank@edunetfoundation.org::0008d1ff-90e7-469a-9966-0dcad996503d" providerId="AD" clId="Web-{C2796604-9BCE-F35B-961B-05172B89F0EC}" dt="2023-01-13T09:26:37.214" v="284" actId="1076"/>
          <ac:graphicFrameMkLst>
            <pc:docMk/>
            <pc:sldMk cId="791798385" sldId="313"/>
            <ac:graphicFrameMk id="3" creationId="{51EC6117-83C0-B301-0CF2-FCBD42BF7D77}"/>
          </ac:graphicFrameMkLst>
        </pc:graphicFrameChg>
      </pc:sldChg>
      <pc:sldChg chg="del">
        <pc:chgData name="Shashank Shekhar" userId="S::shashank@edunetfoundation.org::0008d1ff-90e7-469a-9966-0dcad996503d" providerId="AD" clId="Web-{C2796604-9BCE-F35B-961B-05172B89F0EC}" dt="2023-01-13T07:32:32.678" v="14"/>
        <pc:sldMkLst>
          <pc:docMk/>
          <pc:sldMk cId="1279136454" sldId="314"/>
        </pc:sldMkLst>
      </pc:sldChg>
      <pc:sldChg chg="add replId">
        <pc:chgData name="Shashank Shekhar" userId="S::shashank@edunetfoundation.org::0008d1ff-90e7-469a-9966-0dcad996503d" providerId="AD" clId="Web-{C2796604-9BCE-F35B-961B-05172B89F0EC}" dt="2023-01-13T07:32:59.194" v="39"/>
        <pc:sldMkLst>
          <pc:docMk/>
          <pc:sldMk cId="1429693460" sldId="314"/>
        </pc:sldMkLst>
      </pc:sldChg>
      <pc:sldChg chg="add replId">
        <pc:chgData name="Shashank Shekhar" userId="S::shashank@edunetfoundation.org::0008d1ff-90e7-469a-9966-0dcad996503d" providerId="AD" clId="Web-{C2796604-9BCE-F35B-961B-05172B89F0EC}" dt="2023-01-13T07:32:59.226" v="40"/>
        <pc:sldMkLst>
          <pc:docMk/>
          <pc:sldMk cId="345998958" sldId="315"/>
        </pc:sldMkLst>
      </pc:sldChg>
      <pc:sldChg chg="del">
        <pc:chgData name="Shashank Shekhar" userId="S::shashank@edunetfoundation.org::0008d1ff-90e7-469a-9966-0dcad996503d" providerId="AD" clId="Web-{C2796604-9BCE-F35B-961B-05172B89F0EC}" dt="2023-01-13T07:32:32.678" v="15"/>
        <pc:sldMkLst>
          <pc:docMk/>
          <pc:sldMk cId="822567569" sldId="315"/>
        </pc:sldMkLst>
      </pc:sldChg>
      <pc:sldChg chg="add replId">
        <pc:chgData name="Shashank Shekhar" userId="S::shashank@edunetfoundation.org::0008d1ff-90e7-469a-9966-0dcad996503d" providerId="AD" clId="Web-{C2796604-9BCE-F35B-961B-05172B89F0EC}" dt="2023-01-13T07:32:59.257" v="41"/>
        <pc:sldMkLst>
          <pc:docMk/>
          <pc:sldMk cId="1344451893" sldId="316"/>
        </pc:sldMkLst>
      </pc:sldChg>
      <pc:sldChg chg="del">
        <pc:chgData name="Shashank Shekhar" userId="S::shashank@edunetfoundation.org::0008d1ff-90e7-469a-9966-0dcad996503d" providerId="AD" clId="Web-{C2796604-9BCE-F35B-961B-05172B89F0EC}" dt="2023-01-13T07:32:32.678" v="16"/>
        <pc:sldMkLst>
          <pc:docMk/>
          <pc:sldMk cId="1956900299" sldId="316"/>
        </pc:sldMkLst>
      </pc:sldChg>
      <pc:sldChg chg="del">
        <pc:chgData name="Shashank Shekhar" userId="S::shashank@edunetfoundation.org::0008d1ff-90e7-469a-9966-0dcad996503d" providerId="AD" clId="Web-{C2796604-9BCE-F35B-961B-05172B89F0EC}" dt="2023-01-13T07:32:32.678" v="17"/>
        <pc:sldMkLst>
          <pc:docMk/>
          <pc:sldMk cId="400277112" sldId="317"/>
        </pc:sldMkLst>
      </pc:sldChg>
      <pc:sldChg chg="add replId">
        <pc:chgData name="Shashank Shekhar" userId="S::shashank@edunetfoundation.org::0008d1ff-90e7-469a-9966-0dcad996503d" providerId="AD" clId="Web-{C2796604-9BCE-F35B-961B-05172B89F0EC}" dt="2023-01-13T07:32:59.288" v="42"/>
        <pc:sldMkLst>
          <pc:docMk/>
          <pc:sldMk cId="814091323" sldId="317"/>
        </pc:sldMkLst>
      </pc:sldChg>
      <pc:sldChg chg="del">
        <pc:chgData name="Shashank Shekhar" userId="S::shashank@edunetfoundation.org::0008d1ff-90e7-469a-9966-0dcad996503d" providerId="AD" clId="Web-{C2796604-9BCE-F35B-961B-05172B89F0EC}" dt="2023-01-13T07:32:32.678" v="18"/>
        <pc:sldMkLst>
          <pc:docMk/>
          <pc:sldMk cId="2655007083" sldId="318"/>
        </pc:sldMkLst>
      </pc:sldChg>
      <pc:sldChg chg="add replId">
        <pc:chgData name="Shashank Shekhar" userId="S::shashank@edunetfoundation.org::0008d1ff-90e7-469a-9966-0dcad996503d" providerId="AD" clId="Web-{C2796604-9BCE-F35B-961B-05172B89F0EC}" dt="2023-01-13T07:32:59.319" v="43"/>
        <pc:sldMkLst>
          <pc:docMk/>
          <pc:sldMk cId="3020513270" sldId="318"/>
        </pc:sldMkLst>
      </pc:sldChg>
      <pc:sldChg chg="del">
        <pc:chgData name="Shashank Shekhar" userId="S::shashank@edunetfoundation.org::0008d1ff-90e7-469a-9966-0dcad996503d" providerId="AD" clId="Web-{C2796604-9BCE-F35B-961B-05172B89F0EC}" dt="2023-01-13T07:32:32.694" v="19"/>
        <pc:sldMkLst>
          <pc:docMk/>
          <pc:sldMk cId="565135508" sldId="319"/>
        </pc:sldMkLst>
      </pc:sldChg>
      <pc:sldChg chg="add replId">
        <pc:chgData name="Shashank Shekhar" userId="S::shashank@edunetfoundation.org::0008d1ff-90e7-469a-9966-0dcad996503d" providerId="AD" clId="Web-{C2796604-9BCE-F35B-961B-05172B89F0EC}" dt="2023-01-13T07:32:59.351" v="44"/>
        <pc:sldMkLst>
          <pc:docMk/>
          <pc:sldMk cId="1664957695" sldId="319"/>
        </pc:sldMkLst>
      </pc:sldChg>
      <pc:sldChg chg="del">
        <pc:chgData name="Shashank Shekhar" userId="S::shashank@edunetfoundation.org::0008d1ff-90e7-469a-9966-0dcad996503d" providerId="AD" clId="Web-{C2796604-9BCE-F35B-961B-05172B89F0EC}" dt="2023-01-13T07:32:32.694" v="20"/>
        <pc:sldMkLst>
          <pc:docMk/>
          <pc:sldMk cId="109786598" sldId="320"/>
        </pc:sldMkLst>
      </pc:sldChg>
      <pc:sldChg chg="addSp modSp add replId">
        <pc:chgData name="Shashank Shekhar" userId="S::shashank@edunetfoundation.org::0008d1ff-90e7-469a-9966-0dcad996503d" providerId="AD" clId="Web-{C2796604-9BCE-F35B-961B-05172B89F0EC}" dt="2023-01-13T09:32:49.290" v="450"/>
        <pc:sldMkLst>
          <pc:docMk/>
          <pc:sldMk cId="263051629" sldId="320"/>
        </pc:sldMkLst>
        <pc:spChg chg="add">
          <ac:chgData name="Shashank Shekhar" userId="S::shashank@edunetfoundation.org::0008d1ff-90e7-469a-9966-0dcad996503d" providerId="AD" clId="Web-{C2796604-9BCE-F35B-961B-05172B89F0EC}" dt="2023-01-13T09:32:23.430" v="441"/>
          <ac:spMkLst>
            <pc:docMk/>
            <pc:sldMk cId="263051629" sldId="320"/>
            <ac:spMk id="2" creationId="{14B862AE-33C8-CA45-A0AB-1C1EF4C02D86}"/>
          </ac:spMkLst>
        </pc:spChg>
        <pc:picChg chg="add mod">
          <ac:chgData name="Shashank Shekhar" userId="S::shashank@edunetfoundation.org::0008d1ff-90e7-469a-9966-0dcad996503d" providerId="AD" clId="Web-{C2796604-9BCE-F35B-961B-05172B89F0EC}" dt="2023-01-13T09:32:49.290" v="450"/>
          <ac:picMkLst>
            <pc:docMk/>
            <pc:sldMk cId="263051629" sldId="320"/>
            <ac:picMk id="3" creationId="{E3B634ED-5272-62ED-3D12-9E6B5E0F7513}"/>
          </ac:picMkLst>
        </pc:picChg>
      </pc:sldChg>
      <pc:sldChg chg="del">
        <pc:chgData name="Shashank Shekhar" userId="S::shashank@edunetfoundation.org::0008d1ff-90e7-469a-9966-0dcad996503d" providerId="AD" clId="Web-{C2796604-9BCE-F35B-961B-05172B89F0EC}" dt="2023-01-13T07:32:32.694" v="21"/>
        <pc:sldMkLst>
          <pc:docMk/>
          <pc:sldMk cId="299617111" sldId="321"/>
        </pc:sldMkLst>
      </pc:sldChg>
      <pc:sldChg chg="addSp modSp add replId">
        <pc:chgData name="Shashank Shekhar" userId="S::shashank@edunetfoundation.org::0008d1ff-90e7-469a-9966-0dcad996503d" providerId="AD" clId="Web-{C2796604-9BCE-F35B-961B-05172B89F0EC}" dt="2023-01-13T09:32:11.773" v="440" actId="20577"/>
        <pc:sldMkLst>
          <pc:docMk/>
          <pc:sldMk cId="4187661744" sldId="321"/>
        </pc:sldMkLst>
        <pc:spChg chg="add mod">
          <ac:chgData name="Shashank Shekhar" userId="S::shashank@edunetfoundation.org::0008d1ff-90e7-469a-9966-0dcad996503d" providerId="AD" clId="Web-{C2796604-9BCE-F35B-961B-05172B89F0EC}" dt="2023-01-13T09:31:30.146" v="425" actId="1076"/>
          <ac:spMkLst>
            <pc:docMk/>
            <pc:sldMk cId="4187661744" sldId="321"/>
            <ac:spMk id="2" creationId="{AF1FF042-3085-9DD7-BFB7-751466917688}"/>
          </ac:spMkLst>
        </pc:spChg>
        <pc:spChg chg="add mod">
          <ac:chgData name="Shashank Shekhar" userId="S::shashank@edunetfoundation.org::0008d1ff-90e7-469a-9966-0dcad996503d" providerId="AD" clId="Web-{C2796604-9BCE-F35B-961B-05172B89F0EC}" dt="2023-01-13T09:32:11.773" v="440" actId="20577"/>
          <ac:spMkLst>
            <pc:docMk/>
            <pc:sldMk cId="4187661744" sldId="321"/>
            <ac:spMk id="3" creationId="{FF08AEC7-CED2-2E91-8BDB-E73AD22BC502}"/>
          </ac:spMkLst>
        </pc:spChg>
      </pc:sldChg>
      <pc:sldChg chg="del">
        <pc:chgData name="Shashank Shekhar" userId="S::shashank@edunetfoundation.org::0008d1ff-90e7-469a-9966-0dcad996503d" providerId="AD" clId="Web-{C2796604-9BCE-F35B-961B-05172B89F0EC}" dt="2023-01-13T07:32:32.678" v="13"/>
        <pc:sldMkLst>
          <pc:docMk/>
          <pc:sldMk cId="1461472202" sldId="322"/>
        </pc:sldMkLst>
      </pc:sldChg>
      <pc:sldChg chg="add replId">
        <pc:chgData name="Shashank Shekhar" userId="S::shashank@edunetfoundation.org::0008d1ff-90e7-469a-9966-0dcad996503d" providerId="AD" clId="Web-{C2796604-9BCE-F35B-961B-05172B89F0EC}" dt="2023-01-13T07:33:01.804" v="47"/>
        <pc:sldMkLst>
          <pc:docMk/>
          <pc:sldMk cId="2486389399" sldId="322"/>
        </pc:sldMkLst>
      </pc:sldChg>
      <pc:sldChg chg="del">
        <pc:chgData name="Shashank Shekhar" userId="S::shashank@edunetfoundation.org::0008d1ff-90e7-469a-9966-0dcad996503d" providerId="AD" clId="Web-{C2796604-9BCE-F35B-961B-05172B89F0EC}" dt="2023-01-13T07:32:32.678" v="12"/>
        <pc:sldMkLst>
          <pc:docMk/>
          <pc:sldMk cId="409041802" sldId="323"/>
        </pc:sldMkLst>
      </pc:sldChg>
      <pc:sldChg chg="add replId">
        <pc:chgData name="Shashank Shekhar" userId="S::shashank@edunetfoundation.org::0008d1ff-90e7-469a-9966-0dcad996503d" providerId="AD" clId="Web-{C2796604-9BCE-F35B-961B-05172B89F0EC}" dt="2023-01-13T07:33:01.835" v="48"/>
        <pc:sldMkLst>
          <pc:docMk/>
          <pc:sldMk cId="3755340137" sldId="323"/>
        </pc:sldMkLst>
      </pc:sldChg>
      <pc:sldChg chg="del">
        <pc:chgData name="Shashank Shekhar" userId="S::shashank@edunetfoundation.org::0008d1ff-90e7-469a-9966-0dcad996503d" providerId="AD" clId="Web-{C2796604-9BCE-F35B-961B-05172B89F0EC}" dt="2023-01-13T07:32:32.662" v="10"/>
        <pc:sldMkLst>
          <pc:docMk/>
          <pc:sldMk cId="3217197607" sldId="324"/>
        </pc:sldMkLst>
      </pc:sldChg>
      <pc:sldChg chg="add replId">
        <pc:chgData name="Shashank Shekhar" userId="S::shashank@edunetfoundation.org::0008d1ff-90e7-469a-9966-0dcad996503d" providerId="AD" clId="Web-{C2796604-9BCE-F35B-961B-05172B89F0EC}" dt="2023-01-13T07:33:01.866" v="49"/>
        <pc:sldMkLst>
          <pc:docMk/>
          <pc:sldMk cId="4043423497" sldId="324"/>
        </pc:sldMkLst>
      </pc:sldChg>
      <pc:sldChg chg="add replId">
        <pc:chgData name="Shashank Shekhar" userId="S::shashank@edunetfoundation.org::0008d1ff-90e7-469a-9966-0dcad996503d" providerId="AD" clId="Web-{C2796604-9BCE-F35B-961B-05172B89F0EC}" dt="2023-01-13T07:33:01.898" v="50"/>
        <pc:sldMkLst>
          <pc:docMk/>
          <pc:sldMk cId="2959513276" sldId="325"/>
        </pc:sldMkLst>
      </pc:sldChg>
      <pc:sldChg chg="del">
        <pc:chgData name="Shashank Shekhar" userId="S::shashank@edunetfoundation.org::0008d1ff-90e7-469a-9966-0dcad996503d" providerId="AD" clId="Web-{C2796604-9BCE-F35B-961B-05172B89F0EC}" dt="2023-01-13T07:32:32.678" v="11"/>
        <pc:sldMkLst>
          <pc:docMk/>
          <pc:sldMk cId="3978581268" sldId="325"/>
        </pc:sldMkLst>
      </pc:sldChg>
      <pc:sldChg chg="add replId">
        <pc:chgData name="Shashank Shekhar" userId="S::shashank@edunetfoundation.org::0008d1ff-90e7-469a-9966-0dcad996503d" providerId="AD" clId="Web-{C2796604-9BCE-F35B-961B-05172B89F0EC}" dt="2023-01-13T07:33:01.929" v="51"/>
        <pc:sldMkLst>
          <pc:docMk/>
          <pc:sldMk cId="3556445029" sldId="326"/>
        </pc:sldMkLst>
      </pc:sldChg>
      <pc:sldChg chg="del">
        <pc:chgData name="Shashank Shekhar" userId="S::shashank@edunetfoundation.org::0008d1ff-90e7-469a-9966-0dcad996503d" providerId="AD" clId="Web-{C2796604-9BCE-F35B-961B-05172B89F0EC}" dt="2023-01-13T07:32:32.647" v="6"/>
        <pc:sldMkLst>
          <pc:docMk/>
          <pc:sldMk cId="3919395650" sldId="326"/>
        </pc:sldMkLst>
      </pc:sldChg>
      <pc:sldChg chg="del">
        <pc:chgData name="Shashank Shekhar" userId="S::shashank@edunetfoundation.org::0008d1ff-90e7-469a-9966-0dcad996503d" providerId="AD" clId="Web-{C2796604-9BCE-F35B-961B-05172B89F0EC}" dt="2023-01-13T07:32:32.662" v="7"/>
        <pc:sldMkLst>
          <pc:docMk/>
          <pc:sldMk cId="2027329353" sldId="327"/>
        </pc:sldMkLst>
      </pc:sldChg>
      <pc:sldChg chg="add replId">
        <pc:chgData name="Shashank Shekhar" userId="S::shashank@edunetfoundation.org::0008d1ff-90e7-469a-9966-0dcad996503d" providerId="AD" clId="Web-{C2796604-9BCE-F35B-961B-05172B89F0EC}" dt="2023-01-13T07:33:01.960" v="52"/>
        <pc:sldMkLst>
          <pc:docMk/>
          <pc:sldMk cId="2643028891" sldId="327"/>
        </pc:sldMkLst>
      </pc:sldChg>
      <pc:sldChg chg="add replId">
        <pc:chgData name="Shashank Shekhar" userId="S::shashank@edunetfoundation.org::0008d1ff-90e7-469a-9966-0dcad996503d" providerId="AD" clId="Web-{C2796604-9BCE-F35B-961B-05172B89F0EC}" dt="2023-01-13T07:33:01.991" v="53"/>
        <pc:sldMkLst>
          <pc:docMk/>
          <pc:sldMk cId="577612702" sldId="328"/>
        </pc:sldMkLst>
      </pc:sldChg>
      <pc:sldChg chg="del">
        <pc:chgData name="Shashank Shekhar" userId="S::shashank@edunetfoundation.org::0008d1ff-90e7-469a-9966-0dcad996503d" providerId="AD" clId="Web-{C2796604-9BCE-F35B-961B-05172B89F0EC}" dt="2023-01-13T07:32:32.662" v="8"/>
        <pc:sldMkLst>
          <pc:docMk/>
          <pc:sldMk cId="3262327727" sldId="328"/>
        </pc:sldMkLst>
      </pc:sldChg>
      <pc:sldChg chg="add replId">
        <pc:chgData name="Shashank Shekhar" userId="S::shashank@edunetfoundation.org::0008d1ff-90e7-469a-9966-0dcad996503d" providerId="AD" clId="Web-{C2796604-9BCE-F35B-961B-05172B89F0EC}" dt="2023-01-13T07:33:02.023" v="54"/>
        <pc:sldMkLst>
          <pc:docMk/>
          <pc:sldMk cId="86737023" sldId="329"/>
        </pc:sldMkLst>
      </pc:sldChg>
      <pc:sldChg chg="del">
        <pc:chgData name="Shashank Shekhar" userId="S::shashank@edunetfoundation.org::0008d1ff-90e7-469a-9966-0dcad996503d" providerId="AD" clId="Web-{C2796604-9BCE-F35B-961B-05172B89F0EC}" dt="2023-01-13T07:32:32.662" v="9"/>
        <pc:sldMkLst>
          <pc:docMk/>
          <pc:sldMk cId="2659869984" sldId="329"/>
        </pc:sldMkLst>
      </pc:sldChg>
      <pc:sldChg chg="del">
        <pc:chgData name="Shashank Shekhar" userId="S::shashank@edunetfoundation.org::0008d1ff-90e7-469a-9966-0dcad996503d" providerId="AD" clId="Web-{C2796604-9BCE-F35B-961B-05172B89F0EC}" dt="2023-01-13T07:32:32.647" v="2"/>
        <pc:sldMkLst>
          <pc:docMk/>
          <pc:sldMk cId="2484666221" sldId="330"/>
        </pc:sldMkLst>
      </pc:sldChg>
      <pc:sldChg chg="add replId">
        <pc:chgData name="Shashank Shekhar" userId="S::shashank@edunetfoundation.org::0008d1ff-90e7-469a-9966-0dcad996503d" providerId="AD" clId="Web-{C2796604-9BCE-F35B-961B-05172B89F0EC}" dt="2023-01-13T07:33:08.570" v="55"/>
        <pc:sldMkLst>
          <pc:docMk/>
          <pc:sldMk cId="4177689872" sldId="330"/>
        </pc:sldMkLst>
      </pc:sldChg>
      <pc:sldChg chg="add replId">
        <pc:chgData name="Shashank Shekhar" userId="S::shashank@edunetfoundation.org::0008d1ff-90e7-469a-9966-0dcad996503d" providerId="AD" clId="Web-{C2796604-9BCE-F35B-961B-05172B89F0EC}" dt="2023-01-13T07:33:08.601" v="56"/>
        <pc:sldMkLst>
          <pc:docMk/>
          <pc:sldMk cId="2515010371" sldId="331"/>
        </pc:sldMkLst>
      </pc:sldChg>
      <pc:sldChg chg="del">
        <pc:chgData name="Shashank Shekhar" userId="S::shashank@edunetfoundation.org::0008d1ff-90e7-469a-9966-0dcad996503d" providerId="AD" clId="Web-{C2796604-9BCE-F35B-961B-05172B89F0EC}" dt="2023-01-13T07:32:32.647" v="3"/>
        <pc:sldMkLst>
          <pc:docMk/>
          <pc:sldMk cId="2640500393" sldId="331"/>
        </pc:sldMkLst>
      </pc:sldChg>
      <pc:sldChg chg="del">
        <pc:chgData name="Shashank Shekhar" userId="S::shashank@edunetfoundation.org::0008d1ff-90e7-469a-9966-0dcad996503d" providerId="AD" clId="Web-{C2796604-9BCE-F35B-961B-05172B89F0EC}" dt="2023-01-13T07:32:32.647" v="4"/>
        <pc:sldMkLst>
          <pc:docMk/>
          <pc:sldMk cId="3919796108" sldId="332"/>
        </pc:sldMkLst>
      </pc:sldChg>
      <pc:sldChg chg="add replId">
        <pc:chgData name="Shashank Shekhar" userId="S::shashank@edunetfoundation.org::0008d1ff-90e7-469a-9966-0dcad996503d" providerId="AD" clId="Web-{C2796604-9BCE-F35B-961B-05172B89F0EC}" dt="2023-01-13T07:33:08.632" v="57"/>
        <pc:sldMkLst>
          <pc:docMk/>
          <pc:sldMk cId="4086250182" sldId="332"/>
        </pc:sldMkLst>
      </pc:sldChg>
      <pc:sldChg chg="add replId">
        <pc:chgData name="Shashank Shekhar" userId="S::shashank@edunetfoundation.org::0008d1ff-90e7-469a-9966-0dcad996503d" providerId="AD" clId="Web-{C2796604-9BCE-F35B-961B-05172B89F0EC}" dt="2023-01-13T07:33:08.664" v="58"/>
        <pc:sldMkLst>
          <pc:docMk/>
          <pc:sldMk cId="1917443584" sldId="333"/>
        </pc:sldMkLst>
      </pc:sldChg>
      <pc:sldChg chg="del">
        <pc:chgData name="Shashank Shekhar" userId="S::shashank@edunetfoundation.org::0008d1ff-90e7-469a-9966-0dcad996503d" providerId="AD" clId="Web-{C2796604-9BCE-F35B-961B-05172B89F0EC}" dt="2023-01-13T07:32:32.647" v="5"/>
        <pc:sldMkLst>
          <pc:docMk/>
          <pc:sldMk cId="2197857299" sldId="333"/>
        </pc:sldMkLst>
      </pc:sldChg>
      <pc:sldChg chg="del">
        <pc:chgData name="Shashank Shekhar" userId="S::shashank@edunetfoundation.org::0008d1ff-90e7-469a-9966-0dcad996503d" providerId="AD" clId="Web-{C2796604-9BCE-F35B-961B-05172B89F0EC}" dt="2023-01-13T07:32:32.647" v="0"/>
        <pc:sldMkLst>
          <pc:docMk/>
          <pc:sldMk cId="1457169593" sldId="335"/>
        </pc:sldMkLst>
      </pc:sldChg>
      <pc:sldChg chg="del">
        <pc:chgData name="Shashank Shekhar" userId="S::shashank@edunetfoundation.org::0008d1ff-90e7-469a-9966-0dcad996503d" providerId="AD" clId="Web-{C2796604-9BCE-F35B-961B-05172B89F0EC}" dt="2023-01-13T07:32:32.647" v="1"/>
        <pc:sldMkLst>
          <pc:docMk/>
          <pc:sldMk cId="690779379" sldId="336"/>
        </pc:sldMkLst>
      </pc:sldChg>
    </pc:docChg>
  </pc:docChgLst>
  <pc:docChgLst>
    <pc:chgData name="Shashank Shekhar" userId="S::shashank@edunetfoundation.org::0008d1ff-90e7-469a-9966-0dcad996503d" providerId="AD" clId="Web-{D588EC5B-C8AF-4BFC-043B-BCB9198B2FD9}"/>
    <pc:docChg chg="addSld delSld modSld">
      <pc:chgData name="Shashank Shekhar" userId="S::shashank@edunetfoundation.org::0008d1ff-90e7-469a-9966-0dcad996503d" providerId="AD" clId="Web-{D588EC5B-C8AF-4BFC-043B-BCB9198B2FD9}" dt="2023-01-13T10:53:06.644" v="1242"/>
      <pc:docMkLst>
        <pc:docMk/>
      </pc:docMkLst>
      <pc:sldChg chg="addSp modSp">
        <pc:chgData name="Shashank Shekhar" userId="S::shashank@edunetfoundation.org::0008d1ff-90e7-469a-9966-0dcad996503d" providerId="AD" clId="Web-{D588EC5B-C8AF-4BFC-043B-BCB9198B2FD9}" dt="2023-01-13T09:47:21.376" v="209" actId="20577"/>
        <pc:sldMkLst>
          <pc:docMk/>
          <pc:sldMk cId="1429693460" sldId="314"/>
        </pc:sldMkLst>
        <pc:spChg chg="add mod">
          <ac:chgData name="Shashank Shekhar" userId="S::shashank@edunetfoundation.org::0008d1ff-90e7-469a-9966-0dcad996503d" providerId="AD" clId="Web-{D588EC5B-C8AF-4BFC-043B-BCB9198B2FD9}" dt="2023-01-13T09:47:12.516" v="206" actId="20577"/>
          <ac:spMkLst>
            <pc:docMk/>
            <pc:sldMk cId="1429693460" sldId="314"/>
            <ac:spMk id="2" creationId="{6054E888-5852-E47F-E5E0-CC40DA2FB01A}"/>
          </ac:spMkLst>
        </pc:spChg>
        <pc:graphicFrameChg chg="add mod modGraphic">
          <ac:chgData name="Shashank Shekhar" userId="S::shashank@edunetfoundation.org::0008d1ff-90e7-469a-9966-0dcad996503d" providerId="AD" clId="Web-{D588EC5B-C8AF-4BFC-043B-BCB9198B2FD9}" dt="2023-01-13T09:47:21.376" v="209" actId="20577"/>
          <ac:graphicFrameMkLst>
            <pc:docMk/>
            <pc:sldMk cId="1429693460" sldId="314"/>
            <ac:graphicFrameMk id="3" creationId="{91F4B000-A938-CB28-1BBB-AE32381BD9EF}"/>
          </ac:graphicFrameMkLst>
        </pc:graphicFrameChg>
      </pc:sldChg>
      <pc:sldChg chg="addSp delSp modSp">
        <pc:chgData name="Shashank Shekhar" userId="S::shashank@edunetfoundation.org::0008d1ff-90e7-469a-9966-0dcad996503d" providerId="AD" clId="Web-{D588EC5B-C8AF-4BFC-043B-BCB9198B2FD9}" dt="2023-01-13T09:45:39.154" v="171" actId="20577"/>
        <pc:sldMkLst>
          <pc:docMk/>
          <pc:sldMk cId="345998958" sldId="315"/>
        </pc:sldMkLst>
        <pc:spChg chg="add mod">
          <ac:chgData name="Shashank Shekhar" userId="S::shashank@edunetfoundation.org::0008d1ff-90e7-469a-9966-0dcad996503d" providerId="AD" clId="Web-{D588EC5B-C8AF-4BFC-043B-BCB9198B2FD9}" dt="2023-01-13T09:43:21.728" v="136" actId="20577"/>
          <ac:spMkLst>
            <pc:docMk/>
            <pc:sldMk cId="345998958" sldId="315"/>
            <ac:spMk id="2" creationId="{FDEB28E2-D6A2-EB4C-5587-9DC76A308E1D}"/>
          </ac:spMkLst>
        </pc:spChg>
        <pc:graphicFrameChg chg="add del mod modGraphic">
          <ac:chgData name="Shashank Shekhar" userId="S::shashank@edunetfoundation.org::0008d1ff-90e7-469a-9966-0dcad996503d" providerId="AD" clId="Web-{D588EC5B-C8AF-4BFC-043B-BCB9198B2FD9}" dt="2023-01-13T09:44:25.870" v="151"/>
          <ac:graphicFrameMkLst>
            <pc:docMk/>
            <pc:sldMk cId="345998958" sldId="315"/>
            <ac:graphicFrameMk id="3" creationId="{68A72FC6-F6AB-F1B4-9BC4-6BE7CE6AD250}"/>
          </ac:graphicFrameMkLst>
        </pc:graphicFrameChg>
        <pc:graphicFrameChg chg="add mod modGraphic">
          <ac:chgData name="Shashank Shekhar" userId="S::shashank@edunetfoundation.org::0008d1ff-90e7-469a-9966-0dcad996503d" providerId="AD" clId="Web-{D588EC5B-C8AF-4BFC-043B-BCB9198B2FD9}" dt="2023-01-13T09:45:39.154" v="171" actId="20577"/>
          <ac:graphicFrameMkLst>
            <pc:docMk/>
            <pc:sldMk cId="345998958" sldId="315"/>
            <ac:graphicFrameMk id="147" creationId="{49EB8691-412E-718E-1594-A2D182BAF265}"/>
          </ac:graphicFrameMkLst>
        </pc:graphicFrameChg>
      </pc:sldChg>
      <pc:sldChg chg="addSp modSp">
        <pc:chgData name="Shashank Shekhar" userId="S::shashank@edunetfoundation.org::0008d1ff-90e7-469a-9966-0dcad996503d" providerId="AD" clId="Web-{D588EC5B-C8AF-4BFC-043B-BCB9198B2FD9}" dt="2023-01-13T09:42:51.696" v="114" actId="1076"/>
        <pc:sldMkLst>
          <pc:docMk/>
          <pc:sldMk cId="1344451893" sldId="316"/>
        </pc:sldMkLst>
        <pc:spChg chg="add mod">
          <ac:chgData name="Shashank Shekhar" userId="S::shashank@edunetfoundation.org::0008d1ff-90e7-469a-9966-0dcad996503d" providerId="AD" clId="Web-{D588EC5B-C8AF-4BFC-043B-BCB9198B2FD9}" dt="2023-01-13T09:42:51.696" v="114" actId="1076"/>
          <ac:spMkLst>
            <pc:docMk/>
            <pc:sldMk cId="1344451893" sldId="316"/>
            <ac:spMk id="2" creationId="{CD32618B-6819-3DFB-E16D-0FFC146B8239}"/>
          </ac:spMkLst>
        </pc:spChg>
        <pc:spChg chg="add mod">
          <ac:chgData name="Shashank Shekhar" userId="S::shashank@edunetfoundation.org::0008d1ff-90e7-469a-9966-0dcad996503d" providerId="AD" clId="Web-{D588EC5B-C8AF-4BFC-043B-BCB9198B2FD9}" dt="2023-01-13T09:42:48.086" v="113" actId="1076"/>
          <ac:spMkLst>
            <pc:docMk/>
            <pc:sldMk cId="1344451893" sldId="316"/>
            <ac:spMk id="3" creationId="{9A78C412-6240-09A9-136C-62EDB6DB8A02}"/>
          </ac:spMkLst>
        </pc:spChg>
      </pc:sldChg>
      <pc:sldChg chg="addSp modSp">
        <pc:chgData name="Shashank Shekhar" userId="S::shashank@edunetfoundation.org::0008d1ff-90e7-469a-9966-0dcad996503d" providerId="AD" clId="Web-{D588EC5B-C8AF-4BFC-043B-BCB9198B2FD9}" dt="2023-01-13T09:41:53.006" v="94"/>
        <pc:sldMkLst>
          <pc:docMk/>
          <pc:sldMk cId="814091323" sldId="317"/>
        </pc:sldMkLst>
        <pc:spChg chg="add mod">
          <ac:chgData name="Shashank Shekhar" userId="S::shashank@edunetfoundation.org::0008d1ff-90e7-469a-9966-0dcad996503d" providerId="AD" clId="Web-{D588EC5B-C8AF-4BFC-043B-BCB9198B2FD9}" dt="2023-01-13T09:41:25.083" v="87" actId="1076"/>
          <ac:spMkLst>
            <pc:docMk/>
            <pc:sldMk cId="814091323" sldId="317"/>
            <ac:spMk id="2" creationId="{8B6E7CB7-949A-2D64-5BEF-DB11152FD460}"/>
          </ac:spMkLst>
        </pc:spChg>
        <pc:graphicFrameChg chg="add mod modGraphic">
          <ac:chgData name="Shashank Shekhar" userId="S::shashank@edunetfoundation.org::0008d1ff-90e7-469a-9966-0dcad996503d" providerId="AD" clId="Web-{D588EC5B-C8AF-4BFC-043B-BCB9198B2FD9}" dt="2023-01-13T09:41:53.006" v="94"/>
          <ac:graphicFrameMkLst>
            <pc:docMk/>
            <pc:sldMk cId="814091323" sldId="317"/>
            <ac:graphicFrameMk id="3" creationId="{912AF77A-7FC1-8B1C-C217-1C4A98DC3CBD}"/>
          </ac:graphicFrameMkLst>
        </pc:graphicFrameChg>
      </pc:sldChg>
      <pc:sldChg chg="addSp modSp">
        <pc:chgData name="Shashank Shekhar" userId="S::shashank@edunetfoundation.org::0008d1ff-90e7-469a-9966-0dcad996503d" providerId="AD" clId="Web-{D588EC5B-C8AF-4BFC-043B-BCB9198B2FD9}" dt="2023-01-13T09:39:53.893" v="56"/>
        <pc:sldMkLst>
          <pc:docMk/>
          <pc:sldMk cId="3020513270" sldId="318"/>
        </pc:sldMkLst>
        <pc:spChg chg="add">
          <ac:chgData name="Shashank Shekhar" userId="S::shashank@edunetfoundation.org::0008d1ff-90e7-469a-9966-0dcad996503d" providerId="AD" clId="Web-{D588EC5B-C8AF-4BFC-043B-BCB9198B2FD9}" dt="2023-01-13T09:36:03.198" v="48"/>
          <ac:spMkLst>
            <pc:docMk/>
            <pc:sldMk cId="3020513270" sldId="318"/>
            <ac:spMk id="2" creationId="{0D1A804E-117D-E018-41AC-09979E1C2A3A}"/>
          </ac:spMkLst>
        </pc:spChg>
        <pc:picChg chg="add mod">
          <ac:chgData name="Shashank Shekhar" userId="S::shashank@edunetfoundation.org::0008d1ff-90e7-469a-9966-0dcad996503d" providerId="AD" clId="Web-{D588EC5B-C8AF-4BFC-043B-BCB9198B2FD9}" dt="2023-01-13T09:39:53.893" v="56"/>
          <ac:picMkLst>
            <pc:docMk/>
            <pc:sldMk cId="3020513270" sldId="318"/>
            <ac:picMk id="3" creationId="{825212F6-BD82-BF7F-55EA-6B70423F397B}"/>
          </ac:picMkLst>
        </pc:picChg>
      </pc:sldChg>
      <pc:sldChg chg="addSp modSp">
        <pc:chgData name="Shashank Shekhar" userId="S::shashank@edunetfoundation.org::0008d1ff-90e7-469a-9966-0dcad996503d" providerId="AD" clId="Web-{D588EC5B-C8AF-4BFC-043B-BCB9198B2FD9}" dt="2023-01-13T09:35:53.401" v="47"/>
        <pc:sldMkLst>
          <pc:docMk/>
          <pc:sldMk cId="1664957695" sldId="319"/>
        </pc:sldMkLst>
        <pc:spChg chg="add mod">
          <ac:chgData name="Shashank Shekhar" userId="S::shashank@edunetfoundation.org::0008d1ff-90e7-469a-9966-0dcad996503d" providerId="AD" clId="Web-{D588EC5B-C8AF-4BFC-043B-BCB9198B2FD9}" dt="2023-01-13T09:35:14.290" v="36" actId="14100"/>
          <ac:spMkLst>
            <pc:docMk/>
            <pc:sldMk cId="1664957695" sldId="319"/>
            <ac:spMk id="2" creationId="{B6760B7F-25FF-6EDC-E152-467F8A76C838}"/>
          </ac:spMkLst>
        </pc:spChg>
        <pc:graphicFrameChg chg="add mod modGraphic">
          <ac:chgData name="Shashank Shekhar" userId="S::shashank@edunetfoundation.org::0008d1ff-90e7-469a-9966-0dcad996503d" providerId="AD" clId="Web-{D588EC5B-C8AF-4BFC-043B-BCB9198B2FD9}" dt="2023-01-13T09:35:53.401" v="47"/>
          <ac:graphicFrameMkLst>
            <pc:docMk/>
            <pc:sldMk cId="1664957695" sldId="319"/>
            <ac:graphicFrameMk id="3" creationId="{12B24CF3-6914-0B0A-4181-0049064BFA23}"/>
          </ac:graphicFrameMkLst>
        </pc:graphicFrameChg>
      </pc:sldChg>
      <pc:sldChg chg="modSp">
        <pc:chgData name="Shashank Shekhar" userId="S::shashank@edunetfoundation.org::0008d1ff-90e7-469a-9966-0dcad996503d" providerId="AD" clId="Web-{D588EC5B-C8AF-4BFC-043B-BCB9198B2FD9}" dt="2023-01-13T09:33:17.458" v="0" actId="1076"/>
        <pc:sldMkLst>
          <pc:docMk/>
          <pc:sldMk cId="263051629" sldId="320"/>
        </pc:sldMkLst>
        <pc:picChg chg="mod">
          <ac:chgData name="Shashank Shekhar" userId="S::shashank@edunetfoundation.org::0008d1ff-90e7-469a-9966-0dcad996503d" providerId="AD" clId="Web-{D588EC5B-C8AF-4BFC-043B-BCB9198B2FD9}" dt="2023-01-13T09:33:17.458" v="0" actId="1076"/>
          <ac:picMkLst>
            <pc:docMk/>
            <pc:sldMk cId="263051629" sldId="320"/>
            <ac:picMk id="3" creationId="{E3B634ED-5272-62ED-3D12-9E6B5E0F7513}"/>
          </ac:picMkLst>
        </pc:picChg>
      </pc:sldChg>
      <pc:sldChg chg="addSp modSp">
        <pc:chgData name="Shashank Shekhar" userId="S::shashank@edunetfoundation.org::0008d1ff-90e7-469a-9966-0dcad996503d" providerId="AD" clId="Web-{D588EC5B-C8AF-4BFC-043B-BCB9198B2FD9}" dt="2023-01-13T10:07:08.399" v="522" actId="1076"/>
        <pc:sldMkLst>
          <pc:docMk/>
          <pc:sldMk cId="2486389399" sldId="322"/>
        </pc:sldMkLst>
        <pc:spChg chg="add mod">
          <ac:chgData name="Shashank Shekhar" userId="S::shashank@edunetfoundation.org::0008d1ff-90e7-469a-9966-0dcad996503d" providerId="AD" clId="Web-{D588EC5B-C8AF-4BFC-043B-BCB9198B2FD9}" dt="2023-01-13T10:05:58.256" v="485" actId="20577"/>
          <ac:spMkLst>
            <pc:docMk/>
            <pc:sldMk cId="2486389399" sldId="322"/>
            <ac:spMk id="2" creationId="{2A71CEBD-B582-4464-AA1E-9A1DDACCF855}"/>
          </ac:spMkLst>
        </pc:spChg>
        <pc:graphicFrameChg chg="add mod modGraphic">
          <ac:chgData name="Shashank Shekhar" userId="S::shashank@edunetfoundation.org::0008d1ff-90e7-469a-9966-0dcad996503d" providerId="AD" clId="Web-{D588EC5B-C8AF-4BFC-043B-BCB9198B2FD9}" dt="2023-01-13T10:07:08.399" v="522" actId="1076"/>
          <ac:graphicFrameMkLst>
            <pc:docMk/>
            <pc:sldMk cId="2486389399" sldId="322"/>
            <ac:graphicFrameMk id="3" creationId="{A1C4E23A-3E97-CF75-F47B-C6CCC241F65F}"/>
          </ac:graphicFrameMkLst>
        </pc:graphicFrameChg>
      </pc:sldChg>
      <pc:sldChg chg="addSp modSp">
        <pc:chgData name="Shashank Shekhar" userId="S::shashank@edunetfoundation.org::0008d1ff-90e7-469a-9966-0dcad996503d" providerId="AD" clId="Web-{D588EC5B-C8AF-4BFC-043B-BCB9198B2FD9}" dt="2023-01-13T10:04:59.082" v="470"/>
        <pc:sldMkLst>
          <pc:docMk/>
          <pc:sldMk cId="3755340137" sldId="323"/>
        </pc:sldMkLst>
        <pc:spChg chg="add mod">
          <ac:chgData name="Shashank Shekhar" userId="S::shashank@edunetfoundation.org::0008d1ff-90e7-469a-9966-0dcad996503d" providerId="AD" clId="Web-{D588EC5B-C8AF-4BFC-043B-BCB9198B2FD9}" dt="2023-01-13T10:03:41.751" v="444" actId="20577"/>
          <ac:spMkLst>
            <pc:docMk/>
            <pc:sldMk cId="3755340137" sldId="323"/>
            <ac:spMk id="2" creationId="{9EEEA6A1-9067-320A-7F39-618A03654C52}"/>
          </ac:spMkLst>
        </pc:spChg>
        <pc:graphicFrameChg chg="add mod modGraphic">
          <ac:chgData name="Shashank Shekhar" userId="S::shashank@edunetfoundation.org::0008d1ff-90e7-469a-9966-0dcad996503d" providerId="AD" clId="Web-{D588EC5B-C8AF-4BFC-043B-BCB9198B2FD9}" dt="2023-01-13T10:04:54.066" v="468"/>
          <ac:graphicFrameMkLst>
            <pc:docMk/>
            <pc:sldMk cId="3755340137" sldId="323"/>
            <ac:graphicFrameMk id="3" creationId="{B13669C2-C09A-5976-4455-A768C0BAAC2A}"/>
          </ac:graphicFrameMkLst>
        </pc:graphicFrameChg>
        <pc:graphicFrameChg chg="add mod modGraphic">
          <ac:chgData name="Shashank Shekhar" userId="S::shashank@edunetfoundation.org::0008d1ff-90e7-469a-9966-0dcad996503d" providerId="AD" clId="Web-{D588EC5B-C8AF-4BFC-043B-BCB9198B2FD9}" dt="2023-01-13T10:04:59.082" v="470"/>
          <ac:graphicFrameMkLst>
            <pc:docMk/>
            <pc:sldMk cId="3755340137" sldId="323"/>
            <ac:graphicFrameMk id="55" creationId="{3A64311F-3FE6-8715-69F3-E68D75C5F630}"/>
          </ac:graphicFrameMkLst>
        </pc:graphicFrameChg>
      </pc:sldChg>
      <pc:sldChg chg="addSp modSp">
        <pc:chgData name="Shashank Shekhar" userId="S::shashank@edunetfoundation.org::0008d1ff-90e7-469a-9966-0dcad996503d" providerId="AD" clId="Web-{D588EC5B-C8AF-4BFC-043B-BCB9198B2FD9}" dt="2023-01-13T09:59:35.525" v="411" actId="1076"/>
        <pc:sldMkLst>
          <pc:docMk/>
          <pc:sldMk cId="4043423497" sldId="324"/>
        </pc:sldMkLst>
        <pc:spChg chg="add mod">
          <ac:chgData name="Shashank Shekhar" userId="S::shashank@edunetfoundation.org::0008d1ff-90e7-469a-9966-0dcad996503d" providerId="AD" clId="Web-{D588EC5B-C8AF-4BFC-043B-BCB9198B2FD9}" dt="2023-01-13T09:58:17.022" v="369" actId="14100"/>
          <ac:spMkLst>
            <pc:docMk/>
            <pc:sldMk cId="4043423497" sldId="324"/>
            <ac:spMk id="2" creationId="{D9B647B0-7CC6-ACFD-9118-8BF2C942084F}"/>
          </ac:spMkLst>
        </pc:spChg>
        <pc:graphicFrameChg chg="add mod modGraphic">
          <ac:chgData name="Shashank Shekhar" userId="S::shashank@edunetfoundation.org::0008d1ff-90e7-469a-9966-0dcad996503d" providerId="AD" clId="Web-{D588EC5B-C8AF-4BFC-043B-BCB9198B2FD9}" dt="2023-01-13T09:59:35.525" v="411" actId="1076"/>
          <ac:graphicFrameMkLst>
            <pc:docMk/>
            <pc:sldMk cId="4043423497" sldId="324"/>
            <ac:graphicFrameMk id="4" creationId="{584BE49C-76A6-9845-6493-CA6AE3C74B5B}"/>
          </ac:graphicFrameMkLst>
        </pc:graphicFrameChg>
        <pc:picChg chg="add mod">
          <ac:chgData name="Shashank Shekhar" userId="S::shashank@edunetfoundation.org::0008d1ff-90e7-469a-9966-0dcad996503d" providerId="AD" clId="Web-{D588EC5B-C8AF-4BFC-043B-BCB9198B2FD9}" dt="2023-01-13T09:59:32.650" v="409" actId="1076"/>
          <ac:picMkLst>
            <pc:docMk/>
            <pc:sldMk cId="4043423497" sldId="324"/>
            <ac:picMk id="3" creationId="{BF9C90C5-B107-D029-0255-23170BF11859}"/>
          </ac:picMkLst>
        </pc:picChg>
      </pc:sldChg>
      <pc:sldChg chg="addSp modSp">
        <pc:chgData name="Shashank Shekhar" userId="S::shashank@edunetfoundation.org::0008d1ff-90e7-469a-9966-0dcad996503d" providerId="AD" clId="Web-{D588EC5B-C8AF-4BFC-043B-BCB9198B2FD9}" dt="2023-01-13T09:57:27.146" v="357"/>
        <pc:sldMkLst>
          <pc:docMk/>
          <pc:sldMk cId="2959513276" sldId="325"/>
        </pc:sldMkLst>
        <pc:spChg chg="add mod">
          <ac:chgData name="Shashank Shekhar" userId="S::shashank@edunetfoundation.org::0008d1ff-90e7-469a-9966-0dcad996503d" providerId="AD" clId="Web-{D588EC5B-C8AF-4BFC-043B-BCB9198B2FD9}" dt="2023-01-13T09:56:42.425" v="341" actId="20577"/>
          <ac:spMkLst>
            <pc:docMk/>
            <pc:sldMk cId="2959513276" sldId="325"/>
            <ac:spMk id="2" creationId="{77FF3451-DEC5-94CF-2E9F-D6E53A0C4B1D}"/>
          </ac:spMkLst>
        </pc:spChg>
        <pc:graphicFrameChg chg="add mod modGraphic">
          <ac:chgData name="Shashank Shekhar" userId="S::shashank@edunetfoundation.org::0008d1ff-90e7-469a-9966-0dcad996503d" providerId="AD" clId="Web-{D588EC5B-C8AF-4BFC-043B-BCB9198B2FD9}" dt="2023-01-13T09:57:27.146" v="357"/>
          <ac:graphicFrameMkLst>
            <pc:docMk/>
            <pc:sldMk cId="2959513276" sldId="325"/>
            <ac:graphicFrameMk id="3" creationId="{23EF2207-9C90-B16B-BE61-12092493A705}"/>
          </ac:graphicFrameMkLst>
        </pc:graphicFrameChg>
      </pc:sldChg>
      <pc:sldChg chg="addSp modSp">
        <pc:chgData name="Shashank Shekhar" userId="S::shashank@edunetfoundation.org::0008d1ff-90e7-469a-9966-0dcad996503d" providerId="AD" clId="Web-{D588EC5B-C8AF-4BFC-043B-BCB9198B2FD9}" dt="2023-01-13T09:53:24.513" v="322" actId="1076"/>
        <pc:sldMkLst>
          <pc:docMk/>
          <pc:sldMk cId="3556445029" sldId="326"/>
        </pc:sldMkLst>
        <pc:spChg chg="add mod">
          <ac:chgData name="Shashank Shekhar" userId="S::shashank@edunetfoundation.org::0008d1ff-90e7-469a-9966-0dcad996503d" providerId="AD" clId="Web-{D588EC5B-C8AF-4BFC-043B-BCB9198B2FD9}" dt="2023-01-13T09:53:01.965" v="314" actId="1076"/>
          <ac:spMkLst>
            <pc:docMk/>
            <pc:sldMk cId="3556445029" sldId="326"/>
            <ac:spMk id="2" creationId="{50D4B608-1D8E-B6C9-0142-C6234D5F9E86}"/>
          </ac:spMkLst>
        </pc:spChg>
        <pc:spChg chg="add mod">
          <ac:chgData name="Shashank Shekhar" userId="S::shashank@edunetfoundation.org::0008d1ff-90e7-469a-9966-0dcad996503d" providerId="AD" clId="Web-{D588EC5B-C8AF-4BFC-043B-BCB9198B2FD9}" dt="2023-01-13T09:53:24.513" v="322" actId="1076"/>
          <ac:spMkLst>
            <pc:docMk/>
            <pc:sldMk cId="3556445029" sldId="326"/>
            <ac:spMk id="4" creationId="{F4CD0B57-D793-9C6E-8B4D-94152E944D33}"/>
          </ac:spMkLst>
        </pc:spChg>
        <pc:picChg chg="add mod">
          <ac:chgData name="Shashank Shekhar" userId="S::shashank@edunetfoundation.org::0008d1ff-90e7-469a-9966-0dcad996503d" providerId="AD" clId="Web-{D588EC5B-C8AF-4BFC-043B-BCB9198B2FD9}" dt="2023-01-13T09:53:04.762" v="315"/>
          <ac:picMkLst>
            <pc:docMk/>
            <pc:sldMk cId="3556445029" sldId="326"/>
            <ac:picMk id="3" creationId="{00E23FD1-51AF-383C-33FF-C9316EC13163}"/>
          </ac:picMkLst>
        </pc:picChg>
      </pc:sldChg>
      <pc:sldChg chg="addSp modSp">
        <pc:chgData name="Shashank Shekhar" userId="S::shashank@edunetfoundation.org::0008d1ff-90e7-469a-9966-0dcad996503d" providerId="AD" clId="Web-{D588EC5B-C8AF-4BFC-043B-BCB9198B2FD9}" dt="2023-01-13T09:52:06.573" v="291"/>
        <pc:sldMkLst>
          <pc:docMk/>
          <pc:sldMk cId="2643028891" sldId="327"/>
        </pc:sldMkLst>
        <pc:spChg chg="add">
          <ac:chgData name="Shashank Shekhar" userId="S::shashank@edunetfoundation.org::0008d1ff-90e7-469a-9966-0dcad996503d" providerId="AD" clId="Web-{D588EC5B-C8AF-4BFC-043B-BCB9198B2FD9}" dt="2023-01-13T09:51:42.056" v="284"/>
          <ac:spMkLst>
            <pc:docMk/>
            <pc:sldMk cId="2643028891" sldId="327"/>
            <ac:spMk id="2" creationId="{828F6B90-CD01-2F1A-41BC-A5C31F62E814}"/>
          </ac:spMkLst>
        </pc:spChg>
        <pc:picChg chg="add mod">
          <ac:chgData name="Shashank Shekhar" userId="S::shashank@edunetfoundation.org::0008d1ff-90e7-469a-9966-0dcad996503d" providerId="AD" clId="Web-{D588EC5B-C8AF-4BFC-043B-BCB9198B2FD9}" dt="2023-01-13T09:52:06.573" v="291"/>
          <ac:picMkLst>
            <pc:docMk/>
            <pc:sldMk cId="2643028891" sldId="327"/>
            <ac:picMk id="3" creationId="{37E562CC-D253-514A-2027-E4F599349C15}"/>
          </ac:picMkLst>
        </pc:picChg>
      </pc:sldChg>
      <pc:sldChg chg="addSp modSp">
        <pc:chgData name="Shashank Shekhar" userId="S::shashank@edunetfoundation.org::0008d1ff-90e7-469a-9966-0dcad996503d" providerId="AD" clId="Web-{D588EC5B-C8AF-4BFC-043B-BCB9198B2FD9}" dt="2023-01-13T09:51:06.477" v="273"/>
        <pc:sldMkLst>
          <pc:docMk/>
          <pc:sldMk cId="577612702" sldId="328"/>
        </pc:sldMkLst>
        <pc:spChg chg="add mod">
          <ac:chgData name="Shashank Shekhar" userId="S::shashank@edunetfoundation.org::0008d1ff-90e7-469a-9966-0dcad996503d" providerId="AD" clId="Web-{D588EC5B-C8AF-4BFC-043B-BCB9198B2FD9}" dt="2023-01-13T09:50:48.883" v="268" actId="14100"/>
          <ac:spMkLst>
            <pc:docMk/>
            <pc:sldMk cId="577612702" sldId="328"/>
            <ac:spMk id="2" creationId="{B6A05661-07E1-1604-6194-7A30967CA49F}"/>
          </ac:spMkLst>
        </pc:spChg>
        <pc:graphicFrameChg chg="add mod modGraphic">
          <ac:chgData name="Shashank Shekhar" userId="S::shashank@edunetfoundation.org::0008d1ff-90e7-469a-9966-0dcad996503d" providerId="AD" clId="Web-{D588EC5B-C8AF-4BFC-043B-BCB9198B2FD9}" dt="2023-01-13T09:51:06.477" v="273"/>
          <ac:graphicFrameMkLst>
            <pc:docMk/>
            <pc:sldMk cId="577612702" sldId="328"/>
            <ac:graphicFrameMk id="3" creationId="{3CF0D213-192C-F0E4-08BB-3FA13E491F11}"/>
          </ac:graphicFrameMkLst>
        </pc:graphicFrameChg>
      </pc:sldChg>
      <pc:sldChg chg="addSp modSp">
        <pc:chgData name="Shashank Shekhar" userId="S::shashank@edunetfoundation.org::0008d1ff-90e7-469a-9966-0dcad996503d" providerId="AD" clId="Web-{D588EC5B-C8AF-4BFC-043B-BCB9198B2FD9}" dt="2023-01-13T09:48:33.832" v="230" actId="1076"/>
        <pc:sldMkLst>
          <pc:docMk/>
          <pc:sldMk cId="86737023" sldId="329"/>
        </pc:sldMkLst>
        <pc:spChg chg="add mod">
          <ac:chgData name="Shashank Shekhar" userId="S::shashank@edunetfoundation.org::0008d1ff-90e7-469a-9966-0dcad996503d" providerId="AD" clId="Web-{D588EC5B-C8AF-4BFC-043B-BCB9198B2FD9}" dt="2023-01-13T09:47:43.549" v="215" actId="20577"/>
          <ac:spMkLst>
            <pc:docMk/>
            <pc:sldMk cId="86737023" sldId="329"/>
            <ac:spMk id="2" creationId="{EE0B76DA-8FBF-BB3C-1434-586FDEDA1D34}"/>
          </ac:spMkLst>
        </pc:spChg>
        <pc:graphicFrameChg chg="add mod modGraphic">
          <ac:chgData name="Shashank Shekhar" userId="S::shashank@edunetfoundation.org::0008d1ff-90e7-469a-9966-0dcad996503d" providerId="AD" clId="Web-{D588EC5B-C8AF-4BFC-043B-BCB9198B2FD9}" dt="2023-01-13T09:48:33.832" v="230" actId="1076"/>
          <ac:graphicFrameMkLst>
            <pc:docMk/>
            <pc:sldMk cId="86737023" sldId="329"/>
            <ac:graphicFrameMk id="3" creationId="{882C2E55-A709-1B76-D7F2-D52CCF916064}"/>
          </ac:graphicFrameMkLst>
        </pc:graphicFrameChg>
      </pc:sldChg>
      <pc:sldChg chg="addSp modSp">
        <pc:chgData name="Shashank Shekhar" userId="S::shashank@edunetfoundation.org::0008d1ff-90e7-469a-9966-0dcad996503d" providerId="AD" clId="Web-{D588EC5B-C8AF-4BFC-043B-BCB9198B2FD9}" dt="2023-01-13T10:13:29.239" v="623" actId="1076"/>
        <pc:sldMkLst>
          <pc:docMk/>
          <pc:sldMk cId="4177689872" sldId="330"/>
        </pc:sldMkLst>
        <pc:spChg chg="add mod">
          <ac:chgData name="Shashank Shekhar" userId="S::shashank@edunetfoundation.org::0008d1ff-90e7-469a-9966-0dcad996503d" providerId="AD" clId="Web-{D588EC5B-C8AF-4BFC-043B-BCB9198B2FD9}" dt="2023-01-13T10:13:24.708" v="618" actId="20577"/>
          <ac:spMkLst>
            <pc:docMk/>
            <pc:sldMk cId="4177689872" sldId="330"/>
            <ac:spMk id="2" creationId="{EBD72557-89BC-63E6-72C4-8848E2E394AC}"/>
          </ac:spMkLst>
        </pc:spChg>
        <pc:picChg chg="add mod">
          <ac:chgData name="Shashank Shekhar" userId="S::shashank@edunetfoundation.org::0008d1ff-90e7-469a-9966-0dcad996503d" providerId="AD" clId="Web-{D588EC5B-C8AF-4BFC-043B-BCB9198B2FD9}" dt="2023-01-13T10:13:29.239" v="623" actId="1076"/>
          <ac:picMkLst>
            <pc:docMk/>
            <pc:sldMk cId="4177689872" sldId="330"/>
            <ac:picMk id="3" creationId="{F9BC7970-FBD0-2596-77D8-5CC9650E6556}"/>
          </ac:picMkLst>
        </pc:picChg>
      </pc:sldChg>
      <pc:sldChg chg="addSp modSp">
        <pc:chgData name="Shashank Shekhar" userId="S::shashank@edunetfoundation.org::0008d1ff-90e7-469a-9966-0dcad996503d" providerId="AD" clId="Web-{D588EC5B-C8AF-4BFC-043B-BCB9198B2FD9}" dt="2023-01-13T10:12:24.800" v="601"/>
        <pc:sldMkLst>
          <pc:docMk/>
          <pc:sldMk cId="2515010371" sldId="331"/>
        </pc:sldMkLst>
        <pc:spChg chg="add mod">
          <ac:chgData name="Shashank Shekhar" userId="S::shashank@edunetfoundation.org::0008d1ff-90e7-469a-9966-0dcad996503d" providerId="AD" clId="Web-{D588EC5B-C8AF-4BFC-043B-BCB9198B2FD9}" dt="2023-01-13T10:11:38.954" v="584" actId="20577"/>
          <ac:spMkLst>
            <pc:docMk/>
            <pc:sldMk cId="2515010371" sldId="331"/>
            <ac:spMk id="2" creationId="{CDD35349-7C9F-CB2A-EDDD-5E8ACDB766CF}"/>
          </ac:spMkLst>
        </pc:spChg>
        <pc:graphicFrameChg chg="add mod modGraphic">
          <ac:chgData name="Shashank Shekhar" userId="S::shashank@edunetfoundation.org::0008d1ff-90e7-469a-9966-0dcad996503d" providerId="AD" clId="Web-{D588EC5B-C8AF-4BFC-043B-BCB9198B2FD9}" dt="2023-01-13T10:12:24.800" v="601"/>
          <ac:graphicFrameMkLst>
            <pc:docMk/>
            <pc:sldMk cId="2515010371" sldId="331"/>
            <ac:graphicFrameMk id="3" creationId="{A3159D40-AA9F-ECAB-ED2E-DDF73F5F4559}"/>
          </ac:graphicFrameMkLst>
        </pc:graphicFrameChg>
      </pc:sldChg>
      <pc:sldChg chg="addSp modSp">
        <pc:chgData name="Shashank Shekhar" userId="S::shashank@edunetfoundation.org::0008d1ff-90e7-469a-9966-0dcad996503d" providerId="AD" clId="Web-{D588EC5B-C8AF-4BFC-043B-BCB9198B2FD9}" dt="2023-01-13T10:08:29.339" v="563" actId="20577"/>
        <pc:sldMkLst>
          <pc:docMk/>
          <pc:sldMk cId="4086250182" sldId="332"/>
        </pc:sldMkLst>
        <pc:spChg chg="add mod">
          <ac:chgData name="Shashank Shekhar" userId="S::shashank@edunetfoundation.org::0008d1ff-90e7-469a-9966-0dcad996503d" providerId="AD" clId="Web-{D588EC5B-C8AF-4BFC-043B-BCB9198B2FD9}" dt="2023-01-13T10:08:29.339" v="563" actId="20577"/>
          <ac:spMkLst>
            <pc:docMk/>
            <pc:sldMk cId="4086250182" sldId="332"/>
            <ac:spMk id="2" creationId="{3569365F-F9ED-EBC8-39C0-9EF24AABF8BD}"/>
          </ac:spMkLst>
        </pc:spChg>
        <pc:picChg chg="add mod">
          <ac:chgData name="Shashank Shekhar" userId="S::shashank@edunetfoundation.org::0008d1ff-90e7-469a-9966-0dcad996503d" providerId="AD" clId="Web-{D588EC5B-C8AF-4BFC-043B-BCB9198B2FD9}" dt="2023-01-13T10:08:23.042" v="561" actId="1076"/>
          <ac:picMkLst>
            <pc:docMk/>
            <pc:sldMk cId="4086250182" sldId="332"/>
            <ac:picMk id="3" creationId="{9A1A7A8E-2A44-D510-E182-C31D75AA6CCA}"/>
          </ac:picMkLst>
        </pc:picChg>
      </pc:sldChg>
      <pc:sldChg chg="addSp modSp">
        <pc:chgData name="Shashank Shekhar" userId="S::shashank@edunetfoundation.org::0008d1ff-90e7-469a-9966-0dcad996503d" providerId="AD" clId="Web-{D588EC5B-C8AF-4BFC-043B-BCB9198B2FD9}" dt="2023-01-13T10:07:47.150" v="547" actId="14100"/>
        <pc:sldMkLst>
          <pc:docMk/>
          <pc:sldMk cId="1917443584" sldId="333"/>
        </pc:sldMkLst>
        <pc:spChg chg="add mod">
          <ac:chgData name="Shashank Shekhar" userId="S::shashank@edunetfoundation.org::0008d1ff-90e7-469a-9966-0dcad996503d" providerId="AD" clId="Web-{D588EC5B-C8AF-4BFC-043B-BCB9198B2FD9}" dt="2023-01-13T10:07:47.150" v="547" actId="14100"/>
          <ac:spMkLst>
            <pc:docMk/>
            <pc:sldMk cId="1917443584" sldId="333"/>
            <ac:spMk id="2" creationId="{D59801ED-7DAA-5256-1318-5810EA2851AB}"/>
          </ac:spMkLst>
        </pc:spChg>
      </pc:sldChg>
      <pc:sldChg chg="addSp modSp add replId">
        <pc:chgData name="Shashank Shekhar" userId="S::shashank@edunetfoundation.org::0008d1ff-90e7-469a-9966-0dcad996503d" providerId="AD" clId="Web-{D588EC5B-C8AF-4BFC-043B-BCB9198B2FD9}" dt="2023-01-13T10:38:08.224" v="1004"/>
        <pc:sldMkLst>
          <pc:docMk/>
          <pc:sldMk cId="245581328" sldId="334"/>
        </pc:sldMkLst>
        <pc:spChg chg="add mod">
          <ac:chgData name="Shashank Shekhar" userId="S::shashank@edunetfoundation.org::0008d1ff-90e7-469a-9966-0dcad996503d" providerId="AD" clId="Web-{D588EC5B-C8AF-4BFC-043B-BCB9198B2FD9}" dt="2023-01-13T10:33:07.824" v="930" actId="1076"/>
          <ac:spMkLst>
            <pc:docMk/>
            <pc:sldMk cId="245581328" sldId="334"/>
            <ac:spMk id="2" creationId="{DD5701C8-7E06-AE37-3EE3-8492B41E9FBD}"/>
          </ac:spMkLst>
        </pc:spChg>
        <pc:picChg chg="add mod">
          <ac:chgData name="Shashank Shekhar" userId="S::shashank@edunetfoundation.org::0008d1ff-90e7-469a-9966-0dcad996503d" providerId="AD" clId="Web-{D588EC5B-C8AF-4BFC-043B-BCB9198B2FD9}" dt="2023-01-13T10:38:08.224" v="1004"/>
          <ac:picMkLst>
            <pc:docMk/>
            <pc:sldMk cId="245581328" sldId="334"/>
            <ac:picMk id="3" creationId="{F64D7AAB-1FB8-DFE2-6F77-F38320633DE2}"/>
          </ac:picMkLst>
        </pc:picChg>
      </pc:sldChg>
      <pc:sldChg chg="addSp modSp add replId">
        <pc:chgData name="Shashank Shekhar" userId="S::shashank@edunetfoundation.org::0008d1ff-90e7-469a-9966-0dcad996503d" providerId="AD" clId="Web-{D588EC5B-C8AF-4BFC-043B-BCB9198B2FD9}" dt="2023-01-13T10:32:24.041" v="906" actId="1076"/>
        <pc:sldMkLst>
          <pc:docMk/>
          <pc:sldMk cId="3046132915" sldId="335"/>
        </pc:sldMkLst>
        <pc:spChg chg="add mod">
          <ac:chgData name="Shashank Shekhar" userId="S::shashank@edunetfoundation.org::0008d1ff-90e7-469a-9966-0dcad996503d" providerId="AD" clId="Web-{D588EC5B-C8AF-4BFC-043B-BCB9198B2FD9}" dt="2023-01-13T10:32:14.463" v="902" actId="1076"/>
          <ac:spMkLst>
            <pc:docMk/>
            <pc:sldMk cId="3046132915" sldId="335"/>
            <ac:spMk id="2" creationId="{1C68622D-0A13-30D3-6967-8A3AB1C5FA94}"/>
          </ac:spMkLst>
        </pc:spChg>
        <pc:picChg chg="add mod">
          <ac:chgData name="Shashank Shekhar" userId="S::shashank@edunetfoundation.org::0008d1ff-90e7-469a-9966-0dcad996503d" providerId="AD" clId="Web-{D588EC5B-C8AF-4BFC-043B-BCB9198B2FD9}" dt="2023-01-13T10:32:24.041" v="906" actId="1076"/>
          <ac:picMkLst>
            <pc:docMk/>
            <pc:sldMk cId="3046132915" sldId="335"/>
            <ac:picMk id="3" creationId="{AE02545E-E4D8-427A-8986-A6A681221C09}"/>
          </ac:picMkLst>
        </pc:picChg>
      </pc:sldChg>
      <pc:sldChg chg="addSp modSp add replId">
        <pc:chgData name="Shashank Shekhar" userId="S::shashank@edunetfoundation.org::0008d1ff-90e7-469a-9966-0dcad996503d" providerId="AD" clId="Web-{D588EC5B-C8AF-4BFC-043B-BCB9198B2FD9}" dt="2023-01-13T10:31:52.712" v="895" actId="1076"/>
        <pc:sldMkLst>
          <pc:docMk/>
          <pc:sldMk cId="615602454" sldId="336"/>
        </pc:sldMkLst>
        <pc:spChg chg="add mod">
          <ac:chgData name="Shashank Shekhar" userId="S::shashank@edunetfoundation.org::0008d1ff-90e7-469a-9966-0dcad996503d" providerId="AD" clId="Web-{D588EC5B-C8AF-4BFC-043B-BCB9198B2FD9}" dt="2023-01-13T10:31:38.743" v="889" actId="20577"/>
          <ac:spMkLst>
            <pc:docMk/>
            <pc:sldMk cId="615602454" sldId="336"/>
            <ac:spMk id="2" creationId="{24FBAA1E-D9F1-9D09-1A8A-0329E09B05E0}"/>
          </ac:spMkLst>
        </pc:spChg>
        <pc:picChg chg="add mod">
          <ac:chgData name="Shashank Shekhar" userId="S::shashank@edunetfoundation.org::0008d1ff-90e7-469a-9966-0dcad996503d" providerId="AD" clId="Web-{D588EC5B-C8AF-4BFC-043B-BCB9198B2FD9}" dt="2023-01-13T10:31:52.712" v="895" actId="1076"/>
          <ac:picMkLst>
            <pc:docMk/>
            <pc:sldMk cId="615602454" sldId="336"/>
            <ac:picMk id="3" creationId="{1E7EF0F8-8B2F-2E0C-AE95-8A7A5EEABD75}"/>
          </ac:picMkLst>
        </pc:picChg>
      </pc:sldChg>
      <pc:sldChg chg="addSp modSp add replId">
        <pc:chgData name="Shashank Shekhar" userId="S::shashank@edunetfoundation.org::0008d1ff-90e7-469a-9966-0dcad996503d" providerId="AD" clId="Web-{D588EC5B-C8AF-4BFC-043B-BCB9198B2FD9}" dt="2023-01-13T10:31:20.961" v="883" actId="1076"/>
        <pc:sldMkLst>
          <pc:docMk/>
          <pc:sldMk cId="2945719546" sldId="337"/>
        </pc:sldMkLst>
        <pc:spChg chg="add mod">
          <ac:chgData name="Shashank Shekhar" userId="S::shashank@edunetfoundation.org::0008d1ff-90e7-469a-9966-0dcad996503d" providerId="AD" clId="Web-{D588EC5B-C8AF-4BFC-043B-BCB9198B2FD9}" dt="2023-01-13T10:31:08.773" v="878" actId="20577"/>
          <ac:spMkLst>
            <pc:docMk/>
            <pc:sldMk cId="2945719546" sldId="337"/>
            <ac:spMk id="2" creationId="{EA2CCCA7-0026-A220-33EC-0D522BA20F58}"/>
          </ac:spMkLst>
        </pc:spChg>
        <pc:picChg chg="add mod">
          <ac:chgData name="Shashank Shekhar" userId="S::shashank@edunetfoundation.org::0008d1ff-90e7-469a-9966-0dcad996503d" providerId="AD" clId="Web-{D588EC5B-C8AF-4BFC-043B-BCB9198B2FD9}" dt="2023-01-13T10:31:20.961" v="883" actId="1076"/>
          <ac:picMkLst>
            <pc:docMk/>
            <pc:sldMk cId="2945719546" sldId="337"/>
            <ac:picMk id="3" creationId="{9FB9194F-0A4D-4767-C913-01D88DC1AE78}"/>
          </ac:picMkLst>
        </pc:picChg>
      </pc:sldChg>
      <pc:sldChg chg="addSp modSp add replId">
        <pc:chgData name="Shashank Shekhar" userId="S::shashank@edunetfoundation.org::0008d1ff-90e7-469a-9966-0dcad996503d" providerId="AD" clId="Web-{D588EC5B-C8AF-4BFC-043B-BCB9198B2FD9}" dt="2023-01-13T10:30:45.272" v="870" actId="1076"/>
        <pc:sldMkLst>
          <pc:docMk/>
          <pc:sldMk cId="3904834476" sldId="338"/>
        </pc:sldMkLst>
        <pc:spChg chg="add mod">
          <ac:chgData name="Shashank Shekhar" userId="S::shashank@edunetfoundation.org::0008d1ff-90e7-469a-9966-0dcad996503d" providerId="AD" clId="Web-{D588EC5B-C8AF-4BFC-043B-BCB9198B2FD9}" dt="2023-01-13T10:30:26.756" v="865" actId="20577"/>
          <ac:spMkLst>
            <pc:docMk/>
            <pc:sldMk cId="3904834476" sldId="338"/>
            <ac:spMk id="2" creationId="{778BA4DB-4CB3-714A-802F-1B3AB154AFAD}"/>
          </ac:spMkLst>
        </pc:spChg>
        <pc:picChg chg="add mod">
          <ac:chgData name="Shashank Shekhar" userId="S::shashank@edunetfoundation.org::0008d1ff-90e7-469a-9966-0dcad996503d" providerId="AD" clId="Web-{D588EC5B-C8AF-4BFC-043B-BCB9198B2FD9}" dt="2023-01-13T10:30:45.272" v="870" actId="1076"/>
          <ac:picMkLst>
            <pc:docMk/>
            <pc:sldMk cId="3904834476" sldId="338"/>
            <ac:picMk id="3" creationId="{4ED7F5DA-D83F-A215-8A56-02F1DC946D7C}"/>
          </ac:picMkLst>
        </pc:picChg>
      </pc:sldChg>
      <pc:sldChg chg="addSp modSp add replId">
        <pc:chgData name="Shashank Shekhar" userId="S::shashank@edunetfoundation.org::0008d1ff-90e7-469a-9966-0dcad996503d" providerId="AD" clId="Web-{D588EC5B-C8AF-4BFC-043B-BCB9198B2FD9}" dt="2023-01-13T10:29:54.568" v="853"/>
        <pc:sldMkLst>
          <pc:docMk/>
          <pc:sldMk cId="2368315565" sldId="339"/>
        </pc:sldMkLst>
        <pc:spChg chg="add mod">
          <ac:chgData name="Shashank Shekhar" userId="S::shashank@edunetfoundation.org::0008d1ff-90e7-469a-9966-0dcad996503d" providerId="AD" clId="Web-{D588EC5B-C8AF-4BFC-043B-BCB9198B2FD9}" dt="2023-01-13T10:29:21.957" v="840" actId="20577"/>
          <ac:spMkLst>
            <pc:docMk/>
            <pc:sldMk cId="2368315565" sldId="339"/>
            <ac:spMk id="2" creationId="{096EC840-55AF-8C77-64E1-2BF418930F9F}"/>
          </ac:spMkLst>
        </pc:spChg>
        <pc:graphicFrameChg chg="add mod modGraphic">
          <ac:chgData name="Shashank Shekhar" userId="S::shashank@edunetfoundation.org::0008d1ff-90e7-469a-9966-0dcad996503d" providerId="AD" clId="Web-{D588EC5B-C8AF-4BFC-043B-BCB9198B2FD9}" dt="2023-01-13T10:29:54.568" v="853"/>
          <ac:graphicFrameMkLst>
            <pc:docMk/>
            <pc:sldMk cId="2368315565" sldId="339"/>
            <ac:graphicFrameMk id="3" creationId="{8EA4D14F-97C1-AA3A-2AA3-C58F5D3656BF}"/>
          </ac:graphicFrameMkLst>
        </pc:graphicFrameChg>
      </pc:sldChg>
      <pc:sldChg chg="addSp modSp add replId">
        <pc:chgData name="Shashank Shekhar" userId="S::shashank@edunetfoundation.org::0008d1ff-90e7-469a-9966-0dcad996503d" providerId="AD" clId="Web-{D588EC5B-C8AF-4BFC-043B-BCB9198B2FD9}" dt="2023-01-13T10:27:28.094" v="822" actId="20577"/>
        <pc:sldMkLst>
          <pc:docMk/>
          <pc:sldMk cId="3661896256" sldId="340"/>
        </pc:sldMkLst>
        <pc:spChg chg="add mod">
          <ac:chgData name="Shashank Shekhar" userId="S::shashank@edunetfoundation.org::0008d1ff-90e7-469a-9966-0dcad996503d" providerId="AD" clId="Web-{D588EC5B-C8AF-4BFC-043B-BCB9198B2FD9}" dt="2023-01-13T10:27:28.094" v="822" actId="20577"/>
          <ac:spMkLst>
            <pc:docMk/>
            <pc:sldMk cId="3661896256" sldId="340"/>
            <ac:spMk id="2" creationId="{0F8B5D4D-B412-A55C-7987-1FEE1DC919FA}"/>
          </ac:spMkLst>
        </pc:spChg>
        <pc:picChg chg="add mod">
          <ac:chgData name="Shashank Shekhar" userId="S::shashank@edunetfoundation.org::0008d1ff-90e7-469a-9966-0dcad996503d" providerId="AD" clId="Web-{D588EC5B-C8AF-4BFC-043B-BCB9198B2FD9}" dt="2023-01-13T10:27:25.907" v="821" actId="1076"/>
          <ac:picMkLst>
            <pc:docMk/>
            <pc:sldMk cId="3661896256" sldId="340"/>
            <ac:picMk id="3" creationId="{B85C449C-A2DA-E21F-CCB7-0B70B87B5F87}"/>
          </ac:picMkLst>
        </pc:picChg>
      </pc:sldChg>
      <pc:sldChg chg="addSp modSp add replId">
        <pc:chgData name="Shashank Shekhar" userId="S::shashank@edunetfoundation.org::0008d1ff-90e7-469a-9966-0dcad996503d" providerId="AD" clId="Web-{D588EC5B-C8AF-4BFC-043B-BCB9198B2FD9}" dt="2023-01-13T10:26:23.030" v="795" actId="20577"/>
        <pc:sldMkLst>
          <pc:docMk/>
          <pc:sldMk cId="1329330629" sldId="341"/>
        </pc:sldMkLst>
        <pc:spChg chg="add mod">
          <ac:chgData name="Shashank Shekhar" userId="S::shashank@edunetfoundation.org::0008d1ff-90e7-469a-9966-0dcad996503d" providerId="AD" clId="Web-{D588EC5B-C8AF-4BFC-043B-BCB9198B2FD9}" dt="2023-01-13T10:20:19.377" v="780" actId="1076"/>
          <ac:spMkLst>
            <pc:docMk/>
            <pc:sldMk cId="1329330629" sldId="341"/>
            <ac:spMk id="2" creationId="{DF628F16-090D-87B2-0142-AFA4B610F554}"/>
          </ac:spMkLst>
        </pc:spChg>
        <pc:spChg chg="add mod">
          <ac:chgData name="Shashank Shekhar" userId="S::shashank@edunetfoundation.org::0008d1ff-90e7-469a-9966-0dcad996503d" providerId="AD" clId="Web-{D588EC5B-C8AF-4BFC-043B-BCB9198B2FD9}" dt="2023-01-13T10:26:23.030" v="795" actId="20577"/>
          <ac:spMkLst>
            <pc:docMk/>
            <pc:sldMk cId="1329330629" sldId="341"/>
            <ac:spMk id="3" creationId="{6A0E9BB1-A68B-3210-263C-4BCC1ED3374E}"/>
          </ac:spMkLst>
        </pc:spChg>
      </pc:sldChg>
      <pc:sldChg chg="addSp modSp add replId">
        <pc:chgData name="Shashank Shekhar" userId="S::shashank@edunetfoundation.org::0008d1ff-90e7-469a-9966-0dcad996503d" providerId="AD" clId="Web-{D588EC5B-C8AF-4BFC-043B-BCB9198B2FD9}" dt="2023-01-13T10:19:49.533" v="770"/>
        <pc:sldMkLst>
          <pc:docMk/>
          <pc:sldMk cId="2836893587" sldId="342"/>
        </pc:sldMkLst>
        <pc:spChg chg="add mod">
          <ac:chgData name="Shashank Shekhar" userId="S::shashank@edunetfoundation.org::0008d1ff-90e7-469a-9966-0dcad996503d" providerId="AD" clId="Web-{D588EC5B-C8AF-4BFC-043B-BCB9198B2FD9}" dt="2023-01-13T10:16:26.745" v="681" actId="1076"/>
          <ac:spMkLst>
            <pc:docMk/>
            <pc:sldMk cId="2836893587" sldId="342"/>
            <ac:spMk id="2" creationId="{437DA2C9-6C94-53C5-01CE-00160BDBB0B3}"/>
          </ac:spMkLst>
        </pc:spChg>
        <pc:graphicFrameChg chg="add mod modGraphic">
          <ac:chgData name="Shashank Shekhar" userId="S::shashank@edunetfoundation.org::0008d1ff-90e7-469a-9966-0dcad996503d" providerId="AD" clId="Web-{D588EC5B-C8AF-4BFC-043B-BCB9198B2FD9}" dt="2023-01-13T10:19:49.533" v="770"/>
          <ac:graphicFrameMkLst>
            <pc:docMk/>
            <pc:sldMk cId="2836893587" sldId="342"/>
            <ac:graphicFrameMk id="3" creationId="{78B2BB64-A9EE-5988-76EE-7752A60A9CD4}"/>
          </ac:graphicFrameMkLst>
        </pc:graphicFrameChg>
      </pc:sldChg>
      <pc:sldChg chg="addSp delSp modSp add replId">
        <pc:chgData name="Shashank Shekhar" userId="S::shashank@edunetfoundation.org::0008d1ff-90e7-469a-9966-0dcad996503d" providerId="AD" clId="Web-{D588EC5B-C8AF-4BFC-043B-BCB9198B2FD9}" dt="2023-01-13T10:16:04.775" v="673"/>
        <pc:sldMkLst>
          <pc:docMk/>
          <pc:sldMk cId="1350269807" sldId="343"/>
        </pc:sldMkLst>
        <pc:spChg chg="add del mod">
          <ac:chgData name="Shashank Shekhar" userId="S::shashank@edunetfoundation.org::0008d1ff-90e7-469a-9966-0dcad996503d" providerId="AD" clId="Web-{D588EC5B-C8AF-4BFC-043B-BCB9198B2FD9}" dt="2023-01-13T10:15:06.883" v="658"/>
          <ac:spMkLst>
            <pc:docMk/>
            <pc:sldMk cId="1350269807" sldId="343"/>
            <ac:spMk id="2" creationId="{E2CE1203-DF9E-9218-7D6A-5F66C4097299}"/>
          </ac:spMkLst>
        </pc:spChg>
        <pc:graphicFrameChg chg="add mod modGraphic">
          <ac:chgData name="Shashank Shekhar" userId="S::shashank@edunetfoundation.org::0008d1ff-90e7-469a-9966-0dcad996503d" providerId="AD" clId="Web-{D588EC5B-C8AF-4BFC-043B-BCB9198B2FD9}" dt="2023-01-13T10:16:04.775" v="673"/>
          <ac:graphicFrameMkLst>
            <pc:docMk/>
            <pc:sldMk cId="1350269807" sldId="343"/>
            <ac:graphicFrameMk id="3" creationId="{7FB00873-7382-D214-05CD-78C28D381A25}"/>
          </ac:graphicFrameMkLst>
        </pc:graphicFrameChg>
      </pc:sldChg>
      <pc:sldChg chg="addSp modSp add replId">
        <pc:chgData name="Shashank Shekhar" userId="S::shashank@edunetfoundation.org::0008d1ff-90e7-469a-9966-0dcad996503d" providerId="AD" clId="Web-{D588EC5B-C8AF-4BFC-043B-BCB9198B2FD9}" dt="2023-01-13T10:34:20.529" v="952" actId="14100"/>
        <pc:sldMkLst>
          <pc:docMk/>
          <pc:sldMk cId="3780645393" sldId="344"/>
        </pc:sldMkLst>
        <pc:spChg chg="add mod">
          <ac:chgData name="Shashank Shekhar" userId="S::shashank@edunetfoundation.org::0008d1ff-90e7-469a-9966-0dcad996503d" providerId="AD" clId="Web-{D588EC5B-C8AF-4BFC-043B-BCB9198B2FD9}" dt="2023-01-13T10:33:59.716" v="944" actId="14100"/>
          <ac:spMkLst>
            <pc:docMk/>
            <pc:sldMk cId="3780645393" sldId="344"/>
            <ac:spMk id="2" creationId="{6CF4D11C-5683-BAEB-9420-6DFE051CF1B4}"/>
          </ac:spMkLst>
        </pc:spChg>
        <pc:spChg chg="add mod">
          <ac:chgData name="Shashank Shekhar" userId="S::shashank@edunetfoundation.org::0008d1ff-90e7-469a-9966-0dcad996503d" providerId="AD" clId="Web-{D588EC5B-C8AF-4BFC-043B-BCB9198B2FD9}" dt="2023-01-13T10:34:20.529" v="952" actId="14100"/>
          <ac:spMkLst>
            <pc:docMk/>
            <pc:sldMk cId="3780645393" sldId="344"/>
            <ac:spMk id="3" creationId="{952C96F6-05F9-C49C-329A-019CA7D23A53}"/>
          </ac:spMkLst>
        </pc:spChg>
      </pc:sldChg>
      <pc:sldChg chg="addSp modSp add replId">
        <pc:chgData name="Shashank Shekhar" userId="S::shashank@edunetfoundation.org::0008d1ff-90e7-469a-9966-0dcad996503d" providerId="AD" clId="Web-{D588EC5B-C8AF-4BFC-043B-BCB9198B2FD9}" dt="2023-01-13T10:38:19.146" v="1006"/>
        <pc:sldMkLst>
          <pc:docMk/>
          <pc:sldMk cId="1425411445" sldId="345"/>
        </pc:sldMkLst>
        <pc:spChg chg="add mod">
          <ac:chgData name="Shashank Shekhar" userId="S::shashank@edunetfoundation.org::0008d1ff-90e7-469a-9966-0dcad996503d" providerId="AD" clId="Web-{D588EC5B-C8AF-4BFC-043B-BCB9198B2FD9}" dt="2023-01-13T10:37:53.567" v="999" actId="14100"/>
          <ac:spMkLst>
            <pc:docMk/>
            <pc:sldMk cId="1425411445" sldId="345"/>
            <ac:spMk id="2" creationId="{302CF61A-0171-B53E-0615-4B0BA581D94C}"/>
          </ac:spMkLst>
        </pc:spChg>
        <pc:picChg chg="add mod">
          <ac:chgData name="Shashank Shekhar" userId="S::shashank@edunetfoundation.org::0008d1ff-90e7-469a-9966-0dcad996503d" providerId="AD" clId="Web-{D588EC5B-C8AF-4BFC-043B-BCB9198B2FD9}" dt="2023-01-13T10:38:19.146" v="1006"/>
          <ac:picMkLst>
            <pc:docMk/>
            <pc:sldMk cId="1425411445" sldId="345"/>
            <ac:picMk id="3" creationId="{E973A596-1252-247B-B0E2-C76795F3EB22}"/>
          </ac:picMkLst>
        </pc:picChg>
      </pc:sldChg>
      <pc:sldChg chg="addSp modSp add replId">
        <pc:chgData name="Shashank Shekhar" userId="S::shashank@edunetfoundation.org::0008d1ff-90e7-469a-9966-0dcad996503d" providerId="AD" clId="Web-{D588EC5B-C8AF-4BFC-043B-BCB9198B2FD9}" dt="2023-01-13T10:38:13.256" v="1005"/>
        <pc:sldMkLst>
          <pc:docMk/>
          <pc:sldMk cId="3653143929" sldId="346"/>
        </pc:sldMkLst>
        <pc:spChg chg="add mod">
          <ac:chgData name="Shashank Shekhar" userId="S::shashank@edunetfoundation.org::0008d1ff-90e7-469a-9966-0dcad996503d" providerId="AD" clId="Web-{D588EC5B-C8AF-4BFC-043B-BCB9198B2FD9}" dt="2023-01-13T10:35:47.329" v="959" actId="1076"/>
          <ac:spMkLst>
            <pc:docMk/>
            <pc:sldMk cId="3653143929" sldId="346"/>
            <ac:spMk id="2" creationId="{905702F7-109F-95B5-8A25-22BF13D227FF}"/>
          </ac:spMkLst>
        </pc:spChg>
        <pc:spChg chg="add mod">
          <ac:chgData name="Shashank Shekhar" userId="S::shashank@edunetfoundation.org::0008d1ff-90e7-469a-9966-0dcad996503d" providerId="AD" clId="Web-{D588EC5B-C8AF-4BFC-043B-BCB9198B2FD9}" dt="2023-01-13T10:37:00.581" v="987" actId="1076"/>
          <ac:spMkLst>
            <pc:docMk/>
            <pc:sldMk cId="3653143929" sldId="346"/>
            <ac:spMk id="3" creationId="{4EBE926A-3B09-3D80-54E5-F5F5A2D6CFF8}"/>
          </ac:spMkLst>
        </pc:spChg>
        <pc:picChg chg="add mod">
          <ac:chgData name="Shashank Shekhar" userId="S::shashank@edunetfoundation.org::0008d1ff-90e7-469a-9966-0dcad996503d" providerId="AD" clId="Web-{D588EC5B-C8AF-4BFC-043B-BCB9198B2FD9}" dt="2023-01-13T10:38:13.256" v="1005"/>
          <ac:picMkLst>
            <pc:docMk/>
            <pc:sldMk cId="3653143929" sldId="346"/>
            <ac:picMk id="4" creationId="{3FAB2DC8-DEC8-BAD2-A7A6-073A4E2430C7}"/>
          </ac:picMkLst>
        </pc:picChg>
      </pc:sldChg>
      <pc:sldChg chg="addSp modSp add replId">
        <pc:chgData name="Shashank Shekhar" userId="S::shashank@edunetfoundation.org::0008d1ff-90e7-469a-9966-0dcad996503d" providerId="AD" clId="Web-{D588EC5B-C8AF-4BFC-043B-BCB9198B2FD9}" dt="2023-01-13T10:44:57.425" v="1089" actId="1076"/>
        <pc:sldMkLst>
          <pc:docMk/>
          <pc:sldMk cId="3746669954" sldId="347"/>
        </pc:sldMkLst>
        <pc:spChg chg="add mod">
          <ac:chgData name="Shashank Shekhar" userId="S::shashank@edunetfoundation.org::0008d1ff-90e7-469a-9966-0dcad996503d" providerId="AD" clId="Web-{D588EC5B-C8AF-4BFC-043B-BCB9198B2FD9}" dt="2023-01-13T10:44:32.987" v="1078" actId="20577"/>
          <ac:spMkLst>
            <pc:docMk/>
            <pc:sldMk cId="3746669954" sldId="347"/>
            <ac:spMk id="2" creationId="{7CA97AC3-1F44-C020-D07F-9D113AE77BB8}"/>
          </ac:spMkLst>
        </pc:spChg>
        <pc:spChg chg="add mod">
          <ac:chgData name="Shashank Shekhar" userId="S::shashank@edunetfoundation.org::0008d1ff-90e7-469a-9966-0dcad996503d" providerId="AD" clId="Web-{D588EC5B-C8AF-4BFC-043B-BCB9198B2FD9}" dt="2023-01-13T10:44:57.425" v="1089" actId="1076"/>
          <ac:spMkLst>
            <pc:docMk/>
            <pc:sldMk cId="3746669954" sldId="347"/>
            <ac:spMk id="4" creationId="{76F95B95-8E0E-5E1A-6F52-75EDC69DA902}"/>
          </ac:spMkLst>
        </pc:spChg>
        <pc:picChg chg="add mod">
          <ac:chgData name="Shashank Shekhar" userId="S::shashank@edunetfoundation.org::0008d1ff-90e7-469a-9966-0dcad996503d" providerId="AD" clId="Web-{D588EC5B-C8AF-4BFC-043B-BCB9198B2FD9}" dt="2023-01-13T10:44:40.768" v="1082" actId="1076"/>
          <ac:picMkLst>
            <pc:docMk/>
            <pc:sldMk cId="3746669954" sldId="347"/>
            <ac:picMk id="3" creationId="{D9C7A2CD-EC0D-64FA-9A5D-49A86668632B}"/>
          </ac:picMkLst>
        </pc:picChg>
      </pc:sldChg>
      <pc:sldChg chg="addSp modSp add replId">
        <pc:chgData name="Shashank Shekhar" userId="S::shashank@edunetfoundation.org::0008d1ff-90e7-469a-9966-0dcad996503d" providerId="AD" clId="Web-{D588EC5B-C8AF-4BFC-043B-BCB9198B2FD9}" dt="2023-01-13T10:44:11.158" v="1067"/>
        <pc:sldMkLst>
          <pc:docMk/>
          <pc:sldMk cId="3270047402" sldId="348"/>
        </pc:sldMkLst>
        <pc:spChg chg="add mod">
          <ac:chgData name="Shashank Shekhar" userId="S::shashank@edunetfoundation.org::0008d1ff-90e7-469a-9966-0dcad996503d" providerId="AD" clId="Web-{D588EC5B-C8AF-4BFC-043B-BCB9198B2FD9}" dt="2023-01-13T10:43:27.828" v="1054" actId="20577"/>
          <ac:spMkLst>
            <pc:docMk/>
            <pc:sldMk cId="3270047402" sldId="348"/>
            <ac:spMk id="2" creationId="{BC12ADAB-9F4B-7BA0-B3D8-A35BD7071798}"/>
          </ac:spMkLst>
        </pc:spChg>
        <pc:graphicFrameChg chg="add mod modGraphic">
          <ac:chgData name="Shashank Shekhar" userId="S::shashank@edunetfoundation.org::0008d1ff-90e7-469a-9966-0dcad996503d" providerId="AD" clId="Web-{D588EC5B-C8AF-4BFC-043B-BCB9198B2FD9}" dt="2023-01-13T10:44:11.158" v="1067"/>
          <ac:graphicFrameMkLst>
            <pc:docMk/>
            <pc:sldMk cId="3270047402" sldId="348"/>
            <ac:graphicFrameMk id="3" creationId="{3A8A7B92-DF2B-04CC-E040-CA0CE76DAE0C}"/>
          </ac:graphicFrameMkLst>
        </pc:graphicFrameChg>
      </pc:sldChg>
      <pc:sldChg chg="addSp modSp add replId">
        <pc:chgData name="Shashank Shekhar" userId="S::shashank@edunetfoundation.org::0008d1ff-90e7-469a-9966-0dcad996503d" providerId="AD" clId="Web-{D588EC5B-C8AF-4BFC-043B-BCB9198B2FD9}" dt="2023-01-13T10:42:56.562" v="1047" actId="14100"/>
        <pc:sldMkLst>
          <pc:docMk/>
          <pc:sldMk cId="3533621756" sldId="349"/>
        </pc:sldMkLst>
        <pc:spChg chg="add mod">
          <ac:chgData name="Shashank Shekhar" userId="S::shashank@edunetfoundation.org::0008d1ff-90e7-469a-9966-0dcad996503d" providerId="AD" clId="Web-{D588EC5B-C8AF-4BFC-043B-BCB9198B2FD9}" dt="2023-01-13T10:42:37.561" v="1036" actId="1076"/>
          <ac:spMkLst>
            <pc:docMk/>
            <pc:sldMk cId="3533621756" sldId="349"/>
            <ac:spMk id="2" creationId="{77277A46-CF73-EDA9-535A-BE13D1E980DB}"/>
          </ac:spMkLst>
        </pc:spChg>
        <pc:spChg chg="add mod">
          <ac:chgData name="Shashank Shekhar" userId="S::shashank@edunetfoundation.org::0008d1ff-90e7-469a-9966-0dcad996503d" providerId="AD" clId="Web-{D588EC5B-C8AF-4BFC-043B-BCB9198B2FD9}" dt="2023-01-13T10:42:33.873" v="1035" actId="1076"/>
          <ac:spMkLst>
            <pc:docMk/>
            <pc:sldMk cId="3533621756" sldId="349"/>
            <ac:spMk id="3" creationId="{D0A243B5-B738-91A0-8894-5722D24CDE4F}"/>
          </ac:spMkLst>
        </pc:spChg>
        <pc:spChg chg="add mod">
          <ac:chgData name="Shashank Shekhar" userId="S::shashank@edunetfoundation.org::0008d1ff-90e7-469a-9966-0dcad996503d" providerId="AD" clId="Web-{D588EC5B-C8AF-4BFC-043B-BCB9198B2FD9}" dt="2023-01-13T10:42:56.562" v="1047" actId="14100"/>
          <ac:spMkLst>
            <pc:docMk/>
            <pc:sldMk cId="3533621756" sldId="349"/>
            <ac:spMk id="4" creationId="{A62E65F7-7E46-D51A-E065-63D9C4005FD5}"/>
          </ac:spMkLst>
        </pc:spChg>
      </pc:sldChg>
      <pc:sldChg chg="addSp modSp add replId">
        <pc:chgData name="Shashank Shekhar" userId="S::shashank@edunetfoundation.org::0008d1ff-90e7-469a-9966-0dcad996503d" providerId="AD" clId="Web-{D588EC5B-C8AF-4BFC-043B-BCB9198B2FD9}" dt="2023-01-13T10:38:56.741" v="1019"/>
        <pc:sldMkLst>
          <pc:docMk/>
          <pc:sldMk cId="1024876598" sldId="350"/>
        </pc:sldMkLst>
        <pc:spChg chg="add mod">
          <ac:chgData name="Shashank Shekhar" userId="S::shashank@edunetfoundation.org::0008d1ff-90e7-469a-9966-0dcad996503d" providerId="AD" clId="Web-{D588EC5B-C8AF-4BFC-043B-BCB9198B2FD9}" dt="2023-01-13T10:38:40.647" v="1014" actId="20577"/>
          <ac:spMkLst>
            <pc:docMk/>
            <pc:sldMk cId="1024876598" sldId="350"/>
            <ac:spMk id="2" creationId="{6ED1716A-CC2D-8986-5522-C92F3C23170D}"/>
          </ac:spMkLst>
        </pc:spChg>
        <pc:picChg chg="add mod">
          <ac:chgData name="Shashank Shekhar" userId="S::shashank@edunetfoundation.org::0008d1ff-90e7-469a-9966-0dcad996503d" providerId="AD" clId="Web-{D588EC5B-C8AF-4BFC-043B-BCB9198B2FD9}" dt="2023-01-13T10:38:56.741" v="1019"/>
          <ac:picMkLst>
            <pc:docMk/>
            <pc:sldMk cId="1024876598" sldId="350"/>
            <ac:picMk id="3" creationId="{0BCFF282-E8FD-0D0F-9428-13375979224D}"/>
          </ac:picMkLst>
        </pc:picChg>
      </pc:sldChg>
      <pc:sldChg chg="add del replId">
        <pc:chgData name="Shashank Shekhar" userId="S::shashank@edunetfoundation.org::0008d1ff-90e7-469a-9966-0dcad996503d" providerId="AD" clId="Web-{D588EC5B-C8AF-4BFC-043B-BCB9198B2FD9}" dt="2023-01-13T10:53:06.644" v="1241"/>
        <pc:sldMkLst>
          <pc:docMk/>
          <pc:sldMk cId="544440466" sldId="351"/>
        </pc:sldMkLst>
      </pc:sldChg>
      <pc:sldChg chg="add del replId">
        <pc:chgData name="Shashank Shekhar" userId="S::shashank@edunetfoundation.org::0008d1ff-90e7-469a-9966-0dcad996503d" providerId="AD" clId="Web-{D588EC5B-C8AF-4BFC-043B-BCB9198B2FD9}" dt="2023-01-13T10:53:06.644" v="1242"/>
        <pc:sldMkLst>
          <pc:docMk/>
          <pc:sldMk cId="3704993874" sldId="352"/>
        </pc:sldMkLst>
      </pc:sldChg>
      <pc:sldChg chg="addSp modSp add replId">
        <pc:chgData name="Shashank Shekhar" userId="S::shashank@edunetfoundation.org::0008d1ff-90e7-469a-9966-0dcad996503d" providerId="AD" clId="Web-{D588EC5B-C8AF-4BFC-043B-BCB9198B2FD9}" dt="2023-01-13T10:53:00.784" v="1240" actId="14100"/>
        <pc:sldMkLst>
          <pc:docMk/>
          <pc:sldMk cId="4010958607" sldId="353"/>
        </pc:sldMkLst>
        <pc:spChg chg="add mod">
          <ac:chgData name="Shashank Shekhar" userId="S::shashank@edunetfoundation.org::0008d1ff-90e7-469a-9966-0dcad996503d" providerId="AD" clId="Web-{D588EC5B-C8AF-4BFC-043B-BCB9198B2FD9}" dt="2023-01-13T10:53:00.784" v="1240" actId="14100"/>
          <ac:spMkLst>
            <pc:docMk/>
            <pc:sldMk cId="4010958607" sldId="353"/>
            <ac:spMk id="2" creationId="{B4F7574C-7B99-CA89-799D-EF9BFDF88069}"/>
          </ac:spMkLst>
        </pc:spChg>
      </pc:sldChg>
      <pc:sldChg chg="addSp modSp add replId">
        <pc:chgData name="Shashank Shekhar" userId="S::shashank@edunetfoundation.org::0008d1ff-90e7-469a-9966-0dcad996503d" providerId="AD" clId="Web-{D588EC5B-C8AF-4BFC-043B-BCB9198B2FD9}" dt="2023-01-13T10:52:07.017" v="1221" actId="1076"/>
        <pc:sldMkLst>
          <pc:docMk/>
          <pc:sldMk cId="1305130201" sldId="354"/>
        </pc:sldMkLst>
        <pc:spChg chg="add mod">
          <ac:chgData name="Shashank Shekhar" userId="S::shashank@edunetfoundation.org::0008d1ff-90e7-469a-9966-0dcad996503d" providerId="AD" clId="Web-{D588EC5B-C8AF-4BFC-043B-BCB9198B2FD9}" dt="2023-01-13T10:52:07.017" v="1221" actId="1076"/>
          <ac:spMkLst>
            <pc:docMk/>
            <pc:sldMk cId="1305130201" sldId="354"/>
            <ac:spMk id="2" creationId="{4981233D-B285-AFA0-CF79-E1848734ADAD}"/>
          </ac:spMkLst>
        </pc:spChg>
        <pc:spChg chg="add mod">
          <ac:chgData name="Shashank Shekhar" userId="S::shashank@edunetfoundation.org::0008d1ff-90e7-469a-9966-0dcad996503d" providerId="AD" clId="Web-{D588EC5B-C8AF-4BFC-043B-BCB9198B2FD9}" dt="2023-01-13T10:52:06.173" v="1220" actId="1076"/>
          <ac:spMkLst>
            <pc:docMk/>
            <pc:sldMk cId="1305130201" sldId="354"/>
            <ac:spMk id="4" creationId="{38AC09E4-068F-DD5D-0A2C-AC19C08F128E}"/>
          </ac:spMkLst>
        </pc:spChg>
        <pc:picChg chg="add mod">
          <ac:chgData name="Shashank Shekhar" userId="S::shashank@edunetfoundation.org::0008d1ff-90e7-469a-9966-0dcad996503d" providerId="AD" clId="Web-{D588EC5B-C8AF-4BFC-043B-BCB9198B2FD9}" dt="2023-01-13T10:51:40.125" v="1212" actId="1076"/>
          <ac:picMkLst>
            <pc:docMk/>
            <pc:sldMk cId="1305130201" sldId="354"/>
            <ac:picMk id="3" creationId="{4445E918-1456-10AB-6933-CBE2C60CD489}"/>
          </ac:picMkLst>
        </pc:picChg>
      </pc:sldChg>
      <pc:sldChg chg="addSp modSp add replId">
        <pc:chgData name="Shashank Shekhar" userId="S::shashank@edunetfoundation.org::0008d1ff-90e7-469a-9966-0dcad996503d" providerId="AD" clId="Web-{D588EC5B-C8AF-4BFC-043B-BCB9198B2FD9}" dt="2023-01-13T10:50:37.655" v="1176" actId="1076"/>
        <pc:sldMkLst>
          <pc:docMk/>
          <pc:sldMk cId="3398719261" sldId="355"/>
        </pc:sldMkLst>
        <pc:spChg chg="add mod">
          <ac:chgData name="Shashank Shekhar" userId="S::shashank@edunetfoundation.org::0008d1ff-90e7-469a-9966-0dcad996503d" providerId="AD" clId="Web-{D588EC5B-C8AF-4BFC-043B-BCB9198B2FD9}" dt="2023-01-13T10:50:08.747" v="1165" actId="1076"/>
          <ac:spMkLst>
            <pc:docMk/>
            <pc:sldMk cId="3398719261" sldId="355"/>
            <ac:spMk id="2" creationId="{EB9A5932-AC32-2856-8E66-456CF64671E6}"/>
          </ac:spMkLst>
        </pc:spChg>
        <pc:spChg chg="add mod">
          <ac:chgData name="Shashank Shekhar" userId="S::shashank@edunetfoundation.org::0008d1ff-90e7-469a-9966-0dcad996503d" providerId="AD" clId="Web-{D588EC5B-C8AF-4BFC-043B-BCB9198B2FD9}" dt="2023-01-13T10:50:37.655" v="1176" actId="1076"/>
          <ac:spMkLst>
            <pc:docMk/>
            <pc:sldMk cId="3398719261" sldId="355"/>
            <ac:spMk id="4" creationId="{CA15B48A-F781-20F7-0898-25EEF90E22AA}"/>
          </ac:spMkLst>
        </pc:spChg>
        <pc:picChg chg="add mod">
          <ac:chgData name="Shashank Shekhar" userId="S::shashank@edunetfoundation.org::0008d1ff-90e7-469a-9966-0dcad996503d" providerId="AD" clId="Web-{D588EC5B-C8AF-4BFC-043B-BCB9198B2FD9}" dt="2023-01-13T10:50:18.185" v="1169" actId="1076"/>
          <ac:picMkLst>
            <pc:docMk/>
            <pc:sldMk cId="3398719261" sldId="355"/>
            <ac:picMk id="3" creationId="{EA32724A-18D6-0B25-DC34-BD518724EA3B}"/>
          </ac:picMkLst>
        </pc:picChg>
      </pc:sldChg>
      <pc:sldChg chg="addSp modSp add replId">
        <pc:chgData name="Shashank Shekhar" userId="S::shashank@edunetfoundation.org::0008d1ff-90e7-469a-9966-0dcad996503d" providerId="AD" clId="Web-{D588EC5B-C8AF-4BFC-043B-BCB9198B2FD9}" dt="2023-01-13T10:49:19.808" v="1153" actId="1076"/>
        <pc:sldMkLst>
          <pc:docMk/>
          <pc:sldMk cId="2191137198" sldId="356"/>
        </pc:sldMkLst>
        <pc:spChg chg="add mod">
          <ac:chgData name="Shashank Shekhar" userId="S::shashank@edunetfoundation.org::0008d1ff-90e7-469a-9966-0dcad996503d" providerId="AD" clId="Web-{D588EC5B-C8AF-4BFC-043B-BCB9198B2FD9}" dt="2023-01-13T10:48:55.073" v="1142" actId="1076"/>
          <ac:spMkLst>
            <pc:docMk/>
            <pc:sldMk cId="2191137198" sldId="356"/>
            <ac:spMk id="2" creationId="{8AC82BA1-4BF6-BF40-E776-4604C1A60B25}"/>
          </ac:spMkLst>
        </pc:spChg>
        <pc:spChg chg="add mod">
          <ac:chgData name="Shashank Shekhar" userId="S::shashank@edunetfoundation.org::0008d1ff-90e7-469a-9966-0dcad996503d" providerId="AD" clId="Web-{D588EC5B-C8AF-4BFC-043B-BCB9198B2FD9}" dt="2023-01-13T10:49:19.808" v="1153" actId="1076"/>
          <ac:spMkLst>
            <pc:docMk/>
            <pc:sldMk cId="2191137198" sldId="356"/>
            <ac:spMk id="4" creationId="{8B810BFE-A9B8-1F33-12A7-B3F066B5A8AD}"/>
          </ac:spMkLst>
        </pc:spChg>
        <pc:picChg chg="add mod">
          <ac:chgData name="Shashank Shekhar" userId="S::shashank@edunetfoundation.org::0008d1ff-90e7-469a-9966-0dcad996503d" providerId="AD" clId="Web-{D588EC5B-C8AF-4BFC-043B-BCB9198B2FD9}" dt="2023-01-13T10:49:02.714" v="1146" actId="1076"/>
          <ac:picMkLst>
            <pc:docMk/>
            <pc:sldMk cId="2191137198" sldId="356"/>
            <ac:picMk id="3" creationId="{67B8921D-C7FD-1145-36CC-7DD9FF62B90D}"/>
          </ac:picMkLst>
        </pc:picChg>
      </pc:sldChg>
      <pc:sldChg chg="addSp modSp add replId">
        <pc:chgData name="Shashank Shekhar" userId="S::shashank@edunetfoundation.org::0008d1ff-90e7-469a-9966-0dcad996503d" providerId="AD" clId="Web-{D588EC5B-C8AF-4BFC-043B-BCB9198B2FD9}" dt="2023-01-13T10:48:00.603" v="1127" actId="1076"/>
        <pc:sldMkLst>
          <pc:docMk/>
          <pc:sldMk cId="1958279172" sldId="357"/>
        </pc:sldMkLst>
        <pc:spChg chg="add mod">
          <ac:chgData name="Shashank Shekhar" userId="S::shashank@edunetfoundation.org::0008d1ff-90e7-469a-9966-0dcad996503d" providerId="AD" clId="Web-{D588EC5B-C8AF-4BFC-043B-BCB9198B2FD9}" dt="2023-01-13T10:47:43.774" v="1121" actId="20577"/>
          <ac:spMkLst>
            <pc:docMk/>
            <pc:sldMk cId="1958279172" sldId="357"/>
            <ac:spMk id="2" creationId="{24E47FC5-539D-C283-742E-6549B0E7DE27}"/>
          </ac:spMkLst>
        </pc:spChg>
        <pc:picChg chg="add mod">
          <ac:chgData name="Shashank Shekhar" userId="S::shashank@edunetfoundation.org::0008d1ff-90e7-469a-9966-0dcad996503d" providerId="AD" clId="Web-{D588EC5B-C8AF-4BFC-043B-BCB9198B2FD9}" dt="2023-01-13T10:48:00.603" v="1127" actId="1076"/>
          <ac:picMkLst>
            <pc:docMk/>
            <pc:sldMk cId="1958279172" sldId="357"/>
            <ac:picMk id="3" creationId="{2E5B2370-AF1E-F4DD-C319-AC86BD902FE6}"/>
          </ac:picMkLst>
        </pc:picChg>
      </pc:sldChg>
      <pc:sldChg chg="addSp modSp add replId">
        <pc:chgData name="Shashank Shekhar" userId="S::shashank@edunetfoundation.org::0008d1ff-90e7-469a-9966-0dcad996503d" providerId="AD" clId="Web-{D588EC5B-C8AF-4BFC-043B-BCB9198B2FD9}" dt="2023-01-13T10:47:02.304" v="1112" actId="20577"/>
        <pc:sldMkLst>
          <pc:docMk/>
          <pc:sldMk cId="642723664" sldId="358"/>
        </pc:sldMkLst>
        <pc:spChg chg="add mod">
          <ac:chgData name="Shashank Shekhar" userId="S::shashank@edunetfoundation.org::0008d1ff-90e7-469a-9966-0dcad996503d" providerId="AD" clId="Web-{D588EC5B-C8AF-4BFC-043B-BCB9198B2FD9}" dt="2023-01-13T10:46:47.975" v="1106" actId="1076"/>
          <ac:spMkLst>
            <pc:docMk/>
            <pc:sldMk cId="642723664" sldId="358"/>
            <ac:spMk id="2" creationId="{95C4B352-02B3-A206-96E7-6CBAA88FAE90}"/>
          </ac:spMkLst>
        </pc:spChg>
        <pc:spChg chg="add mod">
          <ac:chgData name="Shashank Shekhar" userId="S::shashank@edunetfoundation.org::0008d1ff-90e7-469a-9966-0dcad996503d" providerId="AD" clId="Web-{D588EC5B-C8AF-4BFC-043B-BCB9198B2FD9}" dt="2023-01-13T10:47:02.304" v="1112" actId="20577"/>
          <ac:spMkLst>
            <pc:docMk/>
            <pc:sldMk cId="642723664" sldId="358"/>
            <ac:spMk id="4" creationId="{21F156A9-58BD-216A-7A52-3CB878731B97}"/>
          </ac:spMkLst>
        </pc:spChg>
        <pc:picChg chg="add mod">
          <ac:chgData name="Shashank Shekhar" userId="S::shashank@edunetfoundation.org::0008d1ff-90e7-469a-9966-0dcad996503d" providerId="AD" clId="Web-{D588EC5B-C8AF-4BFC-043B-BCB9198B2FD9}" dt="2023-01-13T10:46:47.475" v="1105" actId="1076"/>
          <ac:picMkLst>
            <pc:docMk/>
            <pc:sldMk cId="642723664" sldId="358"/>
            <ac:picMk id="3" creationId="{68DD9BFB-35C2-5AB8-8F1F-1A9806F7E5CB}"/>
          </ac:picMkLst>
        </pc:picChg>
      </pc:sldChg>
    </pc:docChg>
  </pc:docChgLst>
  <pc:docChgLst>
    <pc:chgData name="Shashank Shekhar" userId="S::shashank@edunetfoundation.org::0008d1ff-90e7-469a-9966-0dcad996503d" providerId="AD" clId="Web-{436A2DED-40F6-A6AB-840F-BD62C9D86089}"/>
    <pc:docChg chg="modSld">
      <pc:chgData name="Shashank Shekhar" userId="S::shashank@edunetfoundation.org::0008d1ff-90e7-469a-9966-0dcad996503d" providerId="AD" clId="Web-{436A2DED-40F6-A6AB-840F-BD62C9D86089}" dt="2023-01-10T07:28:58.959" v="84" actId="20577"/>
      <pc:docMkLst>
        <pc:docMk/>
      </pc:docMkLst>
      <pc:sldChg chg="addSp modSp">
        <pc:chgData name="Shashank Shekhar" userId="S::shashank@edunetfoundation.org::0008d1ff-90e7-469a-9966-0dcad996503d" providerId="AD" clId="Web-{436A2DED-40F6-A6AB-840F-BD62C9D86089}" dt="2023-01-10T07:28:21.880" v="78"/>
        <pc:sldMkLst>
          <pc:docMk/>
          <pc:sldMk cId="785673249" sldId="305"/>
        </pc:sldMkLst>
        <pc:spChg chg="mod">
          <ac:chgData name="Shashank Shekhar" userId="S::shashank@edunetfoundation.org::0008d1ff-90e7-469a-9966-0dcad996503d" providerId="AD" clId="Web-{436A2DED-40F6-A6AB-840F-BD62C9D86089}" dt="2023-01-10T06:59:28.275" v="5" actId="1076"/>
          <ac:spMkLst>
            <pc:docMk/>
            <pc:sldMk cId="785673249" sldId="305"/>
            <ac:spMk id="3" creationId="{67F36C4A-B938-3DC0-2608-33CE19EF88BD}"/>
          </ac:spMkLst>
        </pc:spChg>
        <pc:picChg chg="add mod">
          <ac:chgData name="Shashank Shekhar" userId="S::shashank@edunetfoundation.org::0008d1ff-90e7-469a-9966-0dcad996503d" providerId="AD" clId="Web-{436A2DED-40F6-A6AB-840F-BD62C9D86089}" dt="2023-01-10T07:28:21.880" v="78"/>
          <ac:picMkLst>
            <pc:docMk/>
            <pc:sldMk cId="785673249" sldId="305"/>
            <ac:picMk id="2" creationId="{AA56E1B7-8235-E50C-7380-D5087E11ABD8}"/>
          </ac:picMkLst>
        </pc:picChg>
      </pc:sldChg>
      <pc:sldChg chg="modSp">
        <pc:chgData name="Shashank Shekhar" userId="S::shashank@edunetfoundation.org::0008d1ff-90e7-469a-9966-0dcad996503d" providerId="AD" clId="Web-{436A2DED-40F6-A6AB-840F-BD62C9D86089}" dt="2023-01-10T07:28:34.474" v="80" actId="1076"/>
        <pc:sldMkLst>
          <pc:docMk/>
          <pc:sldMk cId="4119359226" sldId="306"/>
        </pc:sldMkLst>
        <pc:spChg chg="mod">
          <ac:chgData name="Shashank Shekhar" userId="S::shashank@edunetfoundation.org::0008d1ff-90e7-469a-9966-0dcad996503d" providerId="AD" clId="Web-{436A2DED-40F6-A6AB-840F-BD62C9D86089}" dt="2023-01-10T06:59:33.994" v="7" actId="20577"/>
          <ac:spMkLst>
            <pc:docMk/>
            <pc:sldMk cId="4119359226" sldId="306"/>
            <ac:spMk id="2" creationId="{EF65D4E6-43D8-6BA8-8F34-C87CE4EA81B5}"/>
          </ac:spMkLst>
        </pc:spChg>
        <pc:picChg chg="mod">
          <ac:chgData name="Shashank Shekhar" userId="S::shashank@edunetfoundation.org::0008d1ff-90e7-469a-9966-0dcad996503d" providerId="AD" clId="Web-{436A2DED-40F6-A6AB-840F-BD62C9D86089}" dt="2023-01-10T07:28:34.474" v="80" actId="1076"/>
          <ac:picMkLst>
            <pc:docMk/>
            <pc:sldMk cId="4119359226" sldId="306"/>
            <ac:picMk id="3" creationId="{B7045A34-4163-D3C0-35BC-E8CCE4C58BF3}"/>
          </ac:picMkLst>
        </pc:picChg>
      </pc:sldChg>
      <pc:sldChg chg="modSp">
        <pc:chgData name="Shashank Shekhar" userId="S::shashank@edunetfoundation.org::0008d1ff-90e7-469a-9966-0dcad996503d" providerId="AD" clId="Web-{436A2DED-40F6-A6AB-840F-BD62C9D86089}" dt="2023-01-10T07:22:38.604" v="18"/>
        <pc:sldMkLst>
          <pc:docMk/>
          <pc:sldMk cId="3772655040" sldId="307"/>
        </pc:sldMkLst>
        <pc:spChg chg="mod">
          <ac:chgData name="Shashank Shekhar" userId="S::shashank@edunetfoundation.org::0008d1ff-90e7-469a-9966-0dcad996503d" providerId="AD" clId="Web-{436A2DED-40F6-A6AB-840F-BD62C9D86089}" dt="2023-01-10T06:59:45.431" v="13" actId="14100"/>
          <ac:spMkLst>
            <pc:docMk/>
            <pc:sldMk cId="3772655040" sldId="307"/>
            <ac:spMk id="3" creationId="{2899AE43-8DD3-294B-BF2D-6220CFAE846C}"/>
          </ac:spMkLst>
        </pc:spChg>
        <pc:picChg chg="mod">
          <ac:chgData name="Shashank Shekhar" userId="S::shashank@edunetfoundation.org::0008d1ff-90e7-469a-9966-0dcad996503d" providerId="AD" clId="Web-{436A2DED-40F6-A6AB-840F-BD62C9D86089}" dt="2023-01-10T07:22:38.604" v="18"/>
          <ac:picMkLst>
            <pc:docMk/>
            <pc:sldMk cId="3772655040" sldId="307"/>
            <ac:picMk id="5" creationId="{C35F8841-78CC-D8D9-01AF-0A234B1003CE}"/>
          </ac:picMkLst>
        </pc:picChg>
      </pc:sldChg>
      <pc:sldChg chg="modSp">
        <pc:chgData name="Shashank Shekhar" userId="S::shashank@edunetfoundation.org::0008d1ff-90e7-469a-9966-0dcad996503d" providerId="AD" clId="Web-{436A2DED-40F6-A6AB-840F-BD62C9D86089}" dt="2023-01-10T07:22:30.479" v="17"/>
        <pc:sldMkLst>
          <pc:docMk/>
          <pc:sldMk cId="3404010519" sldId="308"/>
        </pc:sldMkLst>
        <pc:spChg chg="mod">
          <ac:chgData name="Shashank Shekhar" userId="S::shashank@edunetfoundation.org::0008d1ff-90e7-469a-9966-0dcad996503d" providerId="AD" clId="Web-{436A2DED-40F6-A6AB-840F-BD62C9D86089}" dt="2023-01-10T06:59:39.697" v="10" actId="14100"/>
          <ac:spMkLst>
            <pc:docMk/>
            <pc:sldMk cId="3404010519" sldId="308"/>
            <ac:spMk id="3" creationId="{F9254C88-DC9F-A36F-C4BC-5BC1CCDC75B1}"/>
          </ac:spMkLst>
        </pc:spChg>
        <pc:picChg chg="mod">
          <ac:chgData name="Shashank Shekhar" userId="S::shashank@edunetfoundation.org::0008d1ff-90e7-469a-9966-0dcad996503d" providerId="AD" clId="Web-{436A2DED-40F6-A6AB-840F-BD62C9D86089}" dt="2023-01-10T07:22:30.479" v="17"/>
          <ac:picMkLst>
            <pc:docMk/>
            <pc:sldMk cId="3404010519" sldId="308"/>
            <ac:picMk id="5" creationId="{5DE9CF49-316E-1526-50A8-2F6F4C66D801}"/>
          </ac:picMkLst>
        </pc:picChg>
      </pc:sldChg>
      <pc:sldChg chg="modSp">
        <pc:chgData name="Shashank Shekhar" userId="S::shashank@edunetfoundation.org::0008d1ff-90e7-469a-9966-0dcad996503d" providerId="AD" clId="Web-{436A2DED-40F6-A6AB-840F-BD62C9D86089}" dt="2023-01-10T07:28:50.209" v="82" actId="1076"/>
        <pc:sldMkLst>
          <pc:docMk/>
          <pc:sldMk cId="3162875144" sldId="309"/>
        </pc:sldMkLst>
        <pc:picChg chg="mod">
          <ac:chgData name="Shashank Shekhar" userId="S::shashank@edunetfoundation.org::0008d1ff-90e7-469a-9966-0dcad996503d" providerId="AD" clId="Web-{436A2DED-40F6-A6AB-840F-BD62C9D86089}" dt="2023-01-10T07:28:50.209" v="82" actId="1076"/>
          <ac:picMkLst>
            <pc:docMk/>
            <pc:sldMk cId="3162875144" sldId="309"/>
            <ac:picMk id="3" creationId="{0E0A056F-8E23-3D9F-C22B-42D7133B51D6}"/>
          </ac:picMkLst>
        </pc:picChg>
      </pc:sldChg>
      <pc:sldChg chg="modSp">
        <pc:chgData name="Shashank Shekhar" userId="S::shashank@edunetfoundation.org::0008d1ff-90e7-469a-9966-0dcad996503d" providerId="AD" clId="Web-{436A2DED-40F6-A6AB-840F-BD62C9D86089}" dt="2023-01-10T07:23:18.621" v="24"/>
        <pc:sldMkLst>
          <pc:docMk/>
          <pc:sldMk cId="3974611785" sldId="310"/>
        </pc:sldMkLst>
        <pc:picChg chg="mod">
          <ac:chgData name="Shashank Shekhar" userId="S::shashank@edunetfoundation.org::0008d1ff-90e7-469a-9966-0dcad996503d" providerId="AD" clId="Web-{436A2DED-40F6-A6AB-840F-BD62C9D86089}" dt="2023-01-10T07:23:18.621" v="24"/>
          <ac:picMkLst>
            <pc:docMk/>
            <pc:sldMk cId="3974611785" sldId="310"/>
            <ac:picMk id="3" creationId="{E1AE08EB-A2A1-4B94-4F85-F60019415966}"/>
          </ac:picMkLst>
        </pc:picChg>
      </pc:sldChg>
      <pc:sldChg chg="modSp">
        <pc:chgData name="Shashank Shekhar" userId="S::shashank@edunetfoundation.org::0008d1ff-90e7-469a-9966-0dcad996503d" providerId="AD" clId="Web-{436A2DED-40F6-A6AB-840F-BD62C9D86089}" dt="2023-01-10T07:25:46.891" v="27" actId="1076"/>
        <pc:sldMkLst>
          <pc:docMk/>
          <pc:sldMk cId="3684533699" sldId="311"/>
        </pc:sldMkLst>
        <pc:picChg chg="mod">
          <ac:chgData name="Shashank Shekhar" userId="S::shashank@edunetfoundation.org::0008d1ff-90e7-469a-9966-0dcad996503d" providerId="AD" clId="Web-{436A2DED-40F6-A6AB-840F-BD62C9D86089}" dt="2023-01-10T07:25:46.891" v="27" actId="1076"/>
          <ac:picMkLst>
            <pc:docMk/>
            <pc:sldMk cId="3684533699" sldId="311"/>
            <ac:picMk id="3" creationId="{1927DD68-E8C1-C9E7-9684-0C361FEF3037}"/>
          </ac:picMkLst>
        </pc:picChg>
      </pc:sldChg>
      <pc:sldChg chg="modSp">
        <pc:chgData name="Shashank Shekhar" userId="S::shashank@edunetfoundation.org::0008d1ff-90e7-469a-9966-0dcad996503d" providerId="AD" clId="Web-{436A2DED-40F6-A6AB-840F-BD62C9D86089}" dt="2023-01-10T07:25:55.016" v="29" actId="1076"/>
        <pc:sldMkLst>
          <pc:docMk/>
          <pc:sldMk cId="3918671425" sldId="312"/>
        </pc:sldMkLst>
        <pc:picChg chg="mod">
          <ac:chgData name="Shashank Shekhar" userId="S::shashank@edunetfoundation.org::0008d1ff-90e7-469a-9966-0dcad996503d" providerId="AD" clId="Web-{436A2DED-40F6-A6AB-840F-BD62C9D86089}" dt="2023-01-10T07:25:52.219" v="28" actId="1076"/>
          <ac:picMkLst>
            <pc:docMk/>
            <pc:sldMk cId="3918671425" sldId="312"/>
            <ac:picMk id="3" creationId="{7E0E1139-47D1-E0B6-25B2-577AB0796ECA}"/>
          </ac:picMkLst>
        </pc:picChg>
        <pc:picChg chg="mod">
          <ac:chgData name="Shashank Shekhar" userId="S::shashank@edunetfoundation.org::0008d1ff-90e7-469a-9966-0dcad996503d" providerId="AD" clId="Web-{436A2DED-40F6-A6AB-840F-BD62C9D86089}" dt="2023-01-10T07:25:55.016" v="29" actId="1076"/>
          <ac:picMkLst>
            <pc:docMk/>
            <pc:sldMk cId="3918671425" sldId="312"/>
            <ac:picMk id="4" creationId="{538A0DAE-E2B1-3928-9535-B4CC7A22C481}"/>
          </ac:picMkLst>
        </pc:picChg>
      </pc:sldChg>
      <pc:sldChg chg="modSp">
        <pc:chgData name="Shashank Shekhar" userId="S::shashank@edunetfoundation.org::0008d1ff-90e7-469a-9966-0dcad996503d" providerId="AD" clId="Web-{436A2DED-40F6-A6AB-840F-BD62C9D86089}" dt="2023-01-10T07:28:06.911" v="77"/>
        <pc:sldMkLst>
          <pc:docMk/>
          <pc:sldMk cId="1973439100" sldId="319"/>
        </pc:sldMkLst>
        <pc:picChg chg="mod">
          <ac:chgData name="Shashank Shekhar" userId="S::shashank@edunetfoundation.org::0008d1ff-90e7-469a-9966-0dcad996503d" providerId="AD" clId="Web-{436A2DED-40F6-A6AB-840F-BD62C9D86089}" dt="2023-01-10T07:28:06.911" v="77"/>
          <ac:picMkLst>
            <pc:docMk/>
            <pc:sldMk cId="1973439100" sldId="319"/>
            <ac:picMk id="3" creationId="{D8E9FD8A-230E-3722-5FF2-167E7462260C}"/>
          </ac:picMkLst>
        </pc:picChg>
      </pc:sldChg>
      <pc:sldChg chg="addSp modSp">
        <pc:chgData name="Shashank Shekhar" userId="S::shashank@edunetfoundation.org::0008d1ff-90e7-469a-9966-0dcad996503d" providerId="AD" clId="Web-{436A2DED-40F6-A6AB-840F-BD62C9D86089}" dt="2023-01-10T07:28:58.959" v="84" actId="20577"/>
        <pc:sldMkLst>
          <pc:docMk/>
          <pc:sldMk cId="1803703722" sldId="320"/>
        </pc:sldMkLst>
        <pc:spChg chg="mod">
          <ac:chgData name="Shashank Shekhar" userId="S::shashank@edunetfoundation.org::0008d1ff-90e7-469a-9966-0dcad996503d" providerId="AD" clId="Web-{436A2DED-40F6-A6AB-840F-BD62C9D86089}" dt="2023-01-10T07:27:32.894" v="73" actId="1076"/>
          <ac:spMkLst>
            <pc:docMk/>
            <pc:sldMk cId="1803703722" sldId="320"/>
            <ac:spMk id="2" creationId="{F2313814-C850-A96A-D9EF-47DA5C74E561}"/>
          </ac:spMkLst>
        </pc:spChg>
        <pc:graphicFrameChg chg="add mod modGraphic">
          <ac:chgData name="Shashank Shekhar" userId="S::shashank@edunetfoundation.org::0008d1ff-90e7-469a-9966-0dcad996503d" providerId="AD" clId="Web-{436A2DED-40F6-A6AB-840F-BD62C9D86089}" dt="2023-01-10T07:28:58.959" v="84" actId="20577"/>
          <ac:graphicFrameMkLst>
            <pc:docMk/>
            <pc:sldMk cId="1803703722" sldId="320"/>
            <ac:graphicFrameMk id="3" creationId="{2DEBF283-FF78-CDE9-0A9C-D0E7A4362A40}"/>
          </ac:graphicFrameMkLst>
        </pc:graphicFrameChg>
      </pc:sldChg>
    </pc:docChg>
  </pc:docChgLst>
  <pc:docChgLst>
    <pc:chgData name="Shashank Shekhar" userId="S::shashank@edunetfoundation.org::0008d1ff-90e7-469a-9966-0dcad996503d" providerId="AD" clId="Web-{C1854E0A-DDE2-2F8D-C075-4E677EFC9FD6}"/>
    <pc:docChg chg="modSld">
      <pc:chgData name="Shashank Shekhar" userId="S::shashank@edunetfoundation.org::0008d1ff-90e7-469a-9966-0dcad996503d" providerId="AD" clId="Web-{C1854E0A-DDE2-2F8D-C075-4E677EFC9FD6}" dt="2022-05-10T09:24:34.108" v="145" actId="20577"/>
      <pc:docMkLst>
        <pc:docMk/>
      </pc:docMkLst>
      <pc:sldChg chg="modSp">
        <pc:chgData name="Shashank Shekhar" userId="S::shashank@edunetfoundation.org::0008d1ff-90e7-469a-9966-0dcad996503d" providerId="AD" clId="Web-{C1854E0A-DDE2-2F8D-C075-4E677EFC9FD6}" dt="2022-05-10T09:21:29.180" v="4" actId="20577"/>
        <pc:sldMkLst>
          <pc:docMk/>
          <pc:sldMk cId="109857222" sldId="256"/>
        </pc:sldMkLst>
        <pc:spChg chg="mod">
          <ac:chgData name="Shashank Shekhar" userId="S::shashank@edunetfoundation.org::0008d1ff-90e7-469a-9966-0dcad996503d" providerId="AD" clId="Web-{C1854E0A-DDE2-2F8D-C075-4E677EFC9FD6}" dt="2022-05-10T09:21:29.180" v="4" actId="20577"/>
          <ac:spMkLst>
            <pc:docMk/>
            <pc:sldMk cId="109857222" sldId="256"/>
            <ac:spMk id="4" creationId="{336EA56E-D6E0-E879-E1D6-09F31EBD24AE}"/>
          </ac:spMkLst>
        </pc:spChg>
      </pc:sldChg>
      <pc:sldChg chg="modSp">
        <pc:chgData name="Shashank Shekhar" userId="S::shashank@edunetfoundation.org::0008d1ff-90e7-469a-9966-0dcad996503d" providerId="AD" clId="Web-{C1854E0A-DDE2-2F8D-C075-4E677EFC9FD6}" dt="2022-05-10T09:21:36.915" v="8" actId="20577"/>
        <pc:sldMkLst>
          <pc:docMk/>
          <pc:sldMk cId="191993363" sldId="258"/>
        </pc:sldMkLst>
        <pc:spChg chg="mod">
          <ac:chgData name="Shashank Shekhar" userId="S::shashank@edunetfoundation.org::0008d1ff-90e7-469a-9966-0dcad996503d" providerId="AD" clId="Web-{C1854E0A-DDE2-2F8D-C075-4E677EFC9FD6}" dt="2022-05-10T09:21:36.915" v="8" actId="20577"/>
          <ac:spMkLst>
            <pc:docMk/>
            <pc:sldMk cId="191993363" sldId="258"/>
            <ac:spMk id="5" creationId="{AC76934A-C40C-802D-FA91-080CF78DF0B9}"/>
          </ac:spMkLst>
        </pc:spChg>
      </pc:sldChg>
      <pc:sldChg chg="modSp">
        <pc:chgData name="Shashank Shekhar" userId="S::shashank@edunetfoundation.org::0008d1ff-90e7-469a-9966-0dcad996503d" providerId="AD" clId="Web-{C1854E0A-DDE2-2F8D-C075-4E677EFC9FD6}" dt="2022-05-10T09:21:58.744" v="32" actId="1076"/>
        <pc:sldMkLst>
          <pc:docMk/>
          <pc:sldMk cId="2674905746" sldId="259"/>
        </pc:sldMkLst>
        <pc:spChg chg="mod">
          <ac:chgData name="Shashank Shekhar" userId="S::shashank@edunetfoundation.org::0008d1ff-90e7-469a-9966-0dcad996503d" providerId="AD" clId="Web-{C1854E0A-DDE2-2F8D-C075-4E677EFC9FD6}" dt="2022-05-10T09:21:58.744" v="32" actId="1076"/>
          <ac:spMkLst>
            <pc:docMk/>
            <pc:sldMk cId="2674905746" sldId="259"/>
            <ac:spMk id="5" creationId="{E2B743A6-6C49-BF29-33F4-9EA2A6E7C7CA}"/>
          </ac:spMkLst>
        </pc:spChg>
      </pc:sldChg>
      <pc:sldChg chg="modSp">
        <pc:chgData name="Shashank Shekhar" userId="S::shashank@edunetfoundation.org::0008d1ff-90e7-469a-9966-0dcad996503d" providerId="AD" clId="Web-{C1854E0A-DDE2-2F8D-C075-4E677EFC9FD6}" dt="2022-05-10T09:22:16.088" v="45" actId="20577"/>
        <pc:sldMkLst>
          <pc:docMk/>
          <pc:sldMk cId="2007927115" sldId="260"/>
        </pc:sldMkLst>
        <pc:spChg chg="mod">
          <ac:chgData name="Shashank Shekhar" userId="S::shashank@edunetfoundation.org::0008d1ff-90e7-469a-9966-0dcad996503d" providerId="AD" clId="Web-{C1854E0A-DDE2-2F8D-C075-4E677EFC9FD6}" dt="2022-05-10T09:22:16.088" v="45" actId="20577"/>
          <ac:spMkLst>
            <pc:docMk/>
            <pc:sldMk cId="2007927115" sldId="260"/>
            <ac:spMk id="3" creationId="{E08FD652-37DA-5093-12BD-562DCB93B8F2}"/>
          </ac:spMkLst>
        </pc:spChg>
      </pc:sldChg>
      <pc:sldChg chg="modSp">
        <pc:chgData name="Shashank Shekhar" userId="S::shashank@edunetfoundation.org::0008d1ff-90e7-469a-9966-0dcad996503d" providerId="AD" clId="Web-{C1854E0A-DDE2-2F8D-C075-4E677EFC9FD6}" dt="2022-05-10T09:22:22.120" v="55" actId="20577"/>
        <pc:sldMkLst>
          <pc:docMk/>
          <pc:sldMk cId="12027088" sldId="261"/>
        </pc:sldMkLst>
        <pc:spChg chg="mod">
          <ac:chgData name="Shashank Shekhar" userId="S::shashank@edunetfoundation.org::0008d1ff-90e7-469a-9966-0dcad996503d" providerId="AD" clId="Web-{C1854E0A-DDE2-2F8D-C075-4E677EFC9FD6}" dt="2022-05-10T09:22:22.120" v="55" actId="20577"/>
          <ac:spMkLst>
            <pc:docMk/>
            <pc:sldMk cId="12027088" sldId="261"/>
            <ac:spMk id="4" creationId="{F0833139-FFE6-30BE-BC88-1CA763D014B6}"/>
          </ac:spMkLst>
        </pc:spChg>
      </pc:sldChg>
      <pc:sldChg chg="modSp">
        <pc:chgData name="Shashank Shekhar" userId="S::shashank@edunetfoundation.org::0008d1ff-90e7-469a-9966-0dcad996503d" providerId="AD" clId="Web-{C1854E0A-DDE2-2F8D-C075-4E677EFC9FD6}" dt="2022-05-10T09:22:38.308" v="66" actId="1076"/>
        <pc:sldMkLst>
          <pc:docMk/>
          <pc:sldMk cId="2892038124" sldId="265"/>
        </pc:sldMkLst>
        <pc:spChg chg="mod">
          <ac:chgData name="Shashank Shekhar" userId="S::shashank@edunetfoundation.org::0008d1ff-90e7-469a-9966-0dcad996503d" providerId="AD" clId="Web-{C1854E0A-DDE2-2F8D-C075-4E677EFC9FD6}" dt="2022-05-10T09:22:36.276" v="65" actId="20577"/>
          <ac:spMkLst>
            <pc:docMk/>
            <pc:sldMk cId="2892038124" sldId="265"/>
            <ac:spMk id="4" creationId="{FA3847B3-CD9F-5FED-6770-22C4F4761F38}"/>
          </ac:spMkLst>
        </pc:spChg>
        <pc:graphicFrameChg chg="mod">
          <ac:chgData name="Shashank Shekhar" userId="S::shashank@edunetfoundation.org::0008d1ff-90e7-469a-9966-0dcad996503d" providerId="AD" clId="Web-{C1854E0A-DDE2-2F8D-C075-4E677EFC9FD6}" dt="2022-05-10T09:22:38.308" v="66" actId="1076"/>
          <ac:graphicFrameMkLst>
            <pc:docMk/>
            <pc:sldMk cId="2892038124" sldId="265"/>
            <ac:graphicFrameMk id="2" creationId="{FC1AB411-D51C-7F59-9629-530D3884CBD5}"/>
          </ac:graphicFrameMkLst>
        </pc:graphicFrameChg>
      </pc:sldChg>
      <pc:sldChg chg="modSp">
        <pc:chgData name="Shashank Shekhar" userId="S::shashank@edunetfoundation.org::0008d1ff-90e7-469a-9966-0dcad996503d" providerId="AD" clId="Web-{C1854E0A-DDE2-2F8D-C075-4E677EFC9FD6}" dt="2022-05-10T09:22:49.886" v="70" actId="20577"/>
        <pc:sldMkLst>
          <pc:docMk/>
          <pc:sldMk cId="2998138638" sldId="272"/>
        </pc:sldMkLst>
        <pc:spChg chg="mod">
          <ac:chgData name="Shashank Shekhar" userId="S::shashank@edunetfoundation.org::0008d1ff-90e7-469a-9966-0dcad996503d" providerId="AD" clId="Web-{C1854E0A-DDE2-2F8D-C075-4E677EFC9FD6}" dt="2022-05-10T09:22:49.886" v="70" actId="20577"/>
          <ac:spMkLst>
            <pc:docMk/>
            <pc:sldMk cId="2998138638" sldId="272"/>
            <ac:spMk id="3" creationId="{3DCF5171-3E8E-C3C3-7936-4DA5F132D2E7}"/>
          </ac:spMkLst>
        </pc:spChg>
      </pc:sldChg>
      <pc:sldChg chg="modSp">
        <pc:chgData name="Shashank Shekhar" userId="S::shashank@edunetfoundation.org::0008d1ff-90e7-469a-9966-0dcad996503d" providerId="AD" clId="Web-{C1854E0A-DDE2-2F8D-C075-4E677EFC9FD6}" dt="2022-05-10T09:22:59.043" v="73" actId="1076"/>
        <pc:sldMkLst>
          <pc:docMk/>
          <pc:sldMk cId="2515664703" sldId="274"/>
        </pc:sldMkLst>
        <pc:spChg chg="mod">
          <ac:chgData name="Shashank Shekhar" userId="S::shashank@edunetfoundation.org::0008d1ff-90e7-469a-9966-0dcad996503d" providerId="AD" clId="Web-{C1854E0A-DDE2-2F8D-C075-4E677EFC9FD6}" dt="2022-05-10T09:22:54.636" v="72" actId="20577"/>
          <ac:spMkLst>
            <pc:docMk/>
            <pc:sldMk cId="2515664703" sldId="274"/>
            <ac:spMk id="2" creationId="{2110D5CC-0D80-5D35-A872-C74BD2D79447}"/>
          </ac:spMkLst>
        </pc:spChg>
        <pc:graphicFrameChg chg="mod">
          <ac:chgData name="Shashank Shekhar" userId="S::shashank@edunetfoundation.org::0008d1ff-90e7-469a-9966-0dcad996503d" providerId="AD" clId="Web-{C1854E0A-DDE2-2F8D-C075-4E677EFC9FD6}" dt="2022-05-10T09:22:59.043" v="73" actId="1076"/>
          <ac:graphicFrameMkLst>
            <pc:docMk/>
            <pc:sldMk cId="2515664703" sldId="274"/>
            <ac:graphicFrameMk id="3" creationId="{003B864D-5985-87CF-1C76-1C1137E25449}"/>
          </ac:graphicFrameMkLst>
        </pc:graphicFrameChg>
      </pc:sldChg>
      <pc:sldChg chg="modSp">
        <pc:chgData name="Shashank Shekhar" userId="S::shashank@edunetfoundation.org::0008d1ff-90e7-469a-9966-0dcad996503d" providerId="AD" clId="Web-{C1854E0A-DDE2-2F8D-C075-4E677EFC9FD6}" dt="2022-05-10T09:23:14.653" v="77" actId="20577"/>
        <pc:sldMkLst>
          <pc:docMk/>
          <pc:sldMk cId="3762525857" sldId="278"/>
        </pc:sldMkLst>
        <pc:spChg chg="mod">
          <ac:chgData name="Shashank Shekhar" userId="S::shashank@edunetfoundation.org::0008d1ff-90e7-469a-9966-0dcad996503d" providerId="AD" clId="Web-{C1854E0A-DDE2-2F8D-C075-4E677EFC9FD6}" dt="2022-05-10T09:23:14.653" v="77" actId="20577"/>
          <ac:spMkLst>
            <pc:docMk/>
            <pc:sldMk cId="3762525857" sldId="278"/>
            <ac:spMk id="2" creationId="{2A3D9100-990D-46BE-0ACE-D7E9335538F8}"/>
          </ac:spMkLst>
        </pc:spChg>
      </pc:sldChg>
      <pc:sldChg chg="modSp">
        <pc:chgData name="Shashank Shekhar" userId="S::shashank@edunetfoundation.org::0008d1ff-90e7-469a-9966-0dcad996503d" providerId="AD" clId="Web-{C1854E0A-DDE2-2F8D-C075-4E677EFC9FD6}" dt="2022-05-10T09:23:23.122" v="89" actId="20577"/>
        <pc:sldMkLst>
          <pc:docMk/>
          <pc:sldMk cId="1190397708" sldId="279"/>
        </pc:sldMkLst>
        <pc:spChg chg="mod">
          <ac:chgData name="Shashank Shekhar" userId="S::shashank@edunetfoundation.org::0008d1ff-90e7-469a-9966-0dcad996503d" providerId="AD" clId="Web-{C1854E0A-DDE2-2F8D-C075-4E677EFC9FD6}" dt="2022-05-10T09:23:23.122" v="89" actId="20577"/>
          <ac:spMkLst>
            <pc:docMk/>
            <pc:sldMk cId="1190397708" sldId="279"/>
            <ac:spMk id="2" creationId="{A2227038-A702-5CCF-3054-8888A59F3C08}"/>
          </ac:spMkLst>
        </pc:spChg>
      </pc:sldChg>
      <pc:sldChg chg="modSp">
        <pc:chgData name="Shashank Shekhar" userId="S::shashank@edunetfoundation.org::0008d1ff-90e7-469a-9966-0dcad996503d" providerId="AD" clId="Web-{C1854E0A-DDE2-2F8D-C075-4E677EFC9FD6}" dt="2022-05-10T09:23:40.857" v="96" actId="14100"/>
        <pc:sldMkLst>
          <pc:docMk/>
          <pc:sldMk cId="2800929975" sldId="284"/>
        </pc:sldMkLst>
        <pc:spChg chg="mod">
          <ac:chgData name="Shashank Shekhar" userId="S::shashank@edunetfoundation.org::0008d1ff-90e7-469a-9966-0dcad996503d" providerId="AD" clId="Web-{C1854E0A-DDE2-2F8D-C075-4E677EFC9FD6}" dt="2022-05-10T09:23:40.857" v="96" actId="14100"/>
          <ac:spMkLst>
            <pc:docMk/>
            <pc:sldMk cId="2800929975" sldId="284"/>
            <ac:spMk id="2" creationId="{E838F030-29F3-0208-6594-205279AF524D}"/>
          </ac:spMkLst>
        </pc:spChg>
      </pc:sldChg>
      <pc:sldChg chg="modSp">
        <pc:chgData name="Shashank Shekhar" userId="S::shashank@edunetfoundation.org::0008d1ff-90e7-469a-9966-0dcad996503d" providerId="AD" clId="Web-{C1854E0A-DDE2-2F8D-C075-4E677EFC9FD6}" dt="2022-05-10T09:23:53.029" v="107" actId="1076"/>
        <pc:sldMkLst>
          <pc:docMk/>
          <pc:sldMk cId="3454239255" sldId="289"/>
        </pc:sldMkLst>
        <pc:spChg chg="mod">
          <ac:chgData name="Shashank Shekhar" userId="S::shashank@edunetfoundation.org::0008d1ff-90e7-469a-9966-0dcad996503d" providerId="AD" clId="Web-{C1854E0A-DDE2-2F8D-C075-4E677EFC9FD6}" dt="2022-05-10T09:23:51.841" v="106" actId="20577"/>
          <ac:spMkLst>
            <pc:docMk/>
            <pc:sldMk cId="3454239255" sldId="289"/>
            <ac:spMk id="3" creationId="{3874A75D-D2A4-64B2-C85B-F6F7F4713607}"/>
          </ac:spMkLst>
        </pc:spChg>
        <pc:picChg chg="mod">
          <ac:chgData name="Shashank Shekhar" userId="S::shashank@edunetfoundation.org::0008d1ff-90e7-469a-9966-0dcad996503d" providerId="AD" clId="Web-{C1854E0A-DDE2-2F8D-C075-4E677EFC9FD6}" dt="2022-05-10T09:23:53.029" v="107" actId="1076"/>
          <ac:picMkLst>
            <pc:docMk/>
            <pc:sldMk cId="3454239255" sldId="289"/>
            <ac:picMk id="4" creationId="{5D492AB8-8349-B37E-567C-4EE57EB1A467}"/>
          </ac:picMkLst>
        </pc:picChg>
      </pc:sldChg>
      <pc:sldChg chg="modSp">
        <pc:chgData name="Shashank Shekhar" userId="S::shashank@edunetfoundation.org::0008d1ff-90e7-469a-9966-0dcad996503d" providerId="AD" clId="Web-{C1854E0A-DDE2-2F8D-C075-4E677EFC9FD6}" dt="2022-05-10T09:24:01.935" v="115" actId="20577"/>
        <pc:sldMkLst>
          <pc:docMk/>
          <pc:sldMk cId="3964661154" sldId="291"/>
        </pc:sldMkLst>
        <pc:spChg chg="mod">
          <ac:chgData name="Shashank Shekhar" userId="S::shashank@edunetfoundation.org::0008d1ff-90e7-469a-9966-0dcad996503d" providerId="AD" clId="Web-{C1854E0A-DDE2-2F8D-C075-4E677EFC9FD6}" dt="2022-05-10T09:24:01.935" v="115" actId="20577"/>
          <ac:spMkLst>
            <pc:docMk/>
            <pc:sldMk cId="3964661154" sldId="291"/>
            <ac:spMk id="3" creationId="{094A1B13-A996-8ED2-7AC7-BBF46411C68E}"/>
          </ac:spMkLst>
        </pc:spChg>
      </pc:sldChg>
      <pc:sldChg chg="modSp">
        <pc:chgData name="Shashank Shekhar" userId="S::shashank@edunetfoundation.org::0008d1ff-90e7-469a-9966-0dcad996503d" providerId="AD" clId="Web-{C1854E0A-DDE2-2F8D-C075-4E677EFC9FD6}" dt="2022-05-10T09:24:19.592" v="132" actId="1076"/>
        <pc:sldMkLst>
          <pc:docMk/>
          <pc:sldMk cId="463346567" sldId="294"/>
        </pc:sldMkLst>
        <pc:spChg chg="mod">
          <ac:chgData name="Shashank Shekhar" userId="S::shashank@edunetfoundation.org::0008d1ff-90e7-469a-9966-0dcad996503d" providerId="AD" clId="Web-{C1854E0A-DDE2-2F8D-C075-4E677EFC9FD6}" dt="2022-05-10T09:24:16.108" v="130" actId="20577"/>
          <ac:spMkLst>
            <pc:docMk/>
            <pc:sldMk cId="463346567" sldId="294"/>
            <ac:spMk id="3" creationId="{F1D9DAA4-276D-1843-C501-90E5B3AF621F}"/>
          </ac:spMkLst>
        </pc:spChg>
        <pc:spChg chg="mod">
          <ac:chgData name="Shashank Shekhar" userId="S::shashank@edunetfoundation.org::0008d1ff-90e7-469a-9966-0dcad996503d" providerId="AD" clId="Web-{C1854E0A-DDE2-2F8D-C075-4E677EFC9FD6}" dt="2022-05-10T09:24:19.592" v="132" actId="1076"/>
          <ac:spMkLst>
            <pc:docMk/>
            <pc:sldMk cId="463346567" sldId="294"/>
            <ac:spMk id="4" creationId="{0FE6CD8E-DD36-8AE8-6F60-0F1B58A369A2}"/>
          </ac:spMkLst>
        </pc:spChg>
        <pc:picChg chg="mod">
          <ac:chgData name="Shashank Shekhar" userId="S::shashank@edunetfoundation.org::0008d1ff-90e7-469a-9966-0dcad996503d" providerId="AD" clId="Web-{C1854E0A-DDE2-2F8D-C075-4E677EFC9FD6}" dt="2022-05-10T09:24:17.248" v="131" actId="1076"/>
          <ac:picMkLst>
            <pc:docMk/>
            <pc:sldMk cId="463346567" sldId="294"/>
            <ac:picMk id="2" creationId="{EBDD43E3-D789-AE53-CF84-4FA3BC8BBC64}"/>
          </ac:picMkLst>
        </pc:picChg>
      </pc:sldChg>
      <pc:sldChg chg="modSp">
        <pc:chgData name="Shashank Shekhar" userId="S::shashank@edunetfoundation.org::0008d1ff-90e7-469a-9966-0dcad996503d" providerId="AD" clId="Web-{C1854E0A-DDE2-2F8D-C075-4E677EFC9FD6}" dt="2022-05-10T09:24:24.170" v="138" actId="20577"/>
        <pc:sldMkLst>
          <pc:docMk/>
          <pc:sldMk cId="1525469347" sldId="298"/>
        </pc:sldMkLst>
        <pc:spChg chg="mod">
          <ac:chgData name="Shashank Shekhar" userId="S::shashank@edunetfoundation.org::0008d1ff-90e7-469a-9966-0dcad996503d" providerId="AD" clId="Web-{C1854E0A-DDE2-2F8D-C075-4E677EFC9FD6}" dt="2022-05-10T09:24:24.170" v="138" actId="20577"/>
          <ac:spMkLst>
            <pc:docMk/>
            <pc:sldMk cId="1525469347" sldId="298"/>
            <ac:spMk id="3" creationId="{07F6F4FA-B533-7E80-D52E-C0B2BD0D02B9}"/>
          </ac:spMkLst>
        </pc:spChg>
      </pc:sldChg>
      <pc:sldChg chg="modSp">
        <pc:chgData name="Shashank Shekhar" userId="S::shashank@edunetfoundation.org::0008d1ff-90e7-469a-9966-0dcad996503d" providerId="AD" clId="Web-{C1854E0A-DDE2-2F8D-C075-4E677EFC9FD6}" dt="2022-05-10T09:24:34.108" v="145" actId="20577"/>
        <pc:sldMkLst>
          <pc:docMk/>
          <pc:sldMk cId="1896460268" sldId="301"/>
        </pc:sldMkLst>
        <pc:spChg chg="mod">
          <ac:chgData name="Shashank Shekhar" userId="S::shashank@edunetfoundation.org::0008d1ff-90e7-469a-9966-0dcad996503d" providerId="AD" clId="Web-{C1854E0A-DDE2-2F8D-C075-4E677EFC9FD6}" dt="2022-05-10T09:24:34.108" v="145" actId="20577"/>
          <ac:spMkLst>
            <pc:docMk/>
            <pc:sldMk cId="1896460268" sldId="301"/>
            <ac:spMk id="3" creationId="{678B9498-0B79-899C-F805-DED7C649594A}"/>
          </ac:spMkLst>
        </pc:spChg>
      </pc:sldChg>
    </pc:docChg>
  </pc:docChgLst>
  <pc:docChgLst>
    <pc:chgData name="Shashank Shekhar" userId="S::shashank@edunetfoundation.org::0008d1ff-90e7-469a-9966-0dcad996503d" providerId="AD" clId="Web-{BF8915CD-41A0-336D-FAC2-27125DAA142E}"/>
    <pc:docChg chg="addSld delSld modSld">
      <pc:chgData name="Shashank Shekhar" userId="S::shashank@edunetfoundation.org::0008d1ff-90e7-469a-9966-0dcad996503d" providerId="AD" clId="Web-{BF8915CD-41A0-336D-FAC2-27125DAA142E}" dt="2023-01-10T06:43:59.319" v="411"/>
      <pc:docMkLst>
        <pc:docMk/>
      </pc:docMkLst>
      <pc:sldChg chg="del">
        <pc:chgData name="Shashank Shekhar" userId="S::shashank@edunetfoundation.org::0008d1ff-90e7-469a-9966-0dcad996503d" providerId="AD" clId="Web-{BF8915CD-41A0-336D-FAC2-27125DAA142E}" dt="2023-01-10T06:20:17.566" v="20"/>
        <pc:sldMkLst>
          <pc:docMk/>
          <pc:sldMk cId="1464327425" sldId="257"/>
        </pc:sldMkLst>
      </pc:sldChg>
      <pc:sldChg chg="del">
        <pc:chgData name="Shashank Shekhar" userId="S::shashank@edunetfoundation.org::0008d1ff-90e7-469a-9966-0dcad996503d" providerId="AD" clId="Web-{BF8915CD-41A0-336D-FAC2-27125DAA142E}" dt="2023-01-10T06:20:17.566" v="19"/>
        <pc:sldMkLst>
          <pc:docMk/>
          <pc:sldMk cId="191993363" sldId="258"/>
        </pc:sldMkLst>
      </pc:sldChg>
      <pc:sldChg chg="del">
        <pc:chgData name="Shashank Shekhar" userId="S::shashank@edunetfoundation.org::0008d1ff-90e7-469a-9966-0dcad996503d" providerId="AD" clId="Web-{BF8915CD-41A0-336D-FAC2-27125DAA142E}" dt="2023-01-10T06:20:17.566" v="18"/>
        <pc:sldMkLst>
          <pc:docMk/>
          <pc:sldMk cId="2674905746" sldId="259"/>
        </pc:sldMkLst>
      </pc:sldChg>
      <pc:sldChg chg="del">
        <pc:chgData name="Shashank Shekhar" userId="S::shashank@edunetfoundation.org::0008d1ff-90e7-469a-9966-0dcad996503d" providerId="AD" clId="Web-{BF8915CD-41A0-336D-FAC2-27125DAA142E}" dt="2023-01-10T06:20:17.566" v="17"/>
        <pc:sldMkLst>
          <pc:docMk/>
          <pc:sldMk cId="2007927115" sldId="260"/>
        </pc:sldMkLst>
      </pc:sldChg>
      <pc:sldChg chg="del">
        <pc:chgData name="Shashank Shekhar" userId="S::shashank@edunetfoundation.org::0008d1ff-90e7-469a-9966-0dcad996503d" providerId="AD" clId="Web-{BF8915CD-41A0-336D-FAC2-27125DAA142E}" dt="2023-01-10T06:20:17.566" v="16"/>
        <pc:sldMkLst>
          <pc:docMk/>
          <pc:sldMk cId="12027088" sldId="261"/>
        </pc:sldMkLst>
      </pc:sldChg>
      <pc:sldChg chg="del">
        <pc:chgData name="Shashank Shekhar" userId="S::shashank@edunetfoundation.org::0008d1ff-90e7-469a-9966-0dcad996503d" providerId="AD" clId="Web-{BF8915CD-41A0-336D-FAC2-27125DAA142E}" dt="2023-01-10T06:20:17.551" v="15"/>
        <pc:sldMkLst>
          <pc:docMk/>
          <pc:sldMk cId="3487552354" sldId="262"/>
        </pc:sldMkLst>
      </pc:sldChg>
      <pc:sldChg chg="del">
        <pc:chgData name="Shashank Shekhar" userId="S::shashank@edunetfoundation.org::0008d1ff-90e7-469a-9966-0dcad996503d" providerId="AD" clId="Web-{BF8915CD-41A0-336D-FAC2-27125DAA142E}" dt="2023-01-10T06:20:17.551" v="14"/>
        <pc:sldMkLst>
          <pc:docMk/>
          <pc:sldMk cId="3054113713" sldId="263"/>
        </pc:sldMkLst>
      </pc:sldChg>
      <pc:sldChg chg="del">
        <pc:chgData name="Shashank Shekhar" userId="S::shashank@edunetfoundation.org::0008d1ff-90e7-469a-9966-0dcad996503d" providerId="AD" clId="Web-{BF8915CD-41A0-336D-FAC2-27125DAA142E}" dt="2023-01-10T06:20:17.551" v="13"/>
        <pc:sldMkLst>
          <pc:docMk/>
          <pc:sldMk cId="1474573167" sldId="264"/>
        </pc:sldMkLst>
      </pc:sldChg>
      <pc:sldChg chg="del">
        <pc:chgData name="Shashank Shekhar" userId="S::shashank@edunetfoundation.org::0008d1ff-90e7-469a-9966-0dcad996503d" providerId="AD" clId="Web-{BF8915CD-41A0-336D-FAC2-27125DAA142E}" dt="2023-01-10T06:20:17.551" v="12"/>
        <pc:sldMkLst>
          <pc:docMk/>
          <pc:sldMk cId="2892038124" sldId="265"/>
        </pc:sldMkLst>
      </pc:sldChg>
      <pc:sldChg chg="del">
        <pc:chgData name="Shashank Shekhar" userId="S::shashank@edunetfoundation.org::0008d1ff-90e7-469a-9966-0dcad996503d" providerId="AD" clId="Web-{BF8915CD-41A0-336D-FAC2-27125DAA142E}" dt="2023-01-10T06:20:17.535" v="11"/>
        <pc:sldMkLst>
          <pc:docMk/>
          <pc:sldMk cId="2463009587" sldId="271"/>
        </pc:sldMkLst>
      </pc:sldChg>
      <pc:sldChg chg="del">
        <pc:chgData name="Shashank Shekhar" userId="S::shashank@edunetfoundation.org::0008d1ff-90e7-469a-9966-0dcad996503d" providerId="AD" clId="Web-{BF8915CD-41A0-336D-FAC2-27125DAA142E}" dt="2023-01-10T06:20:17.535" v="10"/>
        <pc:sldMkLst>
          <pc:docMk/>
          <pc:sldMk cId="2998138638" sldId="272"/>
        </pc:sldMkLst>
      </pc:sldChg>
      <pc:sldChg chg="del">
        <pc:chgData name="Shashank Shekhar" userId="S::shashank@edunetfoundation.org::0008d1ff-90e7-469a-9966-0dcad996503d" providerId="AD" clId="Web-{BF8915CD-41A0-336D-FAC2-27125DAA142E}" dt="2023-01-10T06:20:17.535" v="9"/>
        <pc:sldMkLst>
          <pc:docMk/>
          <pc:sldMk cId="2515664703" sldId="274"/>
        </pc:sldMkLst>
      </pc:sldChg>
      <pc:sldChg chg="del">
        <pc:chgData name="Shashank Shekhar" userId="S::shashank@edunetfoundation.org::0008d1ff-90e7-469a-9966-0dcad996503d" providerId="AD" clId="Web-{BF8915CD-41A0-336D-FAC2-27125DAA142E}" dt="2023-01-10T06:20:17.535" v="8"/>
        <pc:sldMkLst>
          <pc:docMk/>
          <pc:sldMk cId="3762525857" sldId="278"/>
        </pc:sldMkLst>
      </pc:sldChg>
      <pc:sldChg chg="del">
        <pc:chgData name="Shashank Shekhar" userId="S::shashank@edunetfoundation.org::0008d1ff-90e7-469a-9966-0dcad996503d" providerId="AD" clId="Web-{BF8915CD-41A0-336D-FAC2-27125DAA142E}" dt="2023-01-10T06:20:17.535" v="7"/>
        <pc:sldMkLst>
          <pc:docMk/>
          <pc:sldMk cId="1190397708" sldId="279"/>
        </pc:sldMkLst>
      </pc:sldChg>
      <pc:sldChg chg="del">
        <pc:chgData name="Shashank Shekhar" userId="S::shashank@edunetfoundation.org::0008d1ff-90e7-469a-9966-0dcad996503d" providerId="AD" clId="Web-{BF8915CD-41A0-336D-FAC2-27125DAA142E}" dt="2023-01-10T06:20:17.535" v="6"/>
        <pc:sldMkLst>
          <pc:docMk/>
          <pc:sldMk cId="2800929975" sldId="284"/>
        </pc:sldMkLst>
      </pc:sldChg>
      <pc:sldChg chg="del">
        <pc:chgData name="Shashank Shekhar" userId="S::shashank@edunetfoundation.org::0008d1ff-90e7-469a-9966-0dcad996503d" providerId="AD" clId="Web-{BF8915CD-41A0-336D-FAC2-27125DAA142E}" dt="2023-01-10T06:20:17.535" v="5"/>
        <pc:sldMkLst>
          <pc:docMk/>
          <pc:sldMk cId="4187634725" sldId="286"/>
        </pc:sldMkLst>
      </pc:sldChg>
      <pc:sldChg chg="del">
        <pc:chgData name="Shashank Shekhar" userId="S::shashank@edunetfoundation.org::0008d1ff-90e7-469a-9966-0dcad996503d" providerId="AD" clId="Web-{BF8915CD-41A0-336D-FAC2-27125DAA142E}" dt="2023-01-10T06:20:17.519" v="4"/>
        <pc:sldMkLst>
          <pc:docMk/>
          <pc:sldMk cId="3454239255" sldId="289"/>
        </pc:sldMkLst>
      </pc:sldChg>
      <pc:sldChg chg="del">
        <pc:chgData name="Shashank Shekhar" userId="S::shashank@edunetfoundation.org::0008d1ff-90e7-469a-9966-0dcad996503d" providerId="AD" clId="Web-{BF8915CD-41A0-336D-FAC2-27125DAA142E}" dt="2023-01-10T06:20:17.519" v="3"/>
        <pc:sldMkLst>
          <pc:docMk/>
          <pc:sldMk cId="3109008060" sldId="290"/>
        </pc:sldMkLst>
      </pc:sldChg>
      <pc:sldChg chg="del">
        <pc:chgData name="Shashank Shekhar" userId="S::shashank@edunetfoundation.org::0008d1ff-90e7-469a-9966-0dcad996503d" providerId="AD" clId="Web-{BF8915CD-41A0-336D-FAC2-27125DAA142E}" dt="2023-01-10T06:20:17.519" v="2"/>
        <pc:sldMkLst>
          <pc:docMk/>
          <pc:sldMk cId="463346567" sldId="294"/>
        </pc:sldMkLst>
      </pc:sldChg>
      <pc:sldChg chg="del">
        <pc:chgData name="Shashank Shekhar" userId="S::shashank@edunetfoundation.org::0008d1ff-90e7-469a-9966-0dcad996503d" providerId="AD" clId="Web-{BF8915CD-41A0-336D-FAC2-27125DAA142E}" dt="2023-01-10T06:20:17.519" v="1"/>
        <pc:sldMkLst>
          <pc:docMk/>
          <pc:sldMk cId="1525469347" sldId="298"/>
        </pc:sldMkLst>
      </pc:sldChg>
      <pc:sldChg chg="del">
        <pc:chgData name="Shashank Shekhar" userId="S::shashank@edunetfoundation.org::0008d1ff-90e7-469a-9966-0dcad996503d" providerId="AD" clId="Web-{BF8915CD-41A0-336D-FAC2-27125DAA142E}" dt="2023-01-10T06:20:17.519" v="0"/>
        <pc:sldMkLst>
          <pc:docMk/>
          <pc:sldMk cId="1896460268" sldId="301"/>
        </pc:sldMkLst>
      </pc:sldChg>
      <pc:sldChg chg="addSp delSp modSp">
        <pc:chgData name="Shashank Shekhar" userId="S::shashank@edunetfoundation.org::0008d1ff-90e7-469a-9966-0dcad996503d" providerId="AD" clId="Web-{BF8915CD-41A0-336D-FAC2-27125DAA142E}" dt="2023-01-10T06:24:45.013" v="65" actId="1076"/>
        <pc:sldMkLst>
          <pc:docMk/>
          <pc:sldMk cId="785673249" sldId="305"/>
        </pc:sldMkLst>
        <pc:spChg chg="del mod">
          <ac:chgData name="Shashank Shekhar" userId="S::shashank@edunetfoundation.org::0008d1ff-90e7-469a-9966-0dcad996503d" providerId="AD" clId="Web-{BF8915CD-41A0-336D-FAC2-27125DAA142E}" dt="2023-01-10T06:20:26.551" v="22"/>
          <ac:spMkLst>
            <pc:docMk/>
            <pc:sldMk cId="785673249" sldId="305"/>
            <ac:spMk id="2" creationId="{0CB861E6-562D-6B94-2228-ADF34E8A06F7}"/>
          </ac:spMkLst>
        </pc:spChg>
        <pc:spChg chg="add mod">
          <ac:chgData name="Shashank Shekhar" userId="S::shashank@edunetfoundation.org::0008d1ff-90e7-469a-9966-0dcad996503d" providerId="AD" clId="Web-{BF8915CD-41A0-336D-FAC2-27125DAA142E}" dt="2023-01-10T06:24:45.013" v="65" actId="1076"/>
          <ac:spMkLst>
            <pc:docMk/>
            <pc:sldMk cId="785673249" sldId="305"/>
            <ac:spMk id="3" creationId="{67F36C4A-B938-3DC0-2608-33CE19EF88BD}"/>
          </ac:spMkLst>
        </pc:spChg>
      </pc:sldChg>
      <pc:sldChg chg="addSp modSp add replId">
        <pc:chgData name="Shashank Shekhar" userId="S::shashank@edunetfoundation.org::0008d1ff-90e7-469a-9966-0dcad996503d" providerId="AD" clId="Web-{BF8915CD-41A0-336D-FAC2-27125DAA142E}" dt="2023-01-10T06:25:40.031" v="89" actId="1076"/>
        <pc:sldMkLst>
          <pc:docMk/>
          <pc:sldMk cId="4119359226" sldId="306"/>
        </pc:sldMkLst>
        <pc:spChg chg="add mod">
          <ac:chgData name="Shashank Shekhar" userId="S::shashank@edunetfoundation.org::0008d1ff-90e7-469a-9966-0dcad996503d" providerId="AD" clId="Web-{BF8915CD-41A0-336D-FAC2-27125DAA142E}" dt="2023-01-10T06:25:19.780" v="82" actId="1076"/>
          <ac:spMkLst>
            <pc:docMk/>
            <pc:sldMk cId="4119359226" sldId="306"/>
            <ac:spMk id="2" creationId="{EF65D4E6-43D8-6BA8-8F34-C87CE4EA81B5}"/>
          </ac:spMkLst>
        </pc:spChg>
        <pc:spChg chg="add mod">
          <ac:chgData name="Shashank Shekhar" userId="S::shashank@edunetfoundation.org::0008d1ff-90e7-469a-9966-0dcad996503d" providerId="AD" clId="Web-{BF8915CD-41A0-336D-FAC2-27125DAA142E}" dt="2023-01-10T06:25:40.031" v="89" actId="1076"/>
          <ac:spMkLst>
            <pc:docMk/>
            <pc:sldMk cId="4119359226" sldId="306"/>
            <ac:spMk id="4" creationId="{2EC0ED67-5CA8-0DA9-7F81-23C5E9659C08}"/>
          </ac:spMkLst>
        </pc:spChg>
        <pc:picChg chg="add mod">
          <ac:chgData name="Shashank Shekhar" userId="S::shashank@edunetfoundation.org::0008d1ff-90e7-469a-9966-0dcad996503d" providerId="AD" clId="Web-{BF8915CD-41A0-336D-FAC2-27125DAA142E}" dt="2023-01-10T06:25:29.640" v="86" actId="1076"/>
          <ac:picMkLst>
            <pc:docMk/>
            <pc:sldMk cId="4119359226" sldId="306"/>
            <ac:picMk id="3" creationId="{B7045A34-4163-D3C0-35BC-E8CCE4C58BF3}"/>
          </ac:picMkLst>
        </pc:picChg>
      </pc:sldChg>
      <pc:sldChg chg="addSp modSp add replId">
        <pc:chgData name="Shashank Shekhar" userId="S::shashank@edunetfoundation.org::0008d1ff-90e7-469a-9966-0dcad996503d" providerId="AD" clId="Web-{BF8915CD-41A0-336D-FAC2-27125DAA142E}" dt="2023-01-10T06:29:32.101" v="163" actId="1076"/>
        <pc:sldMkLst>
          <pc:docMk/>
          <pc:sldMk cId="3772655040" sldId="307"/>
        </pc:sldMkLst>
        <pc:spChg chg="add mod">
          <ac:chgData name="Shashank Shekhar" userId="S::shashank@edunetfoundation.org::0008d1ff-90e7-469a-9966-0dcad996503d" providerId="AD" clId="Web-{BF8915CD-41A0-336D-FAC2-27125DAA142E}" dt="2023-01-10T06:28:38.802" v="136" actId="14100"/>
          <ac:spMkLst>
            <pc:docMk/>
            <pc:sldMk cId="3772655040" sldId="307"/>
            <ac:spMk id="3" creationId="{2899AE43-8DD3-294B-BF2D-6220CFAE846C}"/>
          </ac:spMkLst>
        </pc:spChg>
        <pc:spChg chg="add mod">
          <ac:chgData name="Shashank Shekhar" userId="S::shashank@edunetfoundation.org::0008d1ff-90e7-469a-9966-0dcad996503d" providerId="AD" clId="Web-{BF8915CD-41A0-336D-FAC2-27125DAA142E}" dt="2023-01-10T06:29:25.398" v="158" actId="1076"/>
          <ac:spMkLst>
            <pc:docMk/>
            <pc:sldMk cId="3772655040" sldId="307"/>
            <ac:spMk id="4" creationId="{62362E1E-2A3D-98ED-257C-5CD075AD75FF}"/>
          </ac:spMkLst>
        </pc:spChg>
        <pc:picChg chg="add mod">
          <ac:chgData name="Shashank Shekhar" userId="S::shashank@edunetfoundation.org::0008d1ff-90e7-469a-9966-0dcad996503d" providerId="AD" clId="Web-{BF8915CD-41A0-336D-FAC2-27125DAA142E}" dt="2023-01-10T06:29:32.101" v="163" actId="1076"/>
          <ac:picMkLst>
            <pc:docMk/>
            <pc:sldMk cId="3772655040" sldId="307"/>
            <ac:picMk id="5" creationId="{C35F8841-78CC-D8D9-01AF-0A234B1003CE}"/>
          </ac:picMkLst>
        </pc:picChg>
      </pc:sldChg>
      <pc:sldChg chg="addSp modSp add replId">
        <pc:chgData name="Shashank Shekhar" userId="S::shashank@edunetfoundation.org::0008d1ff-90e7-469a-9966-0dcad996503d" providerId="AD" clId="Web-{BF8915CD-41A0-336D-FAC2-27125DAA142E}" dt="2023-01-10T06:27:07.987" v="123" actId="1076"/>
        <pc:sldMkLst>
          <pc:docMk/>
          <pc:sldMk cId="3404010519" sldId="308"/>
        </pc:sldMkLst>
        <pc:spChg chg="add mod">
          <ac:chgData name="Shashank Shekhar" userId="S::shashank@edunetfoundation.org::0008d1ff-90e7-469a-9966-0dcad996503d" providerId="AD" clId="Web-{BF8915CD-41A0-336D-FAC2-27125DAA142E}" dt="2023-01-10T06:26:16.532" v="108" actId="14100"/>
          <ac:spMkLst>
            <pc:docMk/>
            <pc:sldMk cId="3404010519" sldId="308"/>
            <ac:spMk id="3" creationId="{F9254C88-DC9F-A36F-C4BC-5BC1CCDC75B1}"/>
          </ac:spMkLst>
        </pc:spChg>
        <pc:spChg chg="add mod">
          <ac:chgData name="Shashank Shekhar" userId="S::shashank@edunetfoundation.org::0008d1ff-90e7-469a-9966-0dcad996503d" providerId="AD" clId="Web-{BF8915CD-41A0-336D-FAC2-27125DAA142E}" dt="2023-01-10T06:26:42.486" v="116" actId="1076"/>
          <ac:spMkLst>
            <pc:docMk/>
            <pc:sldMk cId="3404010519" sldId="308"/>
            <ac:spMk id="4" creationId="{20C2D6D4-F677-1B79-B16C-CE0289364FBC}"/>
          </ac:spMkLst>
        </pc:spChg>
        <pc:spChg chg="add mod">
          <ac:chgData name="Shashank Shekhar" userId="S::shashank@edunetfoundation.org::0008d1ff-90e7-469a-9966-0dcad996503d" providerId="AD" clId="Web-{BF8915CD-41A0-336D-FAC2-27125DAA142E}" dt="2023-01-10T06:27:07.987" v="123" actId="1076"/>
          <ac:spMkLst>
            <pc:docMk/>
            <pc:sldMk cId="3404010519" sldId="308"/>
            <ac:spMk id="6" creationId="{D41F71E2-B447-07C4-9BFC-DF08F8D0CECA}"/>
          </ac:spMkLst>
        </pc:spChg>
        <pc:picChg chg="add mod">
          <ac:chgData name="Shashank Shekhar" userId="S::shashank@edunetfoundation.org::0008d1ff-90e7-469a-9966-0dcad996503d" providerId="AD" clId="Web-{BF8915CD-41A0-336D-FAC2-27125DAA142E}" dt="2023-01-10T06:26:52.346" v="120" actId="1076"/>
          <ac:picMkLst>
            <pc:docMk/>
            <pc:sldMk cId="3404010519" sldId="308"/>
            <ac:picMk id="5" creationId="{5DE9CF49-316E-1526-50A8-2F6F4C66D801}"/>
          </ac:picMkLst>
        </pc:picChg>
      </pc:sldChg>
      <pc:sldChg chg="addSp modSp add replId">
        <pc:chgData name="Shashank Shekhar" userId="S::shashank@edunetfoundation.org::0008d1ff-90e7-469a-9966-0dcad996503d" providerId="AD" clId="Web-{BF8915CD-41A0-336D-FAC2-27125DAA142E}" dt="2023-01-10T06:37:08.539" v="269" actId="1076"/>
        <pc:sldMkLst>
          <pc:docMk/>
          <pc:sldMk cId="3162875144" sldId="309"/>
        </pc:sldMkLst>
        <pc:spChg chg="add mod">
          <ac:chgData name="Shashank Shekhar" userId="S::shashank@edunetfoundation.org::0008d1ff-90e7-469a-9966-0dcad996503d" providerId="AD" clId="Web-{BF8915CD-41A0-336D-FAC2-27125DAA142E}" dt="2023-01-10T06:37:07.226" v="268" actId="14100"/>
          <ac:spMkLst>
            <pc:docMk/>
            <pc:sldMk cId="3162875144" sldId="309"/>
            <ac:spMk id="2" creationId="{76A144EA-94C6-4A34-B812-999E2B89ABA2}"/>
          </ac:spMkLst>
        </pc:spChg>
        <pc:picChg chg="add mod">
          <ac:chgData name="Shashank Shekhar" userId="S::shashank@edunetfoundation.org::0008d1ff-90e7-469a-9966-0dcad996503d" providerId="AD" clId="Web-{BF8915CD-41A0-336D-FAC2-27125DAA142E}" dt="2023-01-10T06:37:08.539" v="269" actId="1076"/>
          <ac:picMkLst>
            <pc:docMk/>
            <pc:sldMk cId="3162875144" sldId="309"/>
            <ac:picMk id="3" creationId="{0E0A056F-8E23-3D9F-C22B-42D7133B51D6}"/>
          </ac:picMkLst>
        </pc:picChg>
      </pc:sldChg>
      <pc:sldChg chg="addSp modSp add replId">
        <pc:chgData name="Shashank Shekhar" userId="S::shashank@edunetfoundation.org::0008d1ff-90e7-469a-9966-0dcad996503d" providerId="AD" clId="Web-{BF8915CD-41A0-336D-FAC2-27125DAA142E}" dt="2023-01-10T06:36:28.240" v="248" actId="1076"/>
        <pc:sldMkLst>
          <pc:docMk/>
          <pc:sldMk cId="3974611785" sldId="310"/>
        </pc:sldMkLst>
        <pc:spChg chg="add mod">
          <ac:chgData name="Shashank Shekhar" userId="S::shashank@edunetfoundation.org::0008d1ff-90e7-469a-9966-0dcad996503d" providerId="AD" clId="Web-{BF8915CD-41A0-336D-FAC2-27125DAA142E}" dt="2023-01-10T06:36:23.365" v="245" actId="14100"/>
          <ac:spMkLst>
            <pc:docMk/>
            <pc:sldMk cId="3974611785" sldId="310"/>
            <ac:spMk id="2" creationId="{B612727F-C4AE-2729-8D46-50920AB1D312}"/>
          </ac:spMkLst>
        </pc:spChg>
        <pc:picChg chg="add mod">
          <ac:chgData name="Shashank Shekhar" userId="S::shashank@edunetfoundation.org::0008d1ff-90e7-469a-9966-0dcad996503d" providerId="AD" clId="Web-{BF8915CD-41A0-336D-FAC2-27125DAA142E}" dt="2023-01-10T06:36:28.240" v="248" actId="1076"/>
          <ac:picMkLst>
            <pc:docMk/>
            <pc:sldMk cId="3974611785" sldId="310"/>
            <ac:picMk id="3" creationId="{E1AE08EB-A2A1-4B94-4F85-F60019415966}"/>
          </ac:picMkLst>
        </pc:picChg>
      </pc:sldChg>
      <pc:sldChg chg="addSp modSp add replId">
        <pc:chgData name="Shashank Shekhar" userId="S::shashank@edunetfoundation.org::0008d1ff-90e7-469a-9966-0dcad996503d" providerId="AD" clId="Web-{BF8915CD-41A0-336D-FAC2-27125DAA142E}" dt="2023-01-10T06:31:32.340" v="210" actId="1076"/>
        <pc:sldMkLst>
          <pc:docMk/>
          <pc:sldMk cId="3684533699" sldId="311"/>
        </pc:sldMkLst>
        <pc:spChg chg="add mod">
          <ac:chgData name="Shashank Shekhar" userId="S::shashank@edunetfoundation.org::0008d1ff-90e7-469a-9966-0dcad996503d" providerId="AD" clId="Web-{BF8915CD-41A0-336D-FAC2-27125DAA142E}" dt="2023-01-10T06:31:22.120" v="205" actId="20577"/>
          <ac:spMkLst>
            <pc:docMk/>
            <pc:sldMk cId="3684533699" sldId="311"/>
            <ac:spMk id="2" creationId="{E180DFFF-D639-C3D1-0F03-874D4B90F806}"/>
          </ac:spMkLst>
        </pc:spChg>
        <pc:picChg chg="add mod">
          <ac:chgData name="Shashank Shekhar" userId="S::shashank@edunetfoundation.org::0008d1ff-90e7-469a-9966-0dcad996503d" providerId="AD" clId="Web-{BF8915CD-41A0-336D-FAC2-27125DAA142E}" dt="2023-01-10T06:31:32.340" v="210" actId="1076"/>
          <ac:picMkLst>
            <pc:docMk/>
            <pc:sldMk cId="3684533699" sldId="311"/>
            <ac:picMk id="3" creationId="{1927DD68-E8C1-C9E7-9684-0C361FEF3037}"/>
          </ac:picMkLst>
        </pc:picChg>
      </pc:sldChg>
      <pc:sldChg chg="addSp modSp add replId">
        <pc:chgData name="Shashank Shekhar" userId="S::shashank@edunetfoundation.org::0008d1ff-90e7-469a-9966-0dcad996503d" providerId="AD" clId="Web-{BF8915CD-41A0-336D-FAC2-27125DAA142E}" dt="2023-01-10T06:30:40.619" v="183" actId="1076"/>
        <pc:sldMkLst>
          <pc:docMk/>
          <pc:sldMk cId="3918671425" sldId="312"/>
        </pc:sldMkLst>
        <pc:spChg chg="add mod">
          <ac:chgData name="Shashank Shekhar" userId="S::shashank@edunetfoundation.org::0008d1ff-90e7-469a-9966-0dcad996503d" providerId="AD" clId="Web-{BF8915CD-41A0-336D-FAC2-27125DAA142E}" dt="2023-01-10T06:30:40.619" v="183" actId="1076"/>
          <ac:spMkLst>
            <pc:docMk/>
            <pc:sldMk cId="3918671425" sldId="312"/>
            <ac:spMk id="2" creationId="{B4E7C54F-59F6-305D-833E-628B82879D8B}"/>
          </ac:spMkLst>
        </pc:spChg>
        <pc:picChg chg="add mod">
          <ac:chgData name="Shashank Shekhar" userId="S::shashank@edunetfoundation.org::0008d1ff-90e7-469a-9966-0dcad996503d" providerId="AD" clId="Web-{BF8915CD-41A0-336D-FAC2-27125DAA142E}" dt="2023-01-10T06:30:33.416" v="181" actId="14100"/>
          <ac:picMkLst>
            <pc:docMk/>
            <pc:sldMk cId="3918671425" sldId="312"/>
            <ac:picMk id="3" creationId="{7E0E1139-47D1-E0B6-25B2-577AB0796ECA}"/>
          </ac:picMkLst>
        </pc:picChg>
        <pc:picChg chg="add mod">
          <ac:chgData name="Shashank Shekhar" userId="S::shashank@edunetfoundation.org::0008d1ff-90e7-469a-9966-0dcad996503d" providerId="AD" clId="Web-{BF8915CD-41A0-336D-FAC2-27125DAA142E}" dt="2023-01-10T06:30:35.384" v="182" actId="1076"/>
          <ac:picMkLst>
            <pc:docMk/>
            <pc:sldMk cId="3918671425" sldId="312"/>
            <ac:picMk id="4" creationId="{538A0DAE-E2B1-3928-9535-B4CC7A22C481}"/>
          </ac:picMkLst>
        </pc:picChg>
      </pc:sldChg>
      <pc:sldChg chg="add del replId">
        <pc:chgData name="Shashank Shekhar" userId="S::shashank@edunetfoundation.org::0008d1ff-90e7-469a-9966-0dcad996503d" providerId="AD" clId="Web-{BF8915CD-41A0-336D-FAC2-27125DAA142E}" dt="2023-01-10T06:43:59.319" v="408"/>
        <pc:sldMkLst>
          <pc:docMk/>
          <pc:sldMk cId="2659502700" sldId="313"/>
        </pc:sldMkLst>
      </pc:sldChg>
      <pc:sldChg chg="add del replId">
        <pc:chgData name="Shashank Shekhar" userId="S::shashank@edunetfoundation.org::0008d1ff-90e7-469a-9966-0dcad996503d" providerId="AD" clId="Web-{BF8915CD-41A0-336D-FAC2-27125DAA142E}" dt="2023-01-10T06:43:59.319" v="409"/>
        <pc:sldMkLst>
          <pc:docMk/>
          <pc:sldMk cId="3750875697" sldId="314"/>
        </pc:sldMkLst>
      </pc:sldChg>
      <pc:sldChg chg="add del replId">
        <pc:chgData name="Shashank Shekhar" userId="S::shashank@edunetfoundation.org::0008d1ff-90e7-469a-9966-0dcad996503d" providerId="AD" clId="Web-{BF8915CD-41A0-336D-FAC2-27125DAA142E}" dt="2023-01-10T06:43:59.319" v="410"/>
        <pc:sldMkLst>
          <pc:docMk/>
          <pc:sldMk cId="2632945043" sldId="315"/>
        </pc:sldMkLst>
      </pc:sldChg>
      <pc:sldChg chg="add del replId">
        <pc:chgData name="Shashank Shekhar" userId="S::shashank@edunetfoundation.org::0008d1ff-90e7-469a-9966-0dcad996503d" providerId="AD" clId="Web-{BF8915CD-41A0-336D-FAC2-27125DAA142E}" dt="2023-01-10T06:43:59.319" v="411"/>
        <pc:sldMkLst>
          <pc:docMk/>
          <pc:sldMk cId="3396131755" sldId="316"/>
        </pc:sldMkLst>
      </pc:sldChg>
      <pc:sldChg chg="addSp modSp add replId">
        <pc:chgData name="Shashank Shekhar" userId="S::shashank@edunetfoundation.org::0008d1ff-90e7-469a-9966-0dcad996503d" providerId="AD" clId="Web-{BF8915CD-41A0-336D-FAC2-27125DAA142E}" dt="2023-01-10T06:43:48.646" v="391" actId="14100"/>
        <pc:sldMkLst>
          <pc:docMk/>
          <pc:sldMk cId="3841599369" sldId="317"/>
        </pc:sldMkLst>
        <pc:spChg chg="add mod">
          <ac:chgData name="Shashank Shekhar" userId="S::shashank@edunetfoundation.org::0008d1ff-90e7-469a-9966-0dcad996503d" providerId="AD" clId="Web-{BF8915CD-41A0-336D-FAC2-27125DAA142E}" dt="2023-01-10T06:43:48.646" v="391" actId="14100"/>
          <ac:spMkLst>
            <pc:docMk/>
            <pc:sldMk cId="3841599369" sldId="317"/>
            <ac:spMk id="2" creationId="{BA6E1942-984A-BAC4-8E51-E36E2562B473}"/>
          </ac:spMkLst>
        </pc:spChg>
      </pc:sldChg>
      <pc:sldChg chg="addSp modSp add replId">
        <pc:chgData name="Shashank Shekhar" userId="S::shashank@edunetfoundation.org::0008d1ff-90e7-469a-9966-0dcad996503d" providerId="AD" clId="Web-{BF8915CD-41A0-336D-FAC2-27125DAA142E}" dt="2023-01-10T06:41:19.782" v="345" actId="14100"/>
        <pc:sldMkLst>
          <pc:docMk/>
          <pc:sldMk cId="1491071566" sldId="318"/>
        </pc:sldMkLst>
        <pc:spChg chg="add mod">
          <ac:chgData name="Shashank Shekhar" userId="S::shashank@edunetfoundation.org::0008d1ff-90e7-469a-9966-0dcad996503d" providerId="AD" clId="Web-{BF8915CD-41A0-336D-FAC2-27125DAA142E}" dt="2023-01-10T06:41:11.219" v="340" actId="20577"/>
          <ac:spMkLst>
            <pc:docMk/>
            <pc:sldMk cId="1491071566" sldId="318"/>
            <ac:spMk id="2" creationId="{564B6A0E-8686-BABA-F179-6A3622518223}"/>
          </ac:spMkLst>
        </pc:spChg>
        <pc:picChg chg="add mod">
          <ac:chgData name="Shashank Shekhar" userId="S::shashank@edunetfoundation.org::0008d1ff-90e7-469a-9966-0dcad996503d" providerId="AD" clId="Web-{BF8915CD-41A0-336D-FAC2-27125DAA142E}" dt="2023-01-10T06:41:17.047" v="343" actId="1076"/>
          <ac:picMkLst>
            <pc:docMk/>
            <pc:sldMk cId="1491071566" sldId="318"/>
            <ac:picMk id="3" creationId="{EC74D42A-3EE8-0C1F-734D-D0BE99813172}"/>
          </ac:picMkLst>
        </pc:picChg>
        <pc:picChg chg="add mod">
          <ac:chgData name="Shashank Shekhar" userId="S::shashank@edunetfoundation.org::0008d1ff-90e7-469a-9966-0dcad996503d" providerId="AD" clId="Web-{BF8915CD-41A0-336D-FAC2-27125DAA142E}" dt="2023-01-10T06:41:19.782" v="345" actId="14100"/>
          <ac:picMkLst>
            <pc:docMk/>
            <pc:sldMk cId="1491071566" sldId="318"/>
            <ac:picMk id="4" creationId="{63C99D4D-C0AD-4FD3-B91D-4D306241926B}"/>
          </ac:picMkLst>
        </pc:picChg>
      </pc:sldChg>
      <pc:sldChg chg="addSp modSp add replId">
        <pc:chgData name="Shashank Shekhar" userId="S::shashank@edunetfoundation.org::0008d1ff-90e7-469a-9966-0dcad996503d" providerId="AD" clId="Web-{BF8915CD-41A0-336D-FAC2-27125DAA142E}" dt="2023-01-10T06:40:07.529" v="315" actId="1076"/>
        <pc:sldMkLst>
          <pc:docMk/>
          <pc:sldMk cId="1973439100" sldId="319"/>
        </pc:sldMkLst>
        <pc:spChg chg="add mod">
          <ac:chgData name="Shashank Shekhar" userId="S::shashank@edunetfoundation.org::0008d1ff-90e7-469a-9966-0dcad996503d" providerId="AD" clId="Web-{BF8915CD-41A0-336D-FAC2-27125DAA142E}" dt="2023-01-10T06:40:02.404" v="311" actId="20577"/>
          <ac:spMkLst>
            <pc:docMk/>
            <pc:sldMk cId="1973439100" sldId="319"/>
            <ac:spMk id="2" creationId="{F323DD3C-F436-5766-8FF0-26553659669B}"/>
          </ac:spMkLst>
        </pc:spChg>
        <pc:picChg chg="add mod">
          <ac:chgData name="Shashank Shekhar" userId="S::shashank@edunetfoundation.org::0008d1ff-90e7-469a-9966-0dcad996503d" providerId="AD" clId="Web-{BF8915CD-41A0-336D-FAC2-27125DAA142E}" dt="2023-01-10T06:40:07.529" v="315" actId="1076"/>
          <ac:picMkLst>
            <pc:docMk/>
            <pc:sldMk cId="1973439100" sldId="319"/>
            <ac:picMk id="3" creationId="{D8E9FD8A-230E-3722-5FF2-167E7462260C}"/>
          </ac:picMkLst>
        </pc:picChg>
      </pc:sldChg>
      <pc:sldChg chg="addSp modSp add replId">
        <pc:chgData name="Shashank Shekhar" userId="S::shashank@edunetfoundation.org::0008d1ff-90e7-469a-9966-0dcad996503d" providerId="AD" clId="Web-{BF8915CD-41A0-336D-FAC2-27125DAA142E}" dt="2023-01-10T06:42:44.003" v="379" actId="1076"/>
        <pc:sldMkLst>
          <pc:docMk/>
          <pc:sldMk cId="1803703722" sldId="320"/>
        </pc:sldMkLst>
        <pc:spChg chg="add mod">
          <ac:chgData name="Shashank Shekhar" userId="S::shashank@edunetfoundation.org::0008d1ff-90e7-469a-9966-0dcad996503d" providerId="AD" clId="Web-{BF8915CD-41A0-336D-FAC2-27125DAA142E}" dt="2023-01-10T06:42:44.003" v="379" actId="1076"/>
          <ac:spMkLst>
            <pc:docMk/>
            <pc:sldMk cId="1803703722" sldId="320"/>
            <ac:spMk id="2" creationId="{F2313814-C850-A96A-D9EF-47DA5C74E561}"/>
          </ac:spMkLst>
        </pc:spChg>
      </pc:sldChg>
      <pc:sldChg chg="add del replId">
        <pc:chgData name="Shashank Shekhar" userId="S::shashank@edunetfoundation.org::0008d1ff-90e7-469a-9966-0dcad996503d" providerId="AD" clId="Web-{BF8915CD-41A0-336D-FAC2-27125DAA142E}" dt="2023-01-10T06:43:59.303" v="392"/>
        <pc:sldMkLst>
          <pc:docMk/>
          <pc:sldMk cId="2626409552" sldId="321"/>
        </pc:sldMkLst>
      </pc:sldChg>
      <pc:sldChg chg="add del replId">
        <pc:chgData name="Shashank Shekhar" userId="S::shashank@edunetfoundation.org::0008d1ff-90e7-469a-9966-0dcad996503d" providerId="AD" clId="Web-{BF8915CD-41A0-336D-FAC2-27125DAA142E}" dt="2023-01-10T06:43:59.303" v="393"/>
        <pc:sldMkLst>
          <pc:docMk/>
          <pc:sldMk cId="3722880047" sldId="322"/>
        </pc:sldMkLst>
      </pc:sldChg>
      <pc:sldChg chg="add del replId">
        <pc:chgData name="Shashank Shekhar" userId="S::shashank@edunetfoundation.org::0008d1ff-90e7-469a-9966-0dcad996503d" providerId="AD" clId="Web-{BF8915CD-41A0-336D-FAC2-27125DAA142E}" dt="2023-01-10T06:43:59.303" v="394"/>
        <pc:sldMkLst>
          <pc:docMk/>
          <pc:sldMk cId="2579300073" sldId="323"/>
        </pc:sldMkLst>
      </pc:sldChg>
      <pc:sldChg chg="add del replId">
        <pc:chgData name="Shashank Shekhar" userId="S::shashank@edunetfoundation.org::0008d1ff-90e7-469a-9966-0dcad996503d" providerId="AD" clId="Web-{BF8915CD-41A0-336D-FAC2-27125DAA142E}" dt="2023-01-10T06:43:59.303" v="395"/>
        <pc:sldMkLst>
          <pc:docMk/>
          <pc:sldMk cId="990602505" sldId="324"/>
        </pc:sldMkLst>
      </pc:sldChg>
      <pc:sldChg chg="add del replId">
        <pc:chgData name="Shashank Shekhar" userId="S::shashank@edunetfoundation.org::0008d1ff-90e7-469a-9966-0dcad996503d" providerId="AD" clId="Web-{BF8915CD-41A0-336D-FAC2-27125DAA142E}" dt="2023-01-10T06:43:59.303" v="396"/>
        <pc:sldMkLst>
          <pc:docMk/>
          <pc:sldMk cId="2131950427" sldId="325"/>
        </pc:sldMkLst>
      </pc:sldChg>
      <pc:sldChg chg="add del replId">
        <pc:chgData name="Shashank Shekhar" userId="S::shashank@edunetfoundation.org::0008d1ff-90e7-469a-9966-0dcad996503d" providerId="AD" clId="Web-{BF8915CD-41A0-336D-FAC2-27125DAA142E}" dt="2023-01-10T06:43:59.303" v="397"/>
        <pc:sldMkLst>
          <pc:docMk/>
          <pc:sldMk cId="3385183813" sldId="326"/>
        </pc:sldMkLst>
      </pc:sldChg>
      <pc:sldChg chg="add del replId">
        <pc:chgData name="Shashank Shekhar" userId="S::shashank@edunetfoundation.org::0008d1ff-90e7-469a-9966-0dcad996503d" providerId="AD" clId="Web-{BF8915CD-41A0-336D-FAC2-27125DAA142E}" dt="2023-01-10T06:43:59.303" v="398"/>
        <pc:sldMkLst>
          <pc:docMk/>
          <pc:sldMk cId="186139710" sldId="327"/>
        </pc:sldMkLst>
      </pc:sldChg>
      <pc:sldChg chg="add del replId">
        <pc:chgData name="Shashank Shekhar" userId="S::shashank@edunetfoundation.org::0008d1ff-90e7-469a-9966-0dcad996503d" providerId="AD" clId="Web-{BF8915CD-41A0-336D-FAC2-27125DAA142E}" dt="2023-01-10T06:43:59.303" v="399"/>
        <pc:sldMkLst>
          <pc:docMk/>
          <pc:sldMk cId="263377586" sldId="328"/>
        </pc:sldMkLst>
      </pc:sldChg>
      <pc:sldChg chg="add del replId">
        <pc:chgData name="Shashank Shekhar" userId="S::shashank@edunetfoundation.org::0008d1ff-90e7-469a-9966-0dcad996503d" providerId="AD" clId="Web-{BF8915CD-41A0-336D-FAC2-27125DAA142E}" dt="2023-01-10T06:43:59.303" v="400"/>
        <pc:sldMkLst>
          <pc:docMk/>
          <pc:sldMk cId="2184944727" sldId="329"/>
        </pc:sldMkLst>
      </pc:sldChg>
      <pc:sldChg chg="add del replId">
        <pc:chgData name="Shashank Shekhar" userId="S::shashank@edunetfoundation.org::0008d1ff-90e7-469a-9966-0dcad996503d" providerId="AD" clId="Web-{BF8915CD-41A0-336D-FAC2-27125DAA142E}" dt="2023-01-10T06:43:59.303" v="401"/>
        <pc:sldMkLst>
          <pc:docMk/>
          <pc:sldMk cId="3817078325" sldId="330"/>
        </pc:sldMkLst>
      </pc:sldChg>
      <pc:sldChg chg="add del replId">
        <pc:chgData name="Shashank Shekhar" userId="S::shashank@edunetfoundation.org::0008d1ff-90e7-469a-9966-0dcad996503d" providerId="AD" clId="Web-{BF8915CD-41A0-336D-FAC2-27125DAA142E}" dt="2023-01-10T06:43:59.303" v="402"/>
        <pc:sldMkLst>
          <pc:docMk/>
          <pc:sldMk cId="3777179121" sldId="331"/>
        </pc:sldMkLst>
      </pc:sldChg>
      <pc:sldChg chg="add del replId">
        <pc:chgData name="Shashank Shekhar" userId="S::shashank@edunetfoundation.org::0008d1ff-90e7-469a-9966-0dcad996503d" providerId="AD" clId="Web-{BF8915CD-41A0-336D-FAC2-27125DAA142E}" dt="2023-01-10T06:43:59.303" v="403"/>
        <pc:sldMkLst>
          <pc:docMk/>
          <pc:sldMk cId="4129535890" sldId="332"/>
        </pc:sldMkLst>
      </pc:sldChg>
      <pc:sldChg chg="add del replId">
        <pc:chgData name="Shashank Shekhar" userId="S::shashank@edunetfoundation.org::0008d1ff-90e7-469a-9966-0dcad996503d" providerId="AD" clId="Web-{BF8915CD-41A0-336D-FAC2-27125DAA142E}" dt="2023-01-10T06:43:59.303" v="404"/>
        <pc:sldMkLst>
          <pc:docMk/>
          <pc:sldMk cId="751383519" sldId="333"/>
        </pc:sldMkLst>
      </pc:sldChg>
      <pc:sldChg chg="add del replId">
        <pc:chgData name="Shashank Shekhar" userId="S::shashank@edunetfoundation.org::0008d1ff-90e7-469a-9966-0dcad996503d" providerId="AD" clId="Web-{BF8915CD-41A0-336D-FAC2-27125DAA142E}" dt="2023-01-10T06:43:59.319" v="405"/>
        <pc:sldMkLst>
          <pc:docMk/>
          <pc:sldMk cId="1104930302" sldId="334"/>
        </pc:sldMkLst>
      </pc:sldChg>
      <pc:sldChg chg="add del replId">
        <pc:chgData name="Shashank Shekhar" userId="S::shashank@edunetfoundation.org::0008d1ff-90e7-469a-9966-0dcad996503d" providerId="AD" clId="Web-{BF8915CD-41A0-336D-FAC2-27125DAA142E}" dt="2023-01-10T06:43:59.319" v="406"/>
        <pc:sldMkLst>
          <pc:docMk/>
          <pc:sldMk cId="3007881424" sldId="335"/>
        </pc:sldMkLst>
      </pc:sldChg>
      <pc:sldChg chg="add del replId">
        <pc:chgData name="Shashank Shekhar" userId="S::shashank@edunetfoundation.org::0008d1ff-90e7-469a-9966-0dcad996503d" providerId="AD" clId="Web-{BF8915CD-41A0-336D-FAC2-27125DAA142E}" dt="2023-01-10T06:43:59.319" v="407"/>
        <pc:sldMkLst>
          <pc:docMk/>
          <pc:sldMk cId="1444402675" sldId="336"/>
        </pc:sldMkLst>
      </pc:sldChg>
    </pc:docChg>
  </pc:docChgLst>
  <pc:docChgLst>
    <pc:chgData name="Shashank Shekhar" userId="S::shashank@edunetfoundation.org::0008d1ff-90e7-469a-9966-0dcad996503d" providerId="AD" clId="Web-{29CCC650-C2DB-07F7-BA20-4BE6385C2672}"/>
    <pc:docChg chg="modSld">
      <pc:chgData name="Shashank Shekhar" userId="S::shashank@edunetfoundation.org::0008d1ff-90e7-469a-9966-0dcad996503d" providerId="AD" clId="Web-{29CCC650-C2DB-07F7-BA20-4BE6385C2672}" dt="2022-05-23T05:47:20.324" v="1" actId="1076"/>
      <pc:docMkLst>
        <pc:docMk/>
      </pc:docMkLst>
      <pc:sldChg chg="modSp">
        <pc:chgData name="Shashank Shekhar" userId="S::shashank@edunetfoundation.org::0008d1ff-90e7-469a-9966-0dcad996503d" providerId="AD" clId="Web-{29CCC650-C2DB-07F7-BA20-4BE6385C2672}" dt="2022-05-23T05:47:20.324" v="1" actId="1076"/>
        <pc:sldMkLst>
          <pc:docMk/>
          <pc:sldMk cId="3454239255" sldId="289"/>
        </pc:sldMkLst>
        <pc:spChg chg="mod">
          <ac:chgData name="Shashank Shekhar" userId="S::shashank@edunetfoundation.org::0008d1ff-90e7-469a-9966-0dcad996503d" providerId="AD" clId="Web-{29CCC650-C2DB-07F7-BA20-4BE6385C2672}" dt="2022-05-23T05:47:20.324" v="1" actId="1076"/>
          <ac:spMkLst>
            <pc:docMk/>
            <pc:sldMk cId="3454239255" sldId="289"/>
            <ac:spMk id="2" creationId="{53CB2BB3-CA6C-5E96-E403-E5606E526447}"/>
          </ac:spMkLst>
        </pc:spChg>
      </pc:sldChg>
      <pc:sldChg chg="delSp">
        <pc:chgData name="Shashank Shekhar" userId="S::shashank@edunetfoundation.org::0008d1ff-90e7-469a-9966-0dcad996503d" providerId="AD" clId="Web-{29CCC650-C2DB-07F7-BA20-4BE6385C2672}" dt="2022-05-23T05:46:37.354" v="0"/>
        <pc:sldMkLst>
          <pc:docMk/>
          <pc:sldMk cId="785673249" sldId="305"/>
        </pc:sldMkLst>
        <pc:spChg chg="del">
          <ac:chgData name="Shashank Shekhar" userId="S::shashank@edunetfoundation.org::0008d1ff-90e7-469a-9966-0dcad996503d" providerId="AD" clId="Web-{29CCC650-C2DB-07F7-BA20-4BE6385C2672}" dt="2022-05-23T05:46:37.354" v="0"/>
          <ac:spMkLst>
            <pc:docMk/>
            <pc:sldMk cId="785673249" sldId="305"/>
            <ac:spMk id="3" creationId="{4EFF47C9-7475-F252-5B8E-6832726EB004}"/>
          </ac:spMkLst>
        </pc:spChg>
      </pc:sldChg>
    </pc:docChg>
  </pc:docChgLst>
  <pc:docChgLst>
    <pc:chgData name="Shashank Shekhar" userId="S::shashank@edunetfoundation.org::0008d1ff-90e7-469a-9966-0dcad996503d" providerId="AD" clId="Web-{E703E92A-F5A7-B3D9-0EB7-8291BE8801A8}"/>
    <pc:docChg chg="modSld">
      <pc:chgData name="Shashank Shekhar" userId="S::shashank@edunetfoundation.org::0008d1ff-90e7-469a-9966-0dcad996503d" providerId="AD" clId="Web-{E703E92A-F5A7-B3D9-0EB7-8291BE8801A8}" dt="2022-07-07T01:35:08.747" v="0" actId="1076"/>
      <pc:docMkLst>
        <pc:docMk/>
      </pc:docMkLst>
      <pc:sldChg chg="modSp">
        <pc:chgData name="Shashank Shekhar" userId="S::shashank@edunetfoundation.org::0008d1ff-90e7-469a-9966-0dcad996503d" providerId="AD" clId="Web-{E703E92A-F5A7-B3D9-0EB7-8291BE8801A8}" dt="2022-07-07T01:35:08.747" v="0" actId="1076"/>
        <pc:sldMkLst>
          <pc:docMk/>
          <pc:sldMk cId="1464327425" sldId="257"/>
        </pc:sldMkLst>
        <pc:spChg chg="mod">
          <ac:chgData name="Shashank Shekhar" userId="S::shashank@edunetfoundation.org::0008d1ff-90e7-469a-9966-0dcad996503d" providerId="AD" clId="Web-{E703E92A-F5A7-B3D9-0EB7-8291BE8801A8}" dt="2022-07-07T01:35:08.747" v="0" actId="1076"/>
          <ac:spMkLst>
            <pc:docMk/>
            <pc:sldMk cId="1464327425" sldId="257"/>
            <ac:spMk id="5" creationId="{741FDA16-5F26-D116-FC2E-05C7CC8E5F23}"/>
          </ac:spMkLst>
        </pc:spChg>
      </pc:sldChg>
    </pc:docChg>
  </pc:docChgLst>
  <pc:docChgLst>
    <pc:chgData name="Shashank Shekhar" userId="S::shashank@edunetfoundation.org::0008d1ff-90e7-469a-9966-0dcad996503d" providerId="AD" clId="Web-{AC307C50-9636-12D5-2BA4-29F085C2CD7C}"/>
    <pc:docChg chg="modSld">
      <pc:chgData name="Shashank Shekhar" userId="S::shashank@edunetfoundation.org::0008d1ff-90e7-469a-9966-0dcad996503d" providerId="AD" clId="Web-{AC307C50-9636-12D5-2BA4-29F085C2CD7C}" dt="2023-01-13T11:21:02.705" v="0" actId="1076"/>
      <pc:docMkLst>
        <pc:docMk/>
      </pc:docMkLst>
      <pc:sldChg chg="modSp">
        <pc:chgData name="Shashank Shekhar" userId="S::shashank@edunetfoundation.org::0008d1ff-90e7-469a-9966-0dcad996503d" providerId="AD" clId="Web-{AC307C50-9636-12D5-2BA4-29F085C2CD7C}" dt="2023-01-13T11:21:02.705" v="0" actId="1076"/>
        <pc:sldMkLst>
          <pc:docMk/>
          <pc:sldMk cId="345998958" sldId="315"/>
        </pc:sldMkLst>
        <pc:graphicFrameChg chg="mod">
          <ac:chgData name="Shashank Shekhar" userId="S::shashank@edunetfoundation.org::0008d1ff-90e7-469a-9966-0dcad996503d" providerId="AD" clId="Web-{AC307C50-9636-12D5-2BA4-29F085C2CD7C}" dt="2023-01-13T11:21:02.705" v="0" actId="1076"/>
          <ac:graphicFrameMkLst>
            <pc:docMk/>
            <pc:sldMk cId="345998958" sldId="315"/>
            <ac:graphicFrameMk id="147" creationId="{49EB8691-412E-718E-1594-A2D182BAF265}"/>
          </ac:graphicFrameMkLst>
        </pc:graphicFrameChg>
      </pc:sldChg>
    </pc:docChg>
  </pc:docChgLst>
  <pc:docChgLst>
    <pc:chgData name="Shashank Shekhar" userId="S::shashank@edunetfoundation.org::0008d1ff-90e7-469a-9966-0dcad996503d" providerId="AD" clId="Web-{1B210C55-C47F-2908-5B1C-801FD92E0023}"/>
    <pc:docChg chg="addSld delSld modSld">
      <pc:chgData name="Shashank Shekhar" userId="S::shashank@edunetfoundation.org::0008d1ff-90e7-469a-9966-0dcad996503d" providerId="AD" clId="Web-{1B210C55-C47F-2908-5B1C-801FD92E0023}" dt="2023-01-12T07:40:10.453" v="27"/>
      <pc:docMkLst>
        <pc:docMk/>
      </pc:docMkLst>
      <pc:sldChg chg="delSp">
        <pc:chgData name="Shashank Shekhar" userId="S::shashank@edunetfoundation.org::0008d1ff-90e7-469a-9966-0dcad996503d" providerId="AD" clId="Web-{1B210C55-C47F-2908-5B1C-801FD92E0023}" dt="2023-01-12T07:39:54.765" v="12"/>
        <pc:sldMkLst>
          <pc:docMk/>
          <pc:sldMk cId="785673249" sldId="305"/>
        </pc:sldMkLst>
        <pc:spChg chg="del">
          <ac:chgData name="Shashank Shekhar" userId="S::shashank@edunetfoundation.org::0008d1ff-90e7-469a-9966-0dcad996503d" providerId="AD" clId="Web-{1B210C55-C47F-2908-5B1C-801FD92E0023}" dt="2023-01-12T07:39:54.249" v="11"/>
          <ac:spMkLst>
            <pc:docMk/>
            <pc:sldMk cId="785673249" sldId="305"/>
            <ac:spMk id="3" creationId="{67F36C4A-B938-3DC0-2608-33CE19EF88BD}"/>
          </ac:spMkLst>
        </pc:spChg>
        <pc:picChg chg="del">
          <ac:chgData name="Shashank Shekhar" userId="S::shashank@edunetfoundation.org::0008d1ff-90e7-469a-9966-0dcad996503d" providerId="AD" clId="Web-{1B210C55-C47F-2908-5B1C-801FD92E0023}" dt="2023-01-12T07:39:54.765" v="12"/>
          <ac:picMkLst>
            <pc:docMk/>
            <pc:sldMk cId="785673249" sldId="305"/>
            <ac:picMk id="2" creationId="{AA56E1B7-8235-E50C-7380-D5087E11ABD8}"/>
          </ac:picMkLst>
        </pc:picChg>
      </pc:sldChg>
      <pc:sldChg chg="add replId">
        <pc:chgData name="Shashank Shekhar" userId="S::shashank@edunetfoundation.org::0008d1ff-90e7-469a-9966-0dcad996503d" providerId="AD" clId="Web-{1B210C55-C47F-2908-5B1C-801FD92E0023}" dt="2023-01-12T07:39:59.077" v="13"/>
        <pc:sldMkLst>
          <pc:docMk/>
          <pc:sldMk cId="121417752" sldId="306"/>
        </pc:sldMkLst>
      </pc:sldChg>
      <pc:sldChg chg="del">
        <pc:chgData name="Shashank Shekhar" userId="S::shashank@edunetfoundation.org::0008d1ff-90e7-469a-9966-0dcad996503d" providerId="AD" clId="Web-{1B210C55-C47F-2908-5B1C-801FD92E0023}" dt="2023-01-12T07:39:48.530" v="10"/>
        <pc:sldMkLst>
          <pc:docMk/>
          <pc:sldMk cId="4119359226" sldId="306"/>
        </pc:sldMkLst>
      </pc:sldChg>
      <pc:sldChg chg="add replId">
        <pc:chgData name="Shashank Shekhar" userId="S::shashank@edunetfoundation.org::0008d1ff-90e7-469a-9966-0dcad996503d" providerId="AD" clId="Web-{1B210C55-C47F-2908-5B1C-801FD92E0023}" dt="2023-01-12T07:40:02.484" v="14"/>
        <pc:sldMkLst>
          <pc:docMk/>
          <pc:sldMk cId="1966911582" sldId="307"/>
        </pc:sldMkLst>
      </pc:sldChg>
      <pc:sldChg chg="del">
        <pc:chgData name="Shashank Shekhar" userId="S::shashank@edunetfoundation.org::0008d1ff-90e7-469a-9966-0dcad996503d" providerId="AD" clId="Web-{1B210C55-C47F-2908-5B1C-801FD92E0023}" dt="2023-01-12T07:39:48.530" v="8"/>
        <pc:sldMkLst>
          <pc:docMk/>
          <pc:sldMk cId="3772655040" sldId="307"/>
        </pc:sldMkLst>
      </pc:sldChg>
      <pc:sldChg chg="add replId">
        <pc:chgData name="Shashank Shekhar" userId="S::shashank@edunetfoundation.org::0008d1ff-90e7-469a-9966-0dcad996503d" providerId="AD" clId="Web-{1B210C55-C47F-2908-5B1C-801FD92E0023}" dt="2023-01-12T07:40:02.515" v="15"/>
        <pc:sldMkLst>
          <pc:docMk/>
          <pc:sldMk cId="1282508775" sldId="308"/>
        </pc:sldMkLst>
      </pc:sldChg>
      <pc:sldChg chg="del">
        <pc:chgData name="Shashank Shekhar" userId="S::shashank@edunetfoundation.org::0008d1ff-90e7-469a-9966-0dcad996503d" providerId="AD" clId="Web-{1B210C55-C47F-2908-5B1C-801FD92E0023}" dt="2023-01-12T07:39:48.530" v="9"/>
        <pc:sldMkLst>
          <pc:docMk/>
          <pc:sldMk cId="3404010519" sldId="308"/>
        </pc:sldMkLst>
      </pc:sldChg>
      <pc:sldChg chg="add replId">
        <pc:chgData name="Shashank Shekhar" userId="S::shashank@edunetfoundation.org::0008d1ff-90e7-469a-9966-0dcad996503d" providerId="AD" clId="Web-{1B210C55-C47F-2908-5B1C-801FD92E0023}" dt="2023-01-12T07:40:05.984" v="16"/>
        <pc:sldMkLst>
          <pc:docMk/>
          <pc:sldMk cId="265606279" sldId="309"/>
        </pc:sldMkLst>
      </pc:sldChg>
      <pc:sldChg chg="del">
        <pc:chgData name="Shashank Shekhar" userId="S::shashank@edunetfoundation.org::0008d1ff-90e7-469a-9966-0dcad996503d" providerId="AD" clId="Web-{1B210C55-C47F-2908-5B1C-801FD92E0023}" dt="2023-01-12T07:39:48.530" v="4"/>
        <pc:sldMkLst>
          <pc:docMk/>
          <pc:sldMk cId="3162875144" sldId="309"/>
        </pc:sldMkLst>
      </pc:sldChg>
      <pc:sldChg chg="add replId">
        <pc:chgData name="Shashank Shekhar" userId="S::shashank@edunetfoundation.org::0008d1ff-90e7-469a-9966-0dcad996503d" providerId="AD" clId="Web-{1B210C55-C47F-2908-5B1C-801FD92E0023}" dt="2023-01-12T07:40:06.015" v="17"/>
        <pc:sldMkLst>
          <pc:docMk/>
          <pc:sldMk cId="435821660" sldId="310"/>
        </pc:sldMkLst>
      </pc:sldChg>
      <pc:sldChg chg="del">
        <pc:chgData name="Shashank Shekhar" userId="S::shashank@edunetfoundation.org::0008d1ff-90e7-469a-9966-0dcad996503d" providerId="AD" clId="Web-{1B210C55-C47F-2908-5B1C-801FD92E0023}" dt="2023-01-12T07:39:48.530" v="5"/>
        <pc:sldMkLst>
          <pc:docMk/>
          <pc:sldMk cId="3974611785" sldId="310"/>
        </pc:sldMkLst>
      </pc:sldChg>
      <pc:sldChg chg="add replId">
        <pc:chgData name="Shashank Shekhar" userId="S::shashank@edunetfoundation.org::0008d1ff-90e7-469a-9966-0dcad996503d" providerId="AD" clId="Web-{1B210C55-C47F-2908-5B1C-801FD92E0023}" dt="2023-01-12T07:40:06.046" v="18"/>
        <pc:sldMkLst>
          <pc:docMk/>
          <pc:sldMk cId="3384640681" sldId="311"/>
        </pc:sldMkLst>
      </pc:sldChg>
      <pc:sldChg chg="del">
        <pc:chgData name="Shashank Shekhar" userId="S::shashank@edunetfoundation.org::0008d1ff-90e7-469a-9966-0dcad996503d" providerId="AD" clId="Web-{1B210C55-C47F-2908-5B1C-801FD92E0023}" dt="2023-01-12T07:39:48.530" v="6"/>
        <pc:sldMkLst>
          <pc:docMk/>
          <pc:sldMk cId="3684533699" sldId="311"/>
        </pc:sldMkLst>
      </pc:sldChg>
      <pc:sldChg chg="add replId">
        <pc:chgData name="Shashank Shekhar" userId="S::shashank@edunetfoundation.org::0008d1ff-90e7-469a-9966-0dcad996503d" providerId="AD" clId="Web-{1B210C55-C47F-2908-5B1C-801FD92E0023}" dt="2023-01-12T07:40:06.062" v="19"/>
        <pc:sldMkLst>
          <pc:docMk/>
          <pc:sldMk cId="1085895196" sldId="312"/>
        </pc:sldMkLst>
      </pc:sldChg>
      <pc:sldChg chg="del">
        <pc:chgData name="Shashank Shekhar" userId="S::shashank@edunetfoundation.org::0008d1ff-90e7-469a-9966-0dcad996503d" providerId="AD" clId="Web-{1B210C55-C47F-2908-5B1C-801FD92E0023}" dt="2023-01-12T07:39:48.530" v="7"/>
        <pc:sldMkLst>
          <pc:docMk/>
          <pc:sldMk cId="3918671425" sldId="312"/>
        </pc:sldMkLst>
      </pc:sldChg>
      <pc:sldChg chg="add replId">
        <pc:chgData name="Shashank Shekhar" userId="S::shashank@edunetfoundation.org::0008d1ff-90e7-469a-9966-0dcad996503d" providerId="AD" clId="Web-{1B210C55-C47F-2908-5B1C-801FD92E0023}" dt="2023-01-12T07:40:10.250" v="20"/>
        <pc:sldMkLst>
          <pc:docMk/>
          <pc:sldMk cId="2369691512" sldId="313"/>
        </pc:sldMkLst>
      </pc:sldChg>
      <pc:sldChg chg="add replId">
        <pc:chgData name="Shashank Shekhar" userId="S::shashank@edunetfoundation.org::0008d1ff-90e7-469a-9966-0dcad996503d" providerId="AD" clId="Web-{1B210C55-C47F-2908-5B1C-801FD92E0023}" dt="2023-01-12T07:40:10.281" v="21"/>
        <pc:sldMkLst>
          <pc:docMk/>
          <pc:sldMk cId="291161168" sldId="314"/>
        </pc:sldMkLst>
      </pc:sldChg>
      <pc:sldChg chg="add replId">
        <pc:chgData name="Shashank Shekhar" userId="S::shashank@edunetfoundation.org::0008d1ff-90e7-469a-9966-0dcad996503d" providerId="AD" clId="Web-{1B210C55-C47F-2908-5B1C-801FD92E0023}" dt="2023-01-12T07:40:10.312" v="22"/>
        <pc:sldMkLst>
          <pc:docMk/>
          <pc:sldMk cId="1931371281" sldId="315"/>
        </pc:sldMkLst>
      </pc:sldChg>
      <pc:sldChg chg="add replId">
        <pc:chgData name="Shashank Shekhar" userId="S::shashank@edunetfoundation.org::0008d1ff-90e7-469a-9966-0dcad996503d" providerId="AD" clId="Web-{1B210C55-C47F-2908-5B1C-801FD92E0023}" dt="2023-01-12T07:40:10.343" v="23"/>
        <pc:sldMkLst>
          <pc:docMk/>
          <pc:sldMk cId="3404475581" sldId="316"/>
        </pc:sldMkLst>
      </pc:sldChg>
      <pc:sldChg chg="add replId">
        <pc:chgData name="Shashank Shekhar" userId="S::shashank@edunetfoundation.org::0008d1ff-90e7-469a-9966-0dcad996503d" providerId="AD" clId="Web-{1B210C55-C47F-2908-5B1C-801FD92E0023}" dt="2023-01-12T07:40:10.359" v="24"/>
        <pc:sldMkLst>
          <pc:docMk/>
          <pc:sldMk cId="3143590826" sldId="317"/>
        </pc:sldMkLst>
      </pc:sldChg>
      <pc:sldChg chg="del">
        <pc:chgData name="Shashank Shekhar" userId="S::shashank@edunetfoundation.org::0008d1ff-90e7-469a-9966-0dcad996503d" providerId="AD" clId="Web-{1B210C55-C47F-2908-5B1C-801FD92E0023}" dt="2023-01-12T07:39:48.515" v="0"/>
        <pc:sldMkLst>
          <pc:docMk/>
          <pc:sldMk cId="3841599369" sldId="317"/>
        </pc:sldMkLst>
      </pc:sldChg>
      <pc:sldChg chg="del">
        <pc:chgData name="Shashank Shekhar" userId="S::shashank@edunetfoundation.org::0008d1ff-90e7-469a-9966-0dcad996503d" providerId="AD" clId="Web-{1B210C55-C47F-2908-5B1C-801FD92E0023}" dt="2023-01-12T07:39:48.515" v="1"/>
        <pc:sldMkLst>
          <pc:docMk/>
          <pc:sldMk cId="1491071566" sldId="318"/>
        </pc:sldMkLst>
      </pc:sldChg>
      <pc:sldChg chg="add replId">
        <pc:chgData name="Shashank Shekhar" userId="S::shashank@edunetfoundation.org::0008d1ff-90e7-469a-9966-0dcad996503d" providerId="AD" clId="Web-{1B210C55-C47F-2908-5B1C-801FD92E0023}" dt="2023-01-12T07:40:10.390" v="25"/>
        <pc:sldMkLst>
          <pc:docMk/>
          <pc:sldMk cId="2517811768" sldId="318"/>
        </pc:sldMkLst>
      </pc:sldChg>
      <pc:sldChg chg="del">
        <pc:chgData name="Shashank Shekhar" userId="S::shashank@edunetfoundation.org::0008d1ff-90e7-469a-9966-0dcad996503d" providerId="AD" clId="Web-{1B210C55-C47F-2908-5B1C-801FD92E0023}" dt="2023-01-12T07:39:48.515" v="2"/>
        <pc:sldMkLst>
          <pc:docMk/>
          <pc:sldMk cId="1973439100" sldId="319"/>
        </pc:sldMkLst>
      </pc:sldChg>
      <pc:sldChg chg="add replId">
        <pc:chgData name="Shashank Shekhar" userId="S::shashank@edunetfoundation.org::0008d1ff-90e7-469a-9966-0dcad996503d" providerId="AD" clId="Web-{1B210C55-C47F-2908-5B1C-801FD92E0023}" dt="2023-01-12T07:40:10.422" v="26"/>
        <pc:sldMkLst>
          <pc:docMk/>
          <pc:sldMk cId="4169066281" sldId="319"/>
        </pc:sldMkLst>
      </pc:sldChg>
      <pc:sldChg chg="del">
        <pc:chgData name="Shashank Shekhar" userId="S::shashank@edunetfoundation.org::0008d1ff-90e7-469a-9966-0dcad996503d" providerId="AD" clId="Web-{1B210C55-C47F-2908-5B1C-801FD92E0023}" dt="2023-01-12T07:39:48.530" v="3"/>
        <pc:sldMkLst>
          <pc:docMk/>
          <pc:sldMk cId="1803703722" sldId="320"/>
        </pc:sldMkLst>
      </pc:sldChg>
      <pc:sldChg chg="add replId">
        <pc:chgData name="Shashank Shekhar" userId="S::shashank@edunetfoundation.org::0008d1ff-90e7-469a-9966-0dcad996503d" providerId="AD" clId="Web-{1B210C55-C47F-2908-5B1C-801FD92E0023}" dt="2023-01-12T07:40:10.453" v="27"/>
        <pc:sldMkLst>
          <pc:docMk/>
          <pc:sldMk cId="2922598332" sldId="320"/>
        </pc:sldMkLst>
      </pc:sldChg>
    </pc:docChg>
  </pc:docChgLst>
  <pc:docChgLst>
    <pc:chgData name="Pravin Prajapati" userId="S::pravin@edunetfoundation.org::9f0ce95f-5aee-43b0-8285-2e8ab565fdaa" providerId="AD" clId="Web-{49C2BF3F-5D56-F8CA-5A55-DC9E3F12842A}"/>
    <pc:docChg chg="modSld">
      <pc:chgData name="Pravin Prajapati" userId="S::pravin@edunetfoundation.org::9f0ce95f-5aee-43b0-8285-2e8ab565fdaa" providerId="AD" clId="Web-{49C2BF3F-5D56-F8CA-5A55-DC9E3F12842A}" dt="2022-05-07T15:37:19.655" v="6" actId="20577"/>
      <pc:docMkLst>
        <pc:docMk/>
      </pc:docMkLst>
      <pc:sldChg chg="modSp">
        <pc:chgData name="Pravin Prajapati" userId="S::pravin@edunetfoundation.org::9f0ce95f-5aee-43b0-8285-2e8ab565fdaa" providerId="AD" clId="Web-{49C2BF3F-5D56-F8CA-5A55-DC9E3F12842A}" dt="2022-05-07T15:37:19.655" v="6" actId="20577"/>
        <pc:sldMkLst>
          <pc:docMk/>
          <pc:sldMk cId="1464327425" sldId="257"/>
        </pc:sldMkLst>
        <pc:spChg chg="mod">
          <ac:chgData name="Pravin Prajapati" userId="S::pravin@edunetfoundation.org::9f0ce95f-5aee-43b0-8285-2e8ab565fdaa" providerId="AD" clId="Web-{49C2BF3F-5D56-F8CA-5A55-DC9E3F12842A}" dt="2022-05-07T15:37:19.655" v="6" actId="20577"/>
          <ac:spMkLst>
            <pc:docMk/>
            <pc:sldMk cId="1464327425" sldId="257"/>
            <ac:spMk id="5" creationId="{741FDA16-5F26-D116-FC2E-05C7CC8E5F23}"/>
          </ac:spMkLst>
        </pc:spChg>
      </pc:sldChg>
    </pc:docChg>
  </pc:docChgLst>
  <pc:docChgLst>
    <pc:chgData name="Pravin Prajapati" userId="S::pravin@edunetfoundation.org::9f0ce95f-5aee-43b0-8285-2e8ab565fdaa" providerId="AD" clId="Web-{2B0F102D-5B9B-0BBD-3811-38855A6AABC6}"/>
    <pc:docChg chg="modSld">
      <pc:chgData name="Pravin Prajapati" userId="S::pravin@edunetfoundation.org::9f0ce95f-5aee-43b0-8285-2e8ab565fdaa" providerId="AD" clId="Web-{2B0F102D-5B9B-0BBD-3811-38855A6AABC6}" dt="2022-07-01T11:15:43.489" v="170" actId="1076"/>
      <pc:docMkLst>
        <pc:docMk/>
      </pc:docMkLst>
      <pc:sldChg chg="modSp">
        <pc:chgData name="Pravin Prajapati" userId="S::pravin@edunetfoundation.org::9f0ce95f-5aee-43b0-8285-2e8ab565fdaa" providerId="AD" clId="Web-{2B0F102D-5B9B-0BBD-3811-38855A6AABC6}" dt="2022-07-01T11:07:28.005" v="19" actId="20577"/>
        <pc:sldMkLst>
          <pc:docMk/>
          <pc:sldMk cId="1464327425" sldId="257"/>
        </pc:sldMkLst>
        <pc:spChg chg="mod">
          <ac:chgData name="Pravin Prajapati" userId="S::pravin@edunetfoundation.org::9f0ce95f-5aee-43b0-8285-2e8ab565fdaa" providerId="AD" clId="Web-{2B0F102D-5B9B-0BBD-3811-38855A6AABC6}" dt="2022-07-01T11:07:28.005" v="19" actId="20577"/>
          <ac:spMkLst>
            <pc:docMk/>
            <pc:sldMk cId="1464327425" sldId="257"/>
            <ac:spMk id="4" creationId="{28DA0EBF-BFA8-52C6-9DAB-63F85DD7A07F}"/>
          </ac:spMkLst>
        </pc:spChg>
      </pc:sldChg>
      <pc:sldChg chg="modSp">
        <pc:chgData name="Pravin Prajapati" userId="S::pravin@edunetfoundation.org::9f0ce95f-5aee-43b0-8285-2e8ab565fdaa" providerId="AD" clId="Web-{2B0F102D-5B9B-0BBD-3811-38855A6AABC6}" dt="2022-07-01T11:07:52.975" v="24" actId="1076"/>
        <pc:sldMkLst>
          <pc:docMk/>
          <pc:sldMk cId="191993363" sldId="258"/>
        </pc:sldMkLst>
        <pc:spChg chg="mod">
          <ac:chgData name="Pravin Prajapati" userId="S::pravin@edunetfoundation.org::9f0ce95f-5aee-43b0-8285-2e8ab565fdaa" providerId="AD" clId="Web-{2B0F102D-5B9B-0BBD-3811-38855A6AABC6}" dt="2022-07-01T11:07:41.006" v="22" actId="14100"/>
          <ac:spMkLst>
            <pc:docMk/>
            <pc:sldMk cId="191993363" sldId="258"/>
            <ac:spMk id="5" creationId="{AC76934A-C40C-802D-FA91-080CF78DF0B9}"/>
          </ac:spMkLst>
        </pc:spChg>
        <pc:spChg chg="mod">
          <ac:chgData name="Pravin Prajapati" userId="S::pravin@edunetfoundation.org::9f0ce95f-5aee-43b0-8285-2e8ab565fdaa" providerId="AD" clId="Web-{2B0F102D-5B9B-0BBD-3811-38855A6AABC6}" dt="2022-07-01T11:07:52.975" v="24" actId="1076"/>
          <ac:spMkLst>
            <pc:docMk/>
            <pc:sldMk cId="191993363" sldId="258"/>
            <ac:spMk id="980" creationId="{7FBD7ED1-665D-9CAC-86E4-DC1AD83C6EB3}"/>
          </ac:spMkLst>
        </pc:spChg>
        <pc:graphicFrameChg chg="mod">
          <ac:chgData name="Pravin Prajapati" userId="S::pravin@edunetfoundation.org::9f0ce95f-5aee-43b0-8285-2e8ab565fdaa" providerId="AD" clId="Web-{2B0F102D-5B9B-0BBD-3811-38855A6AABC6}" dt="2022-07-01T11:07:49.600" v="23" actId="1076"/>
          <ac:graphicFrameMkLst>
            <pc:docMk/>
            <pc:sldMk cId="191993363" sldId="258"/>
            <ac:graphicFrameMk id="9" creationId="{D25D2D3A-1895-30A3-EAF5-BF4C6F9F0D8F}"/>
          </ac:graphicFrameMkLst>
        </pc:graphicFrameChg>
      </pc:sldChg>
      <pc:sldChg chg="modSp">
        <pc:chgData name="Pravin Prajapati" userId="S::pravin@edunetfoundation.org::9f0ce95f-5aee-43b0-8285-2e8ab565fdaa" providerId="AD" clId="Web-{2B0F102D-5B9B-0BBD-3811-38855A6AABC6}" dt="2022-07-01T11:08:08.381" v="27" actId="1076"/>
        <pc:sldMkLst>
          <pc:docMk/>
          <pc:sldMk cId="2674905746" sldId="259"/>
        </pc:sldMkLst>
        <pc:spChg chg="mod">
          <ac:chgData name="Pravin Prajapati" userId="S::pravin@edunetfoundation.org::9f0ce95f-5aee-43b0-8285-2e8ab565fdaa" providerId="AD" clId="Web-{2B0F102D-5B9B-0BBD-3811-38855A6AABC6}" dt="2022-07-01T11:08:08.381" v="27" actId="1076"/>
          <ac:spMkLst>
            <pc:docMk/>
            <pc:sldMk cId="2674905746" sldId="259"/>
            <ac:spMk id="2" creationId="{407F8BE2-B8F3-A46C-B1E6-0C2828A7B1EB}"/>
          </ac:spMkLst>
        </pc:spChg>
        <pc:spChg chg="mod">
          <ac:chgData name="Pravin Prajapati" userId="S::pravin@edunetfoundation.org::9f0ce95f-5aee-43b0-8285-2e8ab565fdaa" providerId="AD" clId="Web-{2B0F102D-5B9B-0BBD-3811-38855A6AABC6}" dt="2022-07-01T11:07:59.194" v="25" actId="20577"/>
          <ac:spMkLst>
            <pc:docMk/>
            <pc:sldMk cId="2674905746" sldId="259"/>
            <ac:spMk id="5" creationId="{E2B743A6-6C49-BF29-33F4-9EA2A6E7C7CA}"/>
          </ac:spMkLst>
        </pc:spChg>
        <pc:spChg chg="mod">
          <ac:chgData name="Pravin Prajapati" userId="S::pravin@edunetfoundation.org::9f0ce95f-5aee-43b0-8285-2e8ab565fdaa" providerId="AD" clId="Web-{2B0F102D-5B9B-0BBD-3811-38855A6AABC6}" dt="2022-07-01T11:08:04.491" v="26" actId="1076"/>
          <ac:spMkLst>
            <pc:docMk/>
            <pc:sldMk cId="2674905746" sldId="259"/>
            <ac:spMk id="7" creationId="{15BF5FBD-7D23-612E-B44C-653E2D40666B}"/>
          </ac:spMkLst>
        </pc:spChg>
      </pc:sldChg>
      <pc:sldChg chg="addSp delSp modSp">
        <pc:chgData name="Pravin Prajapati" userId="S::pravin@edunetfoundation.org::9f0ce95f-5aee-43b0-8285-2e8ab565fdaa" providerId="AD" clId="Web-{2B0F102D-5B9B-0BBD-3811-38855A6AABC6}" dt="2022-07-01T11:09:31.712" v="48" actId="1076"/>
        <pc:sldMkLst>
          <pc:docMk/>
          <pc:sldMk cId="2007927115" sldId="260"/>
        </pc:sldMkLst>
        <pc:spChg chg="del">
          <ac:chgData name="Pravin Prajapati" userId="S::pravin@edunetfoundation.org::9f0ce95f-5aee-43b0-8285-2e8ab565fdaa" providerId="AD" clId="Web-{2B0F102D-5B9B-0BBD-3811-38855A6AABC6}" dt="2022-07-01T11:08:22.788" v="29"/>
          <ac:spMkLst>
            <pc:docMk/>
            <pc:sldMk cId="2007927115" sldId="260"/>
            <ac:spMk id="2" creationId="{EAA261C5-F62D-59B7-F36A-8796E128F5E4}"/>
          </ac:spMkLst>
        </pc:spChg>
        <pc:spChg chg="mod">
          <ac:chgData name="Pravin Prajapati" userId="S::pravin@edunetfoundation.org::9f0ce95f-5aee-43b0-8285-2e8ab565fdaa" providerId="AD" clId="Web-{2B0F102D-5B9B-0BBD-3811-38855A6AABC6}" dt="2022-07-01T11:09:24.259" v="47" actId="1076"/>
          <ac:spMkLst>
            <pc:docMk/>
            <pc:sldMk cId="2007927115" sldId="260"/>
            <ac:spMk id="3" creationId="{E08FD652-37DA-5093-12BD-562DCB93B8F2}"/>
          </ac:spMkLst>
        </pc:spChg>
        <pc:spChg chg="mod">
          <ac:chgData name="Pravin Prajapati" userId="S::pravin@edunetfoundation.org::9f0ce95f-5aee-43b0-8285-2e8ab565fdaa" providerId="AD" clId="Web-{2B0F102D-5B9B-0BBD-3811-38855A6AABC6}" dt="2022-07-01T11:08:27.163" v="30" actId="1076"/>
          <ac:spMkLst>
            <pc:docMk/>
            <pc:sldMk cId="2007927115" sldId="260"/>
            <ac:spMk id="5" creationId="{017E5445-2A5E-A432-6F19-C6EAFB72A9D1}"/>
          </ac:spMkLst>
        </pc:spChg>
        <pc:spChg chg="add mod">
          <ac:chgData name="Pravin Prajapati" userId="S::pravin@edunetfoundation.org::9f0ce95f-5aee-43b0-8285-2e8ab565fdaa" providerId="AD" clId="Web-{2B0F102D-5B9B-0BBD-3811-38855A6AABC6}" dt="2022-07-01T11:09:31.712" v="48" actId="1076"/>
          <ac:spMkLst>
            <pc:docMk/>
            <pc:sldMk cId="2007927115" sldId="260"/>
            <ac:spMk id="6" creationId="{9DFFE7FE-5429-CE2E-AE0F-FDDF99C9BD78}"/>
          </ac:spMkLst>
        </pc:spChg>
        <pc:picChg chg="mod">
          <ac:chgData name="Pravin Prajapati" userId="S::pravin@edunetfoundation.org::9f0ce95f-5aee-43b0-8285-2e8ab565fdaa" providerId="AD" clId="Web-{2B0F102D-5B9B-0BBD-3811-38855A6AABC6}" dt="2022-07-01T11:08:29.976" v="31" actId="1076"/>
          <ac:picMkLst>
            <pc:docMk/>
            <pc:sldMk cId="2007927115" sldId="260"/>
            <ac:picMk id="4" creationId="{B2CBDC89-3959-BCE1-9A21-BA95454C6829}"/>
          </ac:picMkLst>
        </pc:picChg>
      </pc:sldChg>
      <pc:sldChg chg="modSp">
        <pc:chgData name="Pravin Prajapati" userId="S::pravin@edunetfoundation.org::9f0ce95f-5aee-43b0-8285-2e8ab565fdaa" providerId="AD" clId="Web-{2B0F102D-5B9B-0BBD-3811-38855A6AABC6}" dt="2022-07-01T11:09:44.931" v="49" actId="20577"/>
        <pc:sldMkLst>
          <pc:docMk/>
          <pc:sldMk cId="12027088" sldId="261"/>
        </pc:sldMkLst>
        <pc:spChg chg="mod">
          <ac:chgData name="Pravin Prajapati" userId="S::pravin@edunetfoundation.org::9f0ce95f-5aee-43b0-8285-2e8ab565fdaa" providerId="AD" clId="Web-{2B0F102D-5B9B-0BBD-3811-38855A6AABC6}" dt="2022-07-01T11:09:44.931" v="49" actId="20577"/>
          <ac:spMkLst>
            <pc:docMk/>
            <pc:sldMk cId="12027088" sldId="261"/>
            <ac:spMk id="4" creationId="{F0833139-FFE6-30BE-BC88-1CA763D014B6}"/>
          </ac:spMkLst>
        </pc:spChg>
      </pc:sldChg>
      <pc:sldChg chg="modSp">
        <pc:chgData name="Pravin Prajapati" userId="S::pravin@edunetfoundation.org::9f0ce95f-5aee-43b0-8285-2e8ab565fdaa" providerId="AD" clId="Web-{2B0F102D-5B9B-0BBD-3811-38855A6AABC6}" dt="2022-07-01T11:10:25.167" v="53" actId="14100"/>
        <pc:sldMkLst>
          <pc:docMk/>
          <pc:sldMk cId="2892038124" sldId="265"/>
        </pc:sldMkLst>
        <pc:spChg chg="mod">
          <ac:chgData name="Pravin Prajapati" userId="S::pravin@edunetfoundation.org::9f0ce95f-5aee-43b0-8285-2e8ab565fdaa" providerId="AD" clId="Web-{2B0F102D-5B9B-0BBD-3811-38855A6AABC6}" dt="2022-07-01T11:10:25.167" v="53" actId="14100"/>
          <ac:spMkLst>
            <pc:docMk/>
            <pc:sldMk cId="2892038124" sldId="265"/>
            <ac:spMk id="4" creationId="{FA3847B3-CD9F-5FED-6770-22C4F4761F38}"/>
          </ac:spMkLst>
        </pc:spChg>
      </pc:sldChg>
      <pc:sldChg chg="modSp">
        <pc:chgData name="Pravin Prajapati" userId="S::pravin@edunetfoundation.org::9f0ce95f-5aee-43b0-8285-2e8ab565fdaa" providerId="AD" clId="Web-{2B0F102D-5B9B-0BBD-3811-38855A6AABC6}" dt="2022-07-01T11:10:57.543" v="58" actId="20577"/>
        <pc:sldMkLst>
          <pc:docMk/>
          <pc:sldMk cId="2998138638" sldId="272"/>
        </pc:sldMkLst>
        <pc:spChg chg="mod">
          <ac:chgData name="Pravin Prajapati" userId="S::pravin@edunetfoundation.org::9f0ce95f-5aee-43b0-8285-2e8ab565fdaa" providerId="AD" clId="Web-{2B0F102D-5B9B-0BBD-3811-38855A6AABC6}" dt="2022-07-01T11:10:57.543" v="58" actId="20577"/>
          <ac:spMkLst>
            <pc:docMk/>
            <pc:sldMk cId="2998138638" sldId="272"/>
            <ac:spMk id="3" creationId="{3DCF5171-3E8E-C3C3-7936-4DA5F132D2E7}"/>
          </ac:spMkLst>
        </pc:spChg>
        <pc:graphicFrameChg chg="mod">
          <ac:chgData name="Pravin Prajapati" userId="S::pravin@edunetfoundation.org::9f0ce95f-5aee-43b0-8285-2e8ab565fdaa" providerId="AD" clId="Web-{2B0F102D-5B9B-0BBD-3811-38855A6AABC6}" dt="2022-07-01T11:10:45.370" v="56" actId="1076"/>
          <ac:graphicFrameMkLst>
            <pc:docMk/>
            <pc:sldMk cId="2998138638" sldId="272"/>
            <ac:graphicFrameMk id="2" creationId="{155D2D11-83B8-19BE-F4D6-E4DD8E5D176C}"/>
          </ac:graphicFrameMkLst>
        </pc:graphicFrameChg>
      </pc:sldChg>
      <pc:sldChg chg="modSp">
        <pc:chgData name="Pravin Prajapati" userId="S::pravin@edunetfoundation.org::9f0ce95f-5aee-43b0-8285-2e8ab565fdaa" providerId="AD" clId="Web-{2B0F102D-5B9B-0BBD-3811-38855A6AABC6}" dt="2022-07-01T11:11:07.777" v="60" actId="1076"/>
        <pc:sldMkLst>
          <pc:docMk/>
          <pc:sldMk cId="2515664703" sldId="274"/>
        </pc:sldMkLst>
        <pc:spChg chg="mod">
          <ac:chgData name="Pravin Prajapati" userId="S::pravin@edunetfoundation.org::9f0ce95f-5aee-43b0-8285-2e8ab565fdaa" providerId="AD" clId="Web-{2B0F102D-5B9B-0BBD-3811-38855A6AABC6}" dt="2022-07-01T11:11:07.777" v="60" actId="1076"/>
          <ac:spMkLst>
            <pc:docMk/>
            <pc:sldMk cId="2515664703" sldId="274"/>
            <ac:spMk id="2" creationId="{2110D5CC-0D80-5D35-A872-C74BD2D79447}"/>
          </ac:spMkLst>
        </pc:spChg>
      </pc:sldChg>
      <pc:sldChg chg="modSp">
        <pc:chgData name="Pravin Prajapati" userId="S::pravin@edunetfoundation.org::9f0ce95f-5aee-43b0-8285-2e8ab565fdaa" providerId="AD" clId="Web-{2B0F102D-5B9B-0BBD-3811-38855A6AABC6}" dt="2022-07-01T11:11:19.231" v="62" actId="14100"/>
        <pc:sldMkLst>
          <pc:docMk/>
          <pc:sldMk cId="3762525857" sldId="278"/>
        </pc:sldMkLst>
        <pc:spChg chg="mod">
          <ac:chgData name="Pravin Prajapati" userId="S::pravin@edunetfoundation.org::9f0ce95f-5aee-43b0-8285-2e8ab565fdaa" providerId="AD" clId="Web-{2B0F102D-5B9B-0BBD-3811-38855A6AABC6}" dt="2022-07-01T11:11:19.231" v="62" actId="14100"/>
          <ac:spMkLst>
            <pc:docMk/>
            <pc:sldMk cId="3762525857" sldId="278"/>
            <ac:spMk id="2" creationId="{2A3D9100-990D-46BE-0ACE-D7E9335538F8}"/>
          </ac:spMkLst>
        </pc:spChg>
      </pc:sldChg>
      <pc:sldChg chg="addSp modSp">
        <pc:chgData name="Pravin Prajapati" userId="S::pravin@edunetfoundation.org::9f0ce95f-5aee-43b0-8285-2e8ab565fdaa" providerId="AD" clId="Web-{2B0F102D-5B9B-0BBD-3811-38855A6AABC6}" dt="2022-07-01T11:12:23.280" v="84" actId="1076"/>
        <pc:sldMkLst>
          <pc:docMk/>
          <pc:sldMk cId="1190397708" sldId="279"/>
        </pc:sldMkLst>
        <pc:spChg chg="mod">
          <ac:chgData name="Pravin Prajapati" userId="S::pravin@edunetfoundation.org::9f0ce95f-5aee-43b0-8285-2e8ab565fdaa" providerId="AD" clId="Web-{2B0F102D-5B9B-0BBD-3811-38855A6AABC6}" dt="2022-07-01T11:12:23.280" v="84" actId="1076"/>
          <ac:spMkLst>
            <pc:docMk/>
            <pc:sldMk cId="1190397708" sldId="279"/>
            <ac:spMk id="2" creationId="{A2227038-A702-5CCF-3054-8888A59F3C08}"/>
          </ac:spMkLst>
        </pc:spChg>
        <pc:spChg chg="add mod">
          <ac:chgData name="Pravin Prajapati" userId="S::pravin@edunetfoundation.org::9f0ce95f-5aee-43b0-8285-2e8ab565fdaa" providerId="AD" clId="Web-{2B0F102D-5B9B-0BBD-3811-38855A6AABC6}" dt="2022-07-01T11:12:12.857" v="81" actId="14100"/>
          <ac:spMkLst>
            <pc:docMk/>
            <pc:sldMk cId="1190397708" sldId="279"/>
            <ac:spMk id="3" creationId="{134BD066-15ED-379F-49AF-B4E606CA32C8}"/>
          </ac:spMkLst>
        </pc:spChg>
        <pc:spChg chg="mod">
          <ac:chgData name="Pravin Prajapati" userId="S::pravin@edunetfoundation.org::9f0ce95f-5aee-43b0-8285-2e8ab565fdaa" providerId="AD" clId="Web-{2B0F102D-5B9B-0BBD-3811-38855A6AABC6}" dt="2022-07-01T11:12:19.264" v="83" actId="1076"/>
          <ac:spMkLst>
            <pc:docMk/>
            <pc:sldMk cId="1190397708" sldId="279"/>
            <ac:spMk id="4" creationId="{100F93C0-0713-A28A-CA1A-9FA460BA512E}"/>
          </ac:spMkLst>
        </pc:spChg>
        <pc:picChg chg="mod">
          <ac:chgData name="Pravin Prajapati" userId="S::pravin@edunetfoundation.org::9f0ce95f-5aee-43b0-8285-2e8ab565fdaa" providerId="AD" clId="Web-{2B0F102D-5B9B-0BBD-3811-38855A6AABC6}" dt="2022-07-01T11:12:15.623" v="82" actId="1076"/>
          <ac:picMkLst>
            <pc:docMk/>
            <pc:sldMk cId="1190397708" sldId="279"/>
            <ac:picMk id="5" creationId="{37D647E0-421D-C252-F7D9-56E5F842A31C}"/>
          </ac:picMkLst>
        </pc:picChg>
      </pc:sldChg>
      <pc:sldChg chg="modSp">
        <pc:chgData name="Pravin Prajapati" userId="S::pravin@edunetfoundation.org::9f0ce95f-5aee-43b0-8285-2e8ab565fdaa" providerId="AD" clId="Web-{2B0F102D-5B9B-0BBD-3811-38855A6AABC6}" dt="2022-07-01T11:12:57.046" v="91" actId="1076"/>
        <pc:sldMkLst>
          <pc:docMk/>
          <pc:sldMk cId="2800929975" sldId="284"/>
        </pc:sldMkLst>
        <pc:spChg chg="mod">
          <ac:chgData name="Pravin Prajapati" userId="S::pravin@edunetfoundation.org::9f0ce95f-5aee-43b0-8285-2e8ab565fdaa" providerId="AD" clId="Web-{2B0F102D-5B9B-0BBD-3811-38855A6AABC6}" dt="2022-07-01T11:12:35.296" v="87" actId="14100"/>
          <ac:spMkLst>
            <pc:docMk/>
            <pc:sldMk cId="2800929975" sldId="284"/>
            <ac:spMk id="2" creationId="{E838F030-29F3-0208-6594-205279AF524D}"/>
          </ac:spMkLst>
        </pc:spChg>
        <pc:spChg chg="mod">
          <ac:chgData name="Pravin Prajapati" userId="S::pravin@edunetfoundation.org::9f0ce95f-5aee-43b0-8285-2e8ab565fdaa" providerId="AD" clId="Web-{2B0F102D-5B9B-0BBD-3811-38855A6AABC6}" dt="2022-07-01T11:12:57.046" v="91" actId="1076"/>
          <ac:spMkLst>
            <pc:docMk/>
            <pc:sldMk cId="2800929975" sldId="284"/>
            <ac:spMk id="5" creationId="{0AC0D1B9-74B3-75E9-97AB-4EEDB80FB6CD}"/>
          </ac:spMkLst>
        </pc:spChg>
        <pc:spChg chg="mod">
          <ac:chgData name="Pravin Prajapati" userId="S::pravin@edunetfoundation.org::9f0ce95f-5aee-43b0-8285-2e8ab565fdaa" providerId="AD" clId="Web-{2B0F102D-5B9B-0BBD-3811-38855A6AABC6}" dt="2022-07-01T11:12:53.124" v="90" actId="1076"/>
          <ac:spMkLst>
            <pc:docMk/>
            <pc:sldMk cId="2800929975" sldId="284"/>
            <ac:spMk id="12" creationId="{17D5ED0D-F069-AD06-22A9-EAD17951DDC9}"/>
          </ac:spMkLst>
        </pc:spChg>
        <pc:picChg chg="mod">
          <ac:chgData name="Pravin Prajapati" userId="S::pravin@edunetfoundation.org::9f0ce95f-5aee-43b0-8285-2e8ab565fdaa" providerId="AD" clId="Web-{2B0F102D-5B9B-0BBD-3811-38855A6AABC6}" dt="2022-07-01T11:12:45.499" v="89" actId="14100"/>
          <ac:picMkLst>
            <pc:docMk/>
            <pc:sldMk cId="2800929975" sldId="284"/>
            <ac:picMk id="4" creationId="{720B8D8F-E64F-EFC0-B2FF-7F0F818B39C2}"/>
          </ac:picMkLst>
        </pc:picChg>
      </pc:sldChg>
      <pc:sldChg chg="delSp modSp">
        <pc:chgData name="Pravin Prajapati" userId="S::pravin@edunetfoundation.org::9f0ce95f-5aee-43b0-8285-2e8ab565fdaa" providerId="AD" clId="Web-{2B0F102D-5B9B-0BBD-3811-38855A6AABC6}" dt="2022-07-01T11:13:49.626" v="101" actId="20577"/>
        <pc:sldMkLst>
          <pc:docMk/>
          <pc:sldMk cId="4187634725" sldId="286"/>
        </pc:sldMkLst>
        <pc:spChg chg="mod">
          <ac:chgData name="Pravin Prajapati" userId="S::pravin@edunetfoundation.org::9f0ce95f-5aee-43b0-8285-2e8ab565fdaa" providerId="AD" clId="Web-{2B0F102D-5B9B-0BBD-3811-38855A6AABC6}" dt="2022-07-01T11:13:49.626" v="101" actId="20577"/>
          <ac:spMkLst>
            <pc:docMk/>
            <pc:sldMk cId="4187634725" sldId="286"/>
            <ac:spMk id="2" creationId="{F7CA0B4A-3C2E-7DD5-835A-CD52CEFA7780}"/>
          </ac:spMkLst>
        </pc:spChg>
        <pc:spChg chg="del">
          <ac:chgData name="Pravin Prajapati" userId="S::pravin@edunetfoundation.org::9f0ce95f-5aee-43b0-8285-2e8ab565fdaa" providerId="AD" clId="Web-{2B0F102D-5B9B-0BBD-3811-38855A6AABC6}" dt="2022-07-01T11:13:08.828" v="92"/>
          <ac:spMkLst>
            <pc:docMk/>
            <pc:sldMk cId="4187634725" sldId="286"/>
            <ac:spMk id="5" creationId="{F9C170C8-B52D-EB4B-8179-536291CF0579}"/>
          </ac:spMkLst>
        </pc:spChg>
        <pc:spChg chg="mod">
          <ac:chgData name="Pravin Prajapati" userId="S::pravin@edunetfoundation.org::9f0ce95f-5aee-43b0-8285-2e8ab565fdaa" providerId="AD" clId="Web-{2B0F102D-5B9B-0BBD-3811-38855A6AABC6}" dt="2022-07-01T11:13:34.188" v="98" actId="1076"/>
          <ac:spMkLst>
            <pc:docMk/>
            <pc:sldMk cId="4187634725" sldId="286"/>
            <ac:spMk id="6" creationId="{4C4485DA-4214-06C3-FD9A-068732E8DBED}"/>
          </ac:spMkLst>
        </pc:spChg>
        <pc:picChg chg="mod">
          <ac:chgData name="Pravin Prajapati" userId="S::pravin@edunetfoundation.org::9f0ce95f-5aee-43b0-8285-2e8ab565fdaa" providerId="AD" clId="Web-{2B0F102D-5B9B-0BBD-3811-38855A6AABC6}" dt="2022-07-01T11:13:39.532" v="100" actId="14100"/>
          <ac:picMkLst>
            <pc:docMk/>
            <pc:sldMk cId="4187634725" sldId="286"/>
            <ac:picMk id="4" creationId="{4C73389D-65FE-96CE-20A7-722C26DCA5CC}"/>
          </ac:picMkLst>
        </pc:picChg>
      </pc:sldChg>
      <pc:sldChg chg="modSp">
        <pc:chgData name="Pravin Prajapati" userId="S::pravin@edunetfoundation.org::9f0ce95f-5aee-43b0-8285-2e8ab565fdaa" providerId="AD" clId="Web-{2B0F102D-5B9B-0BBD-3811-38855A6AABC6}" dt="2022-07-01T11:13:58.845" v="103" actId="1076"/>
        <pc:sldMkLst>
          <pc:docMk/>
          <pc:sldMk cId="3454239255" sldId="289"/>
        </pc:sldMkLst>
        <pc:spChg chg="mod">
          <ac:chgData name="Pravin Prajapati" userId="S::pravin@edunetfoundation.org::9f0ce95f-5aee-43b0-8285-2e8ab565fdaa" providerId="AD" clId="Web-{2B0F102D-5B9B-0BBD-3811-38855A6AABC6}" dt="2022-07-01T11:13:58.845" v="103" actId="1076"/>
          <ac:spMkLst>
            <pc:docMk/>
            <pc:sldMk cId="3454239255" sldId="289"/>
            <ac:spMk id="3" creationId="{3874A75D-D2A4-64B2-C85B-F6F7F4713607}"/>
          </ac:spMkLst>
        </pc:spChg>
      </pc:sldChg>
      <pc:sldChg chg="modSp">
        <pc:chgData name="Pravin Prajapati" userId="S::pravin@edunetfoundation.org::9f0ce95f-5aee-43b0-8285-2e8ab565fdaa" providerId="AD" clId="Web-{2B0F102D-5B9B-0BBD-3811-38855A6AABC6}" dt="2022-07-01T11:14:25.893" v="109" actId="14100"/>
        <pc:sldMkLst>
          <pc:docMk/>
          <pc:sldMk cId="463346567" sldId="294"/>
        </pc:sldMkLst>
        <pc:spChg chg="mod">
          <ac:chgData name="Pravin Prajapati" userId="S::pravin@edunetfoundation.org::9f0ce95f-5aee-43b0-8285-2e8ab565fdaa" providerId="AD" clId="Web-{2B0F102D-5B9B-0BBD-3811-38855A6AABC6}" dt="2022-07-01T11:14:21.205" v="108" actId="1076"/>
          <ac:spMkLst>
            <pc:docMk/>
            <pc:sldMk cId="463346567" sldId="294"/>
            <ac:spMk id="3" creationId="{F1D9DAA4-276D-1843-C501-90E5B3AF621F}"/>
          </ac:spMkLst>
        </pc:spChg>
        <pc:picChg chg="mod">
          <ac:chgData name="Pravin Prajapati" userId="S::pravin@edunetfoundation.org::9f0ce95f-5aee-43b0-8285-2e8ab565fdaa" providerId="AD" clId="Web-{2B0F102D-5B9B-0BBD-3811-38855A6AABC6}" dt="2022-07-01T11:14:25.893" v="109" actId="14100"/>
          <ac:picMkLst>
            <pc:docMk/>
            <pc:sldMk cId="463346567" sldId="294"/>
            <ac:picMk id="5" creationId="{2E5CEEA5-6E80-786B-87BA-08C9DAEAD82A}"/>
          </ac:picMkLst>
        </pc:picChg>
      </pc:sldChg>
      <pc:sldChg chg="modSp">
        <pc:chgData name="Pravin Prajapati" userId="S::pravin@edunetfoundation.org::9f0ce95f-5aee-43b0-8285-2e8ab565fdaa" providerId="AD" clId="Web-{2B0F102D-5B9B-0BBD-3811-38855A6AABC6}" dt="2022-07-01T11:14:32.502" v="110" actId="20577"/>
        <pc:sldMkLst>
          <pc:docMk/>
          <pc:sldMk cId="1525469347" sldId="298"/>
        </pc:sldMkLst>
        <pc:spChg chg="mod">
          <ac:chgData name="Pravin Prajapati" userId="S::pravin@edunetfoundation.org::9f0ce95f-5aee-43b0-8285-2e8ab565fdaa" providerId="AD" clId="Web-{2B0F102D-5B9B-0BBD-3811-38855A6AABC6}" dt="2022-07-01T11:14:32.502" v="110" actId="20577"/>
          <ac:spMkLst>
            <pc:docMk/>
            <pc:sldMk cId="1525469347" sldId="298"/>
            <ac:spMk id="3" creationId="{07F6F4FA-B533-7E80-D52E-C0B2BD0D02B9}"/>
          </ac:spMkLst>
        </pc:spChg>
      </pc:sldChg>
      <pc:sldChg chg="modSp">
        <pc:chgData name="Pravin Prajapati" userId="S::pravin@edunetfoundation.org::9f0ce95f-5aee-43b0-8285-2e8ab565fdaa" providerId="AD" clId="Web-{2B0F102D-5B9B-0BBD-3811-38855A6AABC6}" dt="2022-07-01T11:15:43.489" v="170" actId="1076"/>
        <pc:sldMkLst>
          <pc:docMk/>
          <pc:sldMk cId="1896460268" sldId="301"/>
        </pc:sldMkLst>
        <pc:spChg chg="mod">
          <ac:chgData name="Pravin Prajapati" userId="S::pravin@edunetfoundation.org::9f0ce95f-5aee-43b0-8285-2e8ab565fdaa" providerId="AD" clId="Web-{2B0F102D-5B9B-0BBD-3811-38855A6AABC6}" dt="2022-07-01T11:15:43.489" v="170" actId="1076"/>
          <ac:spMkLst>
            <pc:docMk/>
            <pc:sldMk cId="1896460268" sldId="301"/>
            <ac:spMk id="3" creationId="{678B9498-0B79-899C-F805-DED7C649594A}"/>
          </ac:spMkLst>
        </pc:spChg>
      </pc:sldChg>
      <pc:sldChg chg="modSp">
        <pc:chgData name="Pravin Prajapati" userId="S::pravin@edunetfoundation.org::9f0ce95f-5aee-43b0-8285-2e8ab565fdaa" providerId="AD" clId="Web-{2B0F102D-5B9B-0BBD-3811-38855A6AABC6}" dt="2022-07-01T11:07:22.177" v="18" actId="1076"/>
        <pc:sldMkLst>
          <pc:docMk/>
          <pc:sldMk cId="785673249" sldId="305"/>
        </pc:sldMkLst>
        <pc:spChg chg="mod">
          <ac:chgData name="Pravin Prajapati" userId="S::pravin@edunetfoundation.org::9f0ce95f-5aee-43b0-8285-2e8ab565fdaa" providerId="AD" clId="Web-{2B0F102D-5B9B-0BBD-3811-38855A6AABC6}" dt="2022-07-01T11:07:22.177" v="18" actId="1076"/>
          <ac:spMkLst>
            <pc:docMk/>
            <pc:sldMk cId="785673249" sldId="305"/>
            <ac:spMk id="2" creationId="{0CB861E6-562D-6B94-2228-ADF34E8A06F7}"/>
          </ac:spMkLst>
        </pc:spChg>
      </pc:sldChg>
    </pc:docChg>
  </pc:docChgLst>
  <pc:docChgLst>
    <pc:chgData name="Shashank Shekhar" userId="S::shashank@edunetfoundation.org::0008d1ff-90e7-469a-9966-0dcad996503d" providerId="AD" clId="Web-{FD4DFF35-CDF5-A01F-C200-00376DC23748}"/>
    <pc:docChg chg="addSld delSld modSld">
      <pc:chgData name="Shashank Shekhar" userId="S::shashank@edunetfoundation.org::0008d1ff-90e7-469a-9966-0dcad996503d" providerId="AD" clId="Web-{FD4DFF35-CDF5-A01F-C200-00376DC23748}" dt="2023-01-12T12:21:39.856" v="367" actId="1076"/>
      <pc:docMkLst>
        <pc:docMk/>
      </pc:docMkLst>
      <pc:sldChg chg="addSp delSp modSp">
        <pc:chgData name="Shashank Shekhar" userId="S::shashank@edunetfoundation.org::0008d1ff-90e7-469a-9966-0dcad996503d" providerId="AD" clId="Web-{FD4DFF35-CDF5-A01F-C200-00376DC23748}" dt="2023-01-12T11:20:00.057" v="67"/>
        <pc:sldMkLst>
          <pc:docMk/>
          <pc:sldMk cId="785673249" sldId="305"/>
        </pc:sldMkLst>
        <pc:graphicFrameChg chg="del">
          <ac:chgData name="Shashank Shekhar" userId="S::shashank@edunetfoundation.org::0008d1ff-90e7-469a-9966-0dcad996503d" providerId="AD" clId="Web-{FD4DFF35-CDF5-A01F-C200-00376DC23748}" dt="2023-01-12T11:18:35.601" v="34"/>
          <ac:graphicFrameMkLst>
            <pc:docMk/>
            <pc:sldMk cId="785673249" sldId="305"/>
            <ac:graphicFrameMk id="3" creationId="{89DC851F-90C2-9044-E191-8AD0A4B9F5B7}"/>
          </ac:graphicFrameMkLst>
        </pc:graphicFrameChg>
        <pc:graphicFrameChg chg="add mod modGraphic">
          <ac:chgData name="Shashank Shekhar" userId="S::shashank@edunetfoundation.org::0008d1ff-90e7-469a-9966-0dcad996503d" providerId="AD" clId="Web-{FD4DFF35-CDF5-A01F-C200-00376DC23748}" dt="2023-01-12T11:20:00.057" v="67"/>
          <ac:graphicFrameMkLst>
            <pc:docMk/>
            <pc:sldMk cId="785673249" sldId="305"/>
            <ac:graphicFrameMk id="7" creationId="{0401D966-8D8C-D2DE-0F53-5ECD909D5F83}"/>
          </ac:graphicFrameMkLst>
        </pc:graphicFrameChg>
      </pc:sldChg>
      <pc:sldChg chg="addSp delSp modSp">
        <pc:chgData name="Shashank Shekhar" userId="S::shashank@edunetfoundation.org::0008d1ff-90e7-469a-9966-0dcad996503d" providerId="AD" clId="Web-{FD4DFF35-CDF5-A01F-C200-00376DC23748}" dt="2023-01-12T11:31:08.655" v="133" actId="1076"/>
        <pc:sldMkLst>
          <pc:docMk/>
          <pc:sldMk cId="121417752" sldId="306"/>
        </pc:sldMkLst>
        <pc:spChg chg="add mod">
          <ac:chgData name="Shashank Shekhar" userId="S::shashank@edunetfoundation.org::0008d1ff-90e7-469a-9966-0dcad996503d" providerId="AD" clId="Web-{FD4DFF35-CDF5-A01F-C200-00376DC23748}" dt="2023-01-12T11:27:42.727" v="88" actId="1076"/>
          <ac:spMkLst>
            <pc:docMk/>
            <pc:sldMk cId="121417752" sldId="306"/>
            <ac:spMk id="2" creationId="{30B193A8-A51A-0F2C-738E-3553A919EBE5}"/>
          </ac:spMkLst>
        </pc:spChg>
        <pc:spChg chg="del">
          <ac:chgData name="Shashank Shekhar" userId="S::shashank@edunetfoundation.org::0008d1ff-90e7-469a-9966-0dcad996503d" providerId="AD" clId="Web-{FD4DFF35-CDF5-A01F-C200-00376DC23748}" dt="2023-01-12T10:43:53.078" v="16"/>
          <ac:spMkLst>
            <pc:docMk/>
            <pc:sldMk cId="121417752" sldId="306"/>
            <ac:spMk id="2" creationId="{619ED2D5-8A01-D920-C13D-AF6B86C48753}"/>
          </ac:spMkLst>
        </pc:spChg>
        <pc:spChg chg="del">
          <ac:chgData name="Shashank Shekhar" userId="S::shashank@edunetfoundation.org::0008d1ff-90e7-469a-9966-0dcad996503d" providerId="AD" clId="Web-{FD4DFF35-CDF5-A01F-C200-00376DC23748}" dt="2023-01-12T10:43:54.328" v="17"/>
          <ac:spMkLst>
            <pc:docMk/>
            <pc:sldMk cId="121417752" sldId="306"/>
            <ac:spMk id="3" creationId="{1A45C4E6-B9BF-5A77-66A1-0FCE89501A5C}"/>
          </ac:spMkLst>
        </pc:spChg>
        <pc:spChg chg="add mod">
          <ac:chgData name="Shashank Shekhar" userId="S::shashank@edunetfoundation.org::0008d1ff-90e7-469a-9966-0dcad996503d" providerId="AD" clId="Web-{FD4DFF35-CDF5-A01F-C200-00376DC23748}" dt="2023-01-12T11:28:20.150" v="110" actId="1076"/>
          <ac:spMkLst>
            <pc:docMk/>
            <pc:sldMk cId="121417752" sldId="306"/>
            <ac:spMk id="3" creationId="{5F44CE9F-DABA-CABB-817C-D3155CF7C7DE}"/>
          </ac:spMkLst>
        </pc:spChg>
        <pc:graphicFrameChg chg="del">
          <ac:chgData name="Shashank Shekhar" userId="S::shashank@edunetfoundation.org::0008d1ff-90e7-469a-9966-0dcad996503d" providerId="AD" clId="Web-{FD4DFF35-CDF5-A01F-C200-00376DC23748}" dt="2023-01-12T10:43:55.235" v="18"/>
          <ac:graphicFrameMkLst>
            <pc:docMk/>
            <pc:sldMk cId="121417752" sldId="306"/>
            <ac:graphicFrameMk id="4" creationId="{7FED1939-F27D-B81E-7FE8-BB973E76722B}"/>
          </ac:graphicFrameMkLst>
        </pc:graphicFrameChg>
        <pc:graphicFrameChg chg="add mod modGraphic">
          <ac:chgData name="Shashank Shekhar" userId="S::shashank@edunetfoundation.org::0008d1ff-90e7-469a-9966-0dcad996503d" providerId="AD" clId="Web-{FD4DFF35-CDF5-A01F-C200-00376DC23748}" dt="2023-01-12T11:31:08.655" v="133" actId="1076"/>
          <ac:graphicFrameMkLst>
            <pc:docMk/>
            <pc:sldMk cId="121417752" sldId="306"/>
            <ac:graphicFrameMk id="4" creationId="{FABEEDB1-E64F-7344-9DD7-E93AD5699B1D}"/>
          </ac:graphicFrameMkLst>
        </pc:graphicFrameChg>
      </pc:sldChg>
      <pc:sldChg chg="del">
        <pc:chgData name="Shashank Shekhar" userId="S::shashank@edunetfoundation.org::0008d1ff-90e7-469a-9966-0dcad996503d" providerId="AD" clId="Web-{FD4DFF35-CDF5-A01F-C200-00376DC23748}" dt="2023-01-12T10:43:12.093" v="14"/>
        <pc:sldMkLst>
          <pc:docMk/>
          <pc:sldMk cId="1966911582" sldId="307"/>
        </pc:sldMkLst>
      </pc:sldChg>
      <pc:sldChg chg="addSp modSp add replId">
        <pc:chgData name="Shashank Shekhar" userId="S::shashank@edunetfoundation.org::0008d1ff-90e7-469a-9966-0dcad996503d" providerId="AD" clId="Web-{FD4DFF35-CDF5-A01F-C200-00376DC23748}" dt="2023-01-12T11:39:37.405" v="149" actId="20577"/>
        <pc:sldMkLst>
          <pc:docMk/>
          <pc:sldMk cId="3497601449" sldId="307"/>
        </pc:sldMkLst>
        <pc:spChg chg="add mod">
          <ac:chgData name="Shashank Shekhar" userId="S::shashank@edunetfoundation.org::0008d1ff-90e7-469a-9966-0dcad996503d" providerId="AD" clId="Web-{FD4DFF35-CDF5-A01F-C200-00376DC23748}" dt="2023-01-12T11:39:37.405" v="149" actId="20577"/>
          <ac:spMkLst>
            <pc:docMk/>
            <pc:sldMk cId="3497601449" sldId="307"/>
            <ac:spMk id="2" creationId="{77483918-4C34-836A-4229-EB4292BE8422}"/>
          </ac:spMkLst>
        </pc:spChg>
      </pc:sldChg>
      <pc:sldChg chg="del">
        <pc:chgData name="Shashank Shekhar" userId="S::shashank@edunetfoundation.org::0008d1ff-90e7-469a-9966-0dcad996503d" providerId="AD" clId="Web-{FD4DFF35-CDF5-A01F-C200-00376DC23748}" dt="2023-01-12T10:43:12.093" v="15"/>
        <pc:sldMkLst>
          <pc:docMk/>
          <pc:sldMk cId="1282508775" sldId="308"/>
        </pc:sldMkLst>
      </pc:sldChg>
      <pc:sldChg chg="addSp modSp add replId">
        <pc:chgData name="Shashank Shekhar" userId="S::shashank@edunetfoundation.org::0008d1ff-90e7-469a-9966-0dcad996503d" providerId="AD" clId="Web-{FD4DFF35-CDF5-A01F-C200-00376DC23748}" dt="2023-01-12T11:53:37.149" v="294" actId="1076"/>
        <pc:sldMkLst>
          <pc:docMk/>
          <pc:sldMk cId="1853216668" sldId="308"/>
        </pc:sldMkLst>
        <pc:spChg chg="add">
          <ac:chgData name="Shashank Shekhar" userId="S::shashank@edunetfoundation.org::0008d1ff-90e7-469a-9966-0dcad996503d" providerId="AD" clId="Web-{FD4DFF35-CDF5-A01F-C200-00376DC23748}" dt="2023-01-12T11:43:08.286" v="175"/>
          <ac:spMkLst>
            <pc:docMk/>
            <pc:sldMk cId="1853216668" sldId="308"/>
            <ac:spMk id="2" creationId="{D20F1385-B7EF-2FD7-DD9F-0469B9C4F637}"/>
          </ac:spMkLst>
        </pc:spChg>
        <pc:graphicFrameChg chg="add mod modGraphic">
          <ac:chgData name="Shashank Shekhar" userId="S::shashank@edunetfoundation.org::0008d1ff-90e7-469a-9966-0dcad996503d" providerId="AD" clId="Web-{FD4DFF35-CDF5-A01F-C200-00376DC23748}" dt="2023-01-12T11:53:37.149" v="294" actId="1076"/>
          <ac:graphicFrameMkLst>
            <pc:docMk/>
            <pc:sldMk cId="1853216668" sldId="308"/>
            <ac:graphicFrameMk id="3" creationId="{94ABD81A-B10E-3356-0E38-2B544BBA8749}"/>
          </ac:graphicFrameMkLst>
        </pc:graphicFrameChg>
      </pc:sldChg>
      <pc:sldChg chg="del">
        <pc:chgData name="Shashank Shekhar" userId="S::shashank@edunetfoundation.org::0008d1ff-90e7-469a-9966-0dcad996503d" providerId="AD" clId="Web-{FD4DFF35-CDF5-A01F-C200-00376DC23748}" dt="2023-01-12T10:43:12.077" v="10"/>
        <pc:sldMkLst>
          <pc:docMk/>
          <pc:sldMk cId="265606279" sldId="309"/>
        </pc:sldMkLst>
      </pc:sldChg>
      <pc:sldChg chg="addSp modSp add replId">
        <pc:chgData name="Shashank Shekhar" userId="S::shashank@edunetfoundation.org::0008d1ff-90e7-469a-9966-0dcad996503d" providerId="AD" clId="Web-{FD4DFF35-CDF5-A01F-C200-00376DC23748}" dt="2023-01-12T11:40:37.376" v="174" actId="1076"/>
        <pc:sldMkLst>
          <pc:docMk/>
          <pc:sldMk cId="2333687028" sldId="309"/>
        </pc:sldMkLst>
        <pc:spChg chg="add mod">
          <ac:chgData name="Shashank Shekhar" userId="S::shashank@edunetfoundation.org::0008d1ff-90e7-469a-9966-0dcad996503d" providerId="AD" clId="Web-{FD4DFF35-CDF5-A01F-C200-00376DC23748}" dt="2023-01-12T11:40:37.376" v="174" actId="1076"/>
          <ac:spMkLst>
            <pc:docMk/>
            <pc:sldMk cId="2333687028" sldId="309"/>
            <ac:spMk id="2" creationId="{DBB57916-C8CD-92A6-E540-18EC27C90101}"/>
          </ac:spMkLst>
        </pc:spChg>
        <pc:picChg chg="add mod">
          <ac:chgData name="Shashank Shekhar" userId="S::shashank@edunetfoundation.org::0008d1ff-90e7-469a-9966-0dcad996503d" providerId="AD" clId="Web-{FD4DFF35-CDF5-A01F-C200-00376DC23748}" dt="2023-01-12T11:40:25.688" v="168" actId="1076"/>
          <ac:picMkLst>
            <pc:docMk/>
            <pc:sldMk cId="2333687028" sldId="309"/>
            <ac:picMk id="3" creationId="{B9E41C8A-92A4-9B6F-93FD-1E7875B9E264}"/>
          </ac:picMkLst>
        </pc:picChg>
      </pc:sldChg>
      <pc:sldChg chg="del">
        <pc:chgData name="Shashank Shekhar" userId="S::shashank@edunetfoundation.org::0008d1ff-90e7-469a-9966-0dcad996503d" providerId="AD" clId="Web-{FD4DFF35-CDF5-A01F-C200-00376DC23748}" dt="2023-01-12T10:43:12.093" v="11"/>
        <pc:sldMkLst>
          <pc:docMk/>
          <pc:sldMk cId="435821660" sldId="310"/>
        </pc:sldMkLst>
      </pc:sldChg>
      <pc:sldChg chg="add replId">
        <pc:chgData name="Shashank Shekhar" userId="S::shashank@edunetfoundation.org::0008d1ff-90e7-469a-9966-0dcad996503d" providerId="AD" clId="Web-{FD4DFF35-CDF5-A01F-C200-00376DC23748}" dt="2023-01-12T10:44:09.032" v="22"/>
        <pc:sldMkLst>
          <pc:docMk/>
          <pc:sldMk cId="3140477044" sldId="310"/>
        </pc:sldMkLst>
      </pc:sldChg>
      <pc:sldChg chg="addSp modSp add replId">
        <pc:chgData name="Shashank Shekhar" userId="S::shashank@edunetfoundation.org::0008d1ff-90e7-469a-9966-0dcad996503d" providerId="AD" clId="Web-{FD4DFF35-CDF5-A01F-C200-00376DC23748}" dt="2023-01-12T12:21:39.856" v="367" actId="1076"/>
        <pc:sldMkLst>
          <pc:docMk/>
          <pc:sldMk cId="1646157614" sldId="311"/>
        </pc:sldMkLst>
        <pc:spChg chg="add mod">
          <ac:chgData name="Shashank Shekhar" userId="S::shashank@edunetfoundation.org::0008d1ff-90e7-469a-9966-0dcad996503d" providerId="AD" clId="Web-{FD4DFF35-CDF5-A01F-C200-00376DC23748}" dt="2023-01-12T12:21:29.621" v="363" actId="14100"/>
          <ac:spMkLst>
            <pc:docMk/>
            <pc:sldMk cId="1646157614" sldId="311"/>
            <ac:spMk id="2" creationId="{35FAFCDF-5FC9-7681-BD18-87E3F0DA04E6}"/>
          </ac:spMkLst>
        </pc:spChg>
        <pc:picChg chg="add mod">
          <ac:chgData name="Shashank Shekhar" userId="S::shashank@edunetfoundation.org::0008d1ff-90e7-469a-9966-0dcad996503d" providerId="AD" clId="Web-{FD4DFF35-CDF5-A01F-C200-00376DC23748}" dt="2023-01-12T12:21:39.856" v="367" actId="1076"/>
          <ac:picMkLst>
            <pc:docMk/>
            <pc:sldMk cId="1646157614" sldId="311"/>
            <ac:picMk id="3" creationId="{37286BE7-D3E7-62E6-2107-067D51FFB278}"/>
          </ac:picMkLst>
        </pc:picChg>
      </pc:sldChg>
      <pc:sldChg chg="del">
        <pc:chgData name="Shashank Shekhar" userId="S::shashank@edunetfoundation.org::0008d1ff-90e7-469a-9966-0dcad996503d" providerId="AD" clId="Web-{FD4DFF35-CDF5-A01F-C200-00376DC23748}" dt="2023-01-12T10:43:12.093" v="12"/>
        <pc:sldMkLst>
          <pc:docMk/>
          <pc:sldMk cId="3384640681" sldId="311"/>
        </pc:sldMkLst>
      </pc:sldChg>
      <pc:sldChg chg="del">
        <pc:chgData name="Shashank Shekhar" userId="S::shashank@edunetfoundation.org::0008d1ff-90e7-469a-9966-0dcad996503d" providerId="AD" clId="Web-{FD4DFF35-CDF5-A01F-C200-00376DC23748}" dt="2023-01-12T10:43:12.093" v="13"/>
        <pc:sldMkLst>
          <pc:docMk/>
          <pc:sldMk cId="1085895196" sldId="312"/>
        </pc:sldMkLst>
      </pc:sldChg>
      <pc:sldChg chg="addSp modSp add replId">
        <pc:chgData name="Shashank Shekhar" userId="S::shashank@edunetfoundation.org::0008d1ff-90e7-469a-9966-0dcad996503d" providerId="AD" clId="Web-{FD4DFF35-CDF5-A01F-C200-00376DC23748}" dt="2023-01-12T12:21:06.589" v="354" actId="1076"/>
        <pc:sldMkLst>
          <pc:docMk/>
          <pc:sldMk cId="2931130418" sldId="312"/>
        </pc:sldMkLst>
        <pc:spChg chg="add mod">
          <ac:chgData name="Shashank Shekhar" userId="S::shashank@edunetfoundation.org::0008d1ff-90e7-469a-9966-0dcad996503d" providerId="AD" clId="Web-{FD4DFF35-CDF5-A01F-C200-00376DC23748}" dt="2023-01-12T12:20:13.697" v="338" actId="1076"/>
          <ac:spMkLst>
            <pc:docMk/>
            <pc:sldMk cId="2931130418" sldId="312"/>
            <ac:spMk id="2" creationId="{2F3A21C8-C022-494E-755B-382BB44461CF}"/>
          </ac:spMkLst>
        </pc:spChg>
        <pc:spChg chg="add mod">
          <ac:chgData name="Shashank Shekhar" userId="S::shashank@edunetfoundation.org::0008d1ff-90e7-469a-9966-0dcad996503d" providerId="AD" clId="Web-{FD4DFF35-CDF5-A01F-C200-00376DC23748}" dt="2023-01-12T12:20:51.058" v="349" actId="1076"/>
          <ac:spMkLst>
            <pc:docMk/>
            <pc:sldMk cId="2931130418" sldId="312"/>
            <ac:spMk id="4" creationId="{549B780B-8C3B-0A44-66BE-48DD0B6B8408}"/>
          </ac:spMkLst>
        </pc:spChg>
        <pc:picChg chg="add mod">
          <ac:chgData name="Shashank Shekhar" userId="S::shashank@edunetfoundation.org::0008d1ff-90e7-469a-9966-0dcad996503d" providerId="AD" clId="Web-{FD4DFF35-CDF5-A01F-C200-00376DC23748}" dt="2023-01-12T12:20:24.651" v="342" actId="1076"/>
          <ac:picMkLst>
            <pc:docMk/>
            <pc:sldMk cId="2931130418" sldId="312"/>
            <ac:picMk id="3" creationId="{37C5F13D-FC6B-E1AA-EE6C-F9DB59096788}"/>
          </ac:picMkLst>
        </pc:picChg>
        <pc:picChg chg="add mod">
          <ac:chgData name="Shashank Shekhar" userId="S::shashank@edunetfoundation.org::0008d1ff-90e7-469a-9966-0dcad996503d" providerId="AD" clId="Web-{FD4DFF35-CDF5-A01F-C200-00376DC23748}" dt="2023-01-12T12:21:06.589" v="354" actId="1076"/>
          <ac:picMkLst>
            <pc:docMk/>
            <pc:sldMk cId="2931130418" sldId="312"/>
            <ac:picMk id="5" creationId="{C86B21E7-BF6D-9A07-9824-5C7726220B61}"/>
          </ac:picMkLst>
        </pc:picChg>
      </pc:sldChg>
      <pc:sldChg chg="addSp modSp add replId">
        <pc:chgData name="Shashank Shekhar" userId="S::shashank@edunetfoundation.org::0008d1ff-90e7-469a-9966-0dcad996503d" providerId="AD" clId="Web-{FD4DFF35-CDF5-A01F-C200-00376DC23748}" dt="2023-01-12T12:10:10.632" v="324" actId="1076"/>
        <pc:sldMkLst>
          <pc:docMk/>
          <pc:sldMk cId="610672934" sldId="313"/>
        </pc:sldMkLst>
        <pc:spChg chg="add mod">
          <ac:chgData name="Shashank Shekhar" userId="S::shashank@edunetfoundation.org::0008d1ff-90e7-469a-9966-0dcad996503d" providerId="AD" clId="Web-{FD4DFF35-CDF5-A01F-C200-00376DC23748}" dt="2023-01-12T12:06:34.204" v="308" actId="1076"/>
          <ac:spMkLst>
            <pc:docMk/>
            <pc:sldMk cId="610672934" sldId="313"/>
            <ac:spMk id="2" creationId="{3B118033-4E0F-476D-205C-58BB4D52F2E0}"/>
          </ac:spMkLst>
        </pc:spChg>
        <pc:spChg chg="add mod">
          <ac:chgData name="Shashank Shekhar" userId="S::shashank@edunetfoundation.org::0008d1ff-90e7-469a-9966-0dcad996503d" providerId="AD" clId="Web-{FD4DFF35-CDF5-A01F-C200-00376DC23748}" dt="2023-01-12T12:09:35.616" v="319" actId="1076"/>
          <ac:spMkLst>
            <pc:docMk/>
            <pc:sldMk cId="610672934" sldId="313"/>
            <ac:spMk id="4" creationId="{690F1683-1A5E-3C67-2E5C-5BBE896C19FB}"/>
          </ac:spMkLst>
        </pc:spChg>
        <pc:picChg chg="add mod">
          <ac:chgData name="Shashank Shekhar" userId="S::shashank@edunetfoundation.org::0008d1ff-90e7-469a-9966-0dcad996503d" providerId="AD" clId="Web-{FD4DFF35-CDF5-A01F-C200-00376DC23748}" dt="2023-01-12T12:10:10.632" v="324" actId="1076"/>
          <ac:picMkLst>
            <pc:docMk/>
            <pc:sldMk cId="610672934" sldId="313"/>
            <ac:picMk id="3" creationId="{441491EE-C78F-1475-58BF-2AAC5B066755}"/>
          </ac:picMkLst>
        </pc:picChg>
        <pc:picChg chg="add mod">
          <ac:chgData name="Shashank Shekhar" userId="S::shashank@edunetfoundation.org::0008d1ff-90e7-469a-9966-0dcad996503d" providerId="AD" clId="Web-{FD4DFF35-CDF5-A01F-C200-00376DC23748}" dt="2023-01-12T12:10:01.241" v="323" actId="14100"/>
          <ac:picMkLst>
            <pc:docMk/>
            <pc:sldMk cId="610672934" sldId="313"/>
            <ac:picMk id="5" creationId="{DC2133D7-A21E-A4C1-1946-D58A821A6B36}"/>
          </ac:picMkLst>
        </pc:picChg>
      </pc:sldChg>
      <pc:sldChg chg="del">
        <pc:chgData name="Shashank Shekhar" userId="S::shashank@edunetfoundation.org::0008d1ff-90e7-469a-9966-0dcad996503d" providerId="AD" clId="Web-{FD4DFF35-CDF5-A01F-C200-00376DC23748}" dt="2023-01-12T10:43:12.062" v="2"/>
        <pc:sldMkLst>
          <pc:docMk/>
          <pc:sldMk cId="2369691512" sldId="313"/>
        </pc:sldMkLst>
      </pc:sldChg>
      <pc:sldChg chg="del">
        <pc:chgData name="Shashank Shekhar" userId="S::shashank@edunetfoundation.org::0008d1ff-90e7-469a-9966-0dcad996503d" providerId="AD" clId="Web-{FD4DFF35-CDF5-A01F-C200-00376DC23748}" dt="2023-01-12T10:43:12.062" v="3"/>
        <pc:sldMkLst>
          <pc:docMk/>
          <pc:sldMk cId="291161168" sldId="314"/>
        </pc:sldMkLst>
      </pc:sldChg>
      <pc:sldChg chg="add replId">
        <pc:chgData name="Shashank Shekhar" userId="S::shashank@edunetfoundation.org::0008d1ff-90e7-469a-9966-0dcad996503d" providerId="AD" clId="Web-{FD4DFF35-CDF5-A01F-C200-00376DC23748}" dt="2023-01-12T10:44:16.142" v="26"/>
        <pc:sldMkLst>
          <pc:docMk/>
          <pc:sldMk cId="1279136454" sldId="314"/>
        </pc:sldMkLst>
      </pc:sldChg>
      <pc:sldChg chg="add replId">
        <pc:chgData name="Shashank Shekhar" userId="S::shashank@edunetfoundation.org::0008d1ff-90e7-469a-9966-0dcad996503d" providerId="AD" clId="Web-{FD4DFF35-CDF5-A01F-C200-00376DC23748}" dt="2023-01-12T10:44:16.188" v="27"/>
        <pc:sldMkLst>
          <pc:docMk/>
          <pc:sldMk cId="822567569" sldId="315"/>
        </pc:sldMkLst>
      </pc:sldChg>
      <pc:sldChg chg="del">
        <pc:chgData name="Shashank Shekhar" userId="S::shashank@edunetfoundation.org::0008d1ff-90e7-469a-9966-0dcad996503d" providerId="AD" clId="Web-{FD4DFF35-CDF5-A01F-C200-00376DC23748}" dt="2023-01-12T10:43:12.062" v="4"/>
        <pc:sldMkLst>
          <pc:docMk/>
          <pc:sldMk cId="1931371281" sldId="315"/>
        </pc:sldMkLst>
      </pc:sldChg>
      <pc:sldChg chg="add replId">
        <pc:chgData name="Shashank Shekhar" userId="S::shashank@edunetfoundation.org::0008d1ff-90e7-469a-9966-0dcad996503d" providerId="AD" clId="Web-{FD4DFF35-CDF5-A01F-C200-00376DC23748}" dt="2023-01-12T10:44:16.220" v="28"/>
        <pc:sldMkLst>
          <pc:docMk/>
          <pc:sldMk cId="1956900299" sldId="316"/>
        </pc:sldMkLst>
      </pc:sldChg>
      <pc:sldChg chg="del">
        <pc:chgData name="Shashank Shekhar" userId="S::shashank@edunetfoundation.org::0008d1ff-90e7-469a-9966-0dcad996503d" providerId="AD" clId="Web-{FD4DFF35-CDF5-A01F-C200-00376DC23748}" dt="2023-01-12T10:43:12.062" v="5"/>
        <pc:sldMkLst>
          <pc:docMk/>
          <pc:sldMk cId="3404475581" sldId="316"/>
        </pc:sldMkLst>
      </pc:sldChg>
      <pc:sldChg chg="add replId">
        <pc:chgData name="Shashank Shekhar" userId="S::shashank@edunetfoundation.org::0008d1ff-90e7-469a-9966-0dcad996503d" providerId="AD" clId="Web-{FD4DFF35-CDF5-A01F-C200-00376DC23748}" dt="2023-01-12T10:44:16.251" v="29"/>
        <pc:sldMkLst>
          <pc:docMk/>
          <pc:sldMk cId="400277112" sldId="317"/>
        </pc:sldMkLst>
      </pc:sldChg>
      <pc:sldChg chg="del">
        <pc:chgData name="Shashank Shekhar" userId="S::shashank@edunetfoundation.org::0008d1ff-90e7-469a-9966-0dcad996503d" providerId="AD" clId="Web-{FD4DFF35-CDF5-A01F-C200-00376DC23748}" dt="2023-01-12T10:43:12.062" v="6"/>
        <pc:sldMkLst>
          <pc:docMk/>
          <pc:sldMk cId="3143590826" sldId="317"/>
        </pc:sldMkLst>
      </pc:sldChg>
      <pc:sldChg chg="del">
        <pc:chgData name="Shashank Shekhar" userId="S::shashank@edunetfoundation.org::0008d1ff-90e7-469a-9966-0dcad996503d" providerId="AD" clId="Web-{FD4DFF35-CDF5-A01F-C200-00376DC23748}" dt="2023-01-12T10:43:12.077" v="7"/>
        <pc:sldMkLst>
          <pc:docMk/>
          <pc:sldMk cId="2517811768" sldId="318"/>
        </pc:sldMkLst>
      </pc:sldChg>
      <pc:sldChg chg="add replId">
        <pc:chgData name="Shashank Shekhar" userId="S::shashank@edunetfoundation.org::0008d1ff-90e7-469a-9966-0dcad996503d" providerId="AD" clId="Web-{FD4DFF35-CDF5-A01F-C200-00376DC23748}" dt="2023-01-12T10:44:16.298" v="30"/>
        <pc:sldMkLst>
          <pc:docMk/>
          <pc:sldMk cId="2655007083" sldId="318"/>
        </pc:sldMkLst>
      </pc:sldChg>
      <pc:sldChg chg="add replId">
        <pc:chgData name="Shashank Shekhar" userId="S::shashank@edunetfoundation.org::0008d1ff-90e7-469a-9966-0dcad996503d" providerId="AD" clId="Web-{FD4DFF35-CDF5-A01F-C200-00376DC23748}" dt="2023-01-12T10:44:16.313" v="31"/>
        <pc:sldMkLst>
          <pc:docMk/>
          <pc:sldMk cId="565135508" sldId="319"/>
        </pc:sldMkLst>
      </pc:sldChg>
      <pc:sldChg chg="del">
        <pc:chgData name="Shashank Shekhar" userId="S::shashank@edunetfoundation.org::0008d1ff-90e7-469a-9966-0dcad996503d" providerId="AD" clId="Web-{FD4DFF35-CDF5-A01F-C200-00376DC23748}" dt="2023-01-12T10:43:12.077" v="8"/>
        <pc:sldMkLst>
          <pc:docMk/>
          <pc:sldMk cId="4169066281" sldId="319"/>
        </pc:sldMkLst>
      </pc:sldChg>
      <pc:sldChg chg="add replId">
        <pc:chgData name="Shashank Shekhar" userId="S::shashank@edunetfoundation.org::0008d1ff-90e7-469a-9966-0dcad996503d" providerId="AD" clId="Web-{FD4DFF35-CDF5-A01F-C200-00376DC23748}" dt="2023-01-12T10:44:16.345" v="32"/>
        <pc:sldMkLst>
          <pc:docMk/>
          <pc:sldMk cId="109786598" sldId="320"/>
        </pc:sldMkLst>
      </pc:sldChg>
      <pc:sldChg chg="del">
        <pc:chgData name="Shashank Shekhar" userId="S::shashank@edunetfoundation.org::0008d1ff-90e7-469a-9966-0dcad996503d" providerId="AD" clId="Web-{FD4DFF35-CDF5-A01F-C200-00376DC23748}" dt="2023-01-12T10:43:12.077" v="9"/>
        <pc:sldMkLst>
          <pc:docMk/>
          <pc:sldMk cId="2922598332" sldId="320"/>
        </pc:sldMkLst>
      </pc:sldChg>
      <pc:sldChg chg="add replId">
        <pc:chgData name="Shashank Shekhar" userId="S::shashank@edunetfoundation.org::0008d1ff-90e7-469a-9966-0dcad996503d" providerId="AD" clId="Web-{FD4DFF35-CDF5-A01F-C200-00376DC23748}" dt="2023-01-12T10:44:16.392" v="33"/>
        <pc:sldMkLst>
          <pc:docMk/>
          <pc:sldMk cId="299617111" sldId="321"/>
        </pc:sldMkLst>
      </pc:sldChg>
      <pc:sldChg chg="del">
        <pc:chgData name="Shashank Shekhar" userId="S::shashank@edunetfoundation.org::0008d1ff-90e7-469a-9966-0dcad996503d" providerId="AD" clId="Web-{FD4DFF35-CDF5-A01F-C200-00376DC23748}" dt="2023-01-12T10:43:12.046" v="1"/>
        <pc:sldMkLst>
          <pc:docMk/>
          <pc:sldMk cId="1261463757" sldId="321"/>
        </pc:sldMkLst>
      </pc:sldChg>
      <pc:sldChg chg="del">
        <pc:chgData name="Shashank Shekhar" userId="S::shashank@edunetfoundation.org::0008d1ff-90e7-469a-9966-0dcad996503d" providerId="AD" clId="Web-{FD4DFF35-CDF5-A01F-C200-00376DC23748}" dt="2023-01-12T10:43:12.046" v="0"/>
        <pc:sldMkLst>
          <pc:docMk/>
          <pc:sldMk cId="3774957516" sldId="323"/>
        </pc:sldMkLst>
      </pc:sldChg>
    </pc:docChg>
  </pc:docChgLst>
  <pc:docChgLst>
    <pc:chgData name="Shashank Shekhar" userId="S::shashank@edunetfoundation.org::0008d1ff-90e7-469a-9966-0dcad996503d" providerId="AD" clId="Web-{DDECA6B8-EB60-8CCA-44AD-095744BAEBB9}"/>
    <pc:docChg chg="modSld">
      <pc:chgData name="Shashank Shekhar" userId="S::shashank@edunetfoundation.org::0008d1ff-90e7-469a-9966-0dcad996503d" providerId="AD" clId="Web-{DDECA6B8-EB60-8CCA-44AD-095744BAEBB9}" dt="2022-05-10T05:13:57.441" v="16" actId="20577"/>
      <pc:docMkLst>
        <pc:docMk/>
      </pc:docMkLst>
      <pc:sldChg chg="modSp">
        <pc:chgData name="Shashank Shekhar" userId="S::shashank@edunetfoundation.org::0008d1ff-90e7-469a-9966-0dcad996503d" providerId="AD" clId="Web-{DDECA6B8-EB60-8CCA-44AD-095744BAEBB9}" dt="2022-05-10T05:12:11.938" v="0" actId="20577"/>
        <pc:sldMkLst>
          <pc:docMk/>
          <pc:sldMk cId="2674905746" sldId="259"/>
        </pc:sldMkLst>
        <pc:spChg chg="mod">
          <ac:chgData name="Shashank Shekhar" userId="S::shashank@edunetfoundation.org::0008d1ff-90e7-469a-9966-0dcad996503d" providerId="AD" clId="Web-{DDECA6B8-EB60-8CCA-44AD-095744BAEBB9}" dt="2022-05-10T05:12:11.938" v="0" actId="20577"/>
          <ac:spMkLst>
            <pc:docMk/>
            <pc:sldMk cId="2674905746" sldId="259"/>
            <ac:spMk id="2" creationId="{407F8BE2-B8F3-A46C-B1E6-0C2828A7B1EB}"/>
          </ac:spMkLst>
        </pc:spChg>
      </pc:sldChg>
      <pc:sldChg chg="modSp">
        <pc:chgData name="Shashank Shekhar" userId="S::shashank@edunetfoundation.org::0008d1ff-90e7-469a-9966-0dcad996503d" providerId="AD" clId="Web-{DDECA6B8-EB60-8CCA-44AD-095744BAEBB9}" dt="2022-05-10T05:12:21.095" v="1" actId="20577"/>
        <pc:sldMkLst>
          <pc:docMk/>
          <pc:sldMk cId="2007927115" sldId="260"/>
        </pc:sldMkLst>
        <pc:spChg chg="mod">
          <ac:chgData name="Shashank Shekhar" userId="S::shashank@edunetfoundation.org::0008d1ff-90e7-469a-9966-0dcad996503d" providerId="AD" clId="Web-{DDECA6B8-EB60-8CCA-44AD-095744BAEBB9}" dt="2022-05-10T05:12:21.095" v="1" actId="20577"/>
          <ac:spMkLst>
            <pc:docMk/>
            <pc:sldMk cId="2007927115" sldId="260"/>
            <ac:spMk id="5" creationId="{017E5445-2A5E-A432-6F19-C6EAFB72A9D1}"/>
          </ac:spMkLst>
        </pc:spChg>
      </pc:sldChg>
      <pc:sldChg chg="modSp">
        <pc:chgData name="Shashank Shekhar" userId="S::shashank@edunetfoundation.org::0008d1ff-90e7-469a-9966-0dcad996503d" providerId="AD" clId="Web-{DDECA6B8-EB60-8CCA-44AD-095744BAEBB9}" dt="2022-05-10T05:12:41.705" v="3" actId="20577"/>
        <pc:sldMkLst>
          <pc:docMk/>
          <pc:sldMk cId="2463009587" sldId="271"/>
        </pc:sldMkLst>
        <pc:spChg chg="mod">
          <ac:chgData name="Shashank Shekhar" userId="S::shashank@edunetfoundation.org::0008d1ff-90e7-469a-9966-0dcad996503d" providerId="AD" clId="Web-{DDECA6B8-EB60-8CCA-44AD-095744BAEBB9}" dt="2022-05-10T05:12:41.705" v="3" actId="20577"/>
          <ac:spMkLst>
            <pc:docMk/>
            <pc:sldMk cId="2463009587" sldId="271"/>
            <ac:spMk id="4" creationId="{A857C2BC-204C-4B4A-EF5B-7578553A376F}"/>
          </ac:spMkLst>
        </pc:spChg>
      </pc:sldChg>
      <pc:sldChg chg="modSp">
        <pc:chgData name="Shashank Shekhar" userId="S::shashank@edunetfoundation.org::0008d1ff-90e7-469a-9966-0dcad996503d" providerId="AD" clId="Web-{DDECA6B8-EB60-8CCA-44AD-095744BAEBB9}" dt="2022-05-10T05:12:50.330" v="4" actId="20577"/>
        <pc:sldMkLst>
          <pc:docMk/>
          <pc:sldMk cId="3734456468" sldId="276"/>
        </pc:sldMkLst>
        <pc:spChg chg="mod">
          <ac:chgData name="Shashank Shekhar" userId="S::shashank@edunetfoundation.org::0008d1ff-90e7-469a-9966-0dcad996503d" providerId="AD" clId="Web-{DDECA6B8-EB60-8CCA-44AD-095744BAEBB9}" dt="2022-05-10T05:12:50.330" v="4" actId="20577"/>
          <ac:spMkLst>
            <pc:docMk/>
            <pc:sldMk cId="3734456468" sldId="276"/>
            <ac:spMk id="2" creationId="{8EC923B3-D801-419F-C28B-48CB7E8FE5C8}"/>
          </ac:spMkLst>
        </pc:spChg>
      </pc:sldChg>
      <pc:sldChg chg="modSp">
        <pc:chgData name="Shashank Shekhar" userId="S::shashank@edunetfoundation.org::0008d1ff-90e7-469a-9966-0dcad996503d" providerId="AD" clId="Web-{DDECA6B8-EB60-8CCA-44AD-095744BAEBB9}" dt="2022-05-10T05:12:59.455" v="5" actId="20577"/>
        <pc:sldMkLst>
          <pc:docMk/>
          <pc:sldMk cId="1190397708" sldId="279"/>
        </pc:sldMkLst>
        <pc:spChg chg="mod">
          <ac:chgData name="Shashank Shekhar" userId="S::shashank@edunetfoundation.org::0008d1ff-90e7-469a-9966-0dcad996503d" providerId="AD" clId="Web-{DDECA6B8-EB60-8CCA-44AD-095744BAEBB9}" dt="2022-05-10T05:12:59.455" v="5" actId="20577"/>
          <ac:spMkLst>
            <pc:docMk/>
            <pc:sldMk cId="1190397708" sldId="279"/>
            <ac:spMk id="6" creationId="{F843214D-175E-9465-F01C-18D0200BFF16}"/>
          </ac:spMkLst>
        </pc:spChg>
      </pc:sldChg>
      <pc:sldChg chg="modSp">
        <pc:chgData name="Shashank Shekhar" userId="S::shashank@edunetfoundation.org::0008d1ff-90e7-469a-9966-0dcad996503d" providerId="AD" clId="Web-{DDECA6B8-EB60-8CCA-44AD-095744BAEBB9}" dt="2022-05-10T05:13:04.799" v="6" actId="20577"/>
        <pc:sldMkLst>
          <pc:docMk/>
          <pc:sldMk cId="1278521073" sldId="280"/>
        </pc:sldMkLst>
        <pc:spChg chg="mod">
          <ac:chgData name="Shashank Shekhar" userId="S::shashank@edunetfoundation.org::0008d1ff-90e7-469a-9966-0dcad996503d" providerId="AD" clId="Web-{DDECA6B8-EB60-8CCA-44AD-095744BAEBB9}" dt="2022-05-10T05:13:04.799" v="6" actId="20577"/>
          <ac:spMkLst>
            <pc:docMk/>
            <pc:sldMk cId="1278521073" sldId="280"/>
            <ac:spMk id="7" creationId="{934EA601-EF66-30A4-003F-4166CFD20CAD}"/>
          </ac:spMkLst>
        </pc:spChg>
      </pc:sldChg>
      <pc:sldChg chg="modSp">
        <pc:chgData name="Shashank Shekhar" userId="S::shashank@edunetfoundation.org::0008d1ff-90e7-469a-9966-0dcad996503d" providerId="AD" clId="Web-{DDECA6B8-EB60-8CCA-44AD-095744BAEBB9}" dt="2022-05-10T05:13:10.674" v="7" actId="20577"/>
        <pc:sldMkLst>
          <pc:docMk/>
          <pc:sldMk cId="2800929975" sldId="284"/>
        </pc:sldMkLst>
        <pc:spChg chg="mod">
          <ac:chgData name="Shashank Shekhar" userId="S::shashank@edunetfoundation.org::0008d1ff-90e7-469a-9966-0dcad996503d" providerId="AD" clId="Web-{DDECA6B8-EB60-8CCA-44AD-095744BAEBB9}" dt="2022-05-10T05:13:10.674" v="7" actId="20577"/>
          <ac:spMkLst>
            <pc:docMk/>
            <pc:sldMk cId="2800929975" sldId="284"/>
            <ac:spMk id="12" creationId="{17D5ED0D-F069-AD06-22A9-EAD17951DDC9}"/>
          </ac:spMkLst>
        </pc:spChg>
      </pc:sldChg>
      <pc:sldChg chg="modSp">
        <pc:chgData name="Shashank Shekhar" userId="S::shashank@edunetfoundation.org::0008d1ff-90e7-469a-9966-0dcad996503d" providerId="AD" clId="Web-{DDECA6B8-EB60-8CCA-44AD-095744BAEBB9}" dt="2022-05-10T05:13:21.628" v="9" actId="20577"/>
        <pc:sldMkLst>
          <pc:docMk/>
          <pc:sldMk cId="4187634725" sldId="286"/>
        </pc:sldMkLst>
        <pc:spChg chg="mod">
          <ac:chgData name="Shashank Shekhar" userId="S::shashank@edunetfoundation.org::0008d1ff-90e7-469a-9966-0dcad996503d" providerId="AD" clId="Web-{DDECA6B8-EB60-8CCA-44AD-095744BAEBB9}" dt="2022-05-10T05:13:21.628" v="9" actId="20577"/>
          <ac:spMkLst>
            <pc:docMk/>
            <pc:sldMk cId="4187634725" sldId="286"/>
            <ac:spMk id="6" creationId="{4C4485DA-4214-06C3-FD9A-068732E8DBED}"/>
          </ac:spMkLst>
        </pc:spChg>
      </pc:sldChg>
      <pc:sldChg chg="modSp">
        <pc:chgData name="Shashank Shekhar" userId="S::shashank@edunetfoundation.org::0008d1ff-90e7-469a-9966-0dcad996503d" providerId="AD" clId="Web-{DDECA6B8-EB60-8CCA-44AD-095744BAEBB9}" dt="2022-05-10T05:13:36.394" v="12" actId="20577"/>
        <pc:sldMkLst>
          <pc:docMk/>
          <pc:sldMk cId="3454239255" sldId="289"/>
        </pc:sldMkLst>
        <pc:spChg chg="mod">
          <ac:chgData name="Shashank Shekhar" userId="S::shashank@edunetfoundation.org::0008d1ff-90e7-469a-9966-0dcad996503d" providerId="AD" clId="Web-{DDECA6B8-EB60-8CCA-44AD-095744BAEBB9}" dt="2022-05-10T05:13:36.394" v="12" actId="20577"/>
          <ac:spMkLst>
            <pc:docMk/>
            <pc:sldMk cId="3454239255" sldId="289"/>
            <ac:spMk id="7" creationId="{30CB0567-418F-67E9-35BF-4371EB48CA4B}"/>
          </ac:spMkLst>
        </pc:spChg>
      </pc:sldChg>
      <pc:sldChg chg="modSp">
        <pc:chgData name="Shashank Shekhar" userId="S::shashank@edunetfoundation.org::0008d1ff-90e7-469a-9966-0dcad996503d" providerId="AD" clId="Web-{DDECA6B8-EB60-8CCA-44AD-095744BAEBB9}" dt="2022-05-10T05:13:46.206" v="14" actId="20577"/>
        <pc:sldMkLst>
          <pc:docMk/>
          <pc:sldMk cId="3964661154" sldId="291"/>
        </pc:sldMkLst>
        <pc:spChg chg="mod">
          <ac:chgData name="Shashank Shekhar" userId="S::shashank@edunetfoundation.org::0008d1ff-90e7-469a-9966-0dcad996503d" providerId="AD" clId="Web-{DDECA6B8-EB60-8CCA-44AD-095744BAEBB9}" dt="2022-05-10T05:13:46.206" v="14" actId="20577"/>
          <ac:spMkLst>
            <pc:docMk/>
            <pc:sldMk cId="3964661154" sldId="291"/>
            <ac:spMk id="6" creationId="{C7CDED8E-F150-0AB3-E77C-630F76989021}"/>
          </ac:spMkLst>
        </pc:spChg>
      </pc:sldChg>
      <pc:sldChg chg="modSp">
        <pc:chgData name="Shashank Shekhar" userId="S::shashank@edunetfoundation.org::0008d1ff-90e7-469a-9966-0dcad996503d" providerId="AD" clId="Web-{DDECA6B8-EB60-8CCA-44AD-095744BAEBB9}" dt="2022-05-10T05:13:52.144" v="15" actId="20577"/>
        <pc:sldMkLst>
          <pc:docMk/>
          <pc:sldMk cId="3308116731" sldId="292"/>
        </pc:sldMkLst>
        <pc:spChg chg="mod">
          <ac:chgData name="Shashank Shekhar" userId="S::shashank@edunetfoundation.org::0008d1ff-90e7-469a-9966-0dcad996503d" providerId="AD" clId="Web-{DDECA6B8-EB60-8CCA-44AD-095744BAEBB9}" dt="2022-05-10T05:13:52.144" v="15" actId="20577"/>
          <ac:spMkLst>
            <pc:docMk/>
            <pc:sldMk cId="3308116731" sldId="292"/>
            <ac:spMk id="2" creationId="{1D5179BF-0D3C-6252-4921-6DF291DE7506}"/>
          </ac:spMkLst>
        </pc:spChg>
      </pc:sldChg>
      <pc:sldChg chg="modSp">
        <pc:chgData name="Shashank Shekhar" userId="S::shashank@edunetfoundation.org::0008d1ff-90e7-469a-9966-0dcad996503d" providerId="AD" clId="Web-{DDECA6B8-EB60-8CCA-44AD-095744BAEBB9}" dt="2022-05-10T05:13:57.441" v="16" actId="20577"/>
        <pc:sldMkLst>
          <pc:docMk/>
          <pc:sldMk cId="463346567" sldId="294"/>
        </pc:sldMkLst>
        <pc:spChg chg="mod">
          <ac:chgData name="Shashank Shekhar" userId="S::shashank@edunetfoundation.org::0008d1ff-90e7-469a-9966-0dcad996503d" providerId="AD" clId="Web-{DDECA6B8-EB60-8CCA-44AD-095744BAEBB9}" dt="2022-05-10T05:13:57.441" v="16" actId="20577"/>
          <ac:spMkLst>
            <pc:docMk/>
            <pc:sldMk cId="463346567" sldId="294"/>
            <ac:spMk id="4" creationId="{0FE6CD8E-DD36-8AE8-6F60-0F1B58A369A2}"/>
          </ac:spMkLst>
        </pc:spChg>
      </pc:sldChg>
      <pc:sldChg chg="modSp">
        <pc:chgData name="Shashank Shekhar" userId="S::shashank@edunetfoundation.org::0008d1ff-90e7-469a-9966-0dcad996503d" providerId="AD" clId="Web-{DDECA6B8-EB60-8CCA-44AD-095744BAEBB9}" dt="2022-05-10T05:12:33.751" v="2" actId="20577"/>
        <pc:sldMkLst>
          <pc:docMk/>
          <pc:sldMk cId="1354576378" sldId="302"/>
        </pc:sldMkLst>
        <pc:spChg chg="mod">
          <ac:chgData name="Shashank Shekhar" userId="S::shashank@edunetfoundation.org::0008d1ff-90e7-469a-9966-0dcad996503d" providerId="AD" clId="Web-{DDECA6B8-EB60-8CCA-44AD-095744BAEBB9}" dt="2022-05-10T05:12:33.751" v="2" actId="20577"/>
          <ac:spMkLst>
            <pc:docMk/>
            <pc:sldMk cId="1354576378" sldId="302"/>
            <ac:spMk id="3" creationId="{64982582-8245-00D7-2100-7A8F555A7F36}"/>
          </ac:spMkLst>
        </pc:spChg>
      </pc:sldChg>
    </pc:docChg>
  </pc:docChgLst>
  <pc:docChgLst>
    <pc:chgData name="Shashank Shekhar" userId="S::shashank@edunetfoundation.org::0008d1ff-90e7-469a-9966-0dcad996503d" providerId="AD" clId="Web-{EA128D0C-6885-273E-1B48-C9D9A7722877}"/>
    <pc:docChg chg="addSld delSld modSld">
      <pc:chgData name="Shashank Shekhar" userId="S::shashank@edunetfoundation.org::0008d1ff-90e7-469a-9966-0dcad996503d" providerId="AD" clId="Web-{EA128D0C-6885-273E-1B48-C9D9A7722877}" dt="2023-01-12T10:29:45.709" v="989"/>
      <pc:docMkLst>
        <pc:docMk/>
      </pc:docMkLst>
      <pc:sldChg chg="addSp delSp modSp">
        <pc:chgData name="Shashank Shekhar" userId="S::shashank@edunetfoundation.org::0008d1ff-90e7-469a-9966-0dcad996503d" providerId="AD" clId="Web-{EA128D0C-6885-273E-1B48-C9D9A7722877}" dt="2023-01-12T10:29:45.709" v="989"/>
        <pc:sldMkLst>
          <pc:docMk/>
          <pc:sldMk cId="785673249" sldId="305"/>
        </pc:sldMkLst>
        <pc:spChg chg="add del mod">
          <ac:chgData name="Shashank Shekhar" userId="S::shashank@edunetfoundation.org::0008d1ff-90e7-469a-9966-0dcad996503d" providerId="AD" clId="Web-{EA128D0C-6885-273E-1B48-C9D9A7722877}" dt="2023-01-12T10:28:14.129" v="976"/>
          <ac:spMkLst>
            <pc:docMk/>
            <pc:sldMk cId="785673249" sldId="305"/>
            <ac:spMk id="2" creationId="{869DBBB2-0FEB-5394-A898-930D64CAB42D}"/>
          </ac:spMkLst>
        </pc:spChg>
        <pc:graphicFrameChg chg="add mod modGraphic">
          <ac:chgData name="Shashank Shekhar" userId="S::shashank@edunetfoundation.org::0008d1ff-90e7-469a-9966-0dcad996503d" providerId="AD" clId="Web-{EA128D0C-6885-273E-1B48-C9D9A7722877}" dt="2023-01-12T10:29:45.709" v="989"/>
          <ac:graphicFrameMkLst>
            <pc:docMk/>
            <pc:sldMk cId="785673249" sldId="305"/>
            <ac:graphicFrameMk id="3" creationId="{89DC851F-90C2-9044-E191-8AD0A4B9F5B7}"/>
          </ac:graphicFrameMkLst>
        </pc:graphicFrameChg>
        <pc:graphicFrameChg chg="add del mod modGraphic">
          <ac:chgData name="Shashank Shekhar" userId="S::shashank@edunetfoundation.org::0008d1ff-90e7-469a-9966-0dcad996503d" providerId="AD" clId="Web-{EA128D0C-6885-273E-1B48-C9D9A7722877}" dt="2023-01-12T10:29:05.161" v="982"/>
          <ac:graphicFrameMkLst>
            <pc:docMk/>
            <pc:sldMk cId="785673249" sldId="305"/>
            <ac:graphicFrameMk id="233" creationId="{3F828181-0588-2C16-2BB4-311448F77B16}"/>
          </ac:graphicFrameMkLst>
        </pc:graphicFrameChg>
      </pc:sldChg>
      <pc:sldChg chg="addSp modSp">
        <pc:chgData name="Shashank Shekhar" userId="S::shashank@edunetfoundation.org::0008d1ff-90e7-469a-9966-0dcad996503d" providerId="AD" clId="Web-{EA128D0C-6885-273E-1B48-C9D9A7722877}" dt="2023-01-12T10:12:41.902" v="746"/>
        <pc:sldMkLst>
          <pc:docMk/>
          <pc:sldMk cId="121417752" sldId="306"/>
        </pc:sldMkLst>
        <pc:spChg chg="add mod">
          <ac:chgData name="Shashank Shekhar" userId="S::shashank@edunetfoundation.org::0008d1ff-90e7-469a-9966-0dcad996503d" providerId="AD" clId="Web-{EA128D0C-6885-273E-1B48-C9D9A7722877}" dt="2023-01-12T08:29:47.839" v="28" actId="1076"/>
          <ac:spMkLst>
            <pc:docMk/>
            <pc:sldMk cId="121417752" sldId="306"/>
            <ac:spMk id="2" creationId="{619ED2D5-8A01-D920-C13D-AF6B86C48753}"/>
          </ac:spMkLst>
        </pc:spChg>
        <pc:spChg chg="add mod">
          <ac:chgData name="Shashank Shekhar" userId="S::shashank@edunetfoundation.org::0008d1ff-90e7-469a-9966-0dcad996503d" providerId="AD" clId="Web-{EA128D0C-6885-273E-1B48-C9D9A7722877}" dt="2023-01-12T10:11:50.213" v="732" actId="20577"/>
          <ac:spMkLst>
            <pc:docMk/>
            <pc:sldMk cId="121417752" sldId="306"/>
            <ac:spMk id="3" creationId="{1A45C4E6-B9BF-5A77-66A1-0FCE89501A5C}"/>
          </ac:spMkLst>
        </pc:spChg>
        <pc:graphicFrameChg chg="add mod modGraphic">
          <ac:chgData name="Shashank Shekhar" userId="S::shashank@edunetfoundation.org::0008d1ff-90e7-469a-9966-0dcad996503d" providerId="AD" clId="Web-{EA128D0C-6885-273E-1B48-C9D9A7722877}" dt="2023-01-12T10:12:41.902" v="746"/>
          <ac:graphicFrameMkLst>
            <pc:docMk/>
            <pc:sldMk cId="121417752" sldId="306"/>
            <ac:graphicFrameMk id="4" creationId="{7FED1939-F27D-B81E-7FE8-BB973E76722B}"/>
          </ac:graphicFrameMkLst>
        </pc:graphicFrameChg>
      </pc:sldChg>
      <pc:sldChg chg="addSp modSp">
        <pc:chgData name="Shashank Shekhar" userId="S::shashank@edunetfoundation.org::0008d1ff-90e7-469a-9966-0dcad996503d" providerId="AD" clId="Web-{EA128D0C-6885-273E-1B48-C9D9A7722877}" dt="2023-01-12T08:47:40.241" v="83" actId="20577"/>
        <pc:sldMkLst>
          <pc:docMk/>
          <pc:sldMk cId="1966911582" sldId="307"/>
        </pc:sldMkLst>
        <pc:spChg chg="add mod">
          <ac:chgData name="Shashank Shekhar" userId="S::shashank@edunetfoundation.org::0008d1ff-90e7-469a-9966-0dcad996503d" providerId="AD" clId="Web-{EA128D0C-6885-273E-1B48-C9D9A7722877}" dt="2023-01-12T08:47:40.241" v="83" actId="20577"/>
          <ac:spMkLst>
            <pc:docMk/>
            <pc:sldMk cId="1966911582" sldId="307"/>
            <ac:spMk id="2" creationId="{70B81FB9-5A03-D732-F5DE-23A5B84B8659}"/>
          </ac:spMkLst>
        </pc:spChg>
      </pc:sldChg>
      <pc:sldChg chg="addSp modSp">
        <pc:chgData name="Shashank Shekhar" userId="S::shashank@edunetfoundation.org::0008d1ff-90e7-469a-9966-0dcad996503d" providerId="AD" clId="Web-{EA128D0C-6885-273E-1B48-C9D9A7722877}" dt="2023-01-12T08:50:32.090" v="86" actId="1076"/>
        <pc:sldMkLst>
          <pc:docMk/>
          <pc:sldMk cId="1282508775" sldId="308"/>
        </pc:sldMkLst>
        <pc:spChg chg="add mod">
          <ac:chgData name="Shashank Shekhar" userId="S::shashank@edunetfoundation.org::0008d1ff-90e7-469a-9966-0dcad996503d" providerId="AD" clId="Web-{EA128D0C-6885-273E-1B48-C9D9A7722877}" dt="2023-01-12T08:50:32.090" v="86" actId="1076"/>
          <ac:spMkLst>
            <pc:docMk/>
            <pc:sldMk cId="1282508775" sldId="308"/>
            <ac:spMk id="2" creationId="{97540A07-D68B-608A-3073-DCB93981B1FA}"/>
          </ac:spMkLst>
        </pc:spChg>
      </pc:sldChg>
      <pc:sldChg chg="addSp modSp">
        <pc:chgData name="Shashank Shekhar" userId="S::shashank@edunetfoundation.org::0008d1ff-90e7-469a-9966-0dcad996503d" providerId="AD" clId="Web-{EA128D0C-6885-273E-1B48-C9D9A7722877}" dt="2023-01-12T09:02:23.373" v="247"/>
        <pc:sldMkLst>
          <pc:docMk/>
          <pc:sldMk cId="265606279" sldId="309"/>
        </pc:sldMkLst>
        <pc:spChg chg="add mod">
          <ac:chgData name="Shashank Shekhar" userId="S::shashank@edunetfoundation.org::0008d1ff-90e7-469a-9966-0dcad996503d" providerId="AD" clId="Web-{EA128D0C-6885-273E-1B48-C9D9A7722877}" dt="2023-01-12T09:01:16.809" v="221" actId="1076"/>
          <ac:spMkLst>
            <pc:docMk/>
            <pc:sldMk cId="265606279" sldId="309"/>
            <ac:spMk id="2" creationId="{AC496958-404D-AF79-705F-E70F879405C5}"/>
          </ac:spMkLst>
        </pc:spChg>
        <pc:graphicFrameChg chg="add mod modGraphic">
          <ac:chgData name="Shashank Shekhar" userId="S::shashank@edunetfoundation.org::0008d1ff-90e7-469a-9966-0dcad996503d" providerId="AD" clId="Web-{EA128D0C-6885-273E-1B48-C9D9A7722877}" dt="2023-01-12T09:02:23.373" v="247"/>
          <ac:graphicFrameMkLst>
            <pc:docMk/>
            <pc:sldMk cId="265606279" sldId="309"/>
            <ac:graphicFrameMk id="3" creationId="{A33B335C-13C0-CA1A-62B1-7D429649CF58}"/>
          </ac:graphicFrameMkLst>
        </pc:graphicFrameChg>
      </pc:sldChg>
      <pc:sldChg chg="addSp modSp">
        <pc:chgData name="Shashank Shekhar" userId="S::shashank@edunetfoundation.org::0008d1ff-90e7-469a-9966-0dcad996503d" providerId="AD" clId="Web-{EA128D0C-6885-273E-1B48-C9D9A7722877}" dt="2023-01-12T09:02:40.405" v="249"/>
        <pc:sldMkLst>
          <pc:docMk/>
          <pc:sldMk cId="435821660" sldId="310"/>
        </pc:sldMkLst>
        <pc:spChg chg="add mod">
          <ac:chgData name="Shashank Shekhar" userId="S::shashank@edunetfoundation.org::0008d1ff-90e7-469a-9966-0dcad996503d" providerId="AD" clId="Web-{EA128D0C-6885-273E-1B48-C9D9A7722877}" dt="2023-01-12T08:56:12.848" v="151" actId="1076"/>
          <ac:spMkLst>
            <pc:docMk/>
            <pc:sldMk cId="435821660" sldId="310"/>
            <ac:spMk id="2" creationId="{3C316D36-879A-A5CA-7077-805F76AD38E8}"/>
          </ac:spMkLst>
        </pc:spChg>
        <pc:graphicFrameChg chg="add mod modGraphic">
          <ac:chgData name="Shashank Shekhar" userId="S::shashank@edunetfoundation.org::0008d1ff-90e7-469a-9966-0dcad996503d" providerId="AD" clId="Web-{EA128D0C-6885-273E-1B48-C9D9A7722877}" dt="2023-01-12T09:02:40.405" v="249"/>
          <ac:graphicFrameMkLst>
            <pc:docMk/>
            <pc:sldMk cId="435821660" sldId="310"/>
            <ac:graphicFrameMk id="3" creationId="{BA970EC5-E93D-51D0-CBC8-8718C307A379}"/>
          </ac:graphicFrameMkLst>
        </pc:graphicFrameChg>
      </pc:sldChg>
      <pc:sldChg chg="addSp delSp modSp">
        <pc:chgData name="Shashank Shekhar" userId="S::shashank@edunetfoundation.org::0008d1ff-90e7-469a-9966-0dcad996503d" providerId="AD" clId="Web-{EA128D0C-6885-273E-1B48-C9D9A7722877}" dt="2023-01-12T10:14:23.232" v="773"/>
        <pc:sldMkLst>
          <pc:docMk/>
          <pc:sldMk cId="3384640681" sldId="311"/>
        </pc:sldMkLst>
        <pc:spChg chg="add mod">
          <ac:chgData name="Shashank Shekhar" userId="S::shashank@edunetfoundation.org::0008d1ff-90e7-469a-9966-0dcad996503d" providerId="AD" clId="Web-{EA128D0C-6885-273E-1B48-C9D9A7722877}" dt="2023-01-12T10:13:32.372" v="753" actId="20577"/>
          <ac:spMkLst>
            <pc:docMk/>
            <pc:sldMk cId="3384640681" sldId="311"/>
            <ac:spMk id="2" creationId="{3321CAC3-8C8C-3F3A-2F9E-6D93C0A2E92D}"/>
          </ac:spMkLst>
        </pc:spChg>
        <pc:graphicFrameChg chg="add del mod modGraphic">
          <ac:chgData name="Shashank Shekhar" userId="S::shashank@edunetfoundation.org::0008d1ff-90e7-469a-9966-0dcad996503d" providerId="AD" clId="Web-{EA128D0C-6885-273E-1B48-C9D9A7722877}" dt="2023-01-12T10:13:16.637" v="748"/>
          <ac:graphicFrameMkLst>
            <pc:docMk/>
            <pc:sldMk cId="3384640681" sldId="311"/>
            <ac:graphicFrameMk id="3" creationId="{4C9A9AF2-1813-07ED-7367-6ACC294C597F}"/>
          </ac:graphicFrameMkLst>
        </pc:graphicFrameChg>
        <pc:graphicFrameChg chg="add mod modGraphic">
          <ac:chgData name="Shashank Shekhar" userId="S::shashank@edunetfoundation.org::0008d1ff-90e7-469a-9966-0dcad996503d" providerId="AD" clId="Web-{EA128D0C-6885-273E-1B48-C9D9A7722877}" dt="2023-01-12T10:14:23.232" v="773"/>
          <ac:graphicFrameMkLst>
            <pc:docMk/>
            <pc:sldMk cId="3384640681" sldId="311"/>
            <ac:graphicFrameMk id="14" creationId="{22D3C211-48A1-C9B7-CBA9-6454B6B40D33}"/>
          </ac:graphicFrameMkLst>
        </pc:graphicFrameChg>
      </pc:sldChg>
      <pc:sldChg chg="addSp modSp">
        <pc:chgData name="Shashank Shekhar" userId="S::shashank@edunetfoundation.org::0008d1ff-90e7-469a-9966-0dcad996503d" providerId="AD" clId="Web-{EA128D0C-6885-273E-1B48-C9D9A7722877}" dt="2023-01-12T08:51:37.576" v="102" actId="20577"/>
        <pc:sldMkLst>
          <pc:docMk/>
          <pc:sldMk cId="1085895196" sldId="312"/>
        </pc:sldMkLst>
        <pc:spChg chg="add mod">
          <ac:chgData name="Shashank Shekhar" userId="S::shashank@edunetfoundation.org::0008d1ff-90e7-469a-9966-0dcad996503d" providerId="AD" clId="Web-{EA128D0C-6885-273E-1B48-C9D9A7722877}" dt="2023-01-12T08:51:37.576" v="102" actId="20577"/>
          <ac:spMkLst>
            <pc:docMk/>
            <pc:sldMk cId="1085895196" sldId="312"/>
            <ac:spMk id="2" creationId="{683E2928-F6CF-70B7-480D-2491758E4079}"/>
          </ac:spMkLst>
        </pc:spChg>
      </pc:sldChg>
      <pc:sldChg chg="addSp delSp modSp">
        <pc:chgData name="Shashank Shekhar" userId="S::shashank@edunetfoundation.org::0008d1ff-90e7-469a-9966-0dcad996503d" providerId="AD" clId="Web-{EA128D0C-6885-273E-1B48-C9D9A7722877}" dt="2023-01-12T10:21:16.743" v="833" actId="1076"/>
        <pc:sldMkLst>
          <pc:docMk/>
          <pc:sldMk cId="2369691512" sldId="313"/>
        </pc:sldMkLst>
        <pc:spChg chg="add mod">
          <ac:chgData name="Shashank Shekhar" userId="S::shashank@edunetfoundation.org::0008d1ff-90e7-469a-9966-0dcad996503d" providerId="AD" clId="Web-{EA128D0C-6885-273E-1B48-C9D9A7722877}" dt="2023-01-12T10:18:10.645" v="800" actId="20577"/>
          <ac:spMkLst>
            <pc:docMk/>
            <pc:sldMk cId="2369691512" sldId="313"/>
            <ac:spMk id="2" creationId="{F08FE0B3-01F2-74F8-BCC2-CDA7F686F0FF}"/>
          </ac:spMkLst>
        </pc:spChg>
        <pc:spChg chg="add mod">
          <ac:chgData name="Shashank Shekhar" userId="S::shashank@edunetfoundation.org::0008d1ff-90e7-469a-9966-0dcad996503d" providerId="AD" clId="Web-{EA128D0C-6885-273E-1B48-C9D9A7722877}" dt="2023-01-12T10:20:42.086" v="829" actId="1076"/>
          <ac:spMkLst>
            <pc:docMk/>
            <pc:sldMk cId="2369691512" sldId="313"/>
            <ac:spMk id="87" creationId="{3B1904DC-6AE7-3C27-A159-066E1B97117E}"/>
          </ac:spMkLst>
        </pc:spChg>
        <pc:graphicFrameChg chg="add del mod modGraphic">
          <ac:chgData name="Shashank Shekhar" userId="S::shashank@edunetfoundation.org::0008d1ff-90e7-469a-9966-0dcad996503d" providerId="AD" clId="Web-{EA128D0C-6885-273E-1B48-C9D9A7722877}" dt="2023-01-12T10:19:03.458" v="802"/>
          <ac:graphicFrameMkLst>
            <pc:docMk/>
            <pc:sldMk cId="2369691512" sldId="313"/>
            <ac:graphicFrameMk id="3" creationId="{599A28A1-38FD-88FE-9390-92C59E571759}"/>
          </ac:graphicFrameMkLst>
        </pc:graphicFrameChg>
        <pc:graphicFrameChg chg="add mod modGraphic">
          <ac:chgData name="Shashank Shekhar" userId="S::shashank@edunetfoundation.org::0008d1ff-90e7-469a-9966-0dcad996503d" providerId="AD" clId="Web-{EA128D0C-6885-273E-1B48-C9D9A7722877}" dt="2023-01-12T10:21:16.743" v="833" actId="1076"/>
          <ac:graphicFrameMkLst>
            <pc:docMk/>
            <pc:sldMk cId="2369691512" sldId="313"/>
            <ac:graphicFrameMk id="8" creationId="{459393B4-9BE2-6A78-FBAB-AF11126E6ED5}"/>
          </ac:graphicFrameMkLst>
        </pc:graphicFrameChg>
        <pc:picChg chg="add mod">
          <ac:chgData name="Shashank Shekhar" userId="S::shashank@edunetfoundation.org::0008d1ff-90e7-469a-9966-0dcad996503d" providerId="AD" clId="Web-{EA128D0C-6885-273E-1B48-C9D9A7722877}" dt="2023-01-12T10:21:03.602" v="831" actId="1076"/>
          <ac:picMkLst>
            <pc:docMk/>
            <pc:sldMk cId="2369691512" sldId="313"/>
            <ac:picMk id="86" creationId="{89DEB75E-135B-A84E-13B6-8A537FF47238}"/>
          </ac:picMkLst>
        </pc:picChg>
      </pc:sldChg>
      <pc:sldChg chg="addSp modSp">
        <pc:chgData name="Shashank Shekhar" userId="S::shashank@edunetfoundation.org::0008d1ff-90e7-469a-9966-0dcad996503d" providerId="AD" clId="Web-{EA128D0C-6885-273E-1B48-C9D9A7722877}" dt="2023-01-12T10:17:21.612" v="789" actId="20577"/>
        <pc:sldMkLst>
          <pc:docMk/>
          <pc:sldMk cId="291161168" sldId="314"/>
        </pc:sldMkLst>
        <pc:spChg chg="add mod">
          <ac:chgData name="Shashank Shekhar" userId="S::shashank@edunetfoundation.org::0008d1ff-90e7-469a-9966-0dcad996503d" providerId="AD" clId="Web-{EA128D0C-6885-273E-1B48-C9D9A7722877}" dt="2023-01-12T10:08:54.443" v="708" actId="20577"/>
          <ac:spMkLst>
            <pc:docMk/>
            <pc:sldMk cId="291161168" sldId="314"/>
            <ac:spMk id="2" creationId="{444A0F84-BA62-6ED7-67DA-1C549CD5C28B}"/>
          </ac:spMkLst>
        </pc:spChg>
        <pc:spChg chg="add mod">
          <ac:chgData name="Shashank Shekhar" userId="S::shashank@edunetfoundation.org::0008d1ff-90e7-469a-9966-0dcad996503d" providerId="AD" clId="Web-{EA128D0C-6885-273E-1B48-C9D9A7722877}" dt="2023-01-12T10:17:21.612" v="789" actId="20577"/>
          <ac:spMkLst>
            <pc:docMk/>
            <pc:sldMk cId="291161168" sldId="314"/>
            <ac:spMk id="175" creationId="{B62CFBAF-5850-1E0D-8781-AA583B40EDD4}"/>
          </ac:spMkLst>
        </pc:spChg>
        <pc:graphicFrameChg chg="add mod modGraphic">
          <ac:chgData name="Shashank Shekhar" userId="S::shashank@edunetfoundation.org::0008d1ff-90e7-469a-9966-0dcad996503d" providerId="AD" clId="Web-{EA128D0C-6885-273E-1B48-C9D9A7722877}" dt="2023-01-12T10:10:43.555" v="730"/>
          <ac:graphicFrameMkLst>
            <pc:docMk/>
            <pc:sldMk cId="291161168" sldId="314"/>
            <ac:graphicFrameMk id="3" creationId="{620AE27E-AA27-45AD-0CA7-498AE0959073}"/>
          </ac:graphicFrameMkLst>
        </pc:graphicFrameChg>
        <pc:picChg chg="add mod">
          <ac:chgData name="Shashank Shekhar" userId="S::shashank@edunetfoundation.org::0008d1ff-90e7-469a-9966-0dcad996503d" providerId="AD" clId="Web-{EA128D0C-6885-273E-1B48-C9D9A7722877}" dt="2023-01-12T10:16:56.721" v="780" actId="1076"/>
          <ac:picMkLst>
            <pc:docMk/>
            <pc:sldMk cId="291161168" sldId="314"/>
            <ac:picMk id="176" creationId="{A169DD4A-B649-029B-E888-E63ADA63577F}"/>
          </ac:picMkLst>
        </pc:picChg>
      </pc:sldChg>
      <pc:sldChg chg="addSp modSp">
        <pc:chgData name="Shashank Shekhar" userId="S::shashank@edunetfoundation.org::0008d1ff-90e7-469a-9966-0dcad996503d" providerId="AD" clId="Web-{EA128D0C-6885-273E-1B48-C9D9A7722877}" dt="2023-01-12T10:08:17.551" v="691" actId="20577"/>
        <pc:sldMkLst>
          <pc:docMk/>
          <pc:sldMk cId="1931371281" sldId="315"/>
        </pc:sldMkLst>
        <pc:spChg chg="add mod">
          <ac:chgData name="Shashank Shekhar" userId="S::shashank@edunetfoundation.org::0008d1ff-90e7-469a-9966-0dcad996503d" providerId="AD" clId="Web-{EA128D0C-6885-273E-1B48-C9D9A7722877}" dt="2023-01-12T10:08:17.551" v="691" actId="20577"/>
          <ac:spMkLst>
            <pc:docMk/>
            <pc:sldMk cId="1931371281" sldId="315"/>
            <ac:spMk id="2" creationId="{77549E6B-16BC-B6A2-45B4-66114B986D36}"/>
          </ac:spMkLst>
        </pc:spChg>
        <pc:spChg chg="add mod">
          <ac:chgData name="Shashank Shekhar" userId="S::shashank@edunetfoundation.org::0008d1ff-90e7-469a-9966-0dcad996503d" providerId="AD" clId="Web-{EA128D0C-6885-273E-1B48-C9D9A7722877}" dt="2023-01-12T10:06:59.284" v="680" actId="1076"/>
          <ac:spMkLst>
            <pc:docMk/>
            <pc:sldMk cId="1931371281" sldId="315"/>
            <ac:spMk id="4" creationId="{A74D2D0B-9500-A71E-5AD6-9D2DAA539F90}"/>
          </ac:spMkLst>
        </pc:spChg>
        <pc:graphicFrameChg chg="add mod modGraphic">
          <ac:chgData name="Shashank Shekhar" userId="S::shashank@edunetfoundation.org::0008d1ff-90e7-469a-9966-0dcad996503d" providerId="AD" clId="Web-{EA128D0C-6885-273E-1B48-C9D9A7722877}" dt="2023-01-12T10:08:11.332" v="690" actId="20577"/>
          <ac:graphicFrameMkLst>
            <pc:docMk/>
            <pc:sldMk cId="1931371281" sldId="315"/>
            <ac:graphicFrameMk id="5" creationId="{0131CE83-1CAC-64EF-C77E-707D407EECF2}"/>
          </ac:graphicFrameMkLst>
        </pc:graphicFrameChg>
        <pc:picChg chg="add mod">
          <ac:chgData name="Shashank Shekhar" userId="S::shashank@edunetfoundation.org::0008d1ff-90e7-469a-9966-0dcad996503d" providerId="AD" clId="Web-{EA128D0C-6885-273E-1B48-C9D9A7722877}" dt="2023-01-12T10:06:54.784" v="679" actId="14100"/>
          <ac:picMkLst>
            <pc:docMk/>
            <pc:sldMk cId="1931371281" sldId="315"/>
            <ac:picMk id="3" creationId="{F6036601-6A17-53FA-A6AD-8574FAAB612F}"/>
          </ac:picMkLst>
        </pc:picChg>
      </pc:sldChg>
      <pc:sldChg chg="addSp modSp">
        <pc:chgData name="Shashank Shekhar" userId="S::shashank@edunetfoundation.org::0008d1ff-90e7-469a-9966-0dcad996503d" providerId="AD" clId="Web-{EA128D0C-6885-273E-1B48-C9D9A7722877}" dt="2023-01-12T10:03:11.200" v="605" actId="20577"/>
        <pc:sldMkLst>
          <pc:docMk/>
          <pc:sldMk cId="3404475581" sldId="316"/>
        </pc:sldMkLst>
        <pc:spChg chg="add mod">
          <ac:chgData name="Shashank Shekhar" userId="S::shashank@edunetfoundation.org::0008d1ff-90e7-469a-9966-0dcad996503d" providerId="AD" clId="Web-{EA128D0C-6885-273E-1B48-C9D9A7722877}" dt="2023-01-12T10:03:11.200" v="605" actId="20577"/>
          <ac:spMkLst>
            <pc:docMk/>
            <pc:sldMk cId="3404475581" sldId="316"/>
            <ac:spMk id="2" creationId="{18437619-9506-BF23-AC34-508E064F9C0E}"/>
          </ac:spMkLst>
        </pc:spChg>
        <pc:spChg chg="add mod">
          <ac:chgData name="Shashank Shekhar" userId="S::shashank@edunetfoundation.org::0008d1ff-90e7-469a-9966-0dcad996503d" providerId="AD" clId="Web-{EA128D0C-6885-273E-1B48-C9D9A7722877}" dt="2023-01-12T10:03:03.262" v="604" actId="1076"/>
          <ac:spMkLst>
            <pc:docMk/>
            <pc:sldMk cId="3404475581" sldId="316"/>
            <ac:spMk id="4" creationId="{73DDF532-AC87-5E4B-7C93-65AE54534CB0}"/>
          </ac:spMkLst>
        </pc:spChg>
        <pc:picChg chg="add mod">
          <ac:chgData name="Shashank Shekhar" userId="S::shashank@edunetfoundation.org::0008d1ff-90e7-469a-9966-0dcad996503d" providerId="AD" clId="Web-{EA128D0C-6885-273E-1B48-C9D9A7722877}" dt="2023-01-12T10:01:52.354" v="572" actId="1076"/>
          <ac:picMkLst>
            <pc:docMk/>
            <pc:sldMk cId="3404475581" sldId="316"/>
            <ac:picMk id="3" creationId="{DD7C2488-F618-AFB6-E630-ED1BFE80E369}"/>
          </ac:picMkLst>
        </pc:picChg>
      </pc:sldChg>
      <pc:sldChg chg="addSp modSp">
        <pc:chgData name="Shashank Shekhar" userId="S::shashank@edunetfoundation.org::0008d1ff-90e7-469a-9966-0dcad996503d" providerId="AD" clId="Web-{EA128D0C-6885-273E-1B48-C9D9A7722877}" dt="2023-01-12T09:47:20.910" v="536" actId="1076"/>
        <pc:sldMkLst>
          <pc:docMk/>
          <pc:sldMk cId="3143590826" sldId="317"/>
        </pc:sldMkLst>
        <pc:spChg chg="add">
          <ac:chgData name="Shashank Shekhar" userId="S::shashank@edunetfoundation.org::0008d1ff-90e7-469a-9966-0dcad996503d" providerId="AD" clId="Web-{EA128D0C-6885-273E-1B48-C9D9A7722877}" dt="2023-01-12T09:42:34.747" v="480"/>
          <ac:spMkLst>
            <pc:docMk/>
            <pc:sldMk cId="3143590826" sldId="317"/>
            <ac:spMk id="2" creationId="{4C1B850E-BF70-35A9-C559-8F41B6A311B8}"/>
          </ac:spMkLst>
        </pc:spChg>
        <pc:graphicFrameChg chg="add mod modGraphic">
          <ac:chgData name="Shashank Shekhar" userId="S::shashank@edunetfoundation.org::0008d1ff-90e7-469a-9966-0dcad996503d" providerId="AD" clId="Web-{EA128D0C-6885-273E-1B48-C9D9A7722877}" dt="2023-01-12T09:47:20.910" v="536" actId="1076"/>
          <ac:graphicFrameMkLst>
            <pc:docMk/>
            <pc:sldMk cId="3143590826" sldId="317"/>
            <ac:graphicFrameMk id="3" creationId="{B2D585EB-4023-32E9-F3C9-268A16ABA971}"/>
          </ac:graphicFrameMkLst>
        </pc:graphicFrameChg>
      </pc:sldChg>
      <pc:sldChg chg="addSp delSp modSp">
        <pc:chgData name="Shashank Shekhar" userId="S::shashank@edunetfoundation.org::0008d1ff-90e7-469a-9966-0dcad996503d" providerId="AD" clId="Web-{EA128D0C-6885-273E-1B48-C9D9A7722877}" dt="2023-01-12T09:47:08.207" v="534"/>
        <pc:sldMkLst>
          <pc:docMk/>
          <pc:sldMk cId="2517811768" sldId="318"/>
        </pc:sldMkLst>
        <pc:spChg chg="add mod">
          <ac:chgData name="Shashank Shekhar" userId="S::shashank@edunetfoundation.org::0008d1ff-90e7-469a-9966-0dcad996503d" providerId="AD" clId="Web-{EA128D0C-6885-273E-1B48-C9D9A7722877}" dt="2023-01-12T09:30:28.416" v="373" actId="20577"/>
          <ac:spMkLst>
            <pc:docMk/>
            <pc:sldMk cId="2517811768" sldId="318"/>
            <ac:spMk id="2" creationId="{D5706D13-4728-E7B5-A095-B51AB10A7F6F}"/>
          </ac:spMkLst>
        </pc:spChg>
        <pc:graphicFrameChg chg="add del mod modGraphic">
          <ac:chgData name="Shashank Shekhar" userId="S::shashank@edunetfoundation.org::0008d1ff-90e7-469a-9966-0dcad996503d" providerId="AD" clId="Web-{EA128D0C-6885-273E-1B48-C9D9A7722877}" dt="2023-01-12T09:38:41.335" v="430"/>
          <ac:graphicFrameMkLst>
            <pc:docMk/>
            <pc:sldMk cId="2517811768" sldId="318"/>
            <ac:graphicFrameMk id="3" creationId="{64492F61-9C0C-DFCD-1C79-A980621B2065}"/>
          </ac:graphicFrameMkLst>
        </pc:graphicFrameChg>
        <pc:graphicFrameChg chg="add mod modGraphic">
          <ac:chgData name="Shashank Shekhar" userId="S::shashank@edunetfoundation.org::0008d1ff-90e7-469a-9966-0dcad996503d" providerId="AD" clId="Web-{EA128D0C-6885-273E-1B48-C9D9A7722877}" dt="2023-01-12T09:47:08.207" v="534"/>
          <ac:graphicFrameMkLst>
            <pc:docMk/>
            <pc:sldMk cId="2517811768" sldId="318"/>
            <ac:graphicFrameMk id="644" creationId="{1FA36B19-257E-1C3E-7622-3F054AD79551}"/>
          </ac:graphicFrameMkLst>
        </pc:graphicFrameChg>
      </pc:sldChg>
      <pc:sldChg chg="addSp modSp">
        <pc:chgData name="Shashank Shekhar" userId="S::shashank@edunetfoundation.org::0008d1ff-90e7-469a-9966-0dcad996503d" providerId="AD" clId="Web-{EA128D0C-6885-273E-1B48-C9D9A7722877}" dt="2023-01-12T09:22:19.044" v="360"/>
        <pc:sldMkLst>
          <pc:docMk/>
          <pc:sldMk cId="4169066281" sldId="319"/>
        </pc:sldMkLst>
        <pc:graphicFrameChg chg="add mod modGraphic">
          <ac:chgData name="Shashank Shekhar" userId="S::shashank@edunetfoundation.org::0008d1ff-90e7-469a-9966-0dcad996503d" providerId="AD" clId="Web-{EA128D0C-6885-273E-1B48-C9D9A7722877}" dt="2023-01-12T09:22:19.044" v="360"/>
          <ac:graphicFrameMkLst>
            <pc:docMk/>
            <pc:sldMk cId="4169066281" sldId="319"/>
            <ac:graphicFrameMk id="2" creationId="{3E25449E-2E8E-4ADC-8F48-C492ABE8C25C}"/>
          </ac:graphicFrameMkLst>
        </pc:graphicFrameChg>
      </pc:sldChg>
      <pc:sldChg chg="addSp delSp modSp">
        <pc:chgData name="Shashank Shekhar" userId="S::shashank@edunetfoundation.org::0008d1ff-90e7-469a-9966-0dcad996503d" providerId="AD" clId="Web-{EA128D0C-6885-273E-1B48-C9D9A7722877}" dt="2023-01-12T09:20:38.135" v="340"/>
        <pc:sldMkLst>
          <pc:docMk/>
          <pc:sldMk cId="2922598332" sldId="320"/>
        </pc:sldMkLst>
        <pc:spChg chg="add mod">
          <ac:chgData name="Shashank Shekhar" userId="S::shashank@edunetfoundation.org::0008d1ff-90e7-469a-9966-0dcad996503d" providerId="AD" clId="Web-{EA128D0C-6885-273E-1B48-C9D9A7722877}" dt="2023-01-12T09:19:48.071" v="329" actId="1076"/>
          <ac:spMkLst>
            <pc:docMk/>
            <pc:sldMk cId="2922598332" sldId="320"/>
            <ac:spMk id="2" creationId="{8647C504-3579-742E-7AE4-CCCBB322A1B2}"/>
          </ac:spMkLst>
        </pc:spChg>
        <pc:graphicFrameChg chg="add del mod modGraphic">
          <ac:chgData name="Shashank Shekhar" userId="S::shashank@edunetfoundation.org::0008d1ff-90e7-469a-9966-0dcad996503d" providerId="AD" clId="Web-{EA128D0C-6885-273E-1B48-C9D9A7722877}" dt="2023-01-12T09:18:16.225" v="282"/>
          <ac:graphicFrameMkLst>
            <pc:docMk/>
            <pc:sldMk cId="2922598332" sldId="320"/>
            <ac:graphicFrameMk id="3" creationId="{E5B60F83-01AD-D0BD-D920-7E26C99D96F4}"/>
          </ac:graphicFrameMkLst>
        </pc:graphicFrameChg>
        <pc:graphicFrameChg chg="add mod modGraphic">
          <ac:chgData name="Shashank Shekhar" userId="S::shashank@edunetfoundation.org::0008d1ff-90e7-469a-9966-0dcad996503d" providerId="AD" clId="Web-{EA128D0C-6885-273E-1B48-C9D9A7722877}" dt="2023-01-12T09:20:38.135" v="340"/>
          <ac:graphicFrameMkLst>
            <pc:docMk/>
            <pc:sldMk cId="2922598332" sldId="320"/>
            <ac:graphicFrameMk id="36" creationId="{A02587A2-E973-7B36-9205-BC5AE5DE9FCE}"/>
          </ac:graphicFrameMkLst>
        </pc:graphicFrameChg>
      </pc:sldChg>
      <pc:sldChg chg="addSp delSp modSp add replId">
        <pc:chgData name="Shashank Shekhar" userId="S::shashank@edunetfoundation.org::0008d1ff-90e7-469a-9966-0dcad996503d" providerId="AD" clId="Web-{EA128D0C-6885-273E-1B48-C9D9A7722877}" dt="2023-01-12T10:25:43.078" v="904"/>
        <pc:sldMkLst>
          <pc:docMk/>
          <pc:sldMk cId="1261463757" sldId="321"/>
        </pc:sldMkLst>
        <pc:graphicFrameChg chg="add del mod modGraphic">
          <ac:chgData name="Shashank Shekhar" userId="S::shashank@edunetfoundation.org::0008d1ff-90e7-469a-9966-0dcad996503d" providerId="AD" clId="Web-{EA128D0C-6885-273E-1B48-C9D9A7722877}" dt="2023-01-12T10:22:33.854" v="848"/>
          <ac:graphicFrameMkLst>
            <pc:docMk/>
            <pc:sldMk cId="1261463757" sldId="321"/>
            <ac:graphicFrameMk id="2" creationId="{B30E32A1-4C8C-9D94-3DB4-2363E2D79584}"/>
          </ac:graphicFrameMkLst>
        </pc:graphicFrameChg>
        <pc:graphicFrameChg chg="add del mod modGraphic">
          <ac:chgData name="Shashank Shekhar" userId="S::shashank@edunetfoundation.org::0008d1ff-90e7-469a-9966-0dcad996503d" providerId="AD" clId="Web-{EA128D0C-6885-273E-1B48-C9D9A7722877}" dt="2023-01-12T10:22:32.401" v="847"/>
          <ac:graphicFrameMkLst>
            <pc:docMk/>
            <pc:sldMk cId="1261463757" sldId="321"/>
            <ac:graphicFrameMk id="81" creationId="{22A08DBE-0F76-59CF-30EB-DF3A48E5AAE6}"/>
          </ac:graphicFrameMkLst>
        </pc:graphicFrameChg>
        <pc:graphicFrameChg chg="add del mod modGraphic">
          <ac:chgData name="Shashank Shekhar" userId="S::shashank@edunetfoundation.org::0008d1ff-90e7-469a-9966-0dcad996503d" providerId="AD" clId="Web-{EA128D0C-6885-273E-1B48-C9D9A7722877}" dt="2023-01-12T10:22:41.276" v="850"/>
          <ac:graphicFrameMkLst>
            <pc:docMk/>
            <pc:sldMk cId="1261463757" sldId="321"/>
            <ac:graphicFrameMk id="86" creationId="{53260BA2-8117-6400-8EC1-48B262118EE6}"/>
          </ac:graphicFrameMkLst>
        </pc:graphicFrameChg>
        <pc:graphicFrameChg chg="add mod modGraphic">
          <ac:chgData name="Shashank Shekhar" userId="S::shashank@edunetfoundation.org::0008d1ff-90e7-469a-9966-0dcad996503d" providerId="AD" clId="Web-{EA128D0C-6885-273E-1B48-C9D9A7722877}" dt="2023-01-12T10:25:43.078" v="904"/>
          <ac:graphicFrameMkLst>
            <pc:docMk/>
            <pc:sldMk cId="1261463757" sldId="321"/>
            <ac:graphicFrameMk id="92" creationId="{4AF54859-19CB-42EA-049E-19877C43644A}"/>
          </ac:graphicFrameMkLst>
        </pc:graphicFrameChg>
      </pc:sldChg>
      <pc:sldChg chg="add del replId">
        <pc:chgData name="Shashank Shekhar" userId="S::shashank@edunetfoundation.org::0008d1ff-90e7-469a-9966-0dcad996503d" providerId="AD" clId="Web-{EA128D0C-6885-273E-1B48-C9D9A7722877}" dt="2023-01-12T10:27:05.267" v="928"/>
        <pc:sldMkLst>
          <pc:docMk/>
          <pc:sldMk cId="4090236711" sldId="322"/>
        </pc:sldMkLst>
      </pc:sldChg>
      <pc:sldChg chg="addSp modSp add replId">
        <pc:chgData name="Shashank Shekhar" userId="S::shashank@edunetfoundation.org::0008d1ff-90e7-469a-9966-0dcad996503d" providerId="AD" clId="Web-{EA128D0C-6885-273E-1B48-C9D9A7722877}" dt="2023-01-12T10:26:45.533" v="927" actId="1076"/>
        <pc:sldMkLst>
          <pc:docMk/>
          <pc:sldMk cId="3774957516" sldId="323"/>
        </pc:sldMkLst>
        <pc:spChg chg="add mod">
          <ac:chgData name="Shashank Shekhar" userId="S::shashank@edunetfoundation.org::0008d1ff-90e7-469a-9966-0dcad996503d" providerId="AD" clId="Web-{EA128D0C-6885-273E-1B48-C9D9A7722877}" dt="2023-01-12T10:26:45.533" v="927" actId="1076"/>
          <ac:spMkLst>
            <pc:docMk/>
            <pc:sldMk cId="3774957516" sldId="323"/>
            <ac:spMk id="2" creationId="{8806C8B2-420C-6351-8397-AA231AA7F51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4970B-7202-425D-A069-C60289148C20}" type="doc">
      <dgm:prSet loTypeId="urn:microsoft.com/office/officeart/2005/8/layout/equation1" loCatId="relationship" qsTypeId="urn:microsoft.com/office/officeart/2005/8/quickstyle/3d7" qsCatId="3D" csTypeId="urn:microsoft.com/office/officeart/2005/8/colors/colorful4" csCatId="colorful" phldr="1"/>
      <dgm:spPr/>
    </dgm:pt>
    <dgm:pt modelId="{EF896450-FC6E-4AAC-9252-0D71B8840AAB}">
      <dgm:prSet phldrT="[Text]" phldr="0"/>
      <dgm:spPr/>
      <dgm:t>
        <a:bodyPr/>
        <a:lstStyle/>
        <a:p>
          <a:pPr rtl="0"/>
          <a:r>
            <a:rPr lang="en-US" dirty="0">
              <a:latin typeface="Arial"/>
              <a:cs typeface="Arial"/>
            </a:rPr>
            <a:t>Introduction to SAP Technical ERP Modules</a:t>
          </a:r>
        </a:p>
      </dgm:t>
    </dgm:pt>
    <dgm:pt modelId="{E421FFDE-F8CC-41B2-96F0-251181CE1BE7}" type="parTrans" cxnId="{F53DE1B0-421A-46CE-930D-D7CBCF165FBC}">
      <dgm:prSet/>
      <dgm:spPr/>
    </dgm:pt>
    <dgm:pt modelId="{29F5B2B8-C231-489C-816D-F11BEACB6A7C}" type="sibTrans" cxnId="{F53DE1B0-421A-46CE-930D-D7CBCF165FBC}">
      <dgm:prSet/>
      <dgm:spPr/>
      <dgm:t>
        <a:bodyPr/>
        <a:lstStyle/>
        <a:p>
          <a:endParaRPr lang="en-US"/>
        </a:p>
      </dgm:t>
    </dgm:pt>
    <dgm:pt modelId="{1848AB9C-E37F-45CC-B3DF-03BECE09AAC4}" type="pres">
      <dgm:prSet presAssocID="{8564970B-7202-425D-A069-C60289148C20}" presName="linearFlow" presStyleCnt="0">
        <dgm:presLayoutVars>
          <dgm:dir/>
          <dgm:resizeHandles val="exact"/>
        </dgm:presLayoutVars>
      </dgm:prSet>
      <dgm:spPr/>
    </dgm:pt>
    <dgm:pt modelId="{C34C467F-CB1E-4308-B03E-AA4376F9C9F7}" type="pres">
      <dgm:prSet presAssocID="{EF896450-FC6E-4AAC-9252-0D71B8840AAB}" presName="node" presStyleLbl="node1" presStyleIdx="0" presStyleCnt="1">
        <dgm:presLayoutVars>
          <dgm:bulletEnabled val="1"/>
        </dgm:presLayoutVars>
      </dgm:prSet>
      <dgm:spPr/>
    </dgm:pt>
  </dgm:ptLst>
  <dgm:cxnLst>
    <dgm:cxn modelId="{F6909417-51F3-40A0-8A0C-575DC128CEAE}" type="presOf" srcId="{EF896450-FC6E-4AAC-9252-0D71B8840AAB}" destId="{C34C467F-CB1E-4308-B03E-AA4376F9C9F7}" srcOrd="0" destOrd="0" presId="urn:microsoft.com/office/officeart/2005/8/layout/equation1"/>
    <dgm:cxn modelId="{D85CCA94-FE33-4BE9-A8AF-CDC7EFEB3DD5}" type="presOf" srcId="{8564970B-7202-425D-A069-C60289148C20}" destId="{1848AB9C-E37F-45CC-B3DF-03BECE09AAC4}" srcOrd="0" destOrd="0" presId="urn:microsoft.com/office/officeart/2005/8/layout/equation1"/>
    <dgm:cxn modelId="{F53DE1B0-421A-46CE-930D-D7CBCF165FBC}" srcId="{8564970B-7202-425D-A069-C60289148C20}" destId="{EF896450-FC6E-4AAC-9252-0D71B8840AAB}" srcOrd="0" destOrd="0" parTransId="{E421FFDE-F8CC-41B2-96F0-251181CE1BE7}" sibTransId="{29F5B2B8-C231-489C-816D-F11BEACB6A7C}"/>
    <dgm:cxn modelId="{958B54AE-89E5-47B4-8B94-8B6710B2619D}" type="presParOf" srcId="{1848AB9C-E37F-45CC-B3DF-03BECE09AAC4}" destId="{C34C467F-CB1E-4308-B03E-AA4376F9C9F7}"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9FF80A-01D4-47D0-8B8E-C4E398A15D11}" type="doc">
      <dgm:prSet loTypeId="urn:microsoft.com/office/officeart/2005/8/layout/arrow2" loCatId="process" qsTypeId="urn:microsoft.com/office/officeart/2005/8/quickstyle/3d6" qsCatId="3D" csTypeId="urn:microsoft.com/office/officeart/2005/8/colors/colorful4" csCatId="colorful" phldr="1"/>
      <dgm:spPr/>
    </dgm:pt>
    <dgm:pt modelId="{B679A72C-67E3-42BC-BB54-2E5EB1A7FD48}">
      <dgm:prSet phldr="0"/>
      <dgm:spPr/>
      <dgm:t>
        <a:bodyPr/>
        <a:lstStyle/>
        <a:p>
          <a:pPr algn="l" rtl="0"/>
          <a:r>
            <a:rPr lang="en-US" dirty="0"/>
            <a:t>IBM</a:t>
          </a:r>
          <a:endParaRPr lang="en-US" dirty="0">
            <a:latin typeface="Calibri Light" panose="020F0302020204030204"/>
          </a:endParaRPr>
        </a:p>
      </dgm:t>
    </dgm:pt>
    <dgm:pt modelId="{0602ED61-34C0-4734-9245-487526CD7D9C}" type="parTrans" cxnId="{54E053F3-D67D-4D20-9CDE-3C5B7BEC6CCD}">
      <dgm:prSet/>
      <dgm:spPr/>
    </dgm:pt>
    <dgm:pt modelId="{19D8C4DC-406D-4A0A-B0C7-4620DD0463BC}" type="sibTrans" cxnId="{54E053F3-D67D-4D20-9CDE-3C5B7BEC6CCD}">
      <dgm:prSet/>
      <dgm:spPr/>
    </dgm:pt>
    <dgm:pt modelId="{A8EF32F0-B903-4B53-94C5-E971DEEE90DA}">
      <dgm:prSet phldr="0"/>
      <dgm:spPr/>
      <dgm:t>
        <a:bodyPr/>
        <a:lstStyle/>
        <a:p>
          <a:pPr algn="l"/>
          <a:r>
            <a:rPr lang="en-US" dirty="0"/>
            <a:t>Dell</a:t>
          </a:r>
        </a:p>
      </dgm:t>
    </dgm:pt>
    <dgm:pt modelId="{17AAB800-5584-498F-B45E-31AA47C15472}" type="parTrans" cxnId="{CA0EB945-FA0A-44D4-8D71-25B1B74294C4}">
      <dgm:prSet/>
      <dgm:spPr/>
    </dgm:pt>
    <dgm:pt modelId="{04020634-FEB5-401B-9C6C-D0D5B54A0CE4}" type="sibTrans" cxnId="{CA0EB945-FA0A-44D4-8D71-25B1B74294C4}">
      <dgm:prSet/>
      <dgm:spPr/>
    </dgm:pt>
    <dgm:pt modelId="{94B367B6-FBC4-43B1-9765-0FE33C5045F4}">
      <dgm:prSet phldr="0"/>
      <dgm:spPr/>
      <dgm:t>
        <a:bodyPr/>
        <a:lstStyle/>
        <a:p>
          <a:pPr algn="l"/>
          <a:r>
            <a:rPr lang="en-US" dirty="0"/>
            <a:t>HP</a:t>
          </a:r>
        </a:p>
      </dgm:t>
    </dgm:pt>
    <dgm:pt modelId="{A4FC1B33-D5DD-4C8C-A665-7598E58CCB00}" type="parTrans" cxnId="{50DD61AF-4D83-424E-80D3-1C81346C6941}">
      <dgm:prSet/>
      <dgm:spPr/>
    </dgm:pt>
    <dgm:pt modelId="{DAF9F45E-7949-4305-A93B-C5D9301AA39F}" type="sibTrans" cxnId="{50DD61AF-4D83-424E-80D3-1C81346C6941}">
      <dgm:prSet/>
      <dgm:spPr/>
    </dgm:pt>
    <dgm:pt modelId="{8EF20948-FBF9-40A1-9BED-2D760FDDE307}">
      <dgm:prSet phldr="0"/>
      <dgm:spPr/>
      <dgm:t>
        <a:bodyPr/>
        <a:lstStyle/>
        <a:p>
          <a:pPr algn="l"/>
          <a:r>
            <a:rPr lang="en-US" dirty="0"/>
            <a:t>Cisco</a:t>
          </a:r>
        </a:p>
      </dgm:t>
    </dgm:pt>
    <dgm:pt modelId="{3180FC06-EA15-4F97-94E9-F05FB93AAD5A}" type="parTrans" cxnId="{FF9A9905-5D2F-47F8-8CDC-B0B56256E9E1}">
      <dgm:prSet/>
      <dgm:spPr/>
    </dgm:pt>
    <dgm:pt modelId="{A863C804-903C-45AF-824C-7A0A88F2DFAC}" type="sibTrans" cxnId="{FF9A9905-5D2F-47F8-8CDC-B0B56256E9E1}">
      <dgm:prSet/>
      <dgm:spPr/>
    </dgm:pt>
    <dgm:pt modelId="{09CD0A3E-00AC-4A1A-84BD-76F3C636BF67}">
      <dgm:prSet phldr="0"/>
      <dgm:spPr/>
      <dgm:t>
        <a:bodyPr/>
        <a:lstStyle/>
        <a:p>
          <a:pPr algn="l"/>
          <a:r>
            <a:rPr lang="en-US" dirty="0"/>
            <a:t>Fujitsu</a:t>
          </a:r>
        </a:p>
      </dgm:t>
    </dgm:pt>
    <dgm:pt modelId="{BA55A1F3-7ED4-46C6-A716-46AA61B76523}" type="parTrans" cxnId="{F4373C0E-139D-4437-A660-DD04805A8588}">
      <dgm:prSet/>
      <dgm:spPr/>
    </dgm:pt>
    <dgm:pt modelId="{1A76914B-09CE-4356-9E87-1438D9C63E50}" type="sibTrans" cxnId="{F4373C0E-139D-4437-A660-DD04805A8588}">
      <dgm:prSet/>
      <dgm:spPr/>
    </dgm:pt>
    <dgm:pt modelId="{D2C63D41-325E-4FE8-9266-939BAD03FF51}">
      <dgm:prSet phldr="0"/>
      <dgm:spPr/>
      <dgm:t>
        <a:bodyPr/>
        <a:lstStyle/>
        <a:p>
          <a:endParaRPr lang="en-US"/>
        </a:p>
      </dgm:t>
    </dgm:pt>
    <dgm:pt modelId="{E899D31E-2740-41A2-AE81-166C580F2199}" type="parTrans" cxnId="{E377B2FB-5577-435D-A5C4-49627B1E9949}">
      <dgm:prSet/>
      <dgm:spPr/>
    </dgm:pt>
    <dgm:pt modelId="{BF1AB6ED-6F9E-4220-A157-3C6A101539DF}" type="sibTrans" cxnId="{E377B2FB-5577-435D-A5C4-49627B1E9949}">
      <dgm:prSet/>
      <dgm:spPr/>
    </dgm:pt>
    <dgm:pt modelId="{47E14E93-381E-4B2D-ACA9-AB57ADFB7042}">
      <dgm:prSet phldr="0"/>
      <dgm:spPr/>
      <dgm:t>
        <a:bodyPr/>
        <a:lstStyle/>
        <a:p>
          <a:endParaRPr lang="en-US"/>
        </a:p>
      </dgm:t>
    </dgm:pt>
    <dgm:pt modelId="{8FC1A3A8-23FC-4EEE-AB78-2B09FF199877}" type="parTrans" cxnId="{5D9F931F-33EC-4275-AF5A-AB06B0636525}">
      <dgm:prSet/>
      <dgm:spPr/>
    </dgm:pt>
    <dgm:pt modelId="{95BC461D-1974-4A0E-9129-BA8AE837EA78}" type="sibTrans" cxnId="{5D9F931F-33EC-4275-AF5A-AB06B0636525}">
      <dgm:prSet/>
      <dgm:spPr/>
    </dgm:pt>
    <dgm:pt modelId="{320B7DD8-8B7D-49E2-ADFB-9D1B28E73A3D}" type="pres">
      <dgm:prSet presAssocID="{F19FF80A-01D4-47D0-8B8E-C4E398A15D11}" presName="arrowDiagram" presStyleCnt="0">
        <dgm:presLayoutVars>
          <dgm:chMax val="5"/>
          <dgm:dir/>
          <dgm:resizeHandles val="exact"/>
        </dgm:presLayoutVars>
      </dgm:prSet>
      <dgm:spPr/>
    </dgm:pt>
    <dgm:pt modelId="{0CEA5B4C-D44A-42F3-AB4B-B903FFEF4FAF}" type="pres">
      <dgm:prSet presAssocID="{F19FF80A-01D4-47D0-8B8E-C4E398A15D11}" presName="arrow" presStyleLbl="bgShp" presStyleIdx="0" presStyleCnt="1"/>
      <dgm:spPr/>
    </dgm:pt>
    <dgm:pt modelId="{D6F87B7A-0354-4E36-930F-6EB22E524781}" type="pres">
      <dgm:prSet presAssocID="{F19FF80A-01D4-47D0-8B8E-C4E398A15D11}" presName="arrowDiagram5" presStyleCnt="0"/>
      <dgm:spPr/>
    </dgm:pt>
    <dgm:pt modelId="{A5028747-D3EC-4856-959B-54B5BBDD35B1}" type="pres">
      <dgm:prSet presAssocID="{B679A72C-67E3-42BC-BB54-2E5EB1A7FD48}" presName="bullet5a" presStyleLbl="node1" presStyleIdx="0" presStyleCnt="5"/>
      <dgm:spPr/>
    </dgm:pt>
    <dgm:pt modelId="{94C6D974-9E35-4C05-A9E1-6A6C72B855BB}" type="pres">
      <dgm:prSet presAssocID="{B679A72C-67E3-42BC-BB54-2E5EB1A7FD48}" presName="textBox5a" presStyleLbl="revTx" presStyleIdx="0" presStyleCnt="5">
        <dgm:presLayoutVars>
          <dgm:bulletEnabled val="1"/>
        </dgm:presLayoutVars>
      </dgm:prSet>
      <dgm:spPr/>
    </dgm:pt>
    <dgm:pt modelId="{ADC12554-A14C-4FB2-A68C-01388A06E006}" type="pres">
      <dgm:prSet presAssocID="{A8EF32F0-B903-4B53-94C5-E971DEEE90DA}" presName="bullet5b" presStyleLbl="node1" presStyleIdx="1" presStyleCnt="5"/>
      <dgm:spPr/>
    </dgm:pt>
    <dgm:pt modelId="{D69D8491-5722-4329-80CF-AED5A5043EC0}" type="pres">
      <dgm:prSet presAssocID="{A8EF32F0-B903-4B53-94C5-E971DEEE90DA}" presName="textBox5b" presStyleLbl="revTx" presStyleIdx="1" presStyleCnt="5">
        <dgm:presLayoutVars>
          <dgm:bulletEnabled val="1"/>
        </dgm:presLayoutVars>
      </dgm:prSet>
      <dgm:spPr/>
    </dgm:pt>
    <dgm:pt modelId="{03F703D2-8244-47E9-8CCD-539FD1EA62CA}" type="pres">
      <dgm:prSet presAssocID="{94B367B6-FBC4-43B1-9765-0FE33C5045F4}" presName="bullet5c" presStyleLbl="node1" presStyleIdx="2" presStyleCnt="5"/>
      <dgm:spPr/>
    </dgm:pt>
    <dgm:pt modelId="{A15CABF5-A40C-45DA-9DD9-3413555D51C5}" type="pres">
      <dgm:prSet presAssocID="{94B367B6-FBC4-43B1-9765-0FE33C5045F4}" presName="textBox5c" presStyleLbl="revTx" presStyleIdx="2" presStyleCnt="5">
        <dgm:presLayoutVars>
          <dgm:bulletEnabled val="1"/>
        </dgm:presLayoutVars>
      </dgm:prSet>
      <dgm:spPr/>
    </dgm:pt>
    <dgm:pt modelId="{398321E2-8A89-4E07-AEA5-C75A6E2B1E24}" type="pres">
      <dgm:prSet presAssocID="{8EF20948-FBF9-40A1-9BED-2D760FDDE307}" presName="bullet5d" presStyleLbl="node1" presStyleIdx="3" presStyleCnt="5"/>
      <dgm:spPr/>
    </dgm:pt>
    <dgm:pt modelId="{1837E025-661F-437F-ADB5-BA61EBDBE17F}" type="pres">
      <dgm:prSet presAssocID="{8EF20948-FBF9-40A1-9BED-2D760FDDE307}" presName="textBox5d" presStyleLbl="revTx" presStyleIdx="3" presStyleCnt="5">
        <dgm:presLayoutVars>
          <dgm:bulletEnabled val="1"/>
        </dgm:presLayoutVars>
      </dgm:prSet>
      <dgm:spPr/>
    </dgm:pt>
    <dgm:pt modelId="{D84803E4-DA1F-4B53-A464-3353EE91AF91}" type="pres">
      <dgm:prSet presAssocID="{09CD0A3E-00AC-4A1A-84BD-76F3C636BF67}" presName="bullet5e" presStyleLbl="node1" presStyleIdx="4" presStyleCnt="5"/>
      <dgm:spPr/>
    </dgm:pt>
    <dgm:pt modelId="{A0CEC213-FFB2-4CE4-AD7E-21FC55E3C322}" type="pres">
      <dgm:prSet presAssocID="{09CD0A3E-00AC-4A1A-84BD-76F3C636BF67}" presName="textBox5e" presStyleLbl="revTx" presStyleIdx="4" presStyleCnt="5">
        <dgm:presLayoutVars>
          <dgm:bulletEnabled val="1"/>
        </dgm:presLayoutVars>
      </dgm:prSet>
      <dgm:spPr/>
    </dgm:pt>
  </dgm:ptLst>
  <dgm:cxnLst>
    <dgm:cxn modelId="{FF9A9905-5D2F-47F8-8CDC-B0B56256E9E1}" srcId="{F19FF80A-01D4-47D0-8B8E-C4E398A15D11}" destId="{8EF20948-FBF9-40A1-9BED-2D760FDDE307}" srcOrd="3" destOrd="0" parTransId="{3180FC06-EA15-4F97-94E9-F05FB93AAD5A}" sibTransId="{A863C804-903C-45AF-824C-7A0A88F2DFAC}"/>
    <dgm:cxn modelId="{32A30C08-CA3F-4E81-87D6-37BD772639DF}" type="presOf" srcId="{09CD0A3E-00AC-4A1A-84BD-76F3C636BF67}" destId="{A0CEC213-FFB2-4CE4-AD7E-21FC55E3C322}" srcOrd="0" destOrd="0" presId="urn:microsoft.com/office/officeart/2005/8/layout/arrow2"/>
    <dgm:cxn modelId="{F4373C0E-139D-4437-A660-DD04805A8588}" srcId="{F19FF80A-01D4-47D0-8B8E-C4E398A15D11}" destId="{09CD0A3E-00AC-4A1A-84BD-76F3C636BF67}" srcOrd="4" destOrd="0" parTransId="{BA55A1F3-7ED4-46C6-A716-46AA61B76523}" sibTransId="{1A76914B-09CE-4356-9E87-1438D9C63E50}"/>
    <dgm:cxn modelId="{3CACAB11-6DD1-4017-ADE0-FDA01BA69FBF}" type="presOf" srcId="{A8EF32F0-B903-4B53-94C5-E971DEEE90DA}" destId="{D69D8491-5722-4329-80CF-AED5A5043EC0}" srcOrd="0" destOrd="0" presId="urn:microsoft.com/office/officeart/2005/8/layout/arrow2"/>
    <dgm:cxn modelId="{3513CE1C-481F-4889-96BB-258E0A132FE2}" type="presOf" srcId="{94B367B6-FBC4-43B1-9765-0FE33C5045F4}" destId="{A15CABF5-A40C-45DA-9DD9-3413555D51C5}" srcOrd="0" destOrd="0" presId="urn:microsoft.com/office/officeart/2005/8/layout/arrow2"/>
    <dgm:cxn modelId="{5D9F931F-33EC-4275-AF5A-AB06B0636525}" srcId="{F19FF80A-01D4-47D0-8B8E-C4E398A15D11}" destId="{47E14E93-381E-4B2D-ACA9-AB57ADFB7042}" srcOrd="6" destOrd="0" parTransId="{8FC1A3A8-23FC-4EEE-AB78-2B09FF199877}" sibTransId="{95BC461D-1974-4A0E-9129-BA8AE837EA78}"/>
    <dgm:cxn modelId="{9B95AA62-1C9D-4978-BB2A-9D052CBD91C2}" type="presOf" srcId="{8EF20948-FBF9-40A1-9BED-2D760FDDE307}" destId="{1837E025-661F-437F-ADB5-BA61EBDBE17F}" srcOrd="0" destOrd="0" presId="urn:microsoft.com/office/officeart/2005/8/layout/arrow2"/>
    <dgm:cxn modelId="{CA0EB945-FA0A-44D4-8D71-25B1B74294C4}" srcId="{F19FF80A-01D4-47D0-8B8E-C4E398A15D11}" destId="{A8EF32F0-B903-4B53-94C5-E971DEEE90DA}" srcOrd="1" destOrd="0" parTransId="{17AAB800-5584-498F-B45E-31AA47C15472}" sibTransId="{04020634-FEB5-401B-9C6C-D0D5B54A0CE4}"/>
    <dgm:cxn modelId="{2122EA6B-CFE5-4954-8A9A-F8A24709D342}" type="presOf" srcId="{F19FF80A-01D4-47D0-8B8E-C4E398A15D11}" destId="{320B7DD8-8B7D-49E2-ADFB-9D1B28E73A3D}" srcOrd="0" destOrd="0" presId="urn:microsoft.com/office/officeart/2005/8/layout/arrow2"/>
    <dgm:cxn modelId="{EE86108A-5940-4F7B-9422-4C2681A16F8D}" type="presOf" srcId="{B679A72C-67E3-42BC-BB54-2E5EB1A7FD48}" destId="{94C6D974-9E35-4C05-A9E1-6A6C72B855BB}" srcOrd="0" destOrd="0" presId="urn:microsoft.com/office/officeart/2005/8/layout/arrow2"/>
    <dgm:cxn modelId="{50DD61AF-4D83-424E-80D3-1C81346C6941}" srcId="{F19FF80A-01D4-47D0-8B8E-C4E398A15D11}" destId="{94B367B6-FBC4-43B1-9765-0FE33C5045F4}" srcOrd="2" destOrd="0" parTransId="{A4FC1B33-D5DD-4C8C-A665-7598E58CCB00}" sibTransId="{DAF9F45E-7949-4305-A93B-C5D9301AA39F}"/>
    <dgm:cxn modelId="{54E053F3-D67D-4D20-9CDE-3C5B7BEC6CCD}" srcId="{F19FF80A-01D4-47D0-8B8E-C4E398A15D11}" destId="{B679A72C-67E3-42BC-BB54-2E5EB1A7FD48}" srcOrd="0" destOrd="0" parTransId="{0602ED61-34C0-4734-9245-487526CD7D9C}" sibTransId="{19D8C4DC-406D-4A0A-B0C7-4620DD0463BC}"/>
    <dgm:cxn modelId="{E377B2FB-5577-435D-A5C4-49627B1E9949}" srcId="{F19FF80A-01D4-47D0-8B8E-C4E398A15D11}" destId="{D2C63D41-325E-4FE8-9266-939BAD03FF51}" srcOrd="5" destOrd="0" parTransId="{E899D31E-2740-41A2-AE81-166C580F2199}" sibTransId="{BF1AB6ED-6F9E-4220-A157-3C6A101539DF}"/>
    <dgm:cxn modelId="{9DF181F8-9FFA-4499-9E1A-22E54ADBA4EF}" type="presParOf" srcId="{320B7DD8-8B7D-49E2-ADFB-9D1B28E73A3D}" destId="{0CEA5B4C-D44A-42F3-AB4B-B903FFEF4FAF}" srcOrd="0" destOrd="0" presId="urn:microsoft.com/office/officeart/2005/8/layout/arrow2"/>
    <dgm:cxn modelId="{9F01AE0E-FB18-4419-AF16-D282D87CFB86}" type="presParOf" srcId="{320B7DD8-8B7D-49E2-ADFB-9D1B28E73A3D}" destId="{D6F87B7A-0354-4E36-930F-6EB22E524781}" srcOrd="1" destOrd="0" presId="urn:microsoft.com/office/officeart/2005/8/layout/arrow2"/>
    <dgm:cxn modelId="{D83480E7-F579-4AA8-865E-1D254A2A99B0}" type="presParOf" srcId="{D6F87B7A-0354-4E36-930F-6EB22E524781}" destId="{A5028747-D3EC-4856-959B-54B5BBDD35B1}" srcOrd="0" destOrd="0" presId="urn:microsoft.com/office/officeart/2005/8/layout/arrow2"/>
    <dgm:cxn modelId="{95F034F6-D43E-4055-81D9-C5A6131538AD}" type="presParOf" srcId="{D6F87B7A-0354-4E36-930F-6EB22E524781}" destId="{94C6D974-9E35-4C05-A9E1-6A6C72B855BB}" srcOrd="1" destOrd="0" presId="urn:microsoft.com/office/officeart/2005/8/layout/arrow2"/>
    <dgm:cxn modelId="{037E8464-4FDA-4FE0-A780-B628C31E590B}" type="presParOf" srcId="{D6F87B7A-0354-4E36-930F-6EB22E524781}" destId="{ADC12554-A14C-4FB2-A68C-01388A06E006}" srcOrd="2" destOrd="0" presId="urn:microsoft.com/office/officeart/2005/8/layout/arrow2"/>
    <dgm:cxn modelId="{6A62265E-8BC4-48B5-B838-9DBE491140B4}" type="presParOf" srcId="{D6F87B7A-0354-4E36-930F-6EB22E524781}" destId="{D69D8491-5722-4329-80CF-AED5A5043EC0}" srcOrd="3" destOrd="0" presId="urn:microsoft.com/office/officeart/2005/8/layout/arrow2"/>
    <dgm:cxn modelId="{40B9697E-904F-4A46-B6BA-512556AF2068}" type="presParOf" srcId="{D6F87B7A-0354-4E36-930F-6EB22E524781}" destId="{03F703D2-8244-47E9-8CCD-539FD1EA62CA}" srcOrd="4" destOrd="0" presId="urn:microsoft.com/office/officeart/2005/8/layout/arrow2"/>
    <dgm:cxn modelId="{1E027792-351A-46C3-8C75-DB880AF625BE}" type="presParOf" srcId="{D6F87B7A-0354-4E36-930F-6EB22E524781}" destId="{A15CABF5-A40C-45DA-9DD9-3413555D51C5}" srcOrd="5" destOrd="0" presId="urn:microsoft.com/office/officeart/2005/8/layout/arrow2"/>
    <dgm:cxn modelId="{C86014F7-2C89-4B28-83B7-64E8E17BA4C4}" type="presParOf" srcId="{D6F87B7A-0354-4E36-930F-6EB22E524781}" destId="{398321E2-8A89-4E07-AEA5-C75A6E2B1E24}" srcOrd="6" destOrd="0" presId="urn:microsoft.com/office/officeart/2005/8/layout/arrow2"/>
    <dgm:cxn modelId="{9605CFAF-C62F-4D16-9E99-E57CD7CE7595}" type="presParOf" srcId="{D6F87B7A-0354-4E36-930F-6EB22E524781}" destId="{1837E025-661F-437F-ADB5-BA61EBDBE17F}" srcOrd="7" destOrd="0" presId="urn:microsoft.com/office/officeart/2005/8/layout/arrow2"/>
    <dgm:cxn modelId="{A8852CDB-03CA-4E8D-AABB-2EAB319AE77A}" type="presParOf" srcId="{D6F87B7A-0354-4E36-930F-6EB22E524781}" destId="{D84803E4-DA1F-4B53-A464-3353EE91AF91}" srcOrd="8" destOrd="0" presId="urn:microsoft.com/office/officeart/2005/8/layout/arrow2"/>
    <dgm:cxn modelId="{53264964-9787-486D-A138-299824B9CB4A}" type="presParOf" srcId="{D6F87B7A-0354-4E36-930F-6EB22E524781}" destId="{A0CEC213-FFB2-4CE4-AD7E-21FC55E3C322}"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700FD1-E1FB-4A8F-8B5E-68A7AC04316F}" type="doc">
      <dgm:prSet loTypeId="urn:microsoft.com/office/officeart/2005/8/layout/hList9" loCatId="list" qsTypeId="urn:microsoft.com/office/officeart/2005/8/quickstyle/simple4" qsCatId="simple" csTypeId="urn:microsoft.com/office/officeart/2005/8/colors/accent2_5" csCatId="accent2" phldr="1"/>
      <dgm:spPr/>
      <dgm:t>
        <a:bodyPr/>
        <a:lstStyle/>
        <a:p>
          <a:endParaRPr lang="en-US"/>
        </a:p>
      </dgm:t>
    </dgm:pt>
    <dgm:pt modelId="{699C69C2-66DB-406E-AA6F-84605301149F}">
      <dgm:prSet phldrT="[Text]" phldr="0"/>
      <dgm:spPr/>
      <dgm:t>
        <a:bodyPr/>
        <a:lstStyle/>
        <a:p>
          <a:r>
            <a:rPr lang="en-US" dirty="0">
              <a:latin typeface="Calibri Light" panose="020F0302020204030204"/>
            </a:rPr>
            <a:t>1</a:t>
          </a:r>
          <a:endParaRPr lang="en-US" dirty="0"/>
        </a:p>
      </dgm:t>
    </dgm:pt>
    <dgm:pt modelId="{694A2F6C-D87E-47DD-A5B2-57EAF1471302}" type="parTrans" cxnId="{68F78E5C-E776-4CE8-8395-B2E46F272C25}">
      <dgm:prSet/>
      <dgm:spPr/>
      <dgm:t>
        <a:bodyPr/>
        <a:lstStyle/>
        <a:p>
          <a:endParaRPr lang="en-US"/>
        </a:p>
      </dgm:t>
    </dgm:pt>
    <dgm:pt modelId="{46F110C4-DF28-49C0-AD72-52A3249DC4B1}" type="sibTrans" cxnId="{68F78E5C-E776-4CE8-8395-B2E46F272C25}">
      <dgm:prSet/>
      <dgm:spPr/>
      <dgm:t>
        <a:bodyPr/>
        <a:lstStyle/>
        <a:p>
          <a:endParaRPr lang="en-US"/>
        </a:p>
      </dgm:t>
    </dgm:pt>
    <dgm:pt modelId="{3171E405-3C22-4118-A8B5-41A8F24F4304}">
      <dgm:prSet phldrT="[Text]" phldr="0"/>
      <dgm:spPr/>
      <dgm:t>
        <a:bodyPr/>
        <a:lstStyle/>
        <a:p>
          <a:r>
            <a:rPr lang="en-US" dirty="0">
              <a:latin typeface="Calibri Light" panose="020F0302020204030204"/>
            </a:rPr>
            <a:t>2</a:t>
          </a:r>
          <a:endParaRPr lang="en-US" dirty="0"/>
        </a:p>
      </dgm:t>
    </dgm:pt>
    <dgm:pt modelId="{F09F74F5-B1E5-4A8D-B68A-845594EBE254}" type="parTrans" cxnId="{C431ED5C-1A2B-4C6B-94C9-E6CF3C6AFF08}">
      <dgm:prSet/>
      <dgm:spPr/>
      <dgm:t>
        <a:bodyPr/>
        <a:lstStyle/>
        <a:p>
          <a:endParaRPr lang="en-US"/>
        </a:p>
      </dgm:t>
    </dgm:pt>
    <dgm:pt modelId="{89DA65AE-A9B8-42E3-819B-B5D91C9B3C88}" type="sibTrans" cxnId="{C431ED5C-1A2B-4C6B-94C9-E6CF3C6AFF08}">
      <dgm:prSet/>
      <dgm:spPr/>
      <dgm:t>
        <a:bodyPr/>
        <a:lstStyle/>
        <a:p>
          <a:endParaRPr lang="en-US"/>
        </a:p>
      </dgm:t>
    </dgm:pt>
    <dgm:pt modelId="{E5AFBB2F-AFD4-4F73-8CE8-338E679F281A}">
      <dgm:prSet phldrT="[Text]" phldr="0"/>
      <dgm:spPr/>
      <dgm:t>
        <a:bodyPr/>
        <a:lstStyle/>
        <a:p>
          <a:pPr rtl="0"/>
          <a:r>
            <a:rPr lang="en-US" dirty="0"/>
            <a:t>It combines row based, column based and Object-Oriented base technology</a:t>
          </a:r>
        </a:p>
      </dgm:t>
    </dgm:pt>
    <dgm:pt modelId="{8E11032A-3B0C-496E-8F15-7CECA3668171}" type="parTrans" cxnId="{3ED315E3-6EEB-4ACE-A4F7-8543C4C7B6F6}">
      <dgm:prSet/>
      <dgm:spPr/>
      <dgm:t>
        <a:bodyPr/>
        <a:lstStyle/>
        <a:p>
          <a:endParaRPr lang="en-US"/>
        </a:p>
      </dgm:t>
    </dgm:pt>
    <dgm:pt modelId="{9A1C87ED-BFEB-4BB1-93F3-EDF3789C999C}" type="sibTrans" cxnId="{3ED315E3-6EEB-4ACE-A4F7-8543C4C7B6F6}">
      <dgm:prSet/>
      <dgm:spPr/>
      <dgm:t>
        <a:bodyPr/>
        <a:lstStyle/>
        <a:p>
          <a:endParaRPr lang="en-US"/>
        </a:p>
      </dgm:t>
    </dgm:pt>
    <dgm:pt modelId="{CCA0CEC0-BC55-4921-B100-AC6F373BB46F}">
      <dgm:prSet phldrT="[Text]" phldr="0"/>
      <dgm:spPr/>
      <dgm:t>
        <a:bodyPr/>
        <a:lstStyle/>
        <a:p>
          <a:r>
            <a:rPr lang="en-US" dirty="0">
              <a:latin typeface="Calibri Light" panose="020F0302020204030204"/>
            </a:rPr>
            <a:t>3</a:t>
          </a:r>
          <a:endParaRPr lang="en-US" dirty="0"/>
        </a:p>
      </dgm:t>
    </dgm:pt>
    <dgm:pt modelId="{FB353173-D92F-4E14-863F-EFA739E7FB37}" type="parTrans" cxnId="{E4D80AAA-655B-42DC-A053-4A5492863FB1}">
      <dgm:prSet/>
      <dgm:spPr/>
      <dgm:t>
        <a:bodyPr/>
        <a:lstStyle/>
        <a:p>
          <a:endParaRPr lang="en-US"/>
        </a:p>
      </dgm:t>
    </dgm:pt>
    <dgm:pt modelId="{D4FA4C74-7ABD-49CF-A6A0-39F3E6D1CFC3}" type="sibTrans" cxnId="{E4D80AAA-655B-42DC-A053-4A5492863FB1}">
      <dgm:prSet/>
      <dgm:spPr/>
      <dgm:t>
        <a:bodyPr/>
        <a:lstStyle/>
        <a:p>
          <a:endParaRPr lang="en-US"/>
        </a:p>
      </dgm:t>
    </dgm:pt>
    <dgm:pt modelId="{84021E95-0D42-473E-97F1-EF0AA5A2C5AC}">
      <dgm:prSet phldrT="[Text]" phldr="0"/>
      <dgm:spPr/>
      <dgm:t>
        <a:bodyPr/>
        <a:lstStyle/>
        <a:p>
          <a:r>
            <a:rPr lang="en-US" dirty="0">
              <a:latin typeface="Calibri Light" panose="020F0302020204030204"/>
            </a:rPr>
            <a:t>4</a:t>
          </a:r>
          <a:endParaRPr lang="en-US" dirty="0"/>
        </a:p>
      </dgm:t>
    </dgm:pt>
    <dgm:pt modelId="{A2D0F651-C2D4-4A8B-8E4C-0B3BB572FF4E}" type="parTrans" cxnId="{60A7DB6C-E44E-42DA-89FF-1F440EA01A0D}">
      <dgm:prSet/>
      <dgm:spPr/>
      <dgm:t>
        <a:bodyPr/>
        <a:lstStyle/>
        <a:p>
          <a:endParaRPr lang="en-US"/>
        </a:p>
      </dgm:t>
    </dgm:pt>
    <dgm:pt modelId="{B0052F2C-4A4C-43FA-960B-E8687638A431}" type="sibTrans" cxnId="{60A7DB6C-E44E-42DA-89FF-1F440EA01A0D}">
      <dgm:prSet/>
      <dgm:spPr/>
      <dgm:t>
        <a:bodyPr/>
        <a:lstStyle/>
        <a:p>
          <a:endParaRPr lang="en-US"/>
        </a:p>
      </dgm:t>
    </dgm:pt>
    <dgm:pt modelId="{53C68E63-C621-4305-9292-16474C4C89FB}">
      <dgm:prSet phldrT="[Text]" phldr="0"/>
      <dgm:spPr/>
      <dgm:t>
        <a:bodyPr/>
        <a:lstStyle/>
        <a:p>
          <a:pPr rtl="0"/>
          <a:r>
            <a:rPr lang="en-US" dirty="0"/>
            <a:t>Conventional Database reads memory data in 5 milliseconds. SAP HANA In-Memory database reads data in 5 nanoseconds</a:t>
          </a:r>
        </a:p>
      </dgm:t>
    </dgm:pt>
    <dgm:pt modelId="{8E9FEB0D-9ABE-494C-8772-04E615046097}" type="parTrans" cxnId="{4B6D979C-6D66-4034-BE73-EFC641A537F7}">
      <dgm:prSet/>
      <dgm:spPr/>
      <dgm:t>
        <a:bodyPr/>
        <a:lstStyle/>
        <a:p>
          <a:endParaRPr lang="en-US"/>
        </a:p>
      </dgm:t>
    </dgm:pt>
    <dgm:pt modelId="{547CD12A-476A-401C-80F7-BA97FD88DACD}" type="sibTrans" cxnId="{4B6D979C-6D66-4034-BE73-EFC641A537F7}">
      <dgm:prSet/>
      <dgm:spPr/>
      <dgm:t>
        <a:bodyPr/>
        <a:lstStyle/>
        <a:p>
          <a:endParaRPr lang="en-US"/>
        </a:p>
      </dgm:t>
    </dgm:pt>
    <dgm:pt modelId="{109BB7AC-E4FD-4899-8F10-A5C22AE32FA0}">
      <dgm:prSet phldr="0"/>
      <dgm:spPr/>
      <dgm:t>
        <a:bodyPr/>
        <a:lstStyle/>
        <a:p>
          <a:pPr rtl="0"/>
          <a:r>
            <a:rPr lang="en-US" dirty="0"/>
            <a:t>SAP HANA is Hybrid In-memory database</a:t>
          </a:r>
          <a:endParaRPr lang="en-US" dirty="0">
            <a:latin typeface="Calibri Light" panose="020F0302020204030204"/>
          </a:endParaRPr>
        </a:p>
      </dgm:t>
    </dgm:pt>
    <dgm:pt modelId="{1F7D3814-3465-4782-AEF8-1AF98A7AE69E}" type="parTrans" cxnId="{88C1B6EA-4B35-4A9B-AACC-094BF7F55778}">
      <dgm:prSet/>
      <dgm:spPr/>
    </dgm:pt>
    <dgm:pt modelId="{72FC7994-04C3-468B-B049-F0094D199193}" type="sibTrans" cxnId="{88C1B6EA-4B35-4A9B-AACC-094BF7F55778}">
      <dgm:prSet/>
      <dgm:spPr/>
    </dgm:pt>
    <dgm:pt modelId="{87F120E4-98BA-4BBD-A28F-9D548E4EA068}">
      <dgm:prSet phldr="0"/>
      <dgm:spPr/>
      <dgm:t>
        <a:bodyPr/>
        <a:lstStyle/>
        <a:p>
          <a:pPr rtl="0"/>
          <a:r>
            <a:rPr lang="en-US" dirty="0"/>
            <a:t>It uses parallel processing with multicore CPU Architecture.</a:t>
          </a:r>
          <a:endParaRPr lang="en-US" dirty="0">
            <a:latin typeface="Calibri Light" panose="020F0302020204030204"/>
          </a:endParaRPr>
        </a:p>
      </dgm:t>
    </dgm:pt>
    <dgm:pt modelId="{511A560C-5125-4425-95D4-3FBA00410AD0}" type="parTrans" cxnId="{07A627FE-E220-4C8F-B40B-9B2D834D1431}">
      <dgm:prSet/>
      <dgm:spPr/>
    </dgm:pt>
    <dgm:pt modelId="{58C20870-68AF-436F-9962-FC5359805C02}" type="sibTrans" cxnId="{07A627FE-E220-4C8F-B40B-9B2D834D1431}">
      <dgm:prSet/>
      <dgm:spPr/>
    </dgm:pt>
    <dgm:pt modelId="{0C0DB973-B61B-4312-95DA-667A58E564BF}" type="pres">
      <dgm:prSet presAssocID="{DA700FD1-E1FB-4A8F-8B5E-68A7AC04316F}" presName="list" presStyleCnt="0">
        <dgm:presLayoutVars>
          <dgm:dir/>
          <dgm:animLvl val="lvl"/>
        </dgm:presLayoutVars>
      </dgm:prSet>
      <dgm:spPr/>
    </dgm:pt>
    <dgm:pt modelId="{FEA4FC21-B21C-4DE0-A267-E3999F477F04}" type="pres">
      <dgm:prSet presAssocID="{699C69C2-66DB-406E-AA6F-84605301149F}" presName="posSpace" presStyleCnt="0"/>
      <dgm:spPr/>
    </dgm:pt>
    <dgm:pt modelId="{F82B370A-CAFA-4AEF-AEDB-24A009737F75}" type="pres">
      <dgm:prSet presAssocID="{699C69C2-66DB-406E-AA6F-84605301149F}" presName="vertFlow" presStyleCnt="0"/>
      <dgm:spPr/>
    </dgm:pt>
    <dgm:pt modelId="{DD56B00A-1197-46FF-B131-689432816A3E}" type="pres">
      <dgm:prSet presAssocID="{699C69C2-66DB-406E-AA6F-84605301149F}" presName="topSpace" presStyleCnt="0"/>
      <dgm:spPr/>
    </dgm:pt>
    <dgm:pt modelId="{839CC935-EACF-4FA4-8FC7-AD75C87AE0CA}" type="pres">
      <dgm:prSet presAssocID="{699C69C2-66DB-406E-AA6F-84605301149F}" presName="firstComp" presStyleCnt="0"/>
      <dgm:spPr/>
    </dgm:pt>
    <dgm:pt modelId="{88DE761A-13A5-4D5B-B80C-AC1FD37D6B51}" type="pres">
      <dgm:prSet presAssocID="{699C69C2-66DB-406E-AA6F-84605301149F}" presName="firstChild" presStyleLbl="bgAccFollowNode1" presStyleIdx="0" presStyleCnt="4"/>
      <dgm:spPr/>
    </dgm:pt>
    <dgm:pt modelId="{A6169DA3-F662-41C1-B3E5-81459DC6A719}" type="pres">
      <dgm:prSet presAssocID="{699C69C2-66DB-406E-AA6F-84605301149F}" presName="firstChildTx" presStyleLbl="bgAccFollowNode1" presStyleIdx="0" presStyleCnt="4">
        <dgm:presLayoutVars>
          <dgm:bulletEnabled val="1"/>
        </dgm:presLayoutVars>
      </dgm:prSet>
      <dgm:spPr/>
    </dgm:pt>
    <dgm:pt modelId="{87A203CA-9797-4AD1-A495-3DA10921801B}" type="pres">
      <dgm:prSet presAssocID="{699C69C2-66DB-406E-AA6F-84605301149F}" presName="negSpace" presStyleCnt="0"/>
      <dgm:spPr/>
    </dgm:pt>
    <dgm:pt modelId="{9F5FCF6C-8830-43B7-AD98-5B573A9CD332}" type="pres">
      <dgm:prSet presAssocID="{699C69C2-66DB-406E-AA6F-84605301149F}" presName="circle" presStyleLbl="node1" presStyleIdx="0" presStyleCnt="4"/>
      <dgm:spPr/>
    </dgm:pt>
    <dgm:pt modelId="{0B8D99D5-06F9-48C1-865A-1E6C0E9457DC}" type="pres">
      <dgm:prSet presAssocID="{46F110C4-DF28-49C0-AD72-52A3249DC4B1}" presName="transSpace" presStyleCnt="0"/>
      <dgm:spPr/>
    </dgm:pt>
    <dgm:pt modelId="{DEACFE06-CFBD-4510-B519-1F1AC39947C3}" type="pres">
      <dgm:prSet presAssocID="{3171E405-3C22-4118-A8B5-41A8F24F4304}" presName="posSpace" presStyleCnt="0"/>
      <dgm:spPr/>
    </dgm:pt>
    <dgm:pt modelId="{7ECC9BD2-77EA-4965-982B-2B34978E82EF}" type="pres">
      <dgm:prSet presAssocID="{3171E405-3C22-4118-A8B5-41A8F24F4304}" presName="vertFlow" presStyleCnt="0"/>
      <dgm:spPr/>
    </dgm:pt>
    <dgm:pt modelId="{3318ABF9-5AEA-44EE-821E-255093473C55}" type="pres">
      <dgm:prSet presAssocID="{3171E405-3C22-4118-A8B5-41A8F24F4304}" presName="topSpace" presStyleCnt="0"/>
      <dgm:spPr/>
    </dgm:pt>
    <dgm:pt modelId="{F24CB10F-B283-401D-8912-24D6BAAFBABF}" type="pres">
      <dgm:prSet presAssocID="{3171E405-3C22-4118-A8B5-41A8F24F4304}" presName="firstComp" presStyleCnt="0"/>
      <dgm:spPr/>
    </dgm:pt>
    <dgm:pt modelId="{F6D5B3F8-BF7C-48A8-9D01-6A548BFE0B0D}" type="pres">
      <dgm:prSet presAssocID="{3171E405-3C22-4118-A8B5-41A8F24F4304}" presName="firstChild" presStyleLbl="bgAccFollowNode1" presStyleIdx="1" presStyleCnt="4"/>
      <dgm:spPr/>
    </dgm:pt>
    <dgm:pt modelId="{DD59C958-E1AC-4351-850B-10DBD2688800}" type="pres">
      <dgm:prSet presAssocID="{3171E405-3C22-4118-A8B5-41A8F24F4304}" presName="firstChildTx" presStyleLbl="bgAccFollowNode1" presStyleIdx="1" presStyleCnt="4">
        <dgm:presLayoutVars>
          <dgm:bulletEnabled val="1"/>
        </dgm:presLayoutVars>
      </dgm:prSet>
      <dgm:spPr/>
    </dgm:pt>
    <dgm:pt modelId="{FDF286E8-5F76-4E9F-A1E6-B4A7BE51BA9E}" type="pres">
      <dgm:prSet presAssocID="{3171E405-3C22-4118-A8B5-41A8F24F4304}" presName="negSpace" presStyleCnt="0"/>
      <dgm:spPr/>
    </dgm:pt>
    <dgm:pt modelId="{0A1BBA58-1AC7-4E11-9856-B5EC75978EBB}" type="pres">
      <dgm:prSet presAssocID="{3171E405-3C22-4118-A8B5-41A8F24F4304}" presName="circle" presStyleLbl="node1" presStyleIdx="1" presStyleCnt="4"/>
      <dgm:spPr/>
    </dgm:pt>
    <dgm:pt modelId="{EF5B4FC3-E426-4D66-AC62-ADEE0E86CD39}" type="pres">
      <dgm:prSet presAssocID="{89DA65AE-A9B8-42E3-819B-B5D91C9B3C88}" presName="transSpace" presStyleCnt="0"/>
      <dgm:spPr/>
    </dgm:pt>
    <dgm:pt modelId="{3313D454-1748-4134-BD98-7729261EB79B}" type="pres">
      <dgm:prSet presAssocID="{CCA0CEC0-BC55-4921-B100-AC6F373BB46F}" presName="posSpace" presStyleCnt="0"/>
      <dgm:spPr/>
    </dgm:pt>
    <dgm:pt modelId="{7FBAEBEC-0C8A-4C50-B0CC-9EBD8CA93533}" type="pres">
      <dgm:prSet presAssocID="{CCA0CEC0-BC55-4921-B100-AC6F373BB46F}" presName="vertFlow" presStyleCnt="0"/>
      <dgm:spPr/>
    </dgm:pt>
    <dgm:pt modelId="{7785F8CD-92FD-4F8C-8280-7EDC77D99B9C}" type="pres">
      <dgm:prSet presAssocID="{CCA0CEC0-BC55-4921-B100-AC6F373BB46F}" presName="topSpace" presStyleCnt="0"/>
      <dgm:spPr/>
    </dgm:pt>
    <dgm:pt modelId="{4667F020-F765-45A8-848C-E09034CAB879}" type="pres">
      <dgm:prSet presAssocID="{CCA0CEC0-BC55-4921-B100-AC6F373BB46F}" presName="firstComp" presStyleCnt="0"/>
      <dgm:spPr/>
    </dgm:pt>
    <dgm:pt modelId="{BA0949AA-5B56-47D7-891B-8ED6B2993849}" type="pres">
      <dgm:prSet presAssocID="{CCA0CEC0-BC55-4921-B100-AC6F373BB46F}" presName="firstChild" presStyleLbl="bgAccFollowNode1" presStyleIdx="2" presStyleCnt="4"/>
      <dgm:spPr/>
    </dgm:pt>
    <dgm:pt modelId="{946E0086-B281-492F-82F9-0C85738320AD}" type="pres">
      <dgm:prSet presAssocID="{CCA0CEC0-BC55-4921-B100-AC6F373BB46F}" presName="firstChildTx" presStyleLbl="bgAccFollowNode1" presStyleIdx="2" presStyleCnt="4">
        <dgm:presLayoutVars>
          <dgm:bulletEnabled val="1"/>
        </dgm:presLayoutVars>
      </dgm:prSet>
      <dgm:spPr/>
    </dgm:pt>
    <dgm:pt modelId="{D24BAB2E-3A5F-4A2C-9EBB-5E23F1ACE5E3}" type="pres">
      <dgm:prSet presAssocID="{CCA0CEC0-BC55-4921-B100-AC6F373BB46F}" presName="negSpace" presStyleCnt="0"/>
      <dgm:spPr/>
    </dgm:pt>
    <dgm:pt modelId="{9A5AEEC4-792B-4D19-953F-95583BCC0EB5}" type="pres">
      <dgm:prSet presAssocID="{CCA0CEC0-BC55-4921-B100-AC6F373BB46F}" presName="circle" presStyleLbl="node1" presStyleIdx="2" presStyleCnt="4"/>
      <dgm:spPr/>
    </dgm:pt>
    <dgm:pt modelId="{6085BA46-69F7-4659-A4E3-4BA380C91EC2}" type="pres">
      <dgm:prSet presAssocID="{D4FA4C74-7ABD-49CF-A6A0-39F3E6D1CFC3}" presName="transSpace" presStyleCnt="0"/>
      <dgm:spPr/>
    </dgm:pt>
    <dgm:pt modelId="{227AA9BA-F883-4B0B-8251-7C90D478A877}" type="pres">
      <dgm:prSet presAssocID="{84021E95-0D42-473E-97F1-EF0AA5A2C5AC}" presName="posSpace" presStyleCnt="0"/>
      <dgm:spPr/>
    </dgm:pt>
    <dgm:pt modelId="{48CDEFC6-9D21-4E33-B9CE-58DDDC1A72CC}" type="pres">
      <dgm:prSet presAssocID="{84021E95-0D42-473E-97F1-EF0AA5A2C5AC}" presName="vertFlow" presStyleCnt="0"/>
      <dgm:spPr/>
    </dgm:pt>
    <dgm:pt modelId="{23536D71-A185-430D-B0C6-D0F9CBCC5349}" type="pres">
      <dgm:prSet presAssocID="{84021E95-0D42-473E-97F1-EF0AA5A2C5AC}" presName="topSpace" presStyleCnt="0"/>
      <dgm:spPr/>
    </dgm:pt>
    <dgm:pt modelId="{C9AF9919-C88A-49C9-B94E-B09556696E8F}" type="pres">
      <dgm:prSet presAssocID="{84021E95-0D42-473E-97F1-EF0AA5A2C5AC}" presName="firstComp" presStyleCnt="0"/>
      <dgm:spPr/>
    </dgm:pt>
    <dgm:pt modelId="{723378FF-9E1A-40D5-8A4B-6AC583811AD0}" type="pres">
      <dgm:prSet presAssocID="{84021E95-0D42-473E-97F1-EF0AA5A2C5AC}" presName="firstChild" presStyleLbl="bgAccFollowNode1" presStyleIdx="3" presStyleCnt="4"/>
      <dgm:spPr/>
    </dgm:pt>
    <dgm:pt modelId="{852F1BCB-DE79-4571-8BF3-D07C4C5804BC}" type="pres">
      <dgm:prSet presAssocID="{84021E95-0D42-473E-97F1-EF0AA5A2C5AC}" presName="firstChildTx" presStyleLbl="bgAccFollowNode1" presStyleIdx="3" presStyleCnt="4">
        <dgm:presLayoutVars>
          <dgm:bulletEnabled val="1"/>
        </dgm:presLayoutVars>
      </dgm:prSet>
      <dgm:spPr/>
    </dgm:pt>
    <dgm:pt modelId="{0348D0CE-8BEF-4827-A48E-5183A9964445}" type="pres">
      <dgm:prSet presAssocID="{84021E95-0D42-473E-97F1-EF0AA5A2C5AC}" presName="negSpace" presStyleCnt="0"/>
      <dgm:spPr/>
    </dgm:pt>
    <dgm:pt modelId="{D09F6948-0DB8-4448-9F68-C0D7BB8099B4}" type="pres">
      <dgm:prSet presAssocID="{84021E95-0D42-473E-97F1-EF0AA5A2C5AC}" presName="circle" presStyleLbl="node1" presStyleIdx="3" presStyleCnt="4"/>
      <dgm:spPr/>
    </dgm:pt>
  </dgm:ptLst>
  <dgm:cxnLst>
    <dgm:cxn modelId="{DFD42301-9ABD-4D47-A6A5-40861B71BAB3}" type="presOf" srcId="{53C68E63-C621-4305-9292-16474C4C89FB}" destId="{852F1BCB-DE79-4571-8BF3-D07C4C5804BC}" srcOrd="1" destOrd="0" presId="urn:microsoft.com/office/officeart/2005/8/layout/hList9"/>
    <dgm:cxn modelId="{9A526E02-0AEA-48B2-B174-974033590C86}" type="presOf" srcId="{E5AFBB2F-AFD4-4F73-8CE8-338E679F281A}" destId="{DD59C958-E1AC-4351-850B-10DBD2688800}" srcOrd="1" destOrd="0" presId="urn:microsoft.com/office/officeart/2005/8/layout/hList9"/>
    <dgm:cxn modelId="{6F2E1606-8514-4F6C-93DB-98370D707C6A}" type="presOf" srcId="{87F120E4-98BA-4BBD-A28F-9D548E4EA068}" destId="{946E0086-B281-492F-82F9-0C85738320AD}" srcOrd="1" destOrd="0" presId="urn:microsoft.com/office/officeart/2005/8/layout/hList9"/>
    <dgm:cxn modelId="{FFACFC23-0B19-4D4B-9B7F-89E464E44618}" type="presOf" srcId="{53C68E63-C621-4305-9292-16474C4C89FB}" destId="{723378FF-9E1A-40D5-8A4B-6AC583811AD0}" srcOrd="0" destOrd="0" presId="urn:microsoft.com/office/officeart/2005/8/layout/hList9"/>
    <dgm:cxn modelId="{A570BB2E-87FF-4C2A-B40D-7864AC5EE880}" type="presOf" srcId="{E5AFBB2F-AFD4-4F73-8CE8-338E679F281A}" destId="{F6D5B3F8-BF7C-48A8-9D01-6A548BFE0B0D}" srcOrd="0" destOrd="0" presId="urn:microsoft.com/office/officeart/2005/8/layout/hList9"/>
    <dgm:cxn modelId="{68F78E5C-E776-4CE8-8395-B2E46F272C25}" srcId="{DA700FD1-E1FB-4A8F-8B5E-68A7AC04316F}" destId="{699C69C2-66DB-406E-AA6F-84605301149F}" srcOrd="0" destOrd="0" parTransId="{694A2F6C-D87E-47DD-A5B2-57EAF1471302}" sibTransId="{46F110C4-DF28-49C0-AD72-52A3249DC4B1}"/>
    <dgm:cxn modelId="{C431ED5C-1A2B-4C6B-94C9-E6CF3C6AFF08}" srcId="{DA700FD1-E1FB-4A8F-8B5E-68A7AC04316F}" destId="{3171E405-3C22-4118-A8B5-41A8F24F4304}" srcOrd="1" destOrd="0" parTransId="{F09F74F5-B1E5-4A8D-B68A-845594EBE254}" sibTransId="{89DA65AE-A9B8-42E3-819B-B5D91C9B3C88}"/>
    <dgm:cxn modelId="{60A7DB6C-E44E-42DA-89FF-1F440EA01A0D}" srcId="{DA700FD1-E1FB-4A8F-8B5E-68A7AC04316F}" destId="{84021E95-0D42-473E-97F1-EF0AA5A2C5AC}" srcOrd="3" destOrd="0" parTransId="{A2D0F651-C2D4-4A8B-8E4C-0B3BB572FF4E}" sibTransId="{B0052F2C-4A4C-43FA-960B-E8687638A431}"/>
    <dgm:cxn modelId="{8B628A6E-9341-4E71-BEAB-F936C83F9784}" type="presOf" srcId="{109BB7AC-E4FD-4899-8F10-A5C22AE32FA0}" destId="{88DE761A-13A5-4D5B-B80C-AC1FD37D6B51}" srcOrd="0" destOrd="0" presId="urn:microsoft.com/office/officeart/2005/8/layout/hList9"/>
    <dgm:cxn modelId="{9863A777-67EE-4DD2-A90B-5FAB463087B6}" type="presOf" srcId="{CCA0CEC0-BC55-4921-B100-AC6F373BB46F}" destId="{9A5AEEC4-792B-4D19-953F-95583BCC0EB5}" srcOrd="0" destOrd="0" presId="urn:microsoft.com/office/officeart/2005/8/layout/hList9"/>
    <dgm:cxn modelId="{10E66D7B-4062-4EFD-A324-A19DF8E30E93}" type="presOf" srcId="{109BB7AC-E4FD-4899-8F10-A5C22AE32FA0}" destId="{A6169DA3-F662-41C1-B3E5-81459DC6A719}" srcOrd="1" destOrd="0" presId="urn:microsoft.com/office/officeart/2005/8/layout/hList9"/>
    <dgm:cxn modelId="{4B6D979C-6D66-4034-BE73-EFC641A537F7}" srcId="{84021E95-0D42-473E-97F1-EF0AA5A2C5AC}" destId="{53C68E63-C621-4305-9292-16474C4C89FB}" srcOrd="0" destOrd="0" parTransId="{8E9FEB0D-9ABE-494C-8772-04E615046097}" sibTransId="{547CD12A-476A-401C-80F7-BA97FD88DACD}"/>
    <dgm:cxn modelId="{E4D80AAA-655B-42DC-A053-4A5492863FB1}" srcId="{DA700FD1-E1FB-4A8F-8B5E-68A7AC04316F}" destId="{CCA0CEC0-BC55-4921-B100-AC6F373BB46F}" srcOrd="2" destOrd="0" parTransId="{FB353173-D92F-4E14-863F-EFA739E7FB37}" sibTransId="{D4FA4C74-7ABD-49CF-A6A0-39F3E6D1CFC3}"/>
    <dgm:cxn modelId="{D8C5ADAC-500F-4872-93EA-E6124DFE59D6}" type="presOf" srcId="{3171E405-3C22-4118-A8B5-41A8F24F4304}" destId="{0A1BBA58-1AC7-4E11-9856-B5EC75978EBB}" srcOrd="0" destOrd="0" presId="urn:microsoft.com/office/officeart/2005/8/layout/hList9"/>
    <dgm:cxn modelId="{1C51F6AF-AAC3-4FAB-BCD1-FA2AA9F8D6CF}" type="presOf" srcId="{DA700FD1-E1FB-4A8F-8B5E-68A7AC04316F}" destId="{0C0DB973-B61B-4312-95DA-667A58E564BF}" srcOrd="0" destOrd="0" presId="urn:microsoft.com/office/officeart/2005/8/layout/hList9"/>
    <dgm:cxn modelId="{47929CD2-8DC4-4172-ABB7-6D3C3DD303C6}" type="presOf" srcId="{84021E95-0D42-473E-97F1-EF0AA5A2C5AC}" destId="{D09F6948-0DB8-4448-9F68-C0D7BB8099B4}" srcOrd="0" destOrd="0" presId="urn:microsoft.com/office/officeart/2005/8/layout/hList9"/>
    <dgm:cxn modelId="{6DE0B2D7-AE0E-4A87-9A76-F0533BA0EECC}" type="presOf" srcId="{699C69C2-66DB-406E-AA6F-84605301149F}" destId="{9F5FCF6C-8830-43B7-AD98-5B573A9CD332}" srcOrd="0" destOrd="0" presId="urn:microsoft.com/office/officeart/2005/8/layout/hList9"/>
    <dgm:cxn modelId="{3ED315E3-6EEB-4ACE-A4F7-8543C4C7B6F6}" srcId="{3171E405-3C22-4118-A8B5-41A8F24F4304}" destId="{E5AFBB2F-AFD4-4F73-8CE8-338E679F281A}" srcOrd="0" destOrd="0" parTransId="{8E11032A-3B0C-496E-8F15-7CECA3668171}" sibTransId="{9A1C87ED-BFEB-4BB1-93F3-EDF3789C999C}"/>
    <dgm:cxn modelId="{88C1B6EA-4B35-4A9B-AACC-094BF7F55778}" srcId="{699C69C2-66DB-406E-AA6F-84605301149F}" destId="{109BB7AC-E4FD-4899-8F10-A5C22AE32FA0}" srcOrd="0" destOrd="0" parTransId="{1F7D3814-3465-4782-AEF8-1AF98A7AE69E}" sibTransId="{72FC7994-04C3-468B-B049-F0094D199193}"/>
    <dgm:cxn modelId="{5B885FFC-B704-4581-ADE1-4D9C18C02288}" type="presOf" srcId="{87F120E4-98BA-4BBD-A28F-9D548E4EA068}" destId="{BA0949AA-5B56-47D7-891B-8ED6B2993849}" srcOrd="0" destOrd="0" presId="urn:microsoft.com/office/officeart/2005/8/layout/hList9"/>
    <dgm:cxn modelId="{07A627FE-E220-4C8F-B40B-9B2D834D1431}" srcId="{CCA0CEC0-BC55-4921-B100-AC6F373BB46F}" destId="{87F120E4-98BA-4BBD-A28F-9D548E4EA068}" srcOrd="0" destOrd="0" parTransId="{511A560C-5125-4425-95D4-3FBA00410AD0}" sibTransId="{58C20870-68AF-436F-9962-FC5359805C02}"/>
    <dgm:cxn modelId="{F92F7CD2-7300-429E-87CA-4DBAAC48F801}" type="presParOf" srcId="{0C0DB973-B61B-4312-95DA-667A58E564BF}" destId="{FEA4FC21-B21C-4DE0-A267-E3999F477F04}" srcOrd="0" destOrd="0" presId="urn:microsoft.com/office/officeart/2005/8/layout/hList9"/>
    <dgm:cxn modelId="{C127FAA3-1673-411B-98CA-E16E225B9B66}" type="presParOf" srcId="{0C0DB973-B61B-4312-95DA-667A58E564BF}" destId="{F82B370A-CAFA-4AEF-AEDB-24A009737F75}" srcOrd="1" destOrd="0" presId="urn:microsoft.com/office/officeart/2005/8/layout/hList9"/>
    <dgm:cxn modelId="{9AB158F9-362C-475B-8DA2-3FF0555A3A98}" type="presParOf" srcId="{F82B370A-CAFA-4AEF-AEDB-24A009737F75}" destId="{DD56B00A-1197-46FF-B131-689432816A3E}" srcOrd="0" destOrd="0" presId="urn:microsoft.com/office/officeart/2005/8/layout/hList9"/>
    <dgm:cxn modelId="{6847F3A0-2D07-42C5-997D-148FD1FE3523}" type="presParOf" srcId="{F82B370A-CAFA-4AEF-AEDB-24A009737F75}" destId="{839CC935-EACF-4FA4-8FC7-AD75C87AE0CA}" srcOrd="1" destOrd="0" presId="urn:microsoft.com/office/officeart/2005/8/layout/hList9"/>
    <dgm:cxn modelId="{2F0867CD-FDED-4B7F-A683-B0832343824A}" type="presParOf" srcId="{839CC935-EACF-4FA4-8FC7-AD75C87AE0CA}" destId="{88DE761A-13A5-4D5B-B80C-AC1FD37D6B51}" srcOrd="0" destOrd="0" presId="urn:microsoft.com/office/officeart/2005/8/layout/hList9"/>
    <dgm:cxn modelId="{657E7726-DB3C-489C-89CF-59B9A8D17358}" type="presParOf" srcId="{839CC935-EACF-4FA4-8FC7-AD75C87AE0CA}" destId="{A6169DA3-F662-41C1-B3E5-81459DC6A719}" srcOrd="1" destOrd="0" presId="urn:microsoft.com/office/officeart/2005/8/layout/hList9"/>
    <dgm:cxn modelId="{72F300EA-F6C1-4FAC-A07E-5FCEFE391151}" type="presParOf" srcId="{0C0DB973-B61B-4312-95DA-667A58E564BF}" destId="{87A203CA-9797-4AD1-A495-3DA10921801B}" srcOrd="2" destOrd="0" presId="urn:microsoft.com/office/officeart/2005/8/layout/hList9"/>
    <dgm:cxn modelId="{3BF29ED7-45D2-45B0-B547-E69045BD5F3F}" type="presParOf" srcId="{0C0DB973-B61B-4312-95DA-667A58E564BF}" destId="{9F5FCF6C-8830-43B7-AD98-5B573A9CD332}" srcOrd="3" destOrd="0" presId="urn:microsoft.com/office/officeart/2005/8/layout/hList9"/>
    <dgm:cxn modelId="{4794A17E-1AA8-4771-8847-3A67A31F213A}" type="presParOf" srcId="{0C0DB973-B61B-4312-95DA-667A58E564BF}" destId="{0B8D99D5-06F9-48C1-865A-1E6C0E9457DC}" srcOrd="4" destOrd="0" presId="urn:microsoft.com/office/officeart/2005/8/layout/hList9"/>
    <dgm:cxn modelId="{12876142-6B53-4B19-A969-E59554E210A1}" type="presParOf" srcId="{0C0DB973-B61B-4312-95DA-667A58E564BF}" destId="{DEACFE06-CFBD-4510-B519-1F1AC39947C3}" srcOrd="5" destOrd="0" presId="urn:microsoft.com/office/officeart/2005/8/layout/hList9"/>
    <dgm:cxn modelId="{43939A25-A518-4A04-83CC-1AEDA3BB8C05}" type="presParOf" srcId="{0C0DB973-B61B-4312-95DA-667A58E564BF}" destId="{7ECC9BD2-77EA-4965-982B-2B34978E82EF}" srcOrd="6" destOrd="0" presId="urn:microsoft.com/office/officeart/2005/8/layout/hList9"/>
    <dgm:cxn modelId="{F4421EAC-5004-4B27-8CA1-3BDA3D450BF3}" type="presParOf" srcId="{7ECC9BD2-77EA-4965-982B-2B34978E82EF}" destId="{3318ABF9-5AEA-44EE-821E-255093473C55}" srcOrd="0" destOrd="0" presId="urn:microsoft.com/office/officeart/2005/8/layout/hList9"/>
    <dgm:cxn modelId="{1D39984C-53D0-4926-9895-3875A95447BA}" type="presParOf" srcId="{7ECC9BD2-77EA-4965-982B-2B34978E82EF}" destId="{F24CB10F-B283-401D-8912-24D6BAAFBABF}" srcOrd="1" destOrd="0" presId="urn:microsoft.com/office/officeart/2005/8/layout/hList9"/>
    <dgm:cxn modelId="{9AD122D0-F11C-4ABC-8FCA-6670799266D5}" type="presParOf" srcId="{F24CB10F-B283-401D-8912-24D6BAAFBABF}" destId="{F6D5B3F8-BF7C-48A8-9D01-6A548BFE0B0D}" srcOrd="0" destOrd="0" presId="urn:microsoft.com/office/officeart/2005/8/layout/hList9"/>
    <dgm:cxn modelId="{2250E4A8-473D-406B-B458-2EB3CB72F26D}" type="presParOf" srcId="{F24CB10F-B283-401D-8912-24D6BAAFBABF}" destId="{DD59C958-E1AC-4351-850B-10DBD2688800}" srcOrd="1" destOrd="0" presId="urn:microsoft.com/office/officeart/2005/8/layout/hList9"/>
    <dgm:cxn modelId="{210ABC18-CC65-4394-BFB3-218DB99BFD6A}" type="presParOf" srcId="{0C0DB973-B61B-4312-95DA-667A58E564BF}" destId="{FDF286E8-5F76-4E9F-A1E6-B4A7BE51BA9E}" srcOrd="7" destOrd="0" presId="urn:microsoft.com/office/officeart/2005/8/layout/hList9"/>
    <dgm:cxn modelId="{8E4E5D16-A204-42F2-9C4E-695889F93B08}" type="presParOf" srcId="{0C0DB973-B61B-4312-95DA-667A58E564BF}" destId="{0A1BBA58-1AC7-4E11-9856-B5EC75978EBB}" srcOrd="8" destOrd="0" presId="urn:microsoft.com/office/officeart/2005/8/layout/hList9"/>
    <dgm:cxn modelId="{FB98DE0D-0AE9-49D1-B76A-069925D16B6F}" type="presParOf" srcId="{0C0DB973-B61B-4312-95DA-667A58E564BF}" destId="{EF5B4FC3-E426-4D66-AC62-ADEE0E86CD39}" srcOrd="9" destOrd="0" presId="urn:microsoft.com/office/officeart/2005/8/layout/hList9"/>
    <dgm:cxn modelId="{43A2263F-7803-4B45-AAFC-A696445E6EC4}" type="presParOf" srcId="{0C0DB973-B61B-4312-95DA-667A58E564BF}" destId="{3313D454-1748-4134-BD98-7729261EB79B}" srcOrd="10" destOrd="0" presId="urn:microsoft.com/office/officeart/2005/8/layout/hList9"/>
    <dgm:cxn modelId="{0BFD9CDD-7C6F-4AF4-AD4C-D61C73B8F55E}" type="presParOf" srcId="{0C0DB973-B61B-4312-95DA-667A58E564BF}" destId="{7FBAEBEC-0C8A-4C50-B0CC-9EBD8CA93533}" srcOrd="11" destOrd="0" presId="urn:microsoft.com/office/officeart/2005/8/layout/hList9"/>
    <dgm:cxn modelId="{0030A064-08DA-4A56-8207-606EA1C4C205}" type="presParOf" srcId="{7FBAEBEC-0C8A-4C50-B0CC-9EBD8CA93533}" destId="{7785F8CD-92FD-4F8C-8280-7EDC77D99B9C}" srcOrd="0" destOrd="0" presId="urn:microsoft.com/office/officeart/2005/8/layout/hList9"/>
    <dgm:cxn modelId="{373497D5-02AB-4CF2-BEFF-2A709976B6A0}" type="presParOf" srcId="{7FBAEBEC-0C8A-4C50-B0CC-9EBD8CA93533}" destId="{4667F020-F765-45A8-848C-E09034CAB879}" srcOrd="1" destOrd="0" presId="urn:microsoft.com/office/officeart/2005/8/layout/hList9"/>
    <dgm:cxn modelId="{BCF27AE3-9086-4E0A-8624-256070344ED3}" type="presParOf" srcId="{4667F020-F765-45A8-848C-E09034CAB879}" destId="{BA0949AA-5B56-47D7-891B-8ED6B2993849}" srcOrd="0" destOrd="0" presId="urn:microsoft.com/office/officeart/2005/8/layout/hList9"/>
    <dgm:cxn modelId="{B486793D-A5AB-41D0-9BAB-9C2B7FEFF8EF}" type="presParOf" srcId="{4667F020-F765-45A8-848C-E09034CAB879}" destId="{946E0086-B281-492F-82F9-0C85738320AD}" srcOrd="1" destOrd="0" presId="urn:microsoft.com/office/officeart/2005/8/layout/hList9"/>
    <dgm:cxn modelId="{4EDC6E68-8E1D-4C59-9920-2B9028E68F5C}" type="presParOf" srcId="{0C0DB973-B61B-4312-95DA-667A58E564BF}" destId="{D24BAB2E-3A5F-4A2C-9EBB-5E23F1ACE5E3}" srcOrd="12" destOrd="0" presId="urn:microsoft.com/office/officeart/2005/8/layout/hList9"/>
    <dgm:cxn modelId="{69DF2DC3-1205-44CC-BBAC-4D83B2B4AF26}" type="presParOf" srcId="{0C0DB973-B61B-4312-95DA-667A58E564BF}" destId="{9A5AEEC4-792B-4D19-953F-95583BCC0EB5}" srcOrd="13" destOrd="0" presId="urn:microsoft.com/office/officeart/2005/8/layout/hList9"/>
    <dgm:cxn modelId="{A6908128-6859-44BE-9D75-C4B233121D54}" type="presParOf" srcId="{0C0DB973-B61B-4312-95DA-667A58E564BF}" destId="{6085BA46-69F7-4659-A4E3-4BA380C91EC2}" srcOrd="14" destOrd="0" presId="urn:microsoft.com/office/officeart/2005/8/layout/hList9"/>
    <dgm:cxn modelId="{42CCE173-E0AE-4E47-BD50-B1EC0046BA70}" type="presParOf" srcId="{0C0DB973-B61B-4312-95DA-667A58E564BF}" destId="{227AA9BA-F883-4B0B-8251-7C90D478A877}" srcOrd="15" destOrd="0" presId="urn:microsoft.com/office/officeart/2005/8/layout/hList9"/>
    <dgm:cxn modelId="{E114FDC8-CE88-47A6-BFE0-2A0AFF346B2D}" type="presParOf" srcId="{0C0DB973-B61B-4312-95DA-667A58E564BF}" destId="{48CDEFC6-9D21-4E33-B9CE-58DDDC1A72CC}" srcOrd="16" destOrd="0" presId="urn:microsoft.com/office/officeart/2005/8/layout/hList9"/>
    <dgm:cxn modelId="{EACF905A-C452-42B9-AA24-1125A0490120}" type="presParOf" srcId="{48CDEFC6-9D21-4E33-B9CE-58DDDC1A72CC}" destId="{23536D71-A185-430D-B0C6-D0F9CBCC5349}" srcOrd="0" destOrd="0" presId="urn:microsoft.com/office/officeart/2005/8/layout/hList9"/>
    <dgm:cxn modelId="{CAE665F5-D93A-472F-B23A-46D7C6C9B1DA}" type="presParOf" srcId="{48CDEFC6-9D21-4E33-B9CE-58DDDC1A72CC}" destId="{C9AF9919-C88A-49C9-B94E-B09556696E8F}" srcOrd="1" destOrd="0" presId="urn:microsoft.com/office/officeart/2005/8/layout/hList9"/>
    <dgm:cxn modelId="{64ECF71C-028F-44A1-BA06-1381C07B481D}" type="presParOf" srcId="{C9AF9919-C88A-49C9-B94E-B09556696E8F}" destId="{723378FF-9E1A-40D5-8A4B-6AC583811AD0}" srcOrd="0" destOrd="0" presId="urn:microsoft.com/office/officeart/2005/8/layout/hList9"/>
    <dgm:cxn modelId="{433E76CE-EC0A-469A-A7FE-B2A193359CF6}" type="presParOf" srcId="{C9AF9919-C88A-49C9-B94E-B09556696E8F}" destId="{852F1BCB-DE79-4571-8BF3-D07C4C5804BC}" srcOrd="1" destOrd="0" presId="urn:microsoft.com/office/officeart/2005/8/layout/hList9"/>
    <dgm:cxn modelId="{A0D39A08-6450-4E62-9D24-907CBE880BAB}" type="presParOf" srcId="{0C0DB973-B61B-4312-95DA-667A58E564BF}" destId="{0348D0CE-8BEF-4827-A48E-5183A9964445}" srcOrd="17" destOrd="0" presId="urn:microsoft.com/office/officeart/2005/8/layout/hList9"/>
    <dgm:cxn modelId="{238F2F53-97BB-4815-A899-921BF78C4EDD}" type="presParOf" srcId="{0C0DB973-B61B-4312-95DA-667A58E564BF}" destId="{D09F6948-0DB8-4448-9F68-C0D7BB8099B4}"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AC7F39-1264-4224-964F-A8FFCE1AF814}"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080AACF4-5C78-42F3-9F43-0910CD0B814A}">
      <dgm:prSet phldr="0"/>
      <dgm:spPr/>
      <dgm:t>
        <a:bodyPr/>
        <a:lstStyle/>
        <a:p>
          <a:pPr algn="l" rtl="0"/>
          <a:r>
            <a:rPr lang="en-US" dirty="0">
              <a:latin typeface="Arial"/>
              <a:cs typeface="Arial"/>
            </a:rPr>
            <a:t>It is a client tool, which can be used to access local or remote HANA systems.</a:t>
          </a:r>
        </a:p>
      </dgm:t>
    </dgm:pt>
    <dgm:pt modelId="{CA731708-CC9B-42D9-BA17-84F5EACABEA0}" type="parTrans" cxnId="{FD6F08CB-35B9-40FF-8296-0545781CB40E}">
      <dgm:prSet/>
      <dgm:spPr/>
    </dgm:pt>
    <dgm:pt modelId="{29DC33F6-4B31-4879-8424-B6E8AED697A1}" type="sibTrans" cxnId="{FD6F08CB-35B9-40FF-8296-0545781CB40E}">
      <dgm:prSet/>
      <dgm:spPr/>
    </dgm:pt>
    <dgm:pt modelId="{AB3FF339-4AB7-4EC7-804B-FC8DCC41BBAE}">
      <dgm:prSet phldr="0"/>
      <dgm:spPr/>
      <dgm:t>
        <a:bodyPr/>
        <a:lstStyle/>
        <a:p>
          <a:pPr algn="l"/>
          <a:r>
            <a:rPr lang="en-US" dirty="0">
              <a:latin typeface="Arial"/>
              <a:cs typeface="Arial"/>
            </a:rPr>
            <a:t>It provides an environment for HANA Administration, HANA Information Modeling and Data Provisioning in HANA database.</a:t>
          </a:r>
        </a:p>
      </dgm:t>
    </dgm:pt>
    <dgm:pt modelId="{F4AEE5E0-9948-4693-960F-9B4FE8AEDDC3}" type="parTrans" cxnId="{10A57B33-AE0E-457F-B613-C9BE56353144}">
      <dgm:prSet/>
      <dgm:spPr/>
    </dgm:pt>
    <dgm:pt modelId="{398DC487-0A28-41D4-908E-B701199EA2F2}" type="sibTrans" cxnId="{10A57B33-AE0E-457F-B613-C9BE56353144}">
      <dgm:prSet/>
      <dgm:spPr/>
    </dgm:pt>
    <dgm:pt modelId="{B9B9ACBE-F1AE-402A-AFD8-180391092532}" type="pres">
      <dgm:prSet presAssocID="{6CAC7F39-1264-4224-964F-A8FFCE1AF814}" presName="linear" presStyleCnt="0">
        <dgm:presLayoutVars>
          <dgm:animLvl val="lvl"/>
          <dgm:resizeHandles val="exact"/>
        </dgm:presLayoutVars>
      </dgm:prSet>
      <dgm:spPr/>
    </dgm:pt>
    <dgm:pt modelId="{51F4E363-D56C-4230-AAA2-6A755DFEC623}" type="pres">
      <dgm:prSet presAssocID="{080AACF4-5C78-42F3-9F43-0910CD0B814A}" presName="parentText" presStyleLbl="node1" presStyleIdx="0" presStyleCnt="2">
        <dgm:presLayoutVars>
          <dgm:chMax val="0"/>
          <dgm:bulletEnabled val="1"/>
        </dgm:presLayoutVars>
      </dgm:prSet>
      <dgm:spPr/>
    </dgm:pt>
    <dgm:pt modelId="{565D7D17-56E9-42ED-86A7-E9B038C6DB50}" type="pres">
      <dgm:prSet presAssocID="{29DC33F6-4B31-4879-8424-B6E8AED697A1}" presName="spacer" presStyleCnt="0"/>
      <dgm:spPr/>
    </dgm:pt>
    <dgm:pt modelId="{1F4AEC08-61A1-4243-9E20-8EE826253C4E}" type="pres">
      <dgm:prSet presAssocID="{AB3FF339-4AB7-4EC7-804B-FC8DCC41BBAE}" presName="parentText" presStyleLbl="node1" presStyleIdx="1" presStyleCnt="2">
        <dgm:presLayoutVars>
          <dgm:chMax val="0"/>
          <dgm:bulletEnabled val="1"/>
        </dgm:presLayoutVars>
      </dgm:prSet>
      <dgm:spPr/>
    </dgm:pt>
  </dgm:ptLst>
  <dgm:cxnLst>
    <dgm:cxn modelId="{10A57B33-AE0E-457F-B613-C9BE56353144}" srcId="{6CAC7F39-1264-4224-964F-A8FFCE1AF814}" destId="{AB3FF339-4AB7-4EC7-804B-FC8DCC41BBAE}" srcOrd="1" destOrd="0" parTransId="{F4AEE5E0-9948-4693-960F-9B4FE8AEDDC3}" sibTransId="{398DC487-0A28-41D4-908E-B701199EA2F2}"/>
    <dgm:cxn modelId="{3B2544C5-B8C7-400C-8E27-F222395E5E53}" type="presOf" srcId="{6CAC7F39-1264-4224-964F-A8FFCE1AF814}" destId="{B9B9ACBE-F1AE-402A-AFD8-180391092532}" srcOrd="0" destOrd="0" presId="urn:microsoft.com/office/officeart/2005/8/layout/vList2"/>
    <dgm:cxn modelId="{FD6F08CB-35B9-40FF-8296-0545781CB40E}" srcId="{6CAC7F39-1264-4224-964F-A8FFCE1AF814}" destId="{080AACF4-5C78-42F3-9F43-0910CD0B814A}" srcOrd="0" destOrd="0" parTransId="{CA731708-CC9B-42D9-BA17-84F5EACABEA0}" sibTransId="{29DC33F6-4B31-4879-8424-B6E8AED697A1}"/>
    <dgm:cxn modelId="{6E192FE5-A129-4D39-8698-BAC8B10BB9F0}" type="presOf" srcId="{080AACF4-5C78-42F3-9F43-0910CD0B814A}" destId="{51F4E363-D56C-4230-AAA2-6A755DFEC623}" srcOrd="0" destOrd="0" presId="urn:microsoft.com/office/officeart/2005/8/layout/vList2"/>
    <dgm:cxn modelId="{9EA82EFF-5915-41BD-9929-967ED99D93DD}" type="presOf" srcId="{AB3FF339-4AB7-4EC7-804B-FC8DCC41BBAE}" destId="{1F4AEC08-61A1-4243-9E20-8EE826253C4E}" srcOrd="0" destOrd="0" presId="urn:microsoft.com/office/officeart/2005/8/layout/vList2"/>
    <dgm:cxn modelId="{2DD383B7-1E33-4D93-8B18-6405F9D917F0}" type="presParOf" srcId="{B9B9ACBE-F1AE-402A-AFD8-180391092532}" destId="{51F4E363-D56C-4230-AAA2-6A755DFEC623}" srcOrd="0" destOrd="0" presId="urn:microsoft.com/office/officeart/2005/8/layout/vList2"/>
    <dgm:cxn modelId="{A9918B37-E437-43BD-9256-24951D5A8545}" type="presParOf" srcId="{B9B9ACBE-F1AE-402A-AFD8-180391092532}" destId="{565D7D17-56E9-42ED-86A7-E9B038C6DB50}" srcOrd="1" destOrd="0" presId="urn:microsoft.com/office/officeart/2005/8/layout/vList2"/>
    <dgm:cxn modelId="{95E3C484-C87C-4357-90F0-604B397CD4FF}" type="presParOf" srcId="{B9B9ACBE-F1AE-402A-AFD8-180391092532}" destId="{1F4AEC08-61A1-4243-9E20-8EE826253C4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4DD7D8F-ED86-4D9F-93CA-DF71C0970684}" type="doc">
      <dgm:prSet loTypeId="urn:microsoft.com/office/officeart/2005/8/layout/chevron1" loCatId="process" qsTypeId="urn:microsoft.com/office/officeart/2005/8/quickstyle/simple1" qsCatId="simple" csTypeId="urn:microsoft.com/office/officeart/2005/8/colors/accent2_1" csCatId="accent2" phldr="1"/>
      <dgm:spPr/>
    </dgm:pt>
    <dgm:pt modelId="{998AF80A-5B76-4968-B789-AACCB4A7F3AA}">
      <dgm:prSet phldrT="[Text]" phldr="0"/>
      <dgm:spPr/>
      <dgm:t>
        <a:bodyPr/>
        <a:lstStyle/>
        <a:p>
          <a:pPr rtl="0"/>
          <a:r>
            <a:rPr lang="en-US" dirty="0">
              <a:latin typeface="Arial"/>
              <a:cs typeface="Arial"/>
            </a:rPr>
            <a:t>HANA Studio</a:t>
          </a:r>
        </a:p>
      </dgm:t>
    </dgm:pt>
    <dgm:pt modelId="{37246B88-E8A3-4060-A563-7F604AE0CB68}" type="parTrans" cxnId="{8CBC9769-EF19-4C0E-AC2B-BFF9B869D2DE}">
      <dgm:prSet/>
      <dgm:spPr/>
    </dgm:pt>
    <dgm:pt modelId="{331F71D0-11E3-4E31-9090-BFC995EE5CC3}" type="sibTrans" cxnId="{8CBC9769-EF19-4C0E-AC2B-BFF9B869D2DE}">
      <dgm:prSet/>
      <dgm:spPr/>
    </dgm:pt>
    <dgm:pt modelId="{C0DD0219-AFC4-4F9F-AD50-EC60CAE986EC}">
      <dgm:prSet phldrT="[Text]" phldr="0"/>
      <dgm:spPr/>
      <dgm:t>
        <a:bodyPr/>
        <a:lstStyle/>
        <a:p>
          <a:r>
            <a:rPr lang="en-US" dirty="0">
              <a:latin typeface="Arial"/>
              <a:cs typeface="Arial"/>
            </a:rPr>
            <a:t>Window</a:t>
          </a:r>
        </a:p>
      </dgm:t>
    </dgm:pt>
    <dgm:pt modelId="{F9460CED-F2C7-43EB-B099-48C81147227C}" type="parTrans" cxnId="{400EF015-F6F3-4C9F-B603-ED22CB5C9D9F}">
      <dgm:prSet/>
      <dgm:spPr/>
    </dgm:pt>
    <dgm:pt modelId="{2B353203-85BF-4A6F-8E32-DEF70AEC13F4}" type="sibTrans" cxnId="{400EF015-F6F3-4C9F-B603-ED22CB5C9D9F}">
      <dgm:prSet/>
      <dgm:spPr/>
    </dgm:pt>
    <dgm:pt modelId="{CAB5356A-C596-47D1-BE25-4BB0E8E6840E}">
      <dgm:prSet phldrT="[Text]" phldr="0"/>
      <dgm:spPr/>
      <dgm:t>
        <a:bodyPr/>
        <a:lstStyle/>
        <a:p>
          <a:pPr rtl="0"/>
          <a:r>
            <a:rPr lang="en-US" dirty="0">
              <a:latin typeface="Arial"/>
              <a:cs typeface="Arial"/>
            </a:rPr>
            <a:t>Open Perspective</a:t>
          </a:r>
        </a:p>
      </dgm:t>
    </dgm:pt>
    <dgm:pt modelId="{9CA01211-8B6B-4740-874A-916AD2FC2434}" type="parTrans" cxnId="{7CBE0940-3A77-4CEA-AAF3-D4505202837C}">
      <dgm:prSet/>
      <dgm:spPr/>
    </dgm:pt>
    <dgm:pt modelId="{91479C01-3E7A-46BC-B457-65A754FD7B61}" type="sibTrans" cxnId="{7CBE0940-3A77-4CEA-AAF3-D4505202837C}">
      <dgm:prSet/>
      <dgm:spPr/>
    </dgm:pt>
    <dgm:pt modelId="{05430C83-F3DE-459D-AB8B-F122EEFB239F}">
      <dgm:prSet phldr="0"/>
      <dgm:spPr/>
      <dgm:t>
        <a:bodyPr/>
        <a:lstStyle/>
        <a:p>
          <a:r>
            <a:rPr lang="en-US" dirty="0">
              <a:latin typeface="Arial"/>
              <a:cs typeface="Arial"/>
            </a:rPr>
            <a:t>Other</a:t>
          </a:r>
        </a:p>
      </dgm:t>
    </dgm:pt>
    <dgm:pt modelId="{DD81E921-1927-4FD2-B253-C64C0CF45E5F}" type="parTrans" cxnId="{1FE895E4-D30E-490F-B3F2-B8437424DE10}">
      <dgm:prSet/>
      <dgm:spPr/>
    </dgm:pt>
    <dgm:pt modelId="{450C6914-74AA-4406-B785-24E18F2D0C27}" type="sibTrans" cxnId="{1FE895E4-D30E-490F-B3F2-B8437424DE10}">
      <dgm:prSet/>
      <dgm:spPr/>
    </dgm:pt>
    <dgm:pt modelId="{13D6E3DC-219E-465B-91B5-7AE561115E87}" type="pres">
      <dgm:prSet presAssocID="{84DD7D8F-ED86-4D9F-93CA-DF71C0970684}" presName="Name0" presStyleCnt="0">
        <dgm:presLayoutVars>
          <dgm:dir/>
          <dgm:animLvl val="lvl"/>
          <dgm:resizeHandles val="exact"/>
        </dgm:presLayoutVars>
      </dgm:prSet>
      <dgm:spPr/>
    </dgm:pt>
    <dgm:pt modelId="{D5A78618-A5AE-41A9-8C10-73D214A4E94E}" type="pres">
      <dgm:prSet presAssocID="{998AF80A-5B76-4968-B789-AACCB4A7F3AA}" presName="parTxOnly" presStyleLbl="node1" presStyleIdx="0" presStyleCnt="4">
        <dgm:presLayoutVars>
          <dgm:chMax val="0"/>
          <dgm:chPref val="0"/>
          <dgm:bulletEnabled val="1"/>
        </dgm:presLayoutVars>
      </dgm:prSet>
      <dgm:spPr/>
    </dgm:pt>
    <dgm:pt modelId="{0E41762D-0D35-48DF-A4F6-7DE7AA48A08D}" type="pres">
      <dgm:prSet presAssocID="{331F71D0-11E3-4E31-9090-BFC995EE5CC3}" presName="parTxOnlySpace" presStyleCnt="0"/>
      <dgm:spPr/>
    </dgm:pt>
    <dgm:pt modelId="{088B4C9F-C600-439A-AE4F-12A5531BF03C}" type="pres">
      <dgm:prSet presAssocID="{C0DD0219-AFC4-4F9F-AD50-EC60CAE986EC}" presName="parTxOnly" presStyleLbl="node1" presStyleIdx="1" presStyleCnt="4">
        <dgm:presLayoutVars>
          <dgm:chMax val="0"/>
          <dgm:chPref val="0"/>
          <dgm:bulletEnabled val="1"/>
        </dgm:presLayoutVars>
      </dgm:prSet>
      <dgm:spPr/>
    </dgm:pt>
    <dgm:pt modelId="{9738F3F2-673D-40FB-A02C-37A520EF8BD2}" type="pres">
      <dgm:prSet presAssocID="{2B353203-85BF-4A6F-8E32-DEF70AEC13F4}" presName="parTxOnlySpace" presStyleCnt="0"/>
      <dgm:spPr/>
    </dgm:pt>
    <dgm:pt modelId="{3418662C-7CFF-49FB-AAA0-E9A64CAF45DA}" type="pres">
      <dgm:prSet presAssocID="{CAB5356A-C596-47D1-BE25-4BB0E8E6840E}" presName="parTxOnly" presStyleLbl="node1" presStyleIdx="2" presStyleCnt="4">
        <dgm:presLayoutVars>
          <dgm:chMax val="0"/>
          <dgm:chPref val="0"/>
          <dgm:bulletEnabled val="1"/>
        </dgm:presLayoutVars>
      </dgm:prSet>
      <dgm:spPr/>
    </dgm:pt>
    <dgm:pt modelId="{A7290B30-2D40-435B-A3A2-E688B4CA867B}" type="pres">
      <dgm:prSet presAssocID="{91479C01-3E7A-46BC-B457-65A754FD7B61}" presName="parTxOnlySpace" presStyleCnt="0"/>
      <dgm:spPr/>
    </dgm:pt>
    <dgm:pt modelId="{41B558CD-27A0-4D24-AC85-C499AEA1F117}" type="pres">
      <dgm:prSet presAssocID="{05430C83-F3DE-459D-AB8B-F122EEFB239F}" presName="parTxOnly" presStyleLbl="node1" presStyleIdx="3" presStyleCnt="4">
        <dgm:presLayoutVars>
          <dgm:chMax val="0"/>
          <dgm:chPref val="0"/>
          <dgm:bulletEnabled val="1"/>
        </dgm:presLayoutVars>
      </dgm:prSet>
      <dgm:spPr/>
    </dgm:pt>
  </dgm:ptLst>
  <dgm:cxnLst>
    <dgm:cxn modelId="{FD61230D-7DF8-4DED-85D8-609AC5D01A8A}" type="presOf" srcId="{C0DD0219-AFC4-4F9F-AD50-EC60CAE986EC}" destId="{088B4C9F-C600-439A-AE4F-12A5531BF03C}" srcOrd="0" destOrd="0" presId="urn:microsoft.com/office/officeart/2005/8/layout/chevron1"/>
    <dgm:cxn modelId="{400EF015-F6F3-4C9F-B603-ED22CB5C9D9F}" srcId="{84DD7D8F-ED86-4D9F-93CA-DF71C0970684}" destId="{C0DD0219-AFC4-4F9F-AD50-EC60CAE986EC}" srcOrd="1" destOrd="0" parTransId="{F9460CED-F2C7-43EB-B099-48C81147227C}" sibTransId="{2B353203-85BF-4A6F-8E32-DEF70AEC13F4}"/>
    <dgm:cxn modelId="{626E0A18-4BC0-4EC9-96BF-6D73BDBA08C1}" type="presOf" srcId="{CAB5356A-C596-47D1-BE25-4BB0E8E6840E}" destId="{3418662C-7CFF-49FB-AAA0-E9A64CAF45DA}" srcOrd="0" destOrd="0" presId="urn:microsoft.com/office/officeart/2005/8/layout/chevron1"/>
    <dgm:cxn modelId="{885D3232-0D04-4DB9-9C52-5B882DD4D80C}" type="presOf" srcId="{998AF80A-5B76-4968-B789-AACCB4A7F3AA}" destId="{D5A78618-A5AE-41A9-8C10-73D214A4E94E}" srcOrd="0" destOrd="0" presId="urn:microsoft.com/office/officeart/2005/8/layout/chevron1"/>
    <dgm:cxn modelId="{7CBE0940-3A77-4CEA-AAF3-D4505202837C}" srcId="{84DD7D8F-ED86-4D9F-93CA-DF71C0970684}" destId="{CAB5356A-C596-47D1-BE25-4BB0E8E6840E}" srcOrd="2" destOrd="0" parTransId="{9CA01211-8B6B-4740-874A-916AD2FC2434}" sibTransId="{91479C01-3E7A-46BC-B457-65A754FD7B61}"/>
    <dgm:cxn modelId="{77CED140-AC36-4B8D-AD9F-09F6D13271A4}" type="presOf" srcId="{84DD7D8F-ED86-4D9F-93CA-DF71C0970684}" destId="{13D6E3DC-219E-465B-91B5-7AE561115E87}" srcOrd="0" destOrd="0" presId="urn:microsoft.com/office/officeart/2005/8/layout/chevron1"/>
    <dgm:cxn modelId="{8CBC9769-EF19-4C0E-AC2B-BFF9B869D2DE}" srcId="{84DD7D8F-ED86-4D9F-93CA-DF71C0970684}" destId="{998AF80A-5B76-4968-B789-AACCB4A7F3AA}" srcOrd="0" destOrd="0" parTransId="{37246B88-E8A3-4060-A563-7F604AE0CB68}" sibTransId="{331F71D0-11E3-4E31-9090-BFC995EE5CC3}"/>
    <dgm:cxn modelId="{1FE895E4-D30E-490F-B3F2-B8437424DE10}" srcId="{84DD7D8F-ED86-4D9F-93CA-DF71C0970684}" destId="{05430C83-F3DE-459D-AB8B-F122EEFB239F}" srcOrd="3" destOrd="0" parTransId="{DD81E921-1927-4FD2-B253-C64C0CF45E5F}" sibTransId="{450C6914-74AA-4406-B785-24E18F2D0C27}"/>
    <dgm:cxn modelId="{37512FF2-35CE-4E55-B5EB-98E9B08C0B93}" type="presOf" srcId="{05430C83-F3DE-459D-AB8B-F122EEFB239F}" destId="{41B558CD-27A0-4D24-AC85-C499AEA1F117}" srcOrd="0" destOrd="0" presId="urn:microsoft.com/office/officeart/2005/8/layout/chevron1"/>
    <dgm:cxn modelId="{FA433D2C-9C11-40F9-B7A8-901350B40369}" type="presParOf" srcId="{13D6E3DC-219E-465B-91B5-7AE561115E87}" destId="{D5A78618-A5AE-41A9-8C10-73D214A4E94E}" srcOrd="0" destOrd="0" presId="urn:microsoft.com/office/officeart/2005/8/layout/chevron1"/>
    <dgm:cxn modelId="{448DC780-A58F-43D7-94E9-141D0A7243D1}" type="presParOf" srcId="{13D6E3DC-219E-465B-91B5-7AE561115E87}" destId="{0E41762D-0D35-48DF-A4F6-7DE7AA48A08D}" srcOrd="1" destOrd="0" presId="urn:microsoft.com/office/officeart/2005/8/layout/chevron1"/>
    <dgm:cxn modelId="{8E4729F9-2336-4EDF-BEDB-66030CCEA5AA}" type="presParOf" srcId="{13D6E3DC-219E-465B-91B5-7AE561115E87}" destId="{088B4C9F-C600-439A-AE4F-12A5531BF03C}" srcOrd="2" destOrd="0" presId="urn:microsoft.com/office/officeart/2005/8/layout/chevron1"/>
    <dgm:cxn modelId="{ECB1ABCC-6EB1-413F-89C9-B95F0ABF7EF6}" type="presParOf" srcId="{13D6E3DC-219E-465B-91B5-7AE561115E87}" destId="{9738F3F2-673D-40FB-A02C-37A520EF8BD2}" srcOrd="3" destOrd="0" presId="urn:microsoft.com/office/officeart/2005/8/layout/chevron1"/>
    <dgm:cxn modelId="{83C6E77D-AB0A-4805-A712-17E80190CC20}" type="presParOf" srcId="{13D6E3DC-219E-465B-91B5-7AE561115E87}" destId="{3418662C-7CFF-49FB-AAA0-E9A64CAF45DA}" srcOrd="4" destOrd="0" presId="urn:microsoft.com/office/officeart/2005/8/layout/chevron1"/>
    <dgm:cxn modelId="{B3461EC4-DCC5-47D6-9A40-41B13F497BE9}" type="presParOf" srcId="{13D6E3DC-219E-465B-91B5-7AE561115E87}" destId="{A7290B30-2D40-435B-A3A2-E688B4CA867B}" srcOrd="5" destOrd="0" presId="urn:microsoft.com/office/officeart/2005/8/layout/chevron1"/>
    <dgm:cxn modelId="{0DCE9A3E-224D-467C-96F6-B26D7CE4419B}" type="presParOf" srcId="{13D6E3DC-219E-465B-91B5-7AE561115E87}" destId="{41B558CD-27A0-4D24-AC85-C499AEA1F11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5EFF3B0-FE57-4659-8E96-FC7FAC70B51F}" type="doc">
      <dgm:prSet loTypeId="urn:microsoft.com/office/officeart/2005/8/layout/chevron1" loCatId="process" qsTypeId="urn:microsoft.com/office/officeart/2005/8/quickstyle/simple1" qsCatId="simple" csTypeId="urn:microsoft.com/office/officeart/2005/8/colors/accent2_1" csCatId="accent2" phldr="1"/>
      <dgm:spPr/>
    </dgm:pt>
    <dgm:pt modelId="{6C57EBA7-2B90-4358-B981-99EEB70C0D92}">
      <dgm:prSet phldrT="[Text]" phldr="0"/>
      <dgm:spPr/>
      <dgm:t>
        <a:bodyPr/>
        <a:lstStyle/>
        <a:p>
          <a:pPr rtl="0"/>
          <a:r>
            <a:rPr lang="en-US" dirty="0">
              <a:latin typeface="Arial"/>
              <a:ea typeface="+mn-lt"/>
              <a:cs typeface="+mn-lt"/>
            </a:rPr>
            <a:t>From System View Toolbar </a:t>
          </a:r>
        </a:p>
      </dgm:t>
    </dgm:pt>
    <dgm:pt modelId="{B38DF59D-DE9C-4BB0-96EF-DC724E3DBA41}" type="parTrans" cxnId="{99ACDB0E-AB1B-4ED7-A252-7996F080F738}">
      <dgm:prSet/>
      <dgm:spPr/>
    </dgm:pt>
    <dgm:pt modelId="{B0A6E516-7266-4FD6-B026-5A7C16702824}" type="sibTrans" cxnId="{99ACDB0E-AB1B-4ED7-A252-7996F080F738}">
      <dgm:prSet/>
      <dgm:spPr/>
    </dgm:pt>
    <dgm:pt modelId="{E5B24BE4-BAB6-4CC6-BA6C-AF292BBB0F12}">
      <dgm:prSet phldrT="[Text]" phldr="0"/>
      <dgm:spPr/>
      <dgm:t>
        <a:bodyPr/>
        <a:lstStyle/>
        <a:p>
          <a:pPr rtl="0"/>
          <a:r>
            <a:rPr lang="en-US" dirty="0">
              <a:latin typeface="Arial"/>
              <a:ea typeface="+mn-lt"/>
              <a:cs typeface="+mn-lt"/>
            </a:rPr>
            <a:t>Choose Open Administration default button</a:t>
          </a:r>
        </a:p>
      </dgm:t>
    </dgm:pt>
    <dgm:pt modelId="{6E08ED83-CF5F-42EB-AA70-1A850D038045}" type="parTrans" cxnId="{36FF16AD-2773-4230-A031-5500D4E3E322}">
      <dgm:prSet/>
      <dgm:spPr/>
    </dgm:pt>
    <dgm:pt modelId="{8135F111-32D3-4F1C-9B4E-6D0883E60A63}" type="sibTrans" cxnId="{36FF16AD-2773-4230-A031-5500D4E3E322}">
      <dgm:prSet/>
      <dgm:spPr/>
    </dgm:pt>
    <dgm:pt modelId="{FB637755-5E93-4E8E-8B2C-7817D1876B29}" type="pres">
      <dgm:prSet presAssocID="{65EFF3B0-FE57-4659-8E96-FC7FAC70B51F}" presName="Name0" presStyleCnt="0">
        <dgm:presLayoutVars>
          <dgm:dir/>
          <dgm:animLvl val="lvl"/>
          <dgm:resizeHandles val="exact"/>
        </dgm:presLayoutVars>
      </dgm:prSet>
      <dgm:spPr/>
    </dgm:pt>
    <dgm:pt modelId="{2D23C47B-F53E-4948-B1DE-86D50A908630}" type="pres">
      <dgm:prSet presAssocID="{6C57EBA7-2B90-4358-B981-99EEB70C0D92}" presName="parTxOnly" presStyleLbl="node1" presStyleIdx="0" presStyleCnt="2">
        <dgm:presLayoutVars>
          <dgm:chMax val="0"/>
          <dgm:chPref val="0"/>
          <dgm:bulletEnabled val="1"/>
        </dgm:presLayoutVars>
      </dgm:prSet>
      <dgm:spPr/>
    </dgm:pt>
    <dgm:pt modelId="{E47C717D-A211-469E-8B2D-EE8959B1D90D}" type="pres">
      <dgm:prSet presAssocID="{B0A6E516-7266-4FD6-B026-5A7C16702824}" presName="parTxOnlySpace" presStyleCnt="0"/>
      <dgm:spPr/>
    </dgm:pt>
    <dgm:pt modelId="{9EC6BF95-5CDD-4AA8-8E20-833641BFA467}" type="pres">
      <dgm:prSet presAssocID="{E5B24BE4-BAB6-4CC6-BA6C-AF292BBB0F12}" presName="parTxOnly" presStyleLbl="node1" presStyleIdx="1" presStyleCnt="2">
        <dgm:presLayoutVars>
          <dgm:chMax val="0"/>
          <dgm:chPref val="0"/>
          <dgm:bulletEnabled val="1"/>
        </dgm:presLayoutVars>
      </dgm:prSet>
      <dgm:spPr/>
    </dgm:pt>
  </dgm:ptLst>
  <dgm:cxnLst>
    <dgm:cxn modelId="{C3CF6405-8DF4-47B0-9573-280254CF27BD}" type="presOf" srcId="{6C57EBA7-2B90-4358-B981-99EEB70C0D92}" destId="{2D23C47B-F53E-4948-B1DE-86D50A908630}" srcOrd="0" destOrd="0" presId="urn:microsoft.com/office/officeart/2005/8/layout/chevron1"/>
    <dgm:cxn modelId="{99ACDB0E-AB1B-4ED7-A252-7996F080F738}" srcId="{65EFF3B0-FE57-4659-8E96-FC7FAC70B51F}" destId="{6C57EBA7-2B90-4358-B981-99EEB70C0D92}" srcOrd="0" destOrd="0" parTransId="{B38DF59D-DE9C-4BB0-96EF-DC724E3DBA41}" sibTransId="{B0A6E516-7266-4FD6-B026-5A7C16702824}"/>
    <dgm:cxn modelId="{3DDE8C4A-07FA-4DE1-BDC0-BBA3575C1AB2}" type="presOf" srcId="{E5B24BE4-BAB6-4CC6-BA6C-AF292BBB0F12}" destId="{9EC6BF95-5CDD-4AA8-8E20-833641BFA467}" srcOrd="0" destOrd="0" presId="urn:microsoft.com/office/officeart/2005/8/layout/chevron1"/>
    <dgm:cxn modelId="{36FF16AD-2773-4230-A031-5500D4E3E322}" srcId="{65EFF3B0-FE57-4659-8E96-FC7FAC70B51F}" destId="{E5B24BE4-BAB6-4CC6-BA6C-AF292BBB0F12}" srcOrd="1" destOrd="0" parTransId="{6E08ED83-CF5F-42EB-AA70-1A850D038045}" sibTransId="{8135F111-32D3-4F1C-9B4E-6D0883E60A63}"/>
    <dgm:cxn modelId="{91FC1ABE-D4D4-4916-952E-C780D1AC4DBC}" type="presOf" srcId="{65EFF3B0-FE57-4659-8E96-FC7FAC70B51F}" destId="{FB637755-5E93-4E8E-8B2C-7817D1876B29}" srcOrd="0" destOrd="0" presId="urn:microsoft.com/office/officeart/2005/8/layout/chevron1"/>
    <dgm:cxn modelId="{276C2503-861A-4E69-88BB-D0C813337830}" type="presParOf" srcId="{FB637755-5E93-4E8E-8B2C-7817D1876B29}" destId="{2D23C47B-F53E-4948-B1DE-86D50A908630}" srcOrd="0" destOrd="0" presId="urn:microsoft.com/office/officeart/2005/8/layout/chevron1"/>
    <dgm:cxn modelId="{769FADD5-367D-4A58-8C64-D3E7B26D0B07}" type="presParOf" srcId="{FB637755-5E93-4E8E-8B2C-7817D1876B29}" destId="{E47C717D-A211-469E-8B2D-EE8959B1D90D}" srcOrd="1" destOrd="0" presId="urn:microsoft.com/office/officeart/2005/8/layout/chevron1"/>
    <dgm:cxn modelId="{BC641992-7556-47ED-B162-D56CE5CC0879}" type="presParOf" srcId="{FB637755-5E93-4E8E-8B2C-7817D1876B29}" destId="{9EC6BF95-5CDD-4AA8-8E20-833641BFA467}"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06A5C2A-6F73-4F0A-BFAF-8A8A2232B402}" type="doc">
      <dgm:prSet loTypeId="urn:microsoft.com/office/officeart/2005/8/layout/chevron1" loCatId="process" qsTypeId="urn:microsoft.com/office/officeart/2005/8/quickstyle/simple1" qsCatId="simple" csTypeId="urn:microsoft.com/office/officeart/2005/8/colors/accent4_1" csCatId="accent4" phldr="1"/>
      <dgm:spPr/>
    </dgm:pt>
    <dgm:pt modelId="{03BAF233-B0A7-4FE1-9697-8DD005A04EEE}">
      <dgm:prSet phldrT="[Text]" phldr="0"/>
      <dgm:spPr/>
      <dgm:t>
        <a:bodyPr/>
        <a:lstStyle/>
        <a:p>
          <a:pPr rtl="0"/>
          <a:r>
            <a:rPr lang="en-US" dirty="0">
              <a:latin typeface="Arial"/>
              <a:cs typeface="Arial"/>
            </a:rPr>
            <a:t>In System View </a:t>
          </a:r>
        </a:p>
      </dgm:t>
    </dgm:pt>
    <dgm:pt modelId="{5CB23141-03BE-4B93-B29C-A62EA4706B11}" type="parTrans" cxnId="{F3E8FB5C-2990-4F32-8AA3-BC69AF362738}">
      <dgm:prSet/>
      <dgm:spPr/>
    </dgm:pt>
    <dgm:pt modelId="{1091D560-1423-4207-80BD-1D8093289B28}" type="sibTrans" cxnId="{F3E8FB5C-2990-4F32-8AA3-BC69AF362738}">
      <dgm:prSet/>
      <dgm:spPr/>
    </dgm:pt>
    <dgm:pt modelId="{B13AD8CE-166F-4EAC-AA4A-D8376ECDD07C}">
      <dgm:prSet phldr="0"/>
      <dgm:spPr/>
      <dgm:t>
        <a:bodyPr/>
        <a:lstStyle/>
        <a:p>
          <a:pPr rtl="0"/>
          <a:r>
            <a:rPr lang="en-US" dirty="0">
              <a:latin typeface="Arial"/>
              <a:cs typeface="Arial"/>
            </a:rPr>
            <a:t>Double Click on HANA System or Open Perspective</a:t>
          </a:r>
        </a:p>
      </dgm:t>
    </dgm:pt>
    <dgm:pt modelId="{0F58FC4F-024C-4902-B22F-0798F941E31A}" type="parTrans" cxnId="{3B5783EC-C5A8-445D-B57F-D72DED3C762E}">
      <dgm:prSet/>
      <dgm:spPr/>
    </dgm:pt>
    <dgm:pt modelId="{A947C80D-7F20-4B2F-B4D7-6C6E2749F7FF}" type="sibTrans" cxnId="{3B5783EC-C5A8-445D-B57F-D72DED3C762E}">
      <dgm:prSet/>
      <dgm:spPr/>
    </dgm:pt>
    <dgm:pt modelId="{CC3C2345-EDBB-4677-8713-7DAEB7F5E786}" type="pres">
      <dgm:prSet presAssocID="{206A5C2A-6F73-4F0A-BFAF-8A8A2232B402}" presName="Name0" presStyleCnt="0">
        <dgm:presLayoutVars>
          <dgm:dir/>
          <dgm:animLvl val="lvl"/>
          <dgm:resizeHandles val="exact"/>
        </dgm:presLayoutVars>
      </dgm:prSet>
      <dgm:spPr/>
    </dgm:pt>
    <dgm:pt modelId="{CF2731FB-F44B-4E02-9911-B1370C602514}" type="pres">
      <dgm:prSet presAssocID="{03BAF233-B0A7-4FE1-9697-8DD005A04EEE}" presName="parTxOnly" presStyleLbl="node1" presStyleIdx="0" presStyleCnt="2">
        <dgm:presLayoutVars>
          <dgm:chMax val="0"/>
          <dgm:chPref val="0"/>
          <dgm:bulletEnabled val="1"/>
        </dgm:presLayoutVars>
      </dgm:prSet>
      <dgm:spPr/>
    </dgm:pt>
    <dgm:pt modelId="{D0C6632E-01E9-4CF7-9290-126B25E458A9}" type="pres">
      <dgm:prSet presAssocID="{1091D560-1423-4207-80BD-1D8093289B28}" presName="parTxOnlySpace" presStyleCnt="0"/>
      <dgm:spPr/>
    </dgm:pt>
    <dgm:pt modelId="{3A9910AB-44B3-46C2-BF0B-05F0AC25D6DA}" type="pres">
      <dgm:prSet presAssocID="{B13AD8CE-166F-4EAC-AA4A-D8376ECDD07C}" presName="parTxOnly" presStyleLbl="node1" presStyleIdx="1" presStyleCnt="2">
        <dgm:presLayoutVars>
          <dgm:chMax val="0"/>
          <dgm:chPref val="0"/>
          <dgm:bulletEnabled val="1"/>
        </dgm:presLayoutVars>
      </dgm:prSet>
      <dgm:spPr/>
    </dgm:pt>
  </dgm:ptLst>
  <dgm:cxnLst>
    <dgm:cxn modelId="{F3E8FB5C-2990-4F32-8AA3-BC69AF362738}" srcId="{206A5C2A-6F73-4F0A-BFAF-8A8A2232B402}" destId="{03BAF233-B0A7-4FE1-9697-8DD005A04EEE}" srcOrd="0" destOrd="0" parTransId="{5CB23141-03BE-4B93-B29C-A62EA4706B11}" sibTransId="{1091D560-1423-4207-80BD-1D8093289B28}"/>
    <dgm:cxn modelId="{8DED349D-0CE7-4207-A946-4E9F94A4A433}" type="presOf" srcId="{206A5C2A-6F73-4F0A-BFAF-8A8A2232B402}" destId="{CC3C2345-EDBB-4677-8713-7DAEB7F5E786}" srcOrd="0" destOrd="0" presId="urn:microsoft.com/office/officeart/2005/8/layout/chevron1"/>
    <dgm:cxn modelId="{6B1DAAA3-BF8E-4609-A6BF-0CF9C92E9D6B}" type="presOf" srcId="{B13AD8CE-166F-4EAC-AA4A-D8376ECDD07C}" destId="{3A9910AB-44B3-46C2-BF0B-05F0AC25D6DA}" srcOrd="0" destOrd="0" presId="urn:microsoft.com/office/officeart/2005/8/layout/chevron1"/>
    <dgm:cxn modelId="{3B5783EC-C5A8-445D-B57F-D72DED3C762E}" srcId="{206A5C2A-6F73-4F0A-BFAF-8A8A2232B402}" destId="{B13AD8CE-166F-4EAC-AA4A-D8376ECDD07C}" srcOrd="1" destOrd="0" parTransId="{0F58FC4F-024C-4902-B22F-0798F941E31A}" sibTransId="{A947C80D-7F20-4B2F-B4D7-6C6E2749F7FF}"/>
    <dgm:cxn modelId="{769994FF-4754-4712-BCBE-93D926A090C8}" type="presOf" srcId="{03BAF233-B0A7-4FE1-9697-8DD005A04EEE}" destId="{CF2731FB-F44B-4E02-9911-B1370C602514}" srcOrd="0" destOrd="0" presId="urn:microsoft.com/office/officeart/2005/8/layout/chevron1"/>
    <dgm:cxn modelId="{E5B75AA7-0720-4A86-B8E1-9C32E85F9506}" type="presParOf" srcId="{CC3C2345-EDBB-4677-8713-7DAEB7F5E786}" destId="{CF2731FB-F44B-4E02-9911-B1370C602514}" srcOrd="0" destOrd="0" presId="urn:microsoft.com/office/officeart/2005/8/layout/chevron1"/>
    <dgm:cxn modelId="{F39BD3D0-84D8-4212-B170-42133A81958F}" type="presParOf" srcId="{CC3C2345-EDBB-4677-8713-7DAEB7F5E786}" destId="{D0C6632E-01E9-4CF7-9290-126B25E458A9}" srcOrd="1" destOrd="0" presId="urn:microsoft.com/office/officeart/2005/8/layout/chevron1"/>
    <dgm:cxn modelId="{E72AD762-54CD-41DF-AEE0-F3FE8742097D}" type="presParOf" srcId="{CC3C2345-EDBB-4677-8713-7DAEB7F5E786}" destId="{3A9910AB-44B3-46C2-BF0B-05F0AC25D6DA}"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E5D9F37-62E8-4F5A-AA98-611551434FD2}" type="doc">
      <dgm:prSet loTypeId="urn:microsoft.com/office/officeart/2005/8/layout/hList9" loCatId="list" qsTypeId="urn:microsoft.com/office/officeart/2005/8/quickstyle/simple3" qsCatId="simple" csTypeId="urn:microsoft.com/office/officeart/2005/8/colors/accent5_3" csCatId="accent5" phldr="1"/>
      <dgm:spPr/>
      <dgm:t>
        <a:bodyPr/>
        <a:lstStyle/>
        <a:p>
          <a:endParaRPr lang="en-US"/>
        </a:p>
      </dgm:t>
    </dgm:pt>
    <dgm:pt modelId="{87B46722-B446-42E2-890E-1867B3099301}">
      <dgm:prSet phldrT="[Text]" phldr="0"/>
      <dgm:spPr/>
      <dgm:t>
        <a:bodyPr/>
        <a:lstStyle/>
        <a:p>
          <a:r>
            <a:rPr lang="en-US" dirty="0">
              <a:latin typeface="Arial"/>
              <a:cs typeface="Arial"/>
            </a:rPr>
            <a:t>1</a:t>
          </a:r>
        </a:p>
      </dgm:t>
    </dgm:pt>
    <dgm:pt modelId="{7AEDF8AC-F891-42D4-AF80-84E8C0853CAD}" type="parTrans" cxnId="{6F65DEFE-FDFB-4B60-9F87-2D609AAED6C7}">
      <dgm:prSet/>
      <dgm:spPr/>
      <dgm:t>
        <a:bodyPr/>
        <a:lstStyle/>
        <a:p>
          <a:endParaRPr lang="en-US"/>
        </a:p>
      </dgm:t>
    </dgm:pt>
    <dgm:pt modelId="{AE7F14B2-858E-4DA5-8D9C-5D1294768FDC}" type="sibTrans" cxnId="{6F65DEFE-FDFB-4B60-9F87-2D609AAED6C7}">
      <dgm:prSet/>
      <dgm:spPr/>
      <dgm:t>
        <a:bodyPr/>
        <a:lstStyle/>
        <a:p>
          <a:endParaRPr lang="en-US"/>
        </a:p>
      </dgm:t>
    </dgm:pt>
    <dgm:pt modelId="{62C95017-CDCA-4A9A-86D3-094F898B70EC}">
      <dgm:prSet phldrT="[Text]" phldr="0"/>
      <dgm:spPr/>
      <dgm:t>
        <a:bodyPr/>
        <a:lstStyle/>
        <a:p>
          <a:r>
            <a:rPr lang="en-US" dirty="0">
              <a:latin typeface="Arial"/>
              <a:cs typeface="Arial"/>
            </a:rPr>
            <a:t>2</a:t>
          </a:r>
        </a:p>
      </dgm:t>
    </dgm:pt>
    <dgm:pt modelId="{AE1BC17C-623D-4D48-9E99-1B93497CA88C}" type="parTrans" cxnId="{5989FEC9-CDC2-4B12-9981-89A1F870E592}">
      <dgm:prSet/>
      <dgm:spPr/>
      <dgm:t>
        <a:bodyPr/>
        <a:lstStyle/>
        <a:p>
          <a:endParaRPr lang="en-US"/>
        </a:p>
      </dgm:t>
    </dgm:pt>
    <dgm:pt modelId="{9B52AF72-E80A-4E1F-863D-4486AE2FDE2A}" type="sibTrans" cxnId="{5989FEC9-CDC2-4B12-9981-89A1F870E592}">
      <dgm:prSet/>
      <dgm:spPr/>
      <dgm:t>
        <a:bodyPr/>
        <a:lstStyle/>
        <a:p>
          <a:endParaRPr lang="en-US"/>
        </a:p>
      </dgm:t>
    </dgm:pt>
    <dgm:pt modelId="{4BC07AFC-6929-407F-9E82-47B0A75E488F}">
      <dgm:prSet phldrT="[Text]" phldr="0"/>
      <dgm:spPr/>
      <dgm:t>
        <a:bodyPr/>
        <a:lstStyle/>
        <a:p>
          <a:r>
            <a:rPr lang="en-US" dirty="0">
              <a:latin typeface="Arial"/>
              <a:cs typeface="Arial"/>
            </a:rPr>
            <a:t>3</a:t>
          </a:r>
        </a:p>
      </dgm:t>
    </dgm:pt>
    <dgm:pt modelId="{D2CF3C7F-2305-405F-9E55-73A7408AF046}" type="parTrans" cxnId="{3F87E0BC-1DAA-4206-90E4-1759954CA3AC}">
      <dgm:prSet/>
      <dgm:spPr/>
      <dgm:t>
        <a:bodyPr/>
        <a:lstStyle/>
        <a:p>
          <a:endParaRPr lang="en-US"/>
        </a:p>
      </dgm:t>
    </dgm:pt>
    <dgm:pt modelId="{578F670B-987B-40B0-BA69-61B819021C0A}" type="sibTrans" cxnId="{3F87E0BC-1DAA-4206-90E4-1759954CA3AC}">
      <dgm:prSet/>
      <dgm:spPr/>
      <dgm:t>
        <a:bodyPr/>
        <a:lstStyle/>
        <a:p>
          <a:endParaRPr lang="en-US"/>
        </a:p>
      </dgm:t>
    </dgm:pt>
    <dgm:pt modelId="{2F0BE8AE-815A-4C61-89B9-B8E106D1E5A3}">
      <dgm:prSet phldrT="[Text]" phldr="0"/>
      <dgm:spPr/>
      <dgm:t>
        <a:bodyPr/>
        <a:lstStyle/>
        <a:p>
          <a:r>
            <a:rPr lang="en-US" dirty="0">
              <a:latin typeface="Arial"/>
              <a:cs typeface="Arial"/>
            </a:rPr>
            <a:t>4</a:t>
          </a:r>
        </a:p>
      </dgm:t>
    </dgm:pt>
    <dgm:pt modelId="{61904B13-6F36-4778-A2E9-8E0FFADE11DD}" type="parTrans" cxnId="{B04586E1-23EB-43C8-9EA1-EE0B7DCC1FE3}">
      <dgm:prSet/>
      <dgm:spPr/>
      <dgm:t>
        <a:bodyPr/>
        <a:lstStyle/>
        <a:p>
          <a:endParaRPr lang="en-US"/>
        </a:p>
      </dgm:t>
    </dgm:pt>
    <dgm:pt modelId="{BA82F7CD-0010-4CCE-868C-D4A0FFB0DFCA}" type="sibTrans" cxnId="{B04586E1-23EB-43C8-9EA1-EE0B7DCC1FE3}">
      <dgm:prSet/>
      <dgm:spPr/>
      <dgm:t>
        <a:bodyPr/>
        <a:lstStyle/>
        <a:p>
          <a:endParaRPr lang="en-US"/>
        </a:p>
      </dgm:t>
    </dgm:pt>
    <dgm:pt modelId="{C3363704-FA20-4048-8CB9-0842A4D359BB}">
      <dgm:prSet phldr="0"/>
      <dgm:spPr/>
      <dgm:t>
        <a:bodyPr/>
        <a:lstStyle/>
        <a:p>
          <a:pPr algn="l" rtl="0"/>
          <a:r>
            <a:rPr lang="en-US" dirty="0">
              <a:latin typeface="Arial"/>
              <a:cs typeface="Arial"/>
            </a:rPr>
            <a:t>Port 3615 should be open to connect to Database</a:t>
          </a:r>
        </a:p>
      </dgm:t>
    </dgm:pt>
    <dgm:pt modelId="{4466726D-397F-47A3-9FE2-62557F07B94C}" type="parTrans" cxnId="{62FAE157-72A5-4F3E-A768-56B06FF52A55}">
      <dgm:prSet/>
      <dgm:spPr/>
    </dgm:pt>
    <dgm:pt modelId="{6F12C822-9FF8-45CC-BCE0-D0B433C5F8AB}" type="sibTrans" cxnId="{62FAE157-72A5-4F3E-A768-56B06FF52A55}">
      <dgm:prSet/>
      <dgm:spPr/>
    </dgm:pt>
    <dgm:pt modelId="{90A98789-D226-4673-9100-CAAF9B02A83F}">
      <dgm:prSet phldr="0"/>
      <dgm:spPr/>
      <dgm:t>
        <a:bodyPr/>
        <a:lstStyle/>
        <a:p>
          <a:pPr algn="l" rtl="0"/>
          <a:r>
            <a:rPr lang="en-US" dirty="0">
              <a:latin typeface="Arial"/>
              <a:cs typeface="Arial"/>
            </a:rPr>
            <a:t>Port 31015 Instance No 10</a:t>
          </a:r>
        </a:p>
      </dgm:t>
    </dgm:pt>
    <dgm:pt modelId="{1F7D3B1D-149B-4226-B760-105EF29FB386}" type="parTrans" cxnId="{8DBC636F-83F0-4F2C-B469-8E7A9DF1B096}">
      <dgm:prSet/>
      <dgm:spPr/>
    </dgm:pt>
    <dgm:pt modelId="{1B1AC959-E669-4074-9DA8-F3783B5D9C3D}" type="sibTrans" cxnId="{8DBC636F-83F0-4F2C-B469-8E7A9DF1B096}">
      <dgm:prSet/>
      <dgm:spPr/>
    </dgm:pt>
    <dgm:pt modelId="{E86AD7E5-C0B8-4344-B1F6-E211265C201B}">
      <dgm:prSet phldr="0"/>
      <dgm:spPr/>
      <dgm:t>
        <a:bodyPr/>
        <a:lstStyle/>
        <a:p>
          <a:pPr algn="l" rtl="0"/>
          <a:r>
            <a:rPr lang="en-US" dirty="0">
              <a:latin typeface="Arial"/>
              <a:cs typeface="Arial"/>
            </a:rPr>
            <a:t>Port 30015 Instance No 00</a:t>
          </a:r>
        </a:p>
      </dgm:t>
    </dgm:pt>
    <dgm:pt modelId="{98CAA733-B3CE-49BB-9DC2-E0660B4B5E4B}" type="parTrans" cxnId="{7F3BDA00-BAEE-42C1-902C-6564C2FD8F30}">
      <dgm:prSet/>
      <dgm:spPr/>
    </dgm:pt>
    <dgm:pt modelId="{8F3EBA6D-0A55-48F4-8479-493A14BB2FFC}" type="sibTrans" cxnId="{7F3BDA00-BAEE-42C1-902C-6564C2FD8F30}">
      <dgm:prSet/>
      <dgm:spPr/>
    </dgm:pt>
    <dgm:pt modelId="{CF82FCFE-C56B-48BF-BACE-806A115C60A8}">
      <dgm:prSet phldr="0"/>
      <dgm:spPr/>
      <dgm:t>
        <a:bodyPr/>
        <a:lstStyle/>
        <a:p>
          <a:pPr algn="l"/>
          <a:r>
            <a:rPr lang="en-US" dirty="0" err="1">
              <a:latin typeface="Arial"/>
              <a:cs typeface="Arial"/>
            </a:rPr>
            <a:t>SSh</a:t>
          </a:r>
          <a:r>
            <a:rPr lang="en-US" dirty="0">
              <a:latin typeface="Arial"/>
              <a:cs typeface="Arial"/>
            </a:rPr>
            <a:t> port should also be opened</a:t>
          </a:r>
        </a:p>
      </dgm:t>
    </dgm:pt>
    <dgm:pt modelId="{74A6C3E2-62D0-4F5D-9F7B-66E289214F20}" type="parTrans" cxnId="{377B4E23-D1B7-47E2-9C58-3F487F4FE45F}">
      <dgm:prSet/>
      <dgm:spPr/>
    </dgm:pt>
    <dgm:pt modelId="{4CED4A60-CC80-4DC3-BB31-FE739042074B}" type="sibTrans" cxnId="{377B4E23-D1B7-47E2-9C58-3F487F4FE45F}">
      <dgm:prSet/>
      <dgm:spPr/>
    </dgm:pt>
    <dgm:pt modelId="{160AA25B-91C3-40D0-998A-85DE0B540527}" type="pres">
      <dgm:prSet presAssocID="{AE5D9F37-62E8-4F5A-AA98-611551434FD2}" presName="list" presStyleCnt="0">
        <dgm:presLayoutVars>
          <dgm:dir/>
          <dgm:animLvl val="lvl"/>
        </dgm:presLayoutVars>
      </dgm:prSet>
      <dgm:spPr/>
    </dgm:pt>
    <dgm:pt modelId="{E53E04BE-EB23-47CA-828F-A15CE9214927}" type="pres">
      <dgm:prSet presAssocID="{87B46722-B446-42E2-890E-1867B3099301}" presName="posSpace" presStyleCnt="0"/>
      <dgm:spPr/>
    </dgm:pt>
    <dgm:pt modelId="{DAD3207B-0E86-4010-A638-D1231D30C7BB}" type="pres">
      <dgm:prSet presAssocID="{87B46722-B446-42E2-890E-1867B3099301}" presName="vertFlow" presStyleCnt="0"/>
      <dgm:spPr/>
    </dgm:pt>
    <dgm:pt modelId="{BC2B9C98-2CE6-4615-8B73-161986458C86}" type="pres">
      <dgm:prSet presAssocID="{87B46722-B446-42E2-890E-1867B3099301}" presName="topSpace" presStyleCnt="0"/>
      <dgm:spPr/>
    </dgm:pt>
    <dgm:pt modelId="{7E5B9A56-D7A4-4CE7-81A2-F7457095B951}" type="pres">
      <dgm:prSet presAssocID="{87B46722-B446-42E2-890E-1867B3099301}" presName="firstComp" presStyleCnt="0"/>
      <dgm:spPr/>
    </dgm:pt>
    <dgm:pt modelId="{425EB327-B175-4E52-9D54-E9966A9C2E2C}" type="pres">
      <dgm:prSet presAssocID="{87B46722-B446-42E2-890E-1867B3099301}" presName="firstChild" presStyleLbl="bgAccFollowNode1" presStyleIdx="0" presStyleCnt="4"/>
      <dgm:spPr/>
    </dgm:pt>
    <dgm:pt modelId="{9935C8FE-A2E1-4371-98AA-A2F45EAD8E48}" type="pres">
      <dgm:prSet presAssocID="{87B46722-B446-42E2-890E-1867B3099301}" presName="firstChildTx" presStyleLbl="bgAccFollowNode1" presStyleIdx="0" presStyleCnt="4">
        <dgm:presLayoutVars>
          <dgm:bulletEnabled val="1"/>
        </dgm:presLayoutVars>
      </dgm:prSet>
      <dgm:spPr/>
    </dgm:pt>
    <dgm:pt modelId="{E88A8893-B786-4ACD-AB77-69542AA6C4AA}" type="pres">
      <dgm:prSet presAssocID="{87B46722-B446-42E2-890E-1867B3099301}" presName="negSpace" presStyleCnt="0"/>
      <dgm:spPr/>
    </dgm:pt>
    <dgm:pt modelId="{547998DC-03B2-4FA9-86BA-201B188C2674}" type="pres">
      <dgm:prSet presAssocID="{87B46722-B446-42E2-890E-1867B3099301}" presName="circle" presStyleLbl="node1" presStyleIdx="0" presStyleCnt="4"/>
      <dgm:spPr/>
    </dgm:pt>
    <dgm:pt modelId="{9A8BFAF2-7962-450D-80F3-6E03C02EFCA0}" type="pres">
      <dgm:prSet presAssocID="{AE7F14B2-858E-4DA5-8D9C-5D1294768FDC}" presName="transSpace" presStyleCnt="0"/>
      <dgm:spPr/>
    </dgm:pt>
    <dgm:pt modelId="{B84BAC11-8AD0-438D-BEB1-F4AF082906B7}" type="pres">
      <dgm:prSet presAssocID="{62C95017-CDCA-4A9A-86D3-094F898B70EC}" presName="posSpace" presStyleCnt="0"/>
      <dgm:spPr/>
    </dgm:pt>
    <dgm:pt modelId="{592362C2-8851-4BE1-BB7A-F4FE7B248081}" type="pres">
      <dgm:prSet presAssocID="{62C95017-CDCA-4A9A-86D3-094F898B70EC}" presName="vertFlow" presStyleCnt="0"/>
      <dgm:spPr/>
    </dgm:pt>
    <dgm:pt modelId="{C6E7E951-F5C7-4FA5-9A02-A7B35A93BA75}" type="pres">
      <dgm:prSet presAssocID="{62C95017-CDCA-4A9A-86D3-094F898B70EC}" presName="topSpace" presStyleCnt="0"/>
      <dgm:spPr/>
    </dgm:pt>
    <dgm:pt modelId="{F6C7B93B-EDAE-466C-9950-F67B42D2BF79}" type="pres">
      <dgm:prSet presAssocID="{62C95017-CDCA-4A9A-86D3-094F898B70EC}" presName="firstComp" presStyleCnt="0"/>
      <dgm:spPr/>
    </dgm:pt>
    <dgm:pt modelId="{5964ED70-16A4-41F0-9E33-978556492F75}" type="pres">
      <dgm:prSet presAssocID="{62C95017-CDCA-4A9A-86D3-094F898B70EC}" presName="firstChild" presStyleLbl="bgAccFollowNode1" presStyleIdx="1" presStyleCnt="4"/>
      <dgm:spPr/>
    </dgm:pt>
    <dgm:pt modelId="{F025D278-983A-47BF-A082-8DAE0C10C234}" type="pres">
      <dgm:prSet presAssocID="{62C95017-CDCA-4A9A-86D3-094F898B70EC}" presName="firstChildTx" presStyleLbl="bgAccFollowNode1" presStyleIdx="1" presStyleCnt="4">
        <dgm:presLayoutVars>
          <dgm:bulletEnabled val="1"/>
        </dgm:presLayoutVars>
      </dgm:prSet>
      <dgm:spPr/>
    </dgm:pt>
    <dgm:pt modelId="{ED4E292E-8F1B-4C5A-BD5C-BAC0CBDED065}" type="pres">
      <dgm:prSet presAssocID="{62C95017-CDCA-4A9A-86D3-094F898B70EC}" presName="negSpace" presStyleCnt="0"/>
      <dgm:spPr/>
    </dgm:pt>
    <dgm:pt modelId="{4D285DF7-8588-4719-8592-FAE44788B912}" type="pres">
      <dgm:prSet presAssocID="{62C95017-CDCA-4A9A-86D3-094F898B70EC}" presName="circle" presStyleLbl="node1" presStyleIdx="1" presStyleCnt="4"/>
      <dgm:spPr/>
    </dgm:pt>
    <dgm:pt modelId="{4FB65323-E506-4623-956F-3DEA9793A831}" type="pres">
      <dgm:prSet presAssocID="{9B52AF72-E80A-4E1F-863D-4486AE2FDE2A}" presName="transSpace" presStyleCnt="0"/>
      <dgm:spPr/>
    </dgm:pt>
    <dgm:pt modelId="{52156EBB-D2C8-44C0-86BE-7A454FFA8E80}" type="pres">
      <dgm:prSet presAssocID="{4BC07AFC-6929-407F-9E82-47B0A75E488F}" presName="posSpace" presStyleCnt="0"/>
      <dgm:spPr/>
    </dgm:pt>
    <dgm:pt modelId="{DA48382C-5078-4C8D-972B-A3AD8CC6DBAD}" type="pres">
      <dgm:prSet presAssocID="{4BC07AFC-6929-407F-9E82-47B0A75E488F}" presName="vertFlow" presStyleCnt="0"/>
      <dgm:spPr/>
    </dgm:pt>
    <dgm:pt modelId="{C8AF6076-6C75-4750-97DB-7FADB7D58F5B}" type="pres">
      <dgm:prSet presAssocID="{4BC07AFC-6929-407F-9E82-47B0A75E488F}" presName="topSpace" presStyleCnt="0"/>
      <dgm:spPr/>
    </dgm:pt>
    <dgm:pt modelId="{19C6826A-6D98-4927-BE66-DD17FF3C429D}" type="pres">
      <dgm:prSet presAssocID="{4BC07AFC-6929-407F-9E82-47B0A75E488F}" presName="firstComp" presStyleCnt="0"/>
      <dgm:spPr/>
    </dgm:pt>
    <dgm:pt modelId="{ABECD79F-7C1C-4E9B-84CA-788672A0DE5F}" type="pres">
      <dgm:prSet presAssocID="{4BC07AFC-6929-407F-9E82-47B0A75E488F}" presName="firstChild" presStyleLbl="bgAccFollowNode1" presStyleIdx="2" presStyleCnt="4"/>
      <dgm:spPr/>
    </dgm:pt>
    <dgm:pt modelId="{D962AED2-C229-4250-8CAF-EE9F8EAEA677}" type="pres">
      <dgm:prSet presAssocID="{4BC07AFC-6929-407F-9E82-47B0A75E488F}" presName="firstChildTx" presStyleLbl="bgAccFollowNode1" presStyleIdx="2" presStyleCnt="4">
        <dgm:presLayoutVars>
          <dgm:bulletEnabled val="1"/>
        </dgm:presLayoutVars>
      </dgm:prSet>
      <dgm:spPr/>
    </dgm:pt>
    <dgm:pt modelId="{716251E9-5B91-4538-BD26-7CF408C347C2}" type="pres">
      <dgm:prSet presAssocID="{4BC07AFC-6929-407F-9E82-47B0A75E488F}" presName="negSpace" presStyleCnt="0"/>
      <dgm:spPr/>
    </dgm:pt>
    <dgm:pt modelId="{ADEFA503-6312-4EE7-AF29-784B0336F1FC}" type="pres">
      <dgm:prSet presAssocID="{4BC07AFC-6929-407F-9E82-47B0A75E488F}" presName="circle" presStyleLbl="node1" presStyleIdx="2" presStyleCnt="4"/>
      <dgm:spPr/>
    </dgm:pt>
    <dgm:pt modelId="{EC74AC85-1844-4EF9-A953-1F1D1D6ED15F}" type="pres">
      <dgm:prSet presAssocID="{578F670B-987B-40B0-BA69-61B819021C0A}" presName="transSpace" presStyleCnt="0"/>
      <dgm:spPr/>
    </dgm:pt>
    <dgm:pt modelId="{59C6F4E6-E635-43D4-BA08-B9188989AC30}" type="pres">
      <dgm:prSet presAssocID="{2F0BE8AE-815A-4C61-89B9-B8E106D1E5A3}" presName="posSpace" presStyleCnt="0"/>
      <dgm:spPr/>
    </dgm:pt>
    <dgm:pt modelId="{CB5503B5-213A-47CB-A65B-04CB0E876CA7}" type="pres">
      <dgm:prSet presAssocID="{2F0BE8AE-815A-4C61-89B9-B8E106D1E5A3}" presName="vertFlow" presStyleCnt="0"/>
      <dgm:spPr/>
    </dgm:pt>
    <dgm:pt modelId="{1F6EE4EB-247A-496C-9FB5-A52979D02AAC}" type="pres">
      <dgm:prSet presAssocID="{2F0BE8AE-815A-4C61-89B9-B8E106D1E5A3}" presName="topSpace" presStyleCnt="0"/>
      <dgm:spPr/>
    </dgm:pt>
    <dgm:pt modelId="{761328C2-56CA-4F05-8552-3D1B54ADFF24}" type="pres">
      <dgm:prSet presAssocID="{2F0BE8AE-815A-4C61-89B9-B8E106D1E5A3}" presName="firstComp" presStyleCnt="0"/>
      <dgm:spPr/>
    </dgm:pt>
    <dgm:pt modelId="{2BF3EE51-7908-4D86-9D36-A64F9A0A5547}" type="pres">
      <dgm:prSet presAssocID="{2F0BE8AE-815A-4C61-89B9-B8E106D1E5A3}" presName="firstChild" presStyleLbl="bgAccFollowNode1" presStyleIdx="3" presStyleCnt="4"/>
      <dgm:spPr/>
    </dgm:pt>
    <dgm:pt modelId="{2B2376B0-27A8-4FB2-9E55-9D5D8C35C956}" type="pres">
      <dgm:prSet presAssocID="{2F0BE8AE-815A-4C61-89B9-B8E106D1E5A3}" presName="firstChildTx" presStyleLbl="bgAccFollowNode1" presStyleIdx="3" presStyleCnt="4">
        <dgm:presLayoutVars>
          <dgm:bulletEnabled val="1"/>
        </dgm:presLayoutVars>
      </dgm:prSet>
      <dgm:spPr/>
    </dgm:pt>
    <dgm:pt modelId="{82F6716B-B7A0-4026-86A3-085799B2E816}" type="pres">
      <dgm:prSet presAssocID="{2F0BE8AE-815A-4C61-89B9-B8E106D1E5A3}" presName="negSpace" presStyleCnt="0"/>
      <dgm:spPr/>
    </dgm:pt>
    <dgm:pt modelId="{A4A19CBD-8F32-40BF-A156-CD3C6AA292E1}" type="pres">
      <dgm:prSet presAssocID="{2F0BE8AE-815A-4C61-89B9-B8E106D1E5A3}" presName="circle" presStyleLbl="node1" presStyleIdx="3" presStyleCnt="4"/>
      <dgm:spPr/>
    </dgm:pt>
  </dgm:ptLst>
  <dgm:cxnLst>
    <dgm:cxn modelId="{65FC5E00-E994-460F-9630-7A8419857CE2}" type="presOf" srcId="{C3363704-FA20-4048-8CB9-0842A4D359BB}" destId="{425EB327-B175-4E52-9D54-E9966A9C2E2C}" srcOrd="0" destOrd="0" presId="urn:microsoft.com/office/officeart/2005/8/layout/hList9"/>
    <dgm:cxn modelId="{7F3BDA00-BAEE-42C1-902C-6564C2FD8F30}" srcId="{4BC07AFC-6929-407F-9E82-47B0A75E488F}" destId="{E86AD7E5-C0B8-4344-B1F6-E211265C201B}" srcOrd="0" destOrd="0" parTransId="{98CAA733-B3CE-49BB-9DC2-E0660B4B5E4B}" sibTransId="{8F3EBA6D-0A55-48F4-8479-493A14BB2FFC}"/>
    <dgm:cxn modelId="{36BCCF12-914F-46C2-9BCE-41220392FBE6}" type="presOf" srcId="{E86AD7E5-C0B8-4344-B1F6-E211265C201B}" destId="{ABECD79F-7C1C-4E9B-84CA-788672A0DE5F}" srcOrd="0" destOrd="0" presId="urn:microsoft.com/office/officeart/2005/8/layout/hList9"/>
    <dgm:cxn modelId="{2D07101C-AF6C-4B8D-A2D9-43F3EE24E33B}" type="presOf" srcId="{87B46722-B446-42E2-890E-1867B3099301}" destId="{547998DC-03B2-4FA9-86BA-201B188C2674}" srcOrd="0" destOrd="0" presId="urn:microsoft.com/office/officeart/2005/8/layout/hList9"/>
    <dgm:cxn modelId="{377B4E23-D1B7-47E2-9C58-3F487F4FE45F}" srcId="{2F0BE8AE-815A-4C61-89B9-B8E106D1E5A3}" destId="{CF82FCFE-C56B-48BF-BACE-806A115C60A8}" srcOrd="0" destOrd="0" parTransId="{74A6C3E2-62D0-4F5D-9F7B-66E289214F20}" sibTransId="{4CED4A60-CC80-4DC3-BB31-FE739042074B}"/>
    <dgm:cxn modelId="{6FA90F2E-AC70-4A37-B6ED-BB6DB981CA8B}" type="presOf" srcId="{62C95017-CDCA-4A9A-86D3-094F898B70EC}" destId="{4D285DF7-8588-4719-8592-FAE44788B912}" srcOrd="0" destOrd="0" presId="urn:microsoft.com/office/officeart/2005/8/layout/hList9"/>
    <dgm:cxn modelId="{C0DA144A-0A65-4A5B-AEB4-E224726CD0D7}" type="presOf" srcId="{CF82FCFE-C56B-48BF-BACE-806A115C60A8}" destId="{2B2376B0-27A8-4FB2-9E55-9D5D8C35C956}" srcOrd="1" destOrd="0" presId="urn:microsoft.com/office/officeart/2005/8/layout/hList9"/>
    <dgm:cxn modelId="{8DBC636F-83F0-4F2C-B469-8E7A9DF1B096}" srcId="{62C95017-CDCA-4A9A-86D3-094F898B70EC}" destId="{90A98789-D226-4673-9100-CAAF9B02A83F}" srcOrd="0" destOrd="0" parTransId="{1F7D3B1D-149B-4226-B760-105EF29FB386}" sibTransId="{1B1AC959-E669-4074-9DA8-F3783B5D9C3D}"/>
    <dgm:cxn modelId="{62FAE157-72A5-4F3E-A768-56B06FF52A55}" srcId="{87B46722-B446-42E2-890E-1867B3099301}" destId="{C3363704-FA20-4048-8CB9-0842A4D359BB}" srcOrd="0" destOrd="0" parTransId="{4466726D-397F-47A3-9FE2-62557F07B94C}" sibTransId="{6F12C822-9FF8-45CC-BCE0-D0B433C5F8AB}"/>
    <dgm:cxn modelId="{98DF707A-95DB-4AD8-BA7A-B78E94F078BF}" type="presOf" srcId="{4BC07AFC-6929-407F-9E82-47B0A75E488F}" destId="{ADEFA503-6312-4EE7-AF29-784B0336F1FC}" srcOrd="0" destOrd="0" presId="urn:microsoft.com/office/officeart/2005/8/layout/hList9"/>
    <dgm:cxn modelId="{D28C297C-B956-4C17-811A-A9BD09DA68C8}" type="presOf" srcId="{E86AD7E5-C0B8-4344-B1F6-E211265C201B}" destId="{D962AED2-C229-4250-8CAF-EE9F8EAEA677}" srcOrd="1" destOrd="0" presId="urn:microsoft.com/office/officeart/2005/8/layout/hList9"/>
    <dgm:cxn modelId="{16DE9F85-0E8C-4CC9-BB7F-10CF4691BDFD}" type="presOf" srcId="{C3363704-FA20-4048-8CB9-0842A4D359BB}" destId="{9935C8FE-A2E1-4371-98AA-A2F45EAD8E48}" srcOrd="1" destOrd="0" presId="urn:microsoft.com/office/officeart/2005/8/layout/hList9"/>
    <dgm:cxn modelId="{05736FA5-B662-42EF-83E9-38F717447903}" type="presOf" srcId="{2F0BE8AE-815A-4C61-89B9-B8E106D1E5A3}" destId="{A4A19CBD-8F32-40BF-A156-CD3C6AA292E1}" srcOrd="0" destOrd="0" presId="urn:microsoft.com/office/officeart/2005/8/layout/hList9"/>
    <dgm:cxn modelId="{F3730BB0-BF1F-4DC2-9631-97675BA899C2}" type="presOf" srcId="{AE5D9F37-62E8-4F5A-AA98-611551434FD2}" destId="{160AA25B-91C3-40D0-998A-85DE0B540527}" srcOrd="0" destOrd="0" presId="urn:microsoft.com/office/officeart/2005/8/layout/hList9"/>
    <dgm:cxn modelId="{60F208B4-0978-4B5E-B0CB-DF9208CD2A74}" type="presOf" srcId="{90A98789-D226-4673-9100-CAAF9B02A83F}" destId="{5964ED70-16A4-41F0-9E33-978556492F75}" srcOrd="0" destOrd="0" presId="urn:microsoft.com/office/officeart/2005/8/layout/hList9"/>
    <dgm:cxn modelId="{5494C9B7-C8B0-44EB-AA19-323A87721FE8}" type="presOf" srcId="{CF82FCFE-C56B-48BF-BACE-806A115C60A8}" destId="{2BF3EE51-7908-4D86-9D36-A64F9A0A5547}" srcOrd="0" destOrd="0" presId="urn:microsoft.com/office/officeart/2005/8/layout/hList9"/>
    <dgm:cxn modelId="{3F87E0BC-1DAA-4206-90E4-1759954CA3AC}" srcId="{AE5D9F37-62E8-4F5A-AA98-611551434FD2}" destId="{4BC07AFC-6929-407F-9E82-47B0A75E488F}" srcOrd="2" destOrd="0" parTransId="{D2CF3C7F-2305-405F-9E55-73A7408AF046}" sibTransId="{578F670B-987B-40B0-BA69-61B819021C0A}"/>
    <dgm:cxn modelId="{5989FEC9-CDC2-4B12-9981-89A1F870E592}" srcId="{AE5D9F37-62E8-4F5A-AA98-611551434FD2}" destId="{62C95017-CDCA-4A9A-86D3-094F898B70EC}" srcOrd="1" destOrd="0" parTransId="{AE1BC17C-623D-4D48-9E99-1B93497CA88C}" sibTransId="{9B52AF72-E80A-4E1F-863D-4486AE2FDE2A}"/>
    <dgm:cxn modelId="{21761BD8-9A94-48DD-8754-629CEB2B8C51}" type="presOf" srcId="{90A98789-D226-4673-9100-CAAF9B02A83F}" destId="{F025D278-983A-47BF-A082-8DAE0C10C234}" srcOrd="1" destOrd="0" presId="urn:microsoft.com/office/officeart/2005/8/layout/hList9"/>
    <dgm:cxn modelId="{B04586E1-23EB-43C8-9EA1-EE0B7DCC1FE3}" srcId="{AE5D9F37-62E8-4F5A-AA98-611551434FD2}" destId="{2F0BE8AE-815A-4C61-89B9-B8E106D1E5A3}" srcOrd="3" destOrd="0" parTransId="{61904B13-6F36-4778-A2E9-8E0FFADE11DD}" sibTransId="{BA82F7CD-0010-4CCE-868C-D4A0FFB0DFCA}"/>
    <dgm:cxn modelId="{6F65DEFE-FDFB-4B60-9F87-2D609AAED6C7}" srcId="{AE5D9F37-62E8-4F5A-AA98-611551434FD2}" destId="{87B46722-B446-42E2-890E-1867B3099301}" srcOrd="0" destOrd="0" parTransId="{7AEDF8AC-F891-42D4-AF80-84E8C0853CAD}" sibTransId="{AE7F14B2-858E-4DA5-8D9C-5D1294768FDC}"/>
    <dgm:cxn modelId="{B1763E1D-AEC0-4145-B6F4-F8578D7DB103}" type="presParOf" srcId="{160AA25B-91C3-40D0-998A-85DE0B540527}" destId="{E53E04BE-EB23-47CA-828F-A15CE9214927}" srcOrd="0" destOrd="0" presId="urn:microsoft.com/office/officeart/2005/8/layout/hList9"/>
    <dgm:cxn modelId="{3FE3C192-AEFB-4385-8A86-E91C7C48564B}" type="presParOf" srcId="{160AA25B-91C3-40D0-998A-85DE0B540527}" destId="{DAD3207B-0E86-4010-A638-D1231D30C7BB}" srcOrd="1" destOrd="0" presId="urn:microsoft.com/office/officeart/2005/8/layout/hList9"/>
    <dgm:cxn modelId="{D88A0444-BF6D-4452-97EA-6E1578F18275}" type="presParOf" srcId="{DAD3207B-0E86-4010-A638-D1231D30C7BB}" destId="{BC2B9C98-2CE6-4615-8B73-161986458C86}" srcOrd="0" destOrd="0" presId="urn:microsoft.com/office/officeart/2005/8/layout/hList9"/>
    <dgm:cxn modelId="{E8C6FF48-5CB0-4CA2-B414-508751689696}" type="presParOf" srcId="{DAD3207B-0E86-4010-A638-D1231D30C7BB}" destId="{7E5B9A56-D7A4-4CE7-81A2-F7457095B951}" srcOrd="1" destOrd="0" presId="urn:microsoft.com/office/officeart/2005/8/layout/hList9"/>
    <dgm:cxn modelId="{3526ED67-553F-44A8-850C-E01C3DC324C6}" type="presParOf" srcId="{7E5B9A56-D7A4-4CE7-81A2-F7457095B951}" destId="{425EB327-B175-4E52-9D54-E9966A9C2E2C}" srcOrd="0" destOrd="0" presId="urn:microsoft.com/office/officeart/2005/8/layout/hList9"/>
    <dgm:cxn modelId="{47FE5937-8345-463A-B5DB-F121C066F77F}" type="presParOf" srcId="{7E5B9A56-D7A4-4CE7-81A2-F7457095B951}" destId="{9935C8FE-A2E1-4371-98AA-A2F45EAD8E48}" srcOrd="1" destOrd="0" presId="urn:microsoft.com/office/officeart/2005/8/layout/hList9"/>
    <dgm:cxn modelId="{1B075094-5C2F-4535-B362-BC7684E64044}" type="presParOf" srcId="{160AA25B-91C3-40D0-998A-85DE0B540527}" destId="{E88A8893-B786-4ACD-AB77-69542AA6C4AA}" srcOrd="2" destOrd="0" presId="urn:microsoft.com/office/officeart/2005/8/layout/hList9"/>
    <dgm:cxn modelId="{BDDB882E-97A2-4B6D-AFF3-8E2252BBB745}" type="presParOf" srcId="{160AA25B-91C3-40D0-998A-85DE0B540527}" destId="{547998DC-03B2-4FA9-86BA-201B188C2674}" srcOrd="3" destOrd="0" presId="urn:microsoft.com/office/officeart/2005/8/layout/hList9"/>
    <dgm:cxn modelId="{9E5D95A2-110C-413A-A91F-92A6F0A32644}" type="presParOf" srcId="{160AA25B-91C3-40D0-998A-85DE0B540527}" destId="{9A8BFAF2-7962-450D-80F3-6E03C02EFCA0}" srcOrd="4" destOrd="0" presId="urn:microsoft.com/office/officeart/2005/8/layout/hList9"/>
    <dgm:cxn modelId="{6CF58250-89E1-44AC-927B-A255B25B9AA9}" type="presParOf" srcId="{160AA25B-91C3-40D0-998A-85DE0B540527}" destId="{B84BAC11-8AD0-438D-BEB1-F4AF082906B7}" srcOrd="5" destOrd="0" presId="urn:microsoft.com/office/officeart/2005/8/layout/hList9"/>
    <dgm:cxn modelId="{AA6D6547-FC03-4902-8CD5-FA0D4593F025}" type="presParOf" srcId="{160AA25B-91C3-40D0-998A-85DE0B540527}" destId="{592362C2-8851-4BE1-BB7A-F4FE7B248081}" srcOrd="6" destOrd="0" presId="urn:microsoft.com/office/officeart/2005/8/layout/hList9"/>
    <dgm:cxn modelId="{D9219121-8551-4670-B261-13584FBEC8C1}" type="presParOf" srcId="{592362C2-8851-4BE1-BB7A-F4FE7B248081}" destId="{C6E7E951-F5C7-4FA5-9A02-A7B35A93BA75}" srcOrd="0" destOrd="0" presId="urn:microsoft.com/office/officeart/2005/8/layout/hList9"/>
    <dgm:cxn modelId="{8D235F35-4E49-45D0-A9BB-12B44CFFB35E}" type="presParOf" srcId="{592362C2-8851-4BE1-BB7A-F4FE7B248081}" destId="{F6C7B93B-EDAE-466C-9950-F67B42D2BF79}" srcOrd="1" destOrd="0" presId="urn:microsoft.com/office/officeart/2005/8/layout/hList9"/>
    <dgm:cxn modelId="{F78C909B-C00B-4B91-9DA1-9F8BF0A0CD91}" type="presParOf" srcId="{F6C7B93B-EDAE-466C-9950-F67B42D2BF79}" destId="{5964ED70-16A4-41F0-9E33-978556492F75}" srcOrd="0" destOrd="0" presId="urn:microsoft.com/office/officeart/2005/8/layout/hList9"/>
    <dgm:cxn modelId="{A09940C1-D453-42AA-9546-6DD27AABC04D}" type="presParOf" srcId="{F6C7B93B-EDAE-466C-9950-F67B42D2BF79}" destId="{F025D278-983A-47BF-A082-8DAE0C10C234}" srcOrd="1" destOrd="0" presId="urn:microsoft.com/office/officeart/2005/8/layout/hList9"/>
    <dgm:cxn modelId="{22D78E98-23CC-421A-82A1-3A41E94C51DE}" type="presParOf" srcId="{160AA25B-91C3-40D0-998A-85DE0B540527}" destId="{ED4E292E-8F1B-4C5A-BD5C-BAC0CBDED065}" srcOrd="7" destOrd="0" presId="urn:microsoft.com/office/officeart/2005/8/layout/hList9"/>
    <dgm:cxn modelId="{877958E0-1CC3-47FD-BE51-DF1636B9CD5B}" type="presParOf" srcId="{160AA25B-91C3-40D0-998A-85DE0B540527}" destId="{4D285DF7-8588-4719-8592-FAE44788B912}" srcOrd="8" destOrd="0" presId="urn:microsoft.com/office/officeart/2005/8/layout/hList9"/>
    <dgm:cxn modelId="{F10E0AD4-D26F-4456-93EE-887B391E8B3D}" type="presParOf" srcId="{160AA25B-91C3-40D0-998A-85DE0B540527}" destId="{4FB65323-E506-4623-956F-3DEA9793A831}" srcOrd="9" destOrd="0" presId="urn:microsoft.com/office/officeart/2005/8/layout/hList9"/>
    <dgm:cxn modelId="{B1A0E03D-5431-4F1D-BDD7-6637AD4E97FE}" type="presParOf" srcId="{160AA25B-91C3-40D0-998A-85DE0B540527}" destId="{52156EBB-D2C8-44C0-86BE-7A454FFA8E80}" srcOrd="10" destOrd="0" presId="urn:microsoft.com/office/officeart/2005/8/layout/hList9"/>
    <dgm:cxn modelId="{E2C4CDFC-B80B-4B29-BB2E-AC0066E9A6A5}" type="presParOf" srcId="{160AA25B-91C3-40D0-998A-85DE0B540527}" destId="{DA48382C-5078-4C8D-972B-A3AD8CC6DBAD}" srcOrd="11" destOrd="0" presId="urn:microsoft.com/office/officeart/2005/8/layout/hList9"/>
    <dgm:cxn modelId="{93BF478D-4B6E-43D1-BD33-FB9D7E8D125B}" type="presParOf" srcId="{DA48382C-5078-4C8D-972B-A3AD8CC6DBAD}" destId="{C8AF6076-6C75-4750-97DB-7FADB7D58F5B}" srcOrd="0" destOrd="0" presId="urn:microsoft.com/office/officeart/2005/8/layout/hList9"/>
    <dgm:cxn modelId="{D2A304F5-7F56-40D6-B4D8-805B436E3938}" type="presParOf" srcId="{DA48382C-5078-4C8D-972B-A3AD8CC6DBAD}" destId="{19C6826A-6D98-4927-BE66-DD17FF3C429D}" srcOrd="1" destOrd="0" presId="urn:microsoft.com/office/officeart/2005/8/layout/hList9"/>
    <dgm:cxn modelId="{7A240127-C6D9-4F76-8EBE-0A7111307C58}" type="presParOf" srcId="{19C6826A-6D98-4927-BE66-DD17FF3C429D}" destId="{ABECD79F-7C1C-4E9B-84CA-788672A0DE5F}" srcOrd="0" destOrd="0" presId="urn:microsoft.com/office/officeart/2005/8/layout/hList9"/>
    <dgm:cxn modelId="{713F0D6D-B8E6-4B92-8386-D60F1F6AAB81}" type="presParOf" srcId="{19C6826A-6D98-4927-BE66-DD17FF3C429D}" destId="{D962AED2-C229-4250-8CAF-EE9F8EAEA677}" srcOrd="1" destOrd="0" presId="urn:microsoft.com/office/officeart/2005/8/layout/hList9"/>
    <dgm:cxn modelId="{E30430BB-71A7-4754-AB6E-7A0A369B98AE}" type="presParOf" srcId="{160AA25B-91C3-40D0-998A-85DE0B540527}" destId="{716251E9-5B91-4538-BD26-7CF408C347C2}" srcOrd="12" destOrd="0" presId="urn:microsoft.com/office/officeart/2005/8/layout/hList9"/>
    <dgm:cxn modelId="{73B299D9-8E7C-42A9-89AF-AE8D54E8ED1C}" type="presParOf" srcId="{160AA25B-91C3-40D0-998A-85DE0B540527}" destId="{ADEFA503-6312-4EE7-AF29-784B0336F1FC}" srcOrd="13" destOrd="0" presId="urn:microsoft.com/office/officeart/2005/8/layout/hList9"/>
    <dgm:cxn modelId="{AFCD2E2B-1F3E-46DF-9676-C7966C216059}" type="presParOf" srcId="{160AA25B-91C3-40D0-998A-85DE0B540527}" destId="{EC74AC85-1844-4EF9-A953-1F1D1D6ED15F}" srcOrd="14" destOrd="0" presId="urn:microsoft.com/office/officeart/2005/8/layout/hList9"/>
    <dgm:cxn modelId="{0B785EF4-724D-4D25-8375-B59F01F6C2F4}" type="presParOf" srcId="{160AA25B-91C3-40D0-998A-85DE0B540527}" destId="{59C6F4E6-E635-43D4-BA08-B9188989AC30}" srcOrd="15" destOrd="0" presId="urn:microsoft.com/office/officeart/2005/8/layout/hList9"/>
    <dgm:cxn modelId="{342694D4-22E8-46EA-99DD-70F0EBCD3F91}" type="presParOf" srcId="{160AA25B-91C3-40D0-998A-85DE0B540527}" destId="{CB5503B5-213A-47CB-A65B-04CB0E876CA7}" srcOrd="16" destOrd="0" presId="urn:microsoft.com/office/officeart/2005/8/layout/hList9"/>
    <dgm:cxn modelId="{C4F9E1EC-1A38-417F-AB7F-A6F966304E89}" type="presParOf" srcId="{CB5503B5-213A-47CB-A65B-04CB0E876CA7}" destId="{1F6EE4EB-247A-496C-9FB5-A52979D02AAC}" srcOrd="0" destOrd="0" presId="urn:microsoft.com/office/officeart/2005/8/layout/hList9"/>
    <dgm:cxn modelId="{3000C2BD-3FBE-4A20-9A57-63BFE12102DB}" type="presParOf" srcId="{CB5503B5-213A-47CB-A65B-04CB0E876CA7}" destId="{761328C2-56CA-4F05-8552-3D1B54ADFF24}" srcOrd="1" destOrd="0" presId="urn:microsoft.com/office/officeart/2005/8/layout/hList9"/>
    <dgm:cxn modelId="{563A6A74-2405-42C9-A372-F9B69D119937}" type="presParOf" srcId="{761328C2-56CA-4F05-8552-3D1B54ADFF24}" destId="{2BF3EE51-7908-4D86-9D36-A64F9A0A5547}" srcOrd="0" destOrd="0" presId="urn:microsoft.com/office/officeart/2005/8/layout/hList9"/>
    <dgm:cxn modelId="{F95D29AF-AF49-4A11-AAA0-F75E929A124D}" type="presParOf" srcId="{761328C2-56CA-4F05-8552-3D1B54ADFF24}" destId="{2B2376B0-27A8-4FB2-9E55-9D5D8C35C956}" srcOrd="1" destOrd="0" presId="urn:microsoft.com/office/officeart/2005/8/layout/hList9"/>
    <dgm:cxn modelId="{58D85831-F8F8-4176-9649-BFC12FB0D12D}" type="presParOf" srcId="{160AA25B-91C3-40D0-998A-85DE0B540527}" destId="{82F6716B-B7A0-4026-86A3-085799B2E816}" srcOrd="17" destOrd="0" presId="urn:microsoft.com/office/officeart/2005/8/layout/hList9"/>
    <dgm:cxn modelId="{20F0272B-B4C4-4144-80D9-7EEDB0DA0CF3}" type="presParOf" srcId="{160AA25B-91C3-40D0-998A-85DE0B540527}" destId="{A4A19CBD-8F32-40BF-A156-CD3C6AA292E1}"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3A87875-6FF1-436C-B5C0-F208EE2B00DD}" type="doc">
      <dgm:prSet loTypeId="urn:microsoft.com/office/officeart/2005/8/layout/list1" loCatId="list" qsTypeId="urn:microsoft.com/office/officeart/2005/8/quickstyle/simple2" qsCatId="simple" csTypeId="urn:microsoft.com/office/officeart/2005/8/colors/accent4_1" csCatId="accent4" phldr="1"/>
      <dgm:spPr/>
      <dgm:t>
        <a:bodyPr/>
        <a:lstStyle/>
        <a:p>
          <a:endParaRPr lang="en-US"/>
        </a:p>
      </dgm:t>
    </dgm:pt>
    <dgm:pt modelId="{9BADC9A6-20C1-46B9-89BC-02A903A4ED9E}">
      <dgm:prSet phldr="0"/>
      <dgm:spPr/>
      <dgm:t>
        <a:bodyPr/>
        <a:lstStyle/>
        <a:p>
          <a:pPr algn="just"/>
          <a:r>
            <a:rPr lang="en-US" dirty="0"/>
            <a:t>Provides multiple views of transactional data stored in physical tables of HANA database for analysis and business logic purpose.</a:t>
          </a:r>
        </a:p>
      </dgm:t>
    </dgm:pt>
    <dgm:pt modelId="{56E83686-B0A4-4762-BFEB-C32AC49D301C}" type="parTrans" cxnId="{335B24BD-5DFD-43DE-A99C-A6E5246DC897}">
      <dgm:prSet/>
      <dgm:spPr/>
    </dgm:pt>
    <dgm:pt modelId="{0D74CD34-DA38-4F40-BD61-6AF6BAA86427}" type="sibTrans" cxnId="{335B24BD-5DFD-43DE-A99C-A6E5246DC897}">
      <dgm:prSet/>
      <dgm:spPr/>
    </dgm:pt>
    <dgm:pt modelId="{B131788B-27E0-4D03-BE1F-2AB9FDE888C0}">
      <dgm:prSet phldr="0"/>
      <dgm:spPr/>
      <dgm:t>
        <a:bodyPr/>
        <a:lstStyle/>
        <a:p>
          <a:pPr algn="l"/>
          <a:r>
            <a:rPr lang="en-US" dirty="0"/>
            <a:t>Informational modeler only works for column-based storage tables.</a:t>
          </a:r>
        </a:p>
      </dgm:t>
    </dgm:pt>
    <dgm:pt modelId="{8473E33D-EF32-41C2-878C-995B89909FED}" type="parTrans" cxnId="{822D4EDC-35D3-48DB-B81E-9B6CB871A4BE}">
      <dgm:prSet/>
      <dgm:spPr/>
    </dgm:pt>
    <dgm:pt modelId="{0A17013A-65D2-4732-8EE5-90F75C2F2033}" type="sibTrans" cxnId="{822D4EDC-35D3-48DB-B81E-9B6CB871A4BE}">
      <dgm:prSet/>
      <dgm:spPr/>
    </dgm:pt>
    <dgm:pt modelId="{EBA55D2C-6CAA-400F-9A32-53C55A59E8D5}">
      <dgm:prSet phldr="0"/>
      <dgm:spPr/>
      <dgm:t>
        <a:bodyPr/>
        <a:lstStyle/>
        <a:p>
          <a:pPr algn="l" rtl="0"/>
          <a:r>
            <a:rPr lang="en-US" dirty="0"/>
            <a:t>SAP HANA Modeling Views exploit the real power of SAP HANA.</a:t>
          </a:r>
          <a:endParaRPr lang="en-US" dirty="0">
            <a:latin typeface="Calibri Light" panose="020F0302020204030204"/>
          </a:endParaRPr>
        </a:p>
      </dgm:t>
    </dgm:pt>
    <dgm:pt modelId="{D776419F-7025-4F55-8CE6-7FB6AB9CA0B1}" type="parTrans" cxnId="{01F076BB-E03D-4BCF-8A64-7C1A91A7FFFF}">
      <dgm:prSet/>
      <dgm:spPr/>
    </dgm:pt>
    <dgm:pt modelId="{C883EA12-238C-4B85-9052-F7F0BDF221C9}" type="sibTrans" cxnId="{01F076BB-E03D-4BCF-8A64-7C1A91A7FFFF}">
      <dgm:prSet/>
      <dgm:spPr/>
    </dgm:pt>
    <dgm:pt modelId="{176B2C52-6BDD-4678-B844-7EBFC93AD757}" type="pres">
      <dgm:prSet presAssocID="{53A87875-6FF1-436C-B5C0-F208EE2B00DD}" presName="linear" presStyleCnt="0">
        <dgm:presLayoutVars>
          <dgm:dir/>
          <dgm:animLvl val="lvl"/>
          <dgm:resizeHandles val="exact"/>
        </dgm:presLayoutVars>
      </dgm:prSet>
      <dgm:spPr/>
    </dgm:pt>
    <dgm:pt modelId="{A9BB86B6-0014-4FC7-8FD1-3ED7588EFB9A}" type="pres">
      <dgm:prSet presAssocID="{9BADC9A6-20C1-46B9-89BC-02A903A4ED9E}" presName="parentLin" presStyleCnt="0"/>
      <dgm:spPr/>
    </dgm:pt>
    <dgm:pt modelId="{363A3D09-3DB7-40AA-B908-6657482C3727}" type="pres">
      <dgm:prSet presAssocID="{9BADC9A6-20C1-46B9-89BC-02A903A4ED9E}" presName="parentLeftMargin" presStyleLbl="node1" presStyleIdx="0" presStyleCnt="3"/>
      <dgm:spPr/>
    </dgm:pt>
    <dgm:pt modelId="{6715E598-E47C-4DCF-979E-B4706890ED28}" type="pres">
      <dgm:prSet presAssocID="{9BADC9A6-20C1-46B9-89BC-02A903A4ED9E}" presName="parentText" presStyleLbl="node1" presStyleIdx="0" presStyleCnt="3">
        <dgm:presLayoutVars>
          <dgm:chMax val="0"/>
          <dgm:bulletEnabled val="1"/>
        </dgm:presLayoutVars>
      </dgm:prSet>
      <dgm:spPr/>
    </dgm:pt>
    <dgm:pt modelId="{D67687F2-12AD-43F5-8EA8-B86E1607B7A7}" type="pres">
      <dgm:prSet presAssocID="{9BADC9A6-20C1-46B9-89BC-02A903A4ED9E}" presName="negativeSpace" presStyleCnt="0"/>
      <dgm:spPr/>
    </dgm:pt>
    <dgm:pt modelId="{69E58065-9023-4C69-BE5F-C54D06958AEB}" type="pres">
      <dgm:prSet presAssocID="{9BADC9A6-20C1-46B9-89BC-02A903A4ED9E}" presName="childText" presStyleLbl="conFgAcc1" presStyleIdx="0" presStyleCnt="3">
        <dgm:presLayoutVars>
          <dgm:bulletEnabled val="1"/>
        </dgm:presLayoutVars>
      </dgm:prSet>
      <dgm:spPr/>
    </dgm:pt>
    <dgm:pt modelId="{EA35F883-580F-4D4E-BA32-53F925C20186}" type="pres">
      <dgm:prSet presAssocID="{0D74CD34-DA38-4F40-BD61-6AF6BAA86427}" presName="spaceBetweenRectangles" presStyleCnt="0"/>
      <dgm:spPr/>
    </dgm:pt>
    <dgm:pt modelId="{C0F0C33D-4B9E-4D8A-962F-BB9687DBE2BA}" type="pres">
      <dgm:prSet presAssocID="{B131788B-27E0-4D03-BE1F-2AB9FDE888C0}" presName="parentLin" presStyleCnt="0"/>
      <dgm:spPr/>
    </dgm:pt>
    <dgm:pt modelId="{CE069F81-603C-46C4-B92B-4747C2EA1D3B}" type="pres">
      <dgm:prSet presAssocID="{B131788B-27E0-4D03-BE1F-2AB9FDE888C0}" presName="parentLeftMargin" presStyleLbl="node1" presStyleIdx="0" presStyleCnt="3"/>
      <dgm:spPr/>
    </dgm:pt>
    <dgm:pt modelId="{3FE8EDE3-BAFE-4CB7-A371-8637F735EC50}" type="pres">
      <dgm:prSet presAssocID="{B131788B-27E0-4D03-BE1F-2AB9FDE888C0}" presName="parentText" presStyleLbl="node1" presStyleIdx="1" presStyleCnt="3">
        <dgm:presLayoutVars>
          <dgm:chMax val="0"/>
          <dgm:bulletEnabled val="1"/>
        </dgm:presLayoutVars>
      </dgm:prSet>
      <dgm:spPr/>
    </dgm:pt>
    <dgm:pt modelId="{8015A248-FE22-4B13-867C-DA652B3F679B}" type="pres">
      <dgm:prSet presAssocID="{B131788B-27E0-4D03-BE1F-2AB9FDE888C0}" presName="negativeSpace" presStyleCnt="0"/>
      <dgm:spPr/>
    </dgm:pt>
    <dgm:pt modelId="{D3BFDF4E-CF0E-495F-B3B3-D5FBD6E081E3}" type="pres">
      <dgm:prSet presAssocID="{B131788B-27E0-4D03-BE1F-2AB9FDE888C0}" presName="childText" presStyleLbl="conFgAcc1" presStyleIdx="1" presStyleCnt="3">
        <dgm:presLayoutVars>
          <dgm:bulletEnabled val="1"/>
        </dgm:presLayoutVars>
      </dgm:prSet>
      <dgm:spPr/>
    </dgm:pt>
    <dgm:pt modelId="{97711F2E-FE63-413F-A625-90EBEA807C09}" type="pres">
      <dgm:prSet presAssocID="{0A17013A-65D2-4732-8EE5-90F75C2F2033}" presName="spaceBetweenRectangles" presStyleCnt="0"/>
      <dgm:spPr/>
    </dgm:pt>
    <dgm:pt modelId="{689AA1CE-F332-4778-AF87-675309744CF0}" type="pres">
      <dgm:prSet presAssocID="{EBA55D2C-6CAA-400F-9A32-53C55A59E8D5}" presName="parentLin" presStyleCnt="0"/>
      <dgm:spPr/>
    </dgm:pt>
    <dgm:pt modelId="{CD044D2E-2E0C-45F8-A1BB-BF7459A40879}" type="pres">
      <dgm:prSet presAssocID="{EBA55D2C-6CAA-400F-9A32-53C55A59E8D5}" presName="parentLeftMargin" presStyleLbl="node1" presStyleIdx="1" presStyleCnt="3"/>
      <dgm:spPr/>
    </dgm:pt>
    <dgm:pt modelId="{B14F23BE-59C8-42BA-B790-3B999FFD2066}" type="pres">
      <dgm:prSet presAssocID="{EBA55D2C-6CAA-400F-9A32-53C55A59E8D5}" presName="parentText" presStyleLbl="node1" presStyleIdx="2" presStyleCnt="3">
        <dgm:presLayoutVars>
          <dgm:chMax val="0"/>
          <dgm:bulletEnabled val="1"/>
        </dgm:presLayoutVars>
      </dgm:prSet>
      <dgm:spPr/>
    </dgm:pt>
    <dgm:pt modelId="{F6C83C07-8375-4FE6-A4C8-9925EC306324}" type="pres">
      <dgm:prSet presAssocID="{EBA55D2C-6CAA-400F-9A32-53C55A59E8D5}" presName="negativeSpace" presStyleCnt="0"/>
      <dgm:spPr/>
    </dgm:pt>
    <dgm:pt modelId="{ADAA0E4E-FD52-4D69-8DA4-D11C2BE84D77}" type="pres">
      <dgm:prSet presAssocID="{EBA55D2C-6CAA-400F-9A32-53C55A59E8D5}" presName="childText" presStyleLbl="conFgAcc1" presStyleIdx="2" presStyleCnt="3">
        <dgm:presLayoutVars>
          <dgm:bulletEnabled val="1"/>
        </dgm:presLayoutVars>
      </dgm:prSet>
      <dgm:spPr/>
    </dgm:pt>
  </dgm:ptLst>
  <dgm:cxnLst>
    <dgm:cxn modelId="{71545602-7E36-4E10-97E1-3869F4B63E3E}" type="presOf" srcId="{53A87875-6FF1-436C-B5C0-F208EE2B00DD}" destId="{176B2C52-6BDD-4678-B844-7EBFC93AD757}" srcOrd="0" destOrd="0" presId="urn:microsoft.com/office/officeart/2005/8/layout/list1"/>
    <dgm:cxn modelId="{50F30C50-32AC-41DF-8FB9-446D3096F583}" type="presOf" srcId="{9BADC9A6-20C1-46B9-89BC-02A903A4ED9E}" destId="{6715E598-E47C-4DCF-979E-B4706890ED28}" srcOrd="1" destOrd="0" presId="urn:microsoft.com/office/officeart/2005/8/layout/list1"/>
    <dgm:cxn modelId="{F535D09C-44BA-45D0-B88E-EDC5B0512EF4}" type="presOf" srcId="{B131788B-27E0-4D03-BE1F-2AB9FDE888C0}" destId="{3FE8EDE3-BAFE-4CB7-A371-8637F735EC50}" srcOrd="1" destOrd="0" presId="urn:microsoft.com/office/officeart/2005/8/layout/list1"/>
    <dgm:cxn modelId="{01F076BB-E03D-4BCF-8A64-7C1A91A7FFFF}" srcId="{53A87875-6FF1-436C-B5C0-F208EE2B00DD}" destId="{EBA55D2C-6CAA-400F-9A32-53C55A59E8D5}" srcOrd="2" destOrd="0" parTransId="{D776419F-7025-4F55-8CE6-7FB6AB9CA0B1}" sibTransId="{C883EA12-238C-4B85-9052-F7F0BDF221C9}"/>
    <dgm:cxn modelId="{335B24BD-5DFD-43DE-A99C-A6E5246DC897}" srcId="{53A87875-6FF1-436C-B5C0-F208EE2B00DD}" destId="{9BADC9A6-20C1-46B9-89BC-02A903A4ED9E}" srcOrd="0" destOrd="0" parTransId="{56E83686-B0A4-4762-BFEB-C32AC49D301C}" sibTransId="{0D74CD34-DA38-4F40-BD61-6AF6BAA86427}"/>
    <dgm:cxn modelId="{5B4CF9C9-5C9A-47EB-8586-AA5C16DCE7D5}" type="presOf" srcId="{EBA55D2C-6CAA-400F-9A32-53C55A59E8D5}" destId="{CD044D2E-2E0C-45F8-A1BB-BF7459A40879}" srcOrd="0" destOrd="0" presId="urn:microsoft.com/office/officeart/2005/8/layout/list1"/>
    <dgm:cxn modelId="{822D4EDC-35D3-48DB-B81E-9B6CB871A4BE}" srcId="{53A87875-6FF1-436C-B5C0-F208EE2B00DD}" destId="{B131788B-27E0-4D03-BE1F-2AB9FDE888C0}" srcOrd="1" destOrd="0" parTransId="{8473E33D-EF32-41C2-878C-995B89909FED}" sibTransId="{0A17013A-65D2-4732-8EE5-90F75C2F2033}"/>
    <dgm:cxn modelId="{C08E98E7-FD53-425B-B3E1-0072DDBB3ED1}" type="presOf" srcId="{EBA55D2C-6CAA-400F-9A32-53C55A59E8D5}" destId="{B14F23BE-59C8-42BA-B790-3B999FFD2066}" srcOrd="1" destOrd="0" presId="urn:microsoft.com/office/officeart/2005/8/layout/list1"/>
    <dgm:cxn modelId="{4D2B58EC-B655-4026-9AEF-3C66FAEFA53F}" type="presOf" srcId="{B131788B-27E0-4D03-BE1F-2AB9FDE888C0}" destId="{CE069F81-603C-46C4-B92B-4747C2EA1D3B}" srcOrd="0" destOrd="0" presId="urn:microsoft.com/office/officeart/2005/8/layout/list1"/>
    <dgm:cxn modelId="{2DE571FA-78F5-4BBB-A470-BDB70ADB2C62}" type="presOf" srcId="{9BADC9A6-20C1-46B9-89BC-02A903A4ED9E}" destId="{363A3D09-3DB7-40AA-B908-6657482C3727}" srcOrd="0" destOrd="0" presId="urn:microsoft.com/office/officeart/2005/8/layout/list1"/>
    <dgm:cxn modelId="{48B35201-D198-435E-8071-C3B83E66BC67}" type="presParOf" srcId="{176B2C52-6BDD-4678-B844-7EBFC93AD757}" destId="{A9BB86B6-0014-4FC7-8FD1-3ED7588EFB9A}" srcOrd="0" destOrd="0" presId="urn:microsoft.com/office/officeart/2005/8/layout/list1"/>
    <dgm:cxn modelId="{3EB99A34-1027-4EE6-8B2A-62AD16CB7EA7}" type="presParOf" srcId="{A9BB86B6-0014-4FC7-8FD1-3ED7588EFB9A}" destId="{363A3D09-3DB7-40AA-B908-6657482C3727}" srcOrd="0" destOrd="0" presId="urn:microsoft.com/office/officeart/2005/8/layout/list1"/>
    <dgm:cxn modelId="{90DA16EB-565A-4F94-B2E1-36B3B0CE3644}" type="presParOf" srcId="{A9BB86B6-0014-4FC7-8FD1-3ED7588EFB9A}" destId="{6715E598-E47C-4DCF-979E-B4706890ED28}" srcOrd="1" destOrd="0" presId="urn:microsoft.com/office/officeart/2005/8/layout/list1"/>
    <dgm:cxn modelId="{FA8F7465-0C16-4167-A446-C817C67357D4}" type="presParOf" srcId="{176B2C52-6BDD-4678-B844-7EBFC93AD757}" destId="{D67687F2-12AD-43F5-8EA8-B86E1607B7A7}" srcOrd="1" destOrd="0" presId="urn:microsoft.com/office/officeart/2005/8/layout/list1"/>
    <dgm:cxn modelId="{B59B3FA2-4647-48EB-A351-09C77E1923E7}" type="presParOf" srcId="{176B2C52-6BDD-4678-B844-7EBFC93AD757}" destId="{69E58065-9023-4C69-BE5F-C54D06958AEB}" srcOrd="2" destOrd="0" presId="urn:microsoft.com/office/officeart/2005/8/layout/list1"/>
    <dgm:cxn modelId="{642BC846-ED27-4CEC-87EA-8AC145177EFB}" type="presParOf" srcId="{176B2C52-6BDD-4678-B844-7EBFC93AD757}" destId="{EA35F883-580F-4D4E-BA32-53F925C20186}" srcOrd="3" destOrd="0" presId="urn:microsoft.com/office/officeart/2005/8/layout/list1"/>
    <dgm:cxn modelId="{2E930AA0-9254-4321-9A50-0AEC6D05BFE1}" type="presParOf" srcId="{176B2C52-6BDD-4678-B844-7EBFC93AD757}" destId="{C0F0C33D-4B9E-4D8A-962F-BB9687DBE2BA}" srcOrd="4" destOrd="0" presId="urn:microsoft.com/office/officeart/2005/8/layout/list1"/>
    <dgm:cxn modelId="{6118F619-753A-43CB-90A0-714FA229F492}" type="presParOf" srcId="{C0F0C33D-4B9E-4D8A-962F-BB9687DBE2BA}" destId="{CE069F81-603C-46C4-B92B-4747C2EA1D3B}" srcOrd="0" destOrd="0" presId="urn:microsoft.com/office/officeart/2005/8/layout/list1"/>
    <dgm:cxn modelId="{D89D849B-4DD2-4175-ADAA-16C476334AAF}" type="presParOf" srcId="{C0F0C33D-4B9E-4D8A-962F-BB9687DBE2BA}" destId="{3FE8EDE3-BAFE-4CB7-A371-8637F735EC50}" srcOrd="1" destOrd="0" presId="urn:microsoft.com/office/officeart/2005/8/layout/list1"/>
    <dgm:cxn modelId="{A17BBF9E-7C93-4669-BCB4-D86CD3DC64A0}" type="presParOf" srcId="{176B2C52-6BDD-4678-B844-7EBFC93AD757}" destId="{8015A248-FE22-4B13-867C-DA652B3F679B}" srcOrd="5" destOrd="0" presId="urn:microsoft.com/office/officeart/2005/8/layout/list1"/>
    <dgm:cxn modelId="{1ECB938B-F449-4384-9A42-44F98A8518EB}" type="presParOf" srcId="{176B2C52-6BDD-4678-B844-7EBFC93AD757}" destId="{D3BFDF4E-CF0E-495F-B3B3-D5FBD6E081E3}" srcOrd="6" destOrd="0" presId="urn:microsoft.com/office/officeart/2005/8/layout/list1"/>
    <dgm:cxn modelId="{30140539-A6E2-40A6-AC22-3DD4FA8E228A}" type="presParOf" srcId="{176B2C52-6BDD-4678-B844-7EBFC93AD757}" destId="{97711F2E-FE63-413F-A625-90EBEA807C09}" srcOrd="7" destOrd="0" presId="urn:microsoft.com/office/officeart/2005/8/layout/list1"/>
    <dgm:cxn modelId="{6EE5DD44-2040-4587-9F62-F596A4744F33}" type="presParOf" srcId="{176B2C52-6BDD-4678-B844-7EBFC93AD757}" destId="{689AA1CE-F332-4778-AF87-675309744CF0}" srcOrd="8" destOrd="0" presId="urn:microsoft.com/office/officeart/2005/8/layout/list1"/>
    <dgm:cxn modelId="{FA9795EE-C6E4-4559-B1CD-B80244B7F71D}" type="presParOf" srcId="{689AA1CE-F332-4778-AF87-675309744CF0}" destId="{CD044D2E-2E0C-45F8-A1BB-BF7459A40879}" srcOrd="0" destOrd="0" presId="urn:microsoft.com/office/officeart/2005/8/layout/list1"/>
    <dgm:cxn modelId="{C7D9408C-11AB-43A2-A6C8-81CB40FF0AB0}" type="presParOf" srcId="{689AA1CE-F332-4778-AF87-675309744CF0}" destId="{B14F23BE-59C8-42BA-B790-3B999FFD2066}" srcOrd="1" destOrd="0" presId="urn:microsoft.com/office/officeart/2005/8/layout/list1"/>
    <dgm:cxn modelId="{4765B928-3A47-446F-A404-B678F7738BFD}" type="presParOf" srcId="{176B2C52-6BDD-4678-B844-7EBFC93AD757}" destId="{F6C83C07-8375-4FE6-A4C8-9925EC306324}" srcOrd="9" destOrd="0" presId="urn:microsoft.com/office/officeart/2005/8/layout/list1"/>
    <dgm:cxn modelId="{8BFD3E6D-C37F-4538-B99E-38F4619FAB6B}" type="presParOf" srcId="{176B2C52-6BDD-4678-B844-7EBFC93AD757}" destId="{ADAA0E4E-FD52-4D69-8DA4-D11C2BE84D7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3F97BCD-7462-45CA-9855-87E028A88312}" type="doc">
      <dgm:prSet loTypeId="urn:microsoft.com/office/officeart/2005/8/layout/hList9" loCatId="list" qsTypeId="urn:microsoft.com/office/officeart/2005/8/quickstyle/simple3" qsCatId="simple" csTypeId="urn:microsoft.com/office/officeart/2005/8/colors/colorful5" csCatId="colorful" phldr="1"/>
      <dgm:spPr/>
      <dgm:t>
        <a:bodyPr/>
        <a:lstStyle/>
        <a:p>
          <a:endParaRPr lang="en-US"/>
        </a:p>
      </dgm:t>
    </dgm:pt>
    <dgm:pt modelId="{9A0F107C-5D91-4B74-92B6-F29B7A49DDDE}">
      <dgm:prSet phldrT="[Text]" phldr="0"/>
      <dgm:spPr/>
      <dgm:t>
        <a:bodyPr/>
        <a:lstStyle/>
        <a:p>
          <a:pPr rtl="0"/>
          <a:r>
            <a:rPr lang="en-US" b="1" dirty="0">
              <a:latin typeface="Arial"/>
              <a:cs typeface="Arial"/>
            </a:rPr>
            <a:t>Analytic View</a:t>
          </a:r>
          <a:endParaRPr lang="en-US" dirty="0">
            <a:latin typeface="Arial"/>
            <a:cs typeface="Arial"/>
          </a:endParaRPr>
        </a:p>
      </dgm:t>
    </dgm:pt>
    <dgm:pt modelId="{559CCD3A-B40B-48D1-BCC3-A757D20F81C4}" type="parTrans" cxnId="{A548D9AB-4AB6-486D-83F7-BF53464E73DE}">
      <dgm:prSet/>
      <dgm:spPr/>
      <dgm:t>
        <a:bodyPr/>
        <a:lstStyle/>
        <a:p>
          <a:endParaRPr lang="en-US"/>
        </a:p>
      </dgm:t>
    </dgm:pt>
    <dgm:pt modelId="{8DF00AB0-A948-461E-AEE1-F6A00AB51A42}" type="sibTrans" cxnId="{A548D9AB-4AB6-486D-83F7-BF53464E73DE}">
      <dgm:prSet/>
      <dgm:spPr/>
      <dgm:t>
        <a:bodyPr/>
        <a:lstStyle/>
        <a:p>
          <a:endParaRPr lang="en-US"/>
        </a:p>
      </dgm:t>
    </dgm:pt>
    <dgm:pt modelId="{D7D70E25-BA4C-4C11-9386-0A9EFABF7C75}">
      <dgm:prSet phldrT="[Text]" phldr="0"/>
      <dgm:spPr/>
      <dgm:t>
        <a:bodyPr/>
        <a:lstStyle/>
        <a:p>
          <a:pPr rtl="0"/>
          <a:r>
            <a:rPr lang="en-US" dirty="0">
              <a:latin typeface="Arial"/>
              <a:cs typeface="Arial"/>
            </a:rPr>
            <a:t>Calculation Views are used on top of Analytic and Attribute views to perform complex calculations, which are not possible with Analytic Views. Calculation view is a combination of base column tables, Attribute views and Analytic views to provide business logic</a:t>
          </a:r>
        </a:p>
      </dgm:t>
    </dgm:pt>
    <dgm:pt modelId="{601D2868-1809-417A-802C-7FCA691ED651}" type="parTrans" cxnId="{EB620F5D-85B3-42ED-A9CC-AA36361CA5B4}">
      <dgm:prSet/>
      <dgm:spPr/>
      <dgm:t>
        <a:bodyPr/>
        <a:lstStyle/>
        <a:p>
          <a:endParaRPr lang="en-US"/>
        </a:p>
      </dgm:t>
    </dgm:pt>
    <dgm:pt modelId="{75E32EF9-0ECA-4251-B5AC-876533C265DB}" type="sibTrans" cxnId="{EB620F5D-85B3-42ED-A9CC-AA36361CA5B4}">
      <dgm:prSet/>
      <dgm:spPr/>
      <dgm:t>
        <a:bodyPr/>
        <a:lstStyle/>
        <a:p>
          <a:endParaRPr lang="en-US"/>
        </a:p>
      </dgm:t>
    </dgm:pt>
    <dgm:pt modelId="{B1EB86E5-4C12-413E-B0A6-12CC28647526}">
      <dgm:prSet phldr="0"/>
      <dgm:spPr/>
      <dgm:t>
        <a:bodyPr/>
        <a:lstStyle/>
        <a:p>
          <a:pPr rtl="0"/>
          <a:r>
            <a:rPr lang="en-US" dirty="0">
              <a:latin typeface="Arial"/>
              <a:cs typeface="Arial"/>
            </a:rPr>
            <a:t>Analytic Views use the power of SAP HANA to perform calculations and aggregation functions on the tables in database. It has at least one fact table that has measures and primary keys of dimension tables and surrounded by dimension tables contain master data.</a:t>
          </a:r>
        </a:p>
      </dgm:t>
    </dgm:pt>
    <dgm:pt modelId="{2BBB1A0B-2E9D-485B-8C17-D2C8A3EEC5BD}" type="parTrans" cxnId="{92AD3DB0-97A9-48E0-925A-D8EC8B6EDAB8}">
      <dgm:prSet/>
      <dgm:spPr/>
    </dgm:pt>
    <dgm:pt modelId="{BC853FB8-E7CD-4F68-B3E3-91BB20C5B1D0}" type="sibTrans" cxnId="{92AD3DB0-97A9-48E0-925A-D8EC8B6EDAB8}">
      <dgm:prSet/>
      <dgm:spPr/>
    </dgm:pt>
    <dgm:pt modelId="{F046E11C-812C-4305-A2BE-86DB342F4FC7}">
      <dgm:prSet phldr="0"/>
      <dgm:spPr/>
      <dgm:t>
        <a:bodyPr/>
        <a:lstStyle/>
        <a:p>
          <a:pPr rtl="0"/>
          <a:r>
            <a:rPr lang="en-US" b="1" dirty="0">
              <a:latin typeface="Arial"/>
              <a:cs typeface="Arial"/>
            </a:rPr>
            <a:t>Calculation View</a:t>
          </a:r>
          <a:endParaRPr lang="en-US" dirty="0">
            <a:latin typeface="Arial"/>
            <a:cs typeface="Arial"/>
          </a:endParaRPr>
        </a:p>
      </dgm:t>
    </dgm:pt>
    <dgm:pt modelId="{6123BED8-3191-42A4-8DA9-F236336A2CC6}" type="parTrans" cxnId="{B1D71E9F-90CB-4CDB-A021-D65788CB79D7}">
      <dgm:prSet/>
      <dgm:spPr/>
    </dgm:pt>
    <dgm:pt modelId="{52B1B4F2-E1AA-477C-B48C-EA2E28EE70D5}" type="sibTrans" cxnId="{B1D71E9F-90CB-4CDB-A021-D65788CB79D7}">
      <dgm:prSet/>
      <dgm:spPr/>
    </dgm:pt>
    <dgm:pt modelId="{4D9DB743-39C7-4955-92AC-8E75A91F6B25}" type="pres">
      <dgm:prSet presAssocID="{43F97BCD-7462-45CA-9855-87E028A88312}" presName="list" presStyleCnt="0">
        <dgm:presLayoutVars>
          <dgm:dir/>
          <dgm:animLvl val="lvl"/>
        </dgm:presLayoutVars>
      </dgm:prSet>
      <dgm:spPr/>
    </dgm:pt>
    <dgm:pt modelId="{5ED8BCD2-54FA-496E-8E26-8FB9B572A7CC}" type="pres">
      <dgm:prSet presAssocID="{9A0F107C-5D91-4B74-92B6-F29B7A49DDDE}" presName="posSpace" presStyleCnt="0"/>
      <dgm:spPr/>
    </dgm:pt>
    <dgm:pt modelId="{47D21253-4A72-48CF-8A1C-9B8135A59156}" type="pres">
      <dgm:prSet presAssocID="{9A0F107C-5D91-4B74-92B6-F29B7A49DDDE}" presName="vertFlow" presStyleCnt="0"/>
      <dgm:spPr/>
    </dgm:pt>
    <dgm:pt modelId="{C060089A-3459-4B4D-81EB-F540FC72B694}" type="pres">
      <dgm:prSet presAssocID="{9A0F107C-5D91-4B74-92B6-F29B7A49DDDE}" presName="topSpace" presStyleCnt="0"/>
      <dgm:spPr/>
    </dgm:pt>
    <dgm:pt modelId="{A6FCE16C-BFD1-460D-9277-F153550C8A69}" type="pres">
      <dgm:prSet presAssocID="{9A0F107C-5D91-4B74-92B6-F29B7A49DDDE}" presName="firstComp" presStyleCnt="0"/>
      <dgm:spPr/>
    </dgm:pt>
    <dgm:pt modelId="{54835764-F72B-4F46-B0A2-FF32FB825108}" type="pres">
      <dgm:prSet presAssocID="{9A0F107C-5D91-4B74-92B6-F29B7A49DDDE}" presName="firstChild" presStyleLbl="bgAccFollowNode1" presStyleIdx="0" presStyleCnt="2"/>
      <dgm:spPr/>
    </dgm:pt>
    <dgm:pt modelId="{D0E3D1DC-5999-4F7B-8ED1-82A76239545D}" type="pres">
      <dgm:prSet presAssocID="{9A0F107C-5D91-4B74-92B6-F29B7A49DDDE}" presName="firstChildTx" presStyleLbl="bgAccFollowNode1" presStyleIdx="0" presStyleCnt="2">
        <dgm:presLayoutVars>
          <dgm:bulletEnabled val="1"/>
        </dgm:presLayoutVars>
      </dgm:prSet>
      <dgm:spPr/>
    </dgm:pt>
    <dgm:pt modelId="{26B9D710-1B5A-465A-9232-C86D0FDAADFB}" type="pres">
      <dgm:prSet presAssocID="{9A0F107C-5D91-4B74-92B6-F29B7A49DDDE}" presName="negSpace" presStyleCnt="0"/>
      <dgm:spPr/>
    </dgm:pt>
    <dgm:pt modelId="{91B7AFF8-BFB8-4B72-9DF7-FFD57E108CCA}" type="pres">
      <dgm:prSet presAssocID="{9A0F107C-5D91-4B74-92B6-F29B7A49DDDE}" presName="circle" presStyleLbl="node1" presStyleIdx="0" presStyleCnt="2"/>
      <dgm:spPr/>
    </dgm:pt>
    <dgm:pt modelId="{EC4F448C-44B2-4096-ACA0-1493EFBE29AC}" type="pres">
      <dgm:prSet presAssocID="{8DF00AB0-A948-461E-AEE1-F6A00AB51A42}" presName="transSpace" presStyleCnt="0"/>
      <dgm:spPr/>
    </dgm:pt>
    <dgm:pt modelId="{61C067F1-02CC-4064-8388-8786D6A90526}" type="pres">
      <dgm:prSet presAssocID="{F046E11C-812C-4305-A2BE-86DB342F4FC7}" presName="posSpace" presStyleCnt="0"/>
      <dgm:spPr/>
    </dgm:pt>
    <dgm:pt modelId="{16590FD4-0543-46A4-8685-5D139EF9587D}" type="pres">
      <dgm:prSet presAssocID="{F046E11C-812C-4305-A2BE-86DB342F4FC7}" presName="vertFlow" presStyleCnt="0"/>
      <dgm:spPr/>
    </dgm:pt>
    <dgm:pt modelId="{6E123D35-1D1C-4E70-830D-421DD523F1DF}" type="pres">
      <dgm:prSet presAssocID="{F046E11C-812C-4305-A2BE-86DB342F4FC7}" presName="topSpace" presStyleCnt="0"/>
      <dgm:spPr/>
    </dgm:pt>
    <dgm:pt modelId="{583BB497-4EB2-4097-A39F-18F7489C3318}" type="pres">
      <dgm:prSet presAssocID="{F046E11C-812C-4305-A2BE-86DB342F4FC7}" presName="firstComp" presStyleCnt="0"/>
      <dgm:spPr/>
    </dgm:pt>
    <dgm:pt modelId="{7C6FBB84-2CEB-4342-9070-4CB6ACCAABF5}" type="pres">
      <dgm:prSet presAssocID="{F046E11C-812C-4305-A2BE-86DB342F4FC7}" presName="firstChild" presStyleLbl="bgAccFollowNode1" presStyleIdx="1" presStyleCnt="2"/>
      <dgm:spPr/>
    </dgm:pt>
    <dgm:pt modelId="{7761C552-EFD0-4595-B489-DEEB5B27F174}" type="pres">
      <dgm:prSet presAssocID="{F046E11C-812C-4305-A2BE-86DB342F4FC7}" presName="firstChildTx" presStyleLbl="bgAccFollowNode1" presStyleIdx="1" presStyleCnt="2">
        <dgm:presLayoutVars>
          <dgm:bulletEnabled val="1"/>
        </dgm:presLayoutVars>
      </dgm:prSet>
      <dgm:spPr/>
    </dgm:pt>
    <dgm:pt modelId="{E5AC1188-7F32-457B-A37A-9A83D87E1602}" type="pres">
      <dgm:prSet presAssocID="{F046E11C-812C-4305-A2BE-86DB342F4FC7}" presName="negSpace" presStyleCnt="0"/>
      <dgm:spPr/>
    </dgm:pt>
    <dgm:pt modelId="{8756BDC9-C8A2-48F6-83AA-55DA4BDD58AB}" type="pres">
      <dgm:prSet presAssocID="{F046E11C-812C-4305-A2BE-86DB342F4FC7}" presName="circle" presStyleLbl="node1" presStyleIdx="1" presStyleCnt="2"/>
      <dgm:spPr/>
    </dgm:pt>
  </dgm:ptLst>
  <dgm:cxnLst>
    <dgm:cxn modelId="{6401FE1D-C9FA-4BEB-B3A3-3ECCCB809C64}" type="presOf" srcId="{F046E11C-812C-4305-A2BE-86DB342F4FC7}" destId="{8756BDC9-C8A2-48F6-83AA-55DA4BDD58AB}" srcOrd="0" destOrd="0" presId="urn:microsoft.com/office/officeart/2005/8/layout/hList9"/>
    <dgm:cxn modelId="{FF48BB2F-64F5-4B8D-AEA5-4DA99C85254C}" type="presOf" srcId="{B1EB86E5-4C12-413E-B0A6-12CC28647526}" destId="{D0E3D1DC-5999-4F7B-8ED1-82A76239545D}" srcOrd="1" destOrd="0" presId="urn:microsoft.com/office/officeart/2005/8/layout/hList9"/>
    <dgm:cxn modelId="{51CE5030-F92D-44A4-91FB-8B6649E5C8E7}" type="presOf" srcId="{D7D70E25-BA4C-4C11-9386-0A9EFABF7C75}" destId="{7761C552-EFD0-4595-B489-DEEB5B27F174}" srcOrd="1" destOrd="0" presId="urn:microsoft.com/office/officeart/2005/8/layout/hList9"/>
    <dgm:cxn modelId="{EB620F5D-85B3-42ED-A9CC-AA36361CA5B4}" srcId="{F046E11C-812C-4305-A2BE-86DB342F4FC7}" destId="{D7D70E25-BA4C-4C11-9386-0A9EFABF7C75}" srcOrd="0" destOrd="0" parTransId="{601D2868-1809-417A-802C-7FCA691ED651}" sibTransId="{75E32EF9-0ECA-4251-B5AC-876533C265DB}"/>
    <dgm:cxn modelId="{A971034B-4E1E-4FA3-9757-C8BF2BFA68CA}" type="presOf" srcId="{43F97BCD-7462-45CA-9855-87E028A88312}" destId="{4D9DB743-39C7-4955-92AC-8E75A91F6B25}" srcOrd="0" destOrd="0" presId="urn:microsoft.com/office/officeart/2005/8/layout/hList9"/>
    <dgm:cxn modelId="{00A6187E-5E26-48DF-80B8-9C58263BDCD2}" type="presOf" srcId="{9A0F107C-5D91-4B74-92B6-F29B7A49DDDE}" destId="{91B7AFF8-BFB8-4B72-9DF7-FFD57E108CCA}" srcOrd="0" destOrd="0" presId="urn:microsoft.com/office/officeart/2005/8/layout/hList9"/>
    <dgm:cxn modelId="{D3A2A099-263D-46E2-9984-3AE32B3CC0E3}" type="presOf" srcId="{B1EB86E5-4C12-413E-B0A6-12CC28647526}" destId="{54835764-F72B-4F46-B0A2-FF32FB825108}" srcOrd="0" destOrd="0" presId="urn:microsoft.com/office/officeart/2005/8/layout/hList9"/>
    <dgm:cxn modelId="{AAA6659B-A471-477A-8AC1-E52DBBF5F9E9}" type="presOf" srcId="{D7D70E25-BA4C-4C11-9386-0A9EFABF7C75}" destId="{7C6FBB84-2CEB-4342-9070-4CB6ACCAABF5}" srcOrd="0" destOrd="0" presId="urn:microsoft.com/office/officeart/2005/8/layout/hList9"/>
    <dgm:cxn modelId="{B1D71E9F-90CB-4CDB-A021-D65788CB79D7}" srcId="{43F97BCD-7462-45CA-9855-87E028A88312}" destId="{F046E11C-812C-4305-A2BE-86DB342F4FC7}" srcOrd="1" destOrd="0" parTransId="{6123BED8-3191-42A4-8DA9-F236336A2CC6}" sibTransId="{52B1B4F2-E1AA-477C-B48C-EA2E28EE70D5}"/>
    <dgm:cxn modelId="{A548D9AB-4AB6-486D-83F7-BF53464E73DE}" srcId="{43F97BCD-7462-45CA-9855-87E028A88312}" destId="{9A0F107C-5D91-4B74-92B6-F29B7A49DDDE}" srcOrd="0" destOrd="0" parTransId="{559CCD3A-B40B-48D1-BCC3-A757D20F81C4}" sibTransId="{8DF00AB0-A948-461E-AEE1-F6A00AB51A42}"/>
    <dgm:cxn modelId="{92AD3DB0-97A9-48E0-925A-D8EC8B6EDAB8}" srcId="{9A0F107C-5D91-4B74-92B6-F29B7A49DDDE}" destId="{B1EB86E5-4C12-413E-B0A6-12CC28647526}" srcOrd="0" destOrd="0" parTransId="{2BBB1A0B-2E9D-485B-8C17-D2C8A3EEC5BD}" sibTransId="{BC853FB8-E7CD-4F68-B3E3-91BB20C5B1D0}"/>
    <dgm:cxn modelId="{6DDAC13C-B190-4302-BFC0-4EBCFA9DFD96}" type="presParOf" srcId="{4D9DB743-39C7-4955-92AC-8E75A91F6B25}" destId="{5ED8BCD2-54FA-496E-8E26-8FB9B572A7CC}" srcOrd="0" destOrd="0" presId="urn:microsoft.com/office/officeart/2005/8/layout/hList9"/>
    <dgm:cxn modelId="{D1F23583-A67B-49FA-A0A1-C908DE781AB8}" type="presParOf" srcId="{4D9DB743-39C7-4955-92AC-8E75A91F6B25}" destId="{47D21253-4A72-48CF-8A1C-9B8135A59156}" srcOrd="1" destOrd="0" presId="urn:microsoft.com/office/officeart/2005/8/layout/hList9"/>
    <dgm:cxn modelId="{BA477ABB-21AC-41CB-B2DE-1DA499BE652A}" type="presParOf" srcId="{47D21253-4A72-48CF-8A1C-9B8135A59156}" destId="{C060089A-3459-4B4D-81EB-F540FC72B694}" srcOrd="0" destOrd="0" presId="urn:microsoft.com/office/officeart/2005/8/layout/hList9"/>
    <dgm:cxn modelId="{38741DA8-2DD5-45D6-A1C1-69E7261143AA}" type="presParOf" srcId="{47D21253-4A72-48CF-8A1C-9B8135A59156}" destId="{A6FCE16C-BFD1-460D-9277-F153550C8A69}" srcOrd="1" destOrd="0" presId="urn:microsoft.com/office/officeart/2005/8/layout/hList9"/>
    <dgm:cxn modelId="{B377F3AE-B21F-436F-B845-65B88913ACBB}" type="presParOf" srcId="{A6FCE16C-BFD1-460D-9277-F153550C8A69}" destId="{54835764-F72B-4F46-B0A2-FF32FB825108}" srcOrd="0" destOrd="0" presId="urn:microsoft.com/office/officeart/2005/8/layout/hList9"/>
    <dgm:cxn modelId="{BB2B8E17-8CAD-4DEB-A360-0D5910584334}" type="presParOf" srcId="{A6FCE16C-BFD1-460D-9277-F153550C8A69}" destId="{D0E3D1DC-5999-4F7B-8ED1-82A76239545D}" srcOrd="1" destOrd="0" presId="urn:microsoft.com/office/officeart/2005/8/layout/hList9"/>
    <dgm:cxn modelId="{CCC52250-A5EB-4E05-B711-6E27699322E0}" type="presParOf" srcId="{4D9DB743-39C7-4955-92AC-8E75A91F6B25}" destId="{26B9D710-1B5A-465A-9232-C86D0FDAADFB}" srcOrd="2" destOrd="0" presId="urn:microsoft.com/office/officeart/2005/8/layout/hList9"/>
    <dgm:cxn modelId="{0BE8E42F-F7DD-448B-9311-A7B11DE05B6E}" type="presParOf" srcId="{4D9DB743-39C7-4955-92AC-8E75A91F6B25}" destId="{91B7AFF8-BFB8-4B72-9DF7-FFD57E108CCA}" srcOrd="3" destOrd="0" presId="urn:microsoft.com/office/officeart/2005/8/layout/hList9"/>
    <dgm:cxn modelId="{E81671D6-294C-45DB-AD6B-995A1B07D5F6}" type="presParOf" srcId="{4D9DB743-39C7-4955-92AC-8E75A91F6B25}" destId="{EC4F448C-44B2-4096-ACA0-1493EFBE29AC}" srcOrd="4" destOrd="0" presId="urn:microsoft.com/office/officeart/2005/8/layout/hList9"/>
    <dgm:cxn modelId="{0B9A94A6-1F3F-4610-8C5B-5BEDAA54B64C}" type="presParOf" srcId="{4D9DB743-39C7-4955-92AC-8E75A91F6B25}" destId="{61C067F1-02CC-4064-8388-8786D6A90526}" srcOrd="5" destOrd="0" presId="urn:microsoft.com/office/officeart/2005/8/layout/hList9"/>
    <dgm:cxn modelId="{80F4631F-E386-4360-935E-F9D41B07D2DC}" type="presParOf" srcId="{4D9DB743-39C7-4955-92AC-8E75A91F6B25}" destId="{16590FD4-0543-46A4-8685-5D139EF9587D}" srcOrd="6" destOrd="0" presId="urn:microsoft.com/office/officeart/2005/8/layout/hList9"/>
    <dgm:cxn modelId="{C5965580-F0EE-451C-957D-627A7D55F70C}" type="presParOf" srcId="{16590FD4-0543-46A4-8685-5D139EF9587D}" destId="{6E123D35-1D1C-4E70-830D-421DD523F1DF}" srcOrd="0" destOrd="0" presId="urn:microsoft.com/office/officeart/2005/8/layout/hList9"/>
    <dgm:cxn modelId="{D99D447D-B46A-498B-801A-DA852123D263}" type="presParOf" srcId="{16590FD4-0543-46A4-8685-5D139EF9587D}" destId="{583BB497-4EB2-4097-A39F-18F7489C3318}" srcOrd="1" destOrd="0" presId="urn:microsoft.com/office/officeart/2005/8/layout/hList9"/>
    <dgm:cxn modelId="{49DE27F6-3DFB-4ECF-A9D1-9F32158B9083}" type="presParOf" srcId="{583BB497-4EB2-4097-A39F-18F7489C3318}" destId="{7C6FBB84-2CEB-4342-9070-4CB6ACCAABF5}" srcOrd="0" destOrd="0" presId="urn:microsoft.com/office/officeart/2005/8/layout/hList9"/>
    <dgm:cxn modelId="{2E937722-8ABE-4206-929B-CE2CB2CF97F4}" type="presParOf" srcId="{583BB497-4EB2-4097-A39F-18F7489C3318}" destId="{7761C552-EFD0-4595-B489-DEEB5B27F174}" srcOrd="1" destOrd="0" presId="urn:microsoft.com/office/officeart/2005/8/layout/hList9"/>
    <dgm:cxn modelId="{7E3E3CED-D34D-4566-8ECA-37F944AB3EC1}" type="presParOf" srcId="{4D9DB743-39C7-4955-92AC-8E75A91F6B25}" destId="{E5AC1188-7F32-457B-A37A-9A83D87E1602}" srcOrd="7" destOrd="0" presId="urn:microsoft.com/office/officeart/2005/8/layout/hList9"/>
    <dgm:cxn modelId="{7C21950E-2690-47B0-A96D-13780B569A44}" type="presParOf" srcId="{4D9DB743-39C7-4955-92AC-8E75A91F6B25}" destId="{8756BDC9-C8A2-48F6-83AA-55DA4BDD58AB}"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0957E5-DC3A-4167-AC25-D3599706BAC4}" type="doc">
      <dgm:prSet loTypeId="urn:microsoft.com/office/officeart/2005/8/layout/lProcess2" loCatId="list" qsTypeId="urn:microsoft.com/office/officeart/2005/8/quickstyle/simple5" qsCatId="simple" csTypeId="urn:microsoft.com/office/officeart/2005/8/colors/accent4_1" csCatId="accent4" phldr="1"/>
      <dgm:spPr/>
      <dgm:t>
        <a:bodyPr/>
        <a:lstStyle/>
        <a:p>
          <a:endParaRPr lang="en-US"/>
        </a:p>
      </dgm:t>
    </dgm:pt>
    <dgm:pt modelId="{53494EEE-75AA-4EF7-A462-3A062DA80709}">
      <dgm:prSet phldrT="[Text]" phldr="0"/>
      <dgm:spPr/>
      <dgm:t>
        <a:bodyPr/>
        <a:lstStyle/>
        <a:p>
          <a:pPr algn="l" rtl="0"/>
          <a:r>
            <a:rPr lang="en-US" b="1" dirty="0">
              <a:latin typeface="Arial"/>
              <a:cs typeface="Arial"/>
            </a:rPr>
            <a:t>SAP HANA</a:t>
          </a:r>
        </a:p>
      </dgm:t>
    </dgm:pt>
    <dgm:pt modelId="{7A2D155F-5845-4283-A1FD-748A5ABB3DEF}" type="parTrans" cxnId="{1FB5B488-1BD2-4440-9D62-933F8BEBB362}">
      <dgm:prSet/>
      <dgm:spPr/>
      <dgm:t>
        <a:bodyPr/>
        <a:lstStyle/>
        <a:p>
          <a:endParaRPr lang="en-US"/>
        </a:p>
      </dgm:t>
    </dgm:pt>
    <dgm:pt modelId="{89BA35C0-00DE-4DB1-BBEB-BF28C3413B20}" type="sibTrans" cxnId="{1FB5B488-1BD2-4440-9D62-933F8BEBB362}">
      <dgm:prSet/>
      <dgm:spPr/>
      <dgm:t>
        <a:bodyPr/>
        <a:lstStyle/>
        <a:p>
          <a:endParaRPr lang="en-US"/>
        </a:p>
      </dgm:t>
    </dgm:pt>
    <dgm:pt modelId="{03E2CE73-65B2-411A-90E9-6AB73C3F1737}">
      <dgm:prSet phldrT="[Text]" phldr="0"/>
      <dgm:spPr/>
      <dgm:t>
        <a:bodyPr/>
        <a:lstStyle/>
        <a:p>
          <a:pPr rtl="0"/>
          <a:r>
            <a:rPr lang="en-US" dirty="0">
              <a:latin typeface="Arial"/>
              <a:cs typeface="Arial"/>
            </a:rPr>
            <a:t> SAP HANA is an in-memory database technology which acts as the core technology for a lot of other SAP or non-SAP applications whereas SAP S/4 HANA is a new generation ERP solution which runs on SAP HANA database architecture.</a:t>
          </a:r>
        </a:p>
      </dgm:t>
    </dgm:pt>
    <dgm:pt modelId="{C9E0B689-3D41-4885-8738-32A04AA55534}" type="parTrans" cxnId="{26B0F8F9-09E0-47CD-A997-60B1C0C0816F}">
      <dgm:prSet/>
      <dgm:spPr/>
      <dgm:t>
        <a:bodyPr/>
        <a:lstStyle/>
        <a:p>
          <a:endParaRPr lang="en-US"/>
        </a:p>
      </dgm:t>
    </dgm:pt>
    <dgm:pt modelId="{7974A82D-8DA3-48FB-B953-09F3E264786E}" type="sibTrans" cxnId="{26B0F8F9-09E0-47CD-A997-60B1C0C0816F}">
      <dgm:prSet/>
      <dgm:spPr/>
      <dgm:t>
        <a:bodyPr/>
        <a:lstStyle/>
        <a:p>
          <a:endParaRPr lang="en-US"/>
        </a:p>
      </dgm:t>
    </dgm:pt>
    <dgm:pt modelId="{9606B559-BBFB-4981-9C45-6947429EE018}">
      <dgm:prSet phldr="0"/>
      <dgm:spPr/>
      <dgm:t>
        <a:bodyPr/>
        <a:lstStyle/>
        <a:p>
          <a:pPr rtl="0"/>
          <a:r>
            <a:rPr lang="en-US" b="1" dirty="0">
              <a:latin typeface="Arial"/>
              <a:cs typeface="Arial"/>
            </a:rPr>
            <a:t>SAP S/4 HANA</a:t>
          </a:r>
          <a:endParaRPr lang="en-US" dirty="0">
            <a:latin typeface="Arial"/>
            <a:cs typeface="Arial"/>
          </a:endParaRPr>
        </a:p>
      </dgm:t>
    </dgm:pt>
    <dgm:pt modelId="{781EFC96-F2EE-4EB4-9BEC-DFD1E37D46EB}" type="parTrans" cxnId="{A8AE7960-8466-47AB-A1FA-21DF62AF4610}">
      <dgm:prSet/>
      <dgm:spPr/>
    </dgm:pt>
    <dgm:pt modelId="{15A142BF-E92F-4494-869C-FB7FB02959D0}" type="sibTrans" cxnId="{A8AE7960-8466-47AB-A1FA-21DF62AF4610}">
      <dgm:prSet/>
      <dgm:spPr/>
    </dgm:pt>
    <dgm:pt modelId="{B8D9ED15-1DCD-4EC4-B135-D36A809551E6}">
      <dgm:prSet phldr="0"/>
      <dgm:spPr/>
      <dgm:t>
        <a:bodyPr/>
        <a:lstStyle/>
        <a:p>
          <a:pPr rtl="0"/>
          <a:r>
            <a:rPr lang="en-US" b="0" dirty="0">
              <a:latin typeface="Arial"/>
              <a:cs typeface="Arial"/>
            </a:rPr>
            <a:t>SAP C/4HANA is a customer experience (CX) suite designed to change customer relationship management (CRM) as we currently know it. SAP C/4HANA is a “Next-generation CRM” because this solution modernized the legacy CRM solutions. </a:t>
          </a:r>
        </a:p>
      </dgm:t>
    </dgm:pt>
    <dgm:pt modelId="{8B3A9130-D867-4C6D-B9EC-8FB0BF7F9D94}" type="parTrans" cxnId="{8B9C867A-4112-4400-AAB8-B473371330B9}">
      <dgm:prSet/>
      <dgm:spPr/>
    </dgm:pt>
    <dgm:pt modelId="{15F332B8-597D-457E-98A9-351B79328640}" type="sibTrans" cxnId="{8B9C867A-4112-4400-AAB8-B473371330B9}">
      <dgm:prSet/>
      <dgm:spPr/>
    </dgm:pt>
    <dgm:pt modelId="{B0481FB6-CE14-4A0C-94DA-0D6D0883BA56}">
      <dgm:prSet phldr="0"/>
      <dgm:spPr/>
      <dgm:t>
        <a:bodyPr/>
        <a:lstStyle/>
        <a:p>
          <a:pPr rtl="0"/>
          <a:r>
            <a:rPr lang="en-US" b="0" dirty="0">
              <a:latin typeface="Arial"/>
              <a:cs typeface="Arial"/>
            </a:rPr>
            <a:t>S/4 HANA is a business suite launched as a robust ERP solution having both ERP and BI capabilities utilizing HANA’s in-memory computing power. It is an in-memory version of the ERP Business Suite as it only runs on SAP HANA.</a:t>
          </a:r>
          <a:endParaRPr lang="en-US" b="1" dirty="0">
            <a:latin typeface="Arial"/>
            <a:cs typeface="Arial"/>
          </a:endParaRPr>
        </a:p>
      </dgm:t>
    </dgm:pt>
    <dgm:pt modelId="{74889EFB-6D62-48E1-AE20-A59F0FC83CE2}" type="parTrans" cxnId="{6E6226BD-9DE8-498A-86B3-0D2D59A61483}">
      <dgm:prSet/>
      <dgm:spPr/>
    </dgm:pt>
    <dgm:pt modelId="{C569BA7C-51F3-45FB-B82F-63108E83827F}" type="sibTrans" cxnId="{6E6226BD-9DE8-498A-86B3-0D2D59A61483}">
      <dgm:prSet/>
      <dgm:spPr/>
    </dgm:pt>
    <dgm:pt modelId="{475B424F-69D9-4987-8861-BF06C205E05F}">
      <dgm:prSet phldr="0"/>
      <dgm:spPr/>
      <dgm:t>
        <a:bodyPr/>
        <a:lstStyle/>
        <a:p>
          <a:pPr rtl="0"/>
          <a:r>
            <a:rPr lang="en-US" b="1" dirty="0">
              <a:latin typeface="Arial"/>
              <a:cs typeface="Arial"/>
            </a:rPr>
            <a:t>SAP C/4 HANA</a:t>
          </a:r>
          <a:endParaRPr lang="en-US" b="0" dirty="0">
            <a:latin typeface="Arial"/>
            <a:cs typeface="Arial"/>
          </a:endParaRPr>
        </a:p>
      </dgm:t>
    </dgm:pt>
    <dgm:pt modelId="{7BEBD32F-8797-450B-AEA3-14DDBAF12173}" type="parTrans" cxnId="{E4F8181D-12FA-4C50-86D6-219FEE186CC1}">
      <dgm:prSet/>
      <dgm:spPr/>
    </dgm:pt>
    <dgm:pt modelId="{EB6656BD-DA6B-43D4-9F5E-9C60C1CA3F5C}" type="sibTrans" cxnId="{E4F8181D-12FA-4C50-86D6-219FEE186CC1}">
      <dgm:prSet/>
      <dgm:spPr/>
    </dgm:pt>
    <dgm:pt modelId="{BDAC43C3-62DE-4E7D-BD1B-BD3AD767F04D}" type="pres">
      <dgm:prSet presAssocID="{320957E5-DC3A-4167-AC25-D3599706BAC4}" presName="theList" presStyleCnt="0">
        <dgm:presLayoutVars>
          <dgm:dir/>
          <dgm:animLvl val="lvl"/>
          <dgm:resizeHandles val="exact"/>
        </dgm:presLayoutVars>
      </dgm:prSet>
      <dgm:spPr/>
    </dgm:pt>
    <dgm:pt modelId="{8D471948-5290-41CE-A353-F7029382CAF2}" type="pres">
      <dgm:prSet presAssocID="{53494EEE-75AA-4EF7-A462-3A062DA80709}" presName="compNode" presStyleCnt="0"/>
      <dgm:spPr/>
    </dgm:pt>
    <dgm:pt modelId="{0EC5B4E5-02F9-4501-9E1F-3AA8AE1384A3}" type="pres">
      <dgm:prSet presAssocID="{53494EEE-75AA-4EF7-A462-3A062DA80709}" presName="aNode" presStyleLbl="bgShp" presStyleIdx="0" presStyleCnt="3"/>
      <dgm:spPr/>
    </dgm:pt>
    <dgm:pt modelId="{E08D3DCF-8F98-4079-92DC-8F798CA2DCE7}" type="pres">
      <dgm:prSet presAssocID="{53494EEE-75AA-4EF7-A462-3A062DA80709}" presName="textNode" presStyleLbl="bgShp" presStyleIdx="0" presStyleCnt="3"/>
      <dgm:spPr/>
    </dgm:pt>
    <dgm:pt modelId="{F8A87240-5D8E-4442-9EA8-A01E55AF3097}" type="pres">
      <dgm:prSet presAssocID="{53494EEE-75AA-4EF7-A462-3A062DA80709}" presName="compChildNode" presStyleCnt="0"/>
      <dgm:spPr/>
    </dgm:pt>
    <dgm:pt modelId="{FBAF17D5-FBC8-4126-B2C5-B6E142B06498}" type="pres">
      <dgm:prSet presAssocID="{53494EEE-75AA-4EF7-A462-3A062DA80709}" presName="theInnerList" presStyleCnt="0"/>
      <dgm:spPr/>
    </dgm:pt>
    <dgm:pt modelId="{250A19EF-8389-49B5-BE0B-8F67B001194D}" type="pres">
      <dgm:prSet presAssocID="{03E2CE73-65B2-411A-90E9-6AB73C3F1737}" presName="childNode" presStyleLbl="node1" presStyleIdx="0" presStyleCnt="3">
        <dgm:presLayoutVars>
          <dgm:bulletEnabled val="1"/>
        </dgm:presLayoutVars>
      </dgm:prSet>
      <dgm:spPr/>
    </dgm:pt>
    <dgm:pt modelId="{9A87C4FF-0FBD-4B4F-9332-B6E8DDCF8849}" type="pres">
      <dgm:prSet presAssocID="{53494EEE-75AA-4EF7-A462-3A062DA80709}" presName="aSpace" presStyleCnt="0"/>
      <dgm:spPr/>
    </dgm:pt>
    <dgm:pt modelId="{2CDD74CD-2D15-47A0-B1B4-74EC94274AF1}" type="pres">
      <dgm:prSet presAssocID="{9606B559-BBFB-4981-9C45-6947429EE018}" presName="compNode" presStyleCnt="0"/>
      <dgm:spPr/>
    </dgm:pt>
    <dgm:pt modelId="{5891EE3E-163F-4A4D-BAE8-96BE8CD0AA6D}" type="pres">
      <dgm:prSet presAssocID="{9606B559-BBFB-4981-9C45-6947429EE018}" presName="aNode" presStyleLbl="bgShp" presStyleIdx="1" presStyleCnt="3"/>
      <dgm:spPr/>
    </dgm:pt>
    <dgm:pt modelId="{B380B0AD-9BB1-49D2-A6E6-2A350575F73D}" type="pres">
      <dgm:prSet presAssocID="{9606B559-BBFB-4981-9C45-6947429EE018}" presName="textNode" presStyleLbl="bgShp" presStyleIdx="1" presStyleCnt="3"/>
      <dgm:spPr/>
    </dgm:pt>
    <dgm:pt modelId="{ABA2004A-A7FC-4AFC-9333-5674424F53AE}" type="pres">
      <dgm:prSet presAssocID="{9606B559-BBFB-4981-9C45-6947429EE018}" presName="compChildNode" presStyleCnt="0"/>
      <dgm:spPr/>
    </dgm:pt>
    <dgm:pt modelId="{8D8D58EA-0EB3-4F8E-B9AD-026281C4A140}" type="pres">
      <dgm:prSet presAssocID="{9606B559-BBFB-4981-9C45-6947429EE018}" presName="theInnerList" presStyleCnt="0"/>
      <dgm:spPr/>
    </dgm:pt>
    <dgm:pt modelId="{A4A8B800-EE79-4FA4-9024-7CE823DBD6F5}" type="pres">
      <dgm:prSet presAssocID="{B0481FB6-CE14-4A0C-94DA-0D6D0883BA56}" presName="childNode" presStyleLbl="node1" presStyleIdx="1" presStyleCnt="3">
        <dgm:presLayoutVars>
          <dgm:bulletEnabled val="1"/>
        </dgm:presLayoutVars>
      </dgm:prSet>
      <dgm:spPr/>
    </dgm:pt>
    <dgm:pt modelId="{5530F4B0-8468-4A7C-96AC-0A6BB597469D}" type="pres">
      <dgm:prSet presAssocID="{9606B559-BBFB-4981-9C45-6947429EE018}" presName="aSpace" presStyleCnt="0"/>
      <dgm:spPr/>
    </dgm:pt>
    <dgm:pt modelId="{6D3546CB-FD70-4B4C-91FA-2592C749DCEB}" type="pres">
      <dgm:prSet presAssocID="{475B424F-69D9-4987-8861-BF06C205E05F}" presName="compNode" presStyleCnt="0"/>
      <dgm:spPr/>
    </dgm:pt>
    <dgm:pt modelId="{E1581631-4C34-4AA6-9226-D57FA709C3E0}" type="pres">
      <dgm:prSet presAssocID="{475B424F-69D9-4987-8861-BF06C205E05F}" presName="aNode" presStyleLbl="bgShp" presStyleIdx="2" presStyleCnt="3"/>
      <dgm:spPr/>
    </dgm:pt>
    <dgm:pt modelId="{BAAD708A-2550-4269-8747-C794955C0361}" type="pres">
      <dgm:prSet presAssocID="{475B424F-69D9-4987-8861-BF06C205E05F}" presName="textNode" presStyleLbl="bgShp" presStyleIdx="2" presStyleCnt="3"/>
      <dgm:spPr/>
    </dgm:pt>
    <dgm:pt modelId="{10B1FC2A-70F5-4B38-AFCA-37CF97EE26E9}" type="pres">
      <dgm:prSet presAssocID="{475B424F-69D9-4987-8861-BF06C205E05F}" presName="compChildNode" presStyleCnt="0"/>
      <dgm:spPr/>
    </dgm:pt>
    <dgm:pt modelId="{187D8AB1-B570-4E95-9364-6EBE59C5552F}" type="pres">
      <dgm:prSet presAssocID="{475B424F-69D9-4987-8861-BF06C205E05F}" presName="theInnerList" presStyleCnt="0"/>
      <dgm:spPr/>
    </dgm:pt>
    <dgm:pt modelId="{25A86E39-17E5-419A-B5DD-AC3B5871FD57}" type="pres">
      <dgm:prSet presAssocID="{B8D9ED15-1DCD-4EC4-B135-D36A809551E6}" presName="childNode" presStyleLbl="node1" presStyleIdx="2" presStyleCnt="3">
        <dgm:presLayoutVars>
          <dgm:bulletEnabled val="1"/>
        </dgm:presLayoutVars>
      </dgm:prSet>
      <dgm:spPr/>
    </dgm:pt>
  </dgm:ptLst>
  <dgm:cxnLst>
    <dgm:cxn modelId="{E4F8181D-12FA-4C50-86D6-219FEE186CC1}" srcId="{320957E5-DC3A-4167-AC25-D3599706BAC4}" destId="{475B424F-69D9-4987-8861-BF06C205E05F}" srcOrd="2" destOrd="0" parTransId="{7BEBD32F-8797-450B-AEA3-14DDBAF12173}" sibTransId="{EB6656BD-DA6B-43D4-9F5E-9C60C1CA3F5C}"/>
    <dgm:cxn modelId="{A8AE7960-8466-47AB-A1FA-21DF62AF4610}" srcId="{320957E5-DC3A-4167-AC25-D3599706BAC4}" destId="{9606B559-BBFB-4981-9C45-6947429EE018}" srcOrd="1" destOrd="0" parTransId="{781EFC96-F2EE-4EB4-9BEC-DFD1E37D46EB}" sibTransId="{15A142BF-E92F-4494-869C-FB7FB02959D0}"/>
    <dgm:cxn modelId="{B331DC42-E5A1-4027-8C31-F7D8568693A9}" type="presOf" srcId="{53494EEE-75AA-4EF7-A462-3A062DA80709}" destId="{0EC5B4E5-02F9-4501-9E1F-3AA8AE1384A3}" srcOrd="0" destOrd="0" presId="urn:microsoft.com/office/officeart/2005/8/layout/lProcess2"/>
    <dgm:cxn modelId="{EF21CC4C-38F5-4686-A486-5F77571CD0C1}" type="presOf" srcId="{53494EEE-75AA-4EF7-A462-3A062DA80709}" destId="{E08D3DCF-8F98-4079-92DC-8F798CA2DCE7}" srcOrd="1" destOrd="0" presId="urn:microsoft.com/office/officeart/2005/8/layout/lProcess2"/>
    <dgm:cxn modelId="{F334B54F-303D-45F6-98E4-87DD0BADE8D0}" type="presOf" srcId="{03E2CE73-65B2-411A-90E9-6AB73C3F1737}" destId="{250A19EF-8389-49B5-BE0B-8F67B001194D}" srcOrd="0" destOrd="0" presId="urn:microsoft.com/office/officeart/2005/8/layout/lProcess2"/>
    <dgm:cxn modelId="{9DDE5252-2B84-4BA2-89F8-FA79FB4036EE}" type="presOf" srcId="{9606B559-BBFB-4981-9C45-6947429EE018}" destId="{B380B0AD-9BB1-49D2-A6E6-2A350575F73D}" srcOrd="1" destOrd="0" presId="urn:microsoft.com/office/officeart/2005/8/layout/lProcess2"/>
    <dgm:cxn modelId="{932BC475-B5C1-4664-9E26-D04BAD253E36}" type="presOf" srcId="{B8D9ED15-1DCD-4EC4-B135-D36A809551E6}" destId="{25A86E39-17E5-419A-B5DD-AC3B5871FD57}" srcOrd="0" destOrd="0" presId="urn:microsoft.com/office/officeart/2005/8/layout/lProcess2"/>
    <dgm:cxn modelId="{BB1BC358-24CF-4B8D-9791-64E2C403A9F8}" type="presOf" srcId="{9606B559-BBFB-4981-9C45-6947429EE018}" destId="{5891EE3E-163F-4A4D-BAE8-96BE8CD0AA6D}" srcOrd="0" destOrd="0" presId="urn:microsoft.com/office/officeart/2005/8/layout/lProcess2"/>
    <dgm:cxn modelId="{8B9C867A-4112-4400-AAB8-B473371330B9}" srcId="{475B424F-69D9-4987-8861-BF06C205E05F}" destId="{B8D9ED15-1DCD-4EC4-B135-D36A809551E6}" srcOrd="0" destOrd="0" parTransId="{8B3A9130-D867-4C6D-B9EC-8FB0BF7F9D94}" sibTransId="{15F332B8-597D-457E-98A9-351B79328640}"/>
    <dgm:cxn modelId="{63A3A688-EA51-41DE-AF94-60CA4C9F1080}" type="presOf" srcId="{475B424F-69D9-4987-8861-BF06C205E05F}" destId="{BAAD708A-2550-4269-8747-C794955C0361}" srcOrd="1" destOrd="0" presId="urn:microsoft.com/office/officeart/2005/8/layout/lProcess2"/>
    <dgm:cxn modelId="{1FB5B488-1BD2-4440-9D62-933F8BEBB362}" srcId="{320957E5-DC3A-4167-AC25-D3599706BAC4}" destId="{53494EEE-75AA-4EF7-A462-3A062DA80709}" srcOrd="0" destOrd="0" parTransId="{7A2D155F-5845-4283-A1FD-748A5ABB3DEF}" sibTransId="{89BA35C0-00DE-4DB1-BBEB-BF28C3413B20}"/>
    <dgm:cxn modelId="{DF6118A4-0F41-4DB4-B536-4D38425DA9B5}" type="presOf" srcId="{475B424F-69D9-4987-8861-BF06C205E05F}" destId="{E1581631-4C34-4AA6-9226-D57FA709C3E0}" srcOrd="0" destOrd="0" presId="urn:microsoft.com/office/officeart/2005/8/layout/lProcess2"/>
    <dgm:cxn modelId="{82DA22B3-ADA2-4E59-8FF3-2362B6314527}" type="presOf" srcId="{B0481FB6-CE14-4A0C-94DA-0D6D0883BA56}" destId="{A4A8B800-EE79-4FA4-9024-7CE823DBD6F5}" srcOrd="0" destOrd="0" presId="urn:microsoft.com/office/officeart/2005/8/layout/lProcess2"/>
    <dgm:cxn modelId="{6E6226BD-9DE8-498A-86B3-0D2D59A61483}" srcId="{9606B559-BBFB-4981-9C45-6947429EE018}" destId="{B0481FB6-CE14-4A0C-94DA-0D6D0883BA56}" srcOrd="0" destOrd="0" parTransId="{74889EFB-6D62-48E1-AE20-A59F0FC83CE2}" sibTransId="{C569BA7C-51F3-45FB-B82F-63108E83827F}"/>
    <dgm:cxn modelId="{97D8EEC9-D3A8-4852-A228-E33BF4C195B6}" type="presOf" srcId="{320957E5-DC3A-4167-AC25-D3599706BAC4}" destId="{BDAC43C3-62DE-4E7D-BD1B-BD3AD767F04D}" srcOrd="0" destOrd="0" presId="urn:microsoft.com/office/officeart/2005/8/layout/lProcess2"/>
    <dgm:cxn modelId="{26B0F8F9-09E0-47CD-A997-60B1C0C0816F}" srcId="{53494EEE-75AA-4EF7-A462-3A062DA80709}" destId="{03E2CE73-65B2-411A-90E9-6AB73C3F1737}" srcOrd="0" destOrd="0" parTransId="{C9E0B689-3D41-4885-8738-32A04AA55534}" sibTransId="{7974A82D-8DA3-48FB-B953-09F3E264786E}"/>
    <dgm:cxn modelId="{F3432EBC-4624-4EB4-BD4F-3C83D0C58738}" type="presParOf" srcId="{BDAC43C3-62DE-4E7D-BD1B-BD3AD767F04D}" destId="{8D471948-5290-41CE-A353-F7029382CAF2}" srcOrd="0" destOrd="0" presId="urn:microsoft.com/office/officeart/2005/8/layout/lProcess2"/>
    <dgm:cxn modelId="{65DB9617-7058-4911-B7F9-CEBDBC5F7988}" type="presParOf" srcId="{8D471948-5290-41CE-A353-F7029382CAF2}" destId="{0EC5B4E5-02F9-4501-9E1F-3AA8AE1384A3}" srcOrd="0" destOrd="0" presId="urn:microsoft.com/office/officeart/2005/8/layout/lProcess2"/>
    <dgm:cxn modelId="{0768E205-CAE9-4A1A-AF18-561244A88513}" type="presParOf" srcId="{8D471948-5290-41CE-A353-F7029382CAF2}" destId="{E08D3DCF-8F98-4079-92DC-8F798CA2DCE7}" srcOrd="1" destOrd="0" presId="urn:microsoft.com/office/officeart/2005/8/layout/lProcess2"/>
    <dgm:cxn modelId="{F8CCA021-6E9A-4C74-9FE1-E364811E6A73}" type="presParOf" srcId="{8D471948-5290-41CE-A353-F7029382CAF2}" destId="{F8A87240-5D8E-4442-9EA8-A01E55AF3097}" srcOrd="2" destOrd="0" presId="urn:microsoft.com/office/officeart/2005/8/layout/lProcess2"/>
    <dgm:cxn modelId="{E6A4EDA9-FC91-48BD-A256-1BC0AA25DB44}" type="presParOf" srcId="{F8A87240-5D8E-4442-9EA8-A01E55AF3097}" destId="{FBAF17D5-FBC8-4126-B2C5-B6E142B06498}" srcOrd="0" destOrd="0" presId="urn:microsoft.com/office/officeart/2005/8/layout/lProcess2"/>
    <dgm:cxn modelId="{E7B49A4F-B0B2-4FFF-A09C-2B02F5F97CEA}" type="presParOf" srcId="{FBAF17D5-FBC8-4126-B2C5-B6E142B06498}" destId="{250A19EF-8389-49B5-BE0B-8F67B001194D}" srcOrd="0" destOrd="0" presId="urn:microsoft.com/office/officeart/2005/8/layout/lProcess2"/>
    <dgm:cxn modelId="{13ADA7D7-5C89-400A-B0ED-C5023977817C}" type="presParOf" srcId="{BDAC43C3-62DE-4E7D-BD1B-BD3AD767F04D}" destId="{9A87C4FF-0FBD-4B4F-9332-B6E8DDCF8849}" srcOrd="1" destOrd="0" presId="urn:microsoft.com/office/officeart/2005/8/layout/lProcess2"/>
    <dgm:cxn modelId="{F1F63BC4-7F30-4FFB-BCCC-EAA20F2C8E2B}" type="presParOf" srcId="{BDAC43C3-62DE-4E7D-BD1B-BD3AD767F04D}" destId="{2CDD74CD-2D15-47A0-B1B4-74EC94274AF1}" srcOrd="2" destOrd="0" presId="urn:microsoft.com/office/officeart/2005/8/layout/lProcess2"/>
    <dgm:cxn modelId="{B4A95046-BB22-4E17-A8A8-105E68EC4655}" type="presParOf" srcId="{2CDD74CD-2D15-47A0-B1B4-74EC94274AF1}" destId="{5891EE3E-163F-4A4D-BAE8-96BE8CD0AA6D}" srcOrd="0" destOrd="0" presId="urn:microsoft.com/office/officeart/2005/8/layout/lProcess2"/>
    <dgm:cxn modelId="{76A6D9B4-CDDB-49B6-9CA9-2B2C97CEBEE1}" type="presParOf" srcId="{2CDD74CD-2D15-47A0-B1B4-74EC94274AF1}" destId="{B380B0AD-9BB1-49D2-A6E6-2A350575F73D}" srcOrd="1" destOrd="0" presId="urn:microsoft.com/office/officeart/2005/8/layout/lProcess2"/>
    <dgm:cxn modelId="{0C35C883-2EC8-427D-AFF9-6FF511D74F2E}" type="presParOf" srcId="{2CDD74CD-2D15-47A0-B1B4-74EC94274AF1}" destId="{ABA2004A-A7FC-4AFC-9333-5674424F53AE}" srcOrd="2" destOrd="0" presId="urn:microsoft.com/office/officeart/2005/8/layout/lProcess2"/>
    <dgm:cxn modelId="{6D3C70A4-F954-4904-9361-63DB4EFBC619}" type="presParOf" srcId="{ABA2004A-A7FC-4AFC-9333-5674424F53AE}" destId="{8D8D58EA-0EB3-4F8E-B9AD-026281C4A140}" srcOrd="0" destOrd="0" presId="urn:microsoft.com/office/officeart/2005/8/layout/lProcess2"/>
    <dgm:cxn modelId="{053141F0-E369-44FC-B376-64146D1516EC}" type="presParOf" srcId="{8D8D58EA-0EB3-4F8E-B9AD-026281C4A140}" destId="{A4A8B800-EE79-4FA4-9024-7CE823DBD6F5}" srcOrd="0" destOrd="0" presId="urn:microsoft.com/office/officeart/2005/8/layout/lProcess2"/>
    <dgm:cxn modelId="{90108D32-FD44-4C01-BE1B-5B3574F98B5B}" type="presParOf" srcId="{BDAC43C3-62DE-4E7D-BD1B-BD3AD767F04D}" destId="{5530F4B0-8468-4A7C-96AC-0A6BB597469D}" srcOrd="3" destOrd="0" presId="urn:microsoft.com/office/officeart/2005/8/layout/lProcess2"/>
    <dgm:cxn modelId="{118FB4AB-5915-4BE1-858D-FF62A8FF1AF2}" type="presParOf" srcId="{BDAC43C3-62DE-4E7D-BD1B-BD3AD767F04D}" destId="{6D3546CB-FD70-4B4C-91FA-2592C749DCEB}" srcOrd="4" destOrd="0" presId="urn:microsoft.com/office/officeart/2005/8/layout/lProcess2"/>
    <dgm:cxn modelId="{75222D54-717F-4B3A-9317-556108A0D04E}" type="presParOf" srcId="{6D3546CB-FD70-4B4C-91FA-2592C749DCEB}" destId="{E1581631-4C34-4AA6-9226-D57FA709C3E0}" srcOrd="0" destOrd="0" presId="urn:microsoft.com/office/officeart/2005/8/layout/lProcess2"/>
    <dgm:cxn modelId="{051BA8F1-F144-4DD0-9AF1-3601D49F92CD}" type="presParOf" srcId="{6D3546CB-FD70-4B4C-91FA-2592C749DCEB}" destId="{BAAD708A-2550-4269-8747-C794955C0361}" srcOrd="1" destOrd="0" presId="urn:microsoft.com/office/officeart/2005/8/layout/lProcess2"/>
    <dgm:cxn modelId="{F6182EF0-43AB-4E7B-8DCD-4CAE1BF1EA01}" type="presParOf" srcId="{6D3546CB-FD70-4B4C-91FA-2592C749DCEB}" destId="{10B1FC2A-70F5-4B38-AFCA-37CF97EE26E9}" srcOrd="2" destOrd="0" presId="urn:microsoft.com/office/officeart/2005/8/layout/lProcess2"/>
    <dgm:cxn modelId="{912EF60E-E4AF-4625-84F1-9A1FFC22EAED}" type="presParOf" srcId="{10B1FC2A-70F5-4B38-AFCA-37CF97EE26E9}" destId="{187D8AB1-B570-4E95-9364-6EBE59C5552F}" srcOrd="0" destOrd="0" presId="urn:microsoft.com/office/officeart/2005/8/layout/lProcess2"/>
    <dgm:cxn modelId="{E98A6445-F42D-4FB0-8C7A-47926CA3B651}" type="presParOf" srcId="{187D8AB1-B570-4E95-9364-6EBE59C5552F}" destId="{25A86E39-17E5-419A-B5DD-AC3B5871FD57}"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9A9C7E-2563-4C28-81EB-9620223D1B7F}"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D7D4A10F-586B-4FC7-A53D-BEC72B99EF12}">
      <dgm:prSet phldrT="[Text]" phldr="0"/>
      <dgm:spPr/>
      <dgm:t>
        <a:bodyPr/>
        <a:lstStyle/>
        <a:p>
          <a:r>
            <a:rPr lang="en-US" dirty="0">
              <a:latin typeface="Calibri Light" panose="020F0302020204030204"/>
            </a:rPr>
            <a:t>1</a:t>
          </a:r>
          <a:endParaRPr lang="en-US" dirty="0"/>
        </a:p>
      </dgm:t>
    </dgm:pt>
    <dgm:pt modelId="{6ED423D5-0327-4AF2-BFA0-C2ECC824A211}" type="parTrans" cxnId="{F44099E9-80F1-406D-A9A6-F3E3CABBCF86}">
      <dgm:prSet/>
      <dgm:spPr/>
      <dgm:t>
        <a:bodyPr/>
        <a:lstStyle/>
        <a:p>
          <a:endParaRPr lang="en-US"/>
        </a:p>
      </dgm:t>
    </dgm:pt>
    <dgm:pt modelId="{6C4A7846-68B3-4933-BF57-F1FA1576D053}" type="sibTrans" cxnId="{F44099E9-80F1-406D-A9A6-F3E3CABBCF86}">
      <dgm:prSet/>
      <dgm:spPr/>
      <dgm:t>
        <a:bodyPr/>
        <a:lstStyle/>
        <a:p>
          <a:endParaRPr lang="en-US"/>
        </a:p>
      </dgm:t>
    </dgm:pt>
    <dgm:pt modelId="{5671B49C-8857-4ED1-9AAF-07ACAC05EA2E}">
      <dgm:prSet phldrT="[Text]" phldr="0"/>
      <dgm:spPr/>
      <dgm:t>
        <a:bodyPr/>
        <a:lstStyle/>
        <a:p>
          <a:r>
            <a:rPr lang="en-US" dirty="0">
              <a:latin typeface="Calibri Light" panose="020F0302020204030204"/>
            </a:rPr>
            <a:t>2</a:t>
          </a:r>
          <a:endParaRPr lang="en-US" dirty="0"/>
        </a:p>
      </dgm:t>
    </dgm:pt>
    <dgm:pt modelId="{9B39CDE0-555E-49B5-BDFE-3E76C60AADB3}" type="parTrans" cxnId="{7518D8E8-F303-46A5-A32A-FA83E66C6C7C}">
      <dgm:prSet/>
      <dgm:spPr/>
      <dgm:t>
        <a:bodyPr/>
        <a:lstStyle/>
        <a:p>
          <a:endParaRPr lang="en-US"/>
        </a:p>
      </dgm:t>
    </dgm:pt>
    <dgm:pt modelId="{75D2CFD3-3C76-4904-8A79-8B1168365401}" type="sibTrans" cxnId="{7518D8E8-F303-46A5-A32A-FA83E66C6C7C}">
      <dgm:prSet/>
      <dgm:spPr/>
      <dgm:t>
        <a:bodyPr/>
        <a:lstStyle/>
        <a:p>
          <a:endParaRPr lang="en-US"/>
        </a:p>
      </dgm:t>
    </dgm:pt>
    <dgm:pt modelId="{289DD653-63C4-4CF0-B131-526D8242680D}">
      <dgm:prSet phldrT="[Text]" phldr="0"/>
      <dgm:spPr/>
      <dgm:t>
        <a:bodyPr/>
        <a:lstStyle/>
        <a:p>
          <a:r>
            <a:rPr lang="en-US" dirty="0">
              <a:latin typeface="Calibri Light" panose="020F0302020204030204"/>
            </a:rPr>
            <a:t>3</a:t>
          </a:r>
          <a:endParaRPr lang="en-US" dirty="0"/>
        </a:p>
      </dgm:t>
    </dgm:pt>
    <dgm:pt modelId="{B59151C1-D608-4A6F-B773-8EDE615BB3BB}" type="parTrans" cxnId="{0765BF45-0201-481A-915B-7002C3838157}">
      <dgm:prSet/>
      <dgm:spPr/>
      <dgm:t>
        <a:bodyPr/>
        <a:lstStyle/>
        <a:p>
          <a:endParaRPr lang="en-US"/>
        </a:p>
      </dgm:t>
    </dgm:pt>
    <dgm:pt modelId="{54FCCB9C-8C49-4E14-9598-A10A45DBED8D}" type="sibTrans" cxnId="{0765BF45-0201-481A-915B-7002C3838157}">
      <dgm:prSet/>
      <dgm:spPr/>
      <dgm:t>
        <a:bodyPr/>
        <a:lstStyle/>
        <a:p>
          <a:endParaRPr lang="en-US"/>
        </a:p>
      </dgm:t>
    </dgm:pt>
    <dgm:pt modelId="{76F25ACB-2097-459C-843E-A418E31636B2}">
      <dgm:prSet phldrT="[Text]" phldr="0"/>
      <dgm:spPr/>
      <dgm:t>
        <a:bodyPr/>
        <a:lstStyle/>
        <a:p>
          <a:r>
            <a:rPr lang="en-US" dirty="0">
              <a:latin typeface="Calibri Light" panose="020F0302020204030204"/>
            </a:rPr>
            <a:t>4</a:t>
          </a:r>
          <a:endParaRPr lang="en-US" dirty="0"/>
        </a:p>
      </dgm:t>
    </dgm:pt>
    <dgm:pt modelId="{00A89A24-0FFA-4D6D-AAC2-19CB1DA71BFD}" type="parTrans" cxnId="{D63D2D50-D636-4CCE-BBF5-B8C12F920941}">
      <dgm:prSet/>
      <dgm:spPr/>
      <dgm:t>
        <a:bodyPr/>
        <a:lstStyle/>
        <a:p>
          <a:endParaRPr lang="en-US"/>
        </a:p>
      </dgm:t>
    </dgm:pt>
    <dgm:pt modelId="{2AEF93AA-60C4-49CE-BCA3-3289CC1D5366}" type="sibTrans" cxnId="{D63D2D50-D636-4CCE-BBF5-B8C12F920941}">
      <dgm:prSet/>
      <dgm:spPr/>
      <dgm:t>
        <a:bodyPr/>
        <a:lstStyle/>
        <a:p>
          <a:endParaRPr lang="en-US"/>
        </a:p>
      </dgm:t>
    </dgm:pt>
    <dgm:pt modelId="{F49DFBE4-A7DB-424A-A998-AD6544DE481C}">
      <dgm:prSet phldr="0"/>
      <dgm:spPr/>
      <dgm:t>
        <a:bodyPr/>
        <a:lstStyle/>
        <a:p>
          <a:pPr rtl="0"/>
          <a:r>
            <a:rPr lang="en-US" dirty="0"/>
            <a:t>Configuration and installation of SAP applications and systems</a:t>
          </a:r>
          <a:endParaRPr lang="en-US" dirty="0">
            <a:latin typeface="Calibri Light" panose="020F0302020204030204"/>
          </a:endParaRPr>
        </a:p>
      </dgm:t>
    </dgm:pt>
    <dgm:pt modelId="{770AFADA-DD25-4D9E-9D63-E4502B0F312B}" type="parTrans" cxnId="{99382DAE-844E-4545-8D57-9D7E18A439EB}">
      <dgm:prSet/>
      <dgm:spPr/>
    </dgm:pt>
    <dgm:pt modelId="{30C340DD-85BB-47CB-8480-85C14B77A127}" type="sibTrans" cxnId="{99382DAE-844E-4545-8D57-9D7E18A439EB}">
      <dgm:prSet/>
      <dgm:spPr/>
    </dgm:pt>
    <dgm:pt modelId="{B0B3D768-DA99-4636-9951-D5CA39E670A3}">
      <dgm:prSet phldr="0"/>
      <dgm:spPr/>
      <dgm:t>
        <a:bodyPr/>
        <a:lstStyle/>
        <a:p>
          <a:pPr rtl="0"/>
          <a:r>
            <a:rPr lang="en-US" dirty="0"/>
            <a:t>Determining bugs, errors and tweaking the SAP systems for maximum performance</a:t>
          </a:r>
          <a:endParaRPr lang="en-US" dirty="0">
            <a:latin typeface="Calibri Light" panose="020F0302020204030204"/>
          </a:endParaRPr>
        </a:p>
      </dgm:t>
    </dgm:pt>
    <dgm:pt modelId="{783858EA-9936-4FD8-AFC8-01EC6654D0DB}" type="parTrans" cxnId="{9205FED6-945B-4F41-84B1-9AACCBBF763F}">
      <dgm:prSet/>
      <dgm:spPr/>
    </dgm:pt>
    <dgm:pt modelId="{E40F63D5-0A9D-44AC-B5C9-CEE7E09EF5D6}" type="sibTrans" cxnId="{9205FED6-945B-4F41-84B1-9AACCBBF763F}">
      <dgm:prSet/>
      <dgm:spPr/>
    </dgm:pt>
    <dgm:pt modelId="{4BFB4BBC-42F7-48EC-BDC1-42747A16337F}">
      <dgm:prSet phldr="0"/>
      <dgm:spPr/>
      <dgm:t>
        <a:bodyPr/>
        <a:lstStyle/>
        <a:p>
          <a:pPr rtl="0"/>
          <a:r>
            <a:rPr lang="en-US" dirty="0"/>
            <a:t>Overseeing that the different users of the SAP systems have the correct authorization rights. They must be able to use the functions they need</a:t>
          </a:r>
          <a:endParaRPr lang="en-US" dirty="0">
            <a:latin typeface="Calibri Light" panose="020F0302020204030204"/>
          </a:endParaRPr>
        </a:p>
      </dgm:t>
    </dgm:pt>
    <dgm:pt modelId="{5521A2B6-13A2-4040-9B0F-BC3C11EF4FA1}" type="parTrans" cxnId="{3463D087-265A-4B21-8DA9-5015A4F3A4C6}">
      <dgm:prSet/>
      <dgm:spPr/>
    </dgm:pt>
    <dgm:pt modelId="{07D1DD41-BE80-42AC-9E06-CCB5A92A4F0B}" type="sibTrans" cxnId="{3463D087-265A-4B21-8DA9-5015A4F3A4C6}">
      <dgm:prSet/>
      <dgm:spPr/>
    </dgm:pt>
    <dgm:pt modelId="{9794017D-1FC7-4FDB-9812-C10AD1C653DB}">
      <dgm:prSet phldr="0"/>
      <dgm:spPr/>
      <dgm:t>
        <a:bodyPr/>
        <a:lstStyle/>
        <a:p>
          <a:r>
            <a:rPr lang="en-US" dirty="0">
              <a:latin typeface="Calibri Light" panose="020F0302020204030204"/>
            </a:rPr>
            <a:t>5</a:t>
          </a:r>
        </a:p>
      </dgm:t>
    </dgm:pt>
    <dgm:pt modelId="{65CED6ED-5F18-41A1-BFB5-33F7284B212D}" type="parTrans" cxnId="{F08F4D3B-D647-4785-BF8B-B0D4C732E9E1}">
      <dgm:prSet/>
      <dgm:spPr/>
    </dgm:pt>
    <dgm:pt modelId="{6E9CC698-D516-4A66-84F8-8F3597003288}" type="sibTrans" cxnId="{F08F4D3B-D647-4785-BF8B-B0D4C732E9E1}">
      <dgm:prSet/>
      <dgm:spPr/>
    </dgm:pt>
    <dgm:pt modelId="{FB297142-4AA3-4F22-832B-FF3C45F551A3}">
      <dgm:prSet phldr="0"/>
      <dgm:spPr/>
      <dgm:t>
        <a:bodyPr/>
        <a:lstStyle/>
        <a:p>
          <a:pPr rtl="0"/>
          <a:r>
            <a:rPr lang="en-US" dirty="0"/>
            <a:t>Executing and maintaining the background jobs</a:t>
          </a:r>
          <a:endParaRPr lang="en-US" dirty="0">
            <a:latin typeface="Calibri Light" panose="020F0302020204030204"/>
          </a:endParaRPr>
        </a:p>
      </dgm:t>
    </dgm:pt>
    <dgm:pt modelId="{7E556C0E-D0DD-44C1-9BB7-1268F05DBD47}" type="parTrans" cxnId="{01552971-E017-412E-A806-C943D80DAC0B}">
      <dgm:prSet/>
      <dgm:spPr/>
    </dgm:pt>
    <dgm:pt modelId="{39EBCE01-C639-45F9-87C1-5268E4236BE0}" type="sibTrans" cxnId="{01552971-E017-412E-A806-C943D80DAC0B}">
      <dgm:prSet/>
      <dgm:spPr/>
    </dgm:pt>
    <dgm:pt modelId="{B0CA2BAC-A13F-469E-BB5D-AE235D3B98B9}">
      <dgm:prSet phldr="0"/>
      <dgm:spPr/>
      <dgm:t>
        <a:bodyPr/>
        <a:lstStyle/>
        <a:p>
          <a:pPr rtl="0"/>
          <a:r>
            <a:rPr lang="en-US" dirty="0"/>
            <a:t>Restoring the essential data and keeping backups</a:t>
          </a:r>
          <a:endParaRPr lang="en-US" dirty="0">
            <a:latin typeface="Calibri Light" panose="020F0302020204030204"/>
          </a:endParaRPr>
        </a:p>
      </dgm:t>
    </dgm:pt>
    <dgm:pt modelId="{9C15D01C-03F5-4653-8E37-E7080165E82E}" type="parTrans" cxnId="{75967B3B-FED4-4F3A-AAD2-3BE2FC9D01AF}">
      <dgm:prSet/>
      <dgm:spPr/>
    </dgm:pt>
    <dgm:pt modelId="{5CA233BB-167F-4FD8-8107-2A3767FA05C9}" type="sibTrans" cxnId="{75967B3B-FED4-4F3A-AAD2-3BE2FC9D01AF}">
      <dgm:prSet/>
      <dgm:spPr/>
    </dgm:pt>
    <dgm:pt modelId="{7E90393E-C1DE-43E5-BCA9-7B16EA7E40CD}" type="pres">
      <dgm:prSet presAssocID="{249A9C7E-2563-4C28-81EB-9620223D1B7F}" presName="Name0" presStyleCnt="0">
        <dgm:presLayoutVars>
          <dgm:dir/>
          <dgm:animLvl val="lvl"/>
          <dgm:resizeHandles val="exact"/>
        </dgm:presLayoutVars>
      </dgm:prSet>
      <dgm:spPr/>
    </dgm:pt>
    <dgm:pt modelId="{7D02C397-A2D9-489A-8000-8EBCDAFEDFBF}" type="pres">
      <dgm:prSet presAssocID="{D7D4A10F-586B-4FC7-A53D-BEC72B99EF12}" presName="composite" presStyleCnt="0"/>
      <dgm:spPr/>
    </dgm:pt>
    <dgm:pt modelId="{AA1A80A6-C4C1-41F9-9271-02604FDA74AE}" type="pres">
      <dgm:prSet presAssocID="{D7D4A10F-586B-4FC7-A53D-BEC72B99EF12}" presName="parTx" presStyleLbl="alignNode1" presStyleIdx="0" presStyleCnt="5">
        <dgm:presLayoutVars>
          <dgm:chMax val="0"/>
          <dgm:chPref val="0"/>
          <dgm:bulletEnabled val="1"/>
        </dgm:presLayoutVars>
      </dgm:prSet>
      <dgm:spPr/>
    </dgm:pt>
    <dgm:pt modelId="{BA7E7A9D-6372-48B5-80D0-B85148997CC5}" type="pres">
      <dgm:prSet presAssocID="{D7D4A10F-586B-4FC7-A53D-BEC72B99EF12}" presName="desTx" presStyleLbl="alignAccFollowNode1" presStyleIdx="0" presStyleCnt="5">
        <dgm:presLayoutVars>
          <dgm:bulletEnabled val="1"/>
        </dgm:presLayoutVars>
      </dgm:prSet>
      <dgm:spPr/>
    </dgm:pt>
    <dgm:pt modelId="{6FA34ED6-4E70-468D-A0C7-6A24B11E1F00}" type="pres">
      <dgm:prSet presAssocID="{6C4A7846-68B3-4933-BF57-F1FA1576D053}" presName="space" presStyleCnt="0"/>
      <dgm:spPr/>
    </dgm:pt>
    <dgm:pt modelId="{5FDFD31B-B9AB-449C-BFE9-8B66C9588106}" type="pres">
      <dgm:prSet presAssocID="{5671B49C-8857-4ED1-9AAF-07ACAC05EA2E}" presName="composite" presStyleCnt="0"/>
      <dgm:spPr/>
    </dgm:pt>
    <dgm:pt modelId="{111A69C2-B5E7-4F2D-934D-23D3739D0BD2}" type="pres">
      <dgm:prSet presAssocID="{5671B49C-8857-4ED1-9AAF-07ACAC05EA2E}" presName="parTx" presStyleLbl="alignNode1" presStyleIdx="1" presStyleCnt="5">
        <dgm:presLayoutVars>
          <dgm:chMax val="0"/>
          <dgm:chPref val="0"/>
          <dgm:bulletEnabled val="1"/>
        </dgm:presLayoutVars>
      </dgm:prSet>
      <dgm:spPr/>
    </dgm:pt>
    <dgm:pt modelId="{317AFD49-B4DD-495A-94E6-A222256AC93F}" type="pres">
      <dgm:prSet presAssocID="{5671B49C-8857-4ED1-9AAF-07ACAC05EA2E}" presName="desTx" presStyleLbl="alignAccFollowNode1" presStyleIdx="1" presStyleCnt="5">
        <dgm:presLayoutVars>
          <dgm:bulletEnabled val="1"/>
        </dgm:presLayoutVars>
      </dgm:prSet>
      <dgm:spPr/>
    </dgm:pt>
    <dgm:pt modelId="{C5AB0B1B-85E4-4FF4-8606-5BE0774B6041}" type="pres">
      <dgm:prSet presAssocID="{75D2CFD3-3C76-4904-8A79-8B1168365401}" presName="space" presStyleCnt="0"/>
      <dgm:spPr/>
    </dgm:pt>
    <dgm:pt modelId="{DDE9AAEB-0DCE-4C77-BA4C-DD05FEAED7BD}" type="pres">
      <dgm:prSet presAssocID="{289DD653-63C4-4CF0-B131-526D8242680D}" presName="composite" presStyleCnt="0"/>
      <dgm:spPr/>
    </dgm:pt>
    <dgm:pt modelId="{897641B8-F6BD-409A-879C-A31E720CAFCC}" type="pres">
      <dgm:prSet presAssocID="{289DD653-63C4-4CF0-B131-526D8242680D}" presName="parTx" presStyleLbl="alignNode1" presStyleIdx="2" presStyleCnt="5">
        <dgm:presLayoutVars>
          <dgm:chMax val="0"/>
          <dgm:chPref val="0"/>
          <dgm:bulletEnabled val="1"/>
        </dgm:presLayoutVars>
      </dgm:prSet>
      <dgm:spPr/>
    </dgm:pt>
    <dgm:pt modelId="{4FC5FD19-EE7D-410E-A3F3-5EA8ADD602D1}" type="pres">
      <dgm:prSet presAssocID="{289DD653-63C4-4CF0-B131-526D8242680D}" presName="desTx" presStyleLbl="alignAccFollowNode1" presStyleIdx="2" presStyleCnt="5">
        <dgm:presLayoutVars>
          <dgm:bulletEnabled val="1"/>
        </dgm:presLayoutVars>
      </dgm:prSet>
      <dgm:spPr/>
    </dgm:pt>
    <dgm:pt modelId="{161FC9C4-E6F8-47B7-985B-44E5998E04A5}" type="pres">
      <dgm:prSet presAssocID="{54FCCB9C-8C49-4E14-9598-A10A45DBED8D}" presName="space" presStyleCnt="0"/>
      <dgm:spPr/>
    </dgm:pt>
    <dgm:pt modelId="{C5F8699C-30B2-4D98-A46B-88AF30237B20}" type="pres">
      <dgm:prSet presAssocID="{76F25ACB-2097-459C-843E-A418E31636B2}" presName="composite" presStyleCnt="0"/>
      <dgm:spPr/>
    </dgm:pt>
    <dgm:pt modelId="{F20E5A68-B144-491B-9BDD-05FD9B65BA8E}" type="pres">
      <dgm:prSet presAssocID="{76F25ACB-2097-459C-843E-A418E31636B2}" presName="parTx" presStyleLbl="alignNode1" presStyleIdx="3" presStyleCnt="5">
        <dgm:presLayoutVars>
          <dgm:chMax val="0"/>
          <dgm:chPref val="0"/>
          <dgm:bulletEnabled val="1"/>
        </dgm:presLayoutVars>
      </dgm:prSet>
      <dgm:spPr/>
    </dgm:pt>
    <dgm:pt modelId="{6AD74B83-1FDE-4123-A23A-ACA51336BF2F}" type="pres">
      <dgm:prSet presAssocID="{76F25ACB-2097-459C-843E-A418E31636B2}" presName="desTx" presStyleLbl="alignAccFollowNode1" presStyleIdx="3" presStyleCnt="5">
        <dgm:presLayoutVars>
          <dgm:bulletEnabled val="1"/>
        </dgm:presLayoutVars>
      </dgm:prSet>
      <dgm:spPr/>
    </dgm:pt>
    <dgm:pt modelId="{D5F59B6C-B31B-47EB-B6FF-CDF981B01289}" type="pres">
      <dgm:prSet presAssocID="{2AEF93AA-60C4-49CE-BCA3-3289CC1D5366}" presName="space" presStyleCnt="0"/>
      <dgm:spPr/>
    </dgm:pt>
    <dgm:pt modelId="{66562502-9949-4B41-82D5-9BD38EE5CF74}" type="pres">
      <dgm:prSet presAssocID="{9794017D-1FC7-4FDB-9812-C10AD1C653DB}" presName="composite" presStyleCnt="0"/>
      <dgm:spPr/>
    </dgm:pt>
    <dgm:pt modelId="{A6A8BF35-0EC8-4FEB-9FCB-C6017E9FFECB}" type="pres">
      <dgm:prSet presAssocID="{9794017D-1FC7-4FDB-9812-C10AD1C653DB}" presName="parTx" presStyleLbl="alignNode1" presStyleIdx="4" presStyleCnt="5">
        <dgm:presLayoutVars>
          <dgm:chMax val="0"/>
          <dgm:chPref val="0"/>
          <dgm:bulletEnabled val="1"/>
        </dgm:presLayoutVars>
      </dgm:prSet>
      <dgm:spPr/>
    </dgm:pt>
    <dgm:pt modelId="{9FD65662-8F6A-44F1-AF52-48F4651281D7}" type="pres">
      <dgm:prSet presAssocID="{9794017D-1FC7-4FDB-9812-C10AD1C653DB}" presName="desTx" presStyleLbl="alignAccFollowNode1" presStyleIdx="4" presStyleCnt="5">
        <dgm:presLayoutVars>
          <dgm:bulletEnabled val="1"/>
        </dgm:presLayoutVars>
      </dgm:prSet>
      <dgm:spPr/>
    </dgm:pt>
  </dgm:ptLst>
  <dgm:cxnLst>
    <dgm:cxn modelId="{EFBDEA30-107E-4032-98A4-3A118C8D052A}" type="presOf" srcId="{D7D4A10F-586B-4FC7-A53D-BEC72B99EF12}" destId="{AA1A80A6-C4C1-41F9-9271-02604FDA74AE}" srcOrd="0" destOrd="0" presId="urn:microsoft.com/office/officeart/2005/8/layout/hList1"/>
    <dgm:cxn modelId="{DFEE8137-B161-409F-B930-BEFE5831AACD}" type="presOf" srcId="{B0B3D768-DA99-4636-9951-D5CA39E670A3}" destId="{317AFD49-B4DD-495A-94E6-A222256AC93F}" srcOrd="0" destOrd="0" presId="urn:microsoft.com/office/officeart/2005/8/layout/hList1"/>
    <dgm:cxn modelId="{77F6E737-B7B9-48B1-8690-821C7A046D77}" type="presOf" srcId="{F49DFBE4-A7DB-424A-A998-AD6544DE481C}" destId="{BA7E7A9D-6372-48B5-80D0-B85148997CC5}" srcOrd="0" destOrd="0" presId="urn:microsoft.com/office/officeart/2005/8/layout/hList1"/>
    <dgm:cxn modelId="{F08F4D3B-D647-4785-BF8B-B0D4C732E9E1}" srcId="{249A9C7E-2563-4C28-81EB-9620223D1B7F}" destId="{9794017D-1FC7-4FDB-9812-C10AD1C653DB}" srcOrd="4" destOrd="0" parTransId="{65CED6ED-5F18-41A1-BFB5-33F7284B212D}" sibTransId="{6E9CC698-D516-4A66-84F8-8F3597003288}"/>
    <dgm:cxn modelId="{75967B3B-FED4-4F3A-AAD2-3BE2FC9D01AF}" srcId="{9794017D-1FC7-4FDB-9812-C10AD1C653DB}" destId="{B0CA2BAC-A13F-469E-BB5D-AE235D3B98B9}" srcOrd="0" destOrd="0" parTransId="{9C15D01C-03F5-4653-8E37-E7080165E82E}" sibTransId="{5CA233BB-167F-4FD8-8107-2A3767FA05C9}"/>
    <dgm:cxn modelId="{D10DF65D-A602-4274-9300-526A24096764}" type="presOf" srcId="{249A9C7E-2563-4C28-81EB-9620223D1B7F}" destId="{7E90393E-C1DE-43E5-BCA9-7B16EA7E40CD}" srcOrd="0" destOrd="0" presId="urn:microsoft.com/office/officeart/2005/8/layout/hList1"/>
    <dgm:cxn modelId="{0765BF45-0201-481A-915B-7002C3838157}" srcId="{249A9C7E-2563-4C28-81EB-9620223D1B7F}" destId="{289DD653-63C4-4CF0-B131-526D8242680D}" srcOrd="2" destOrd="0" parTransId="{B59151C1-D608-4A6F-B773-8EDE615BB3BB}" sibTransId="{54FCCB9C-8C49-4E14-9598-A10A45DBED8D}"/>
    <dgm:cxn modelId="{D63D2D50-D636-4CCE-BBF5-B8C12F920941}" srcId="{249A9C7E-2563-4C28-81EB-9620223D1B7F}" destId="{76F25ACB-2097-459C-843E-A418E31636B2}" srcOrd="3" destOrd="0" parTransId="{00A89A24-0FFA-4D6D-AAC2-19CB1DA71BFD}" sibTransId="{2AEF93AA-60C4-49CE-BCA3-3289CC1D5366}"/>
    <dgm:cxn modelId="{01552971-E017-412E-A806-C943D80DAC0B}" srcId="{76F25ACB-2097-459C-843E-A418E31636B2}" destId="{FB297142-4AA3-4F22-832B-FF3C45F551A3}" srcOrd="0" destOrd="0" parTransId="{7E556C0E-D0DD-44C1-9BB7-1268F05DBD47}" sibTransId="{39EBCE01-C639-45F9-87C1-5268E4236BE0}"/>
    <dgm:cxn modelId="{3463D087-265A-4B21-8DA9-5015A4F3A4C6}" srcId="{289DD653-63C4-4CF0-B131-526D8242680D}" destId="{4BFB4BBC-42F7-48EC-BDC1-42747A16337F}" srcOrd="0" destOrd="0" parTransId="{5521A2B6-13A2-4040-9B0F-BC3C11EF4FA1}" sibTransId="{07D1DD41-BE80-42AC-9E06-CCB5A92A4F0B}"/>
    <dgm:cxn modelId="{F8524F8F-3436-47EE-A5D6-47CEAC85E23D}" type="presOf" srcId="{9794017D-1FC7-4FDB-9812-C10AD1C653DB}" destId="{A6A8BF35-0EC8-4FEB-9FCB-C6017E9FFECB}" srcOrd="0" destOrd="0" presId="urn:microsoft.com/office/officeart/2005/8/layout/hList1"/>
    <dgm:cxn modelId="{8183CB9E-BA27-4628-81F5-72035551A7F3}" type="presOf" srcId="{4BFB4BBC-42F7-48EC-BDC1-42747A16337F}" destId="{4FC5FD19-EE7D-410E-A3F3-5EA8ADD602D1}" srcOrd="0" destOrd="0" presId="urn:microsoft.com/office/officeart/2005/8/layout/hList1"/>
    <dgm:cxn modelId="{401290A4-4323-4629-8C5E-DE2FF5CFEAF7}" type="presOf" srcId="{5671B49C-8857-4ED1-9AAF-07ACAC05EA2E}" destId="{111A69C2-B5E7-4F2D-934D-23D3739D0BD2}" srcOrd="0" destOrd="0" presId="urn:microsoft.com/office/officeart/2005/8/layout/hList1"/>
    <dgm:cxn modelId="{99382DAE-844E-4545-8D57-9D7E18A439EB}" srcId="{D7D4A10F-586B-4FC7-A53D-BEC72B99EF12}" destId="{F49DFBE4-A7DB-424A-A998-AD6544DE481C}" srcOrd="0" destOrd="0" parTransId="{770AFADA-DD25-4D9E-9D63-E4502B0F312B}" sibTransId="{30C340DD-85BB-47CB-8480-85C14B77A127}"/>
    <dgm:cxn modelId="{5962A3B0-0979-420D-97BD-C172EEF5A30B}" type="presOf" srcId="{FB297142-4AA3-4F22-832B-FF3C45F551A3}" destId="{6AD74B83-1FDE-4123-A23A-ACA51336BF2F}" srcOrd="0" destOrd="0" presId="urn:microsoft.com/office/officeart/2005/8/layout/hList1"/>
    <dgm:cxn modelId="{711AC8C4-5468-4893-B4EF-9C3FBC3BC460}" type="presOf" srcId="{289DD653-63C4-4CF0-B131-526D8242680D}" destId="{897641B8-F6BD-409A-879C-A31E720CAFCC}" srcOrd="0" destOrd="0" presId="urn:microsoft.com/office/officeart/2005/8/layout/hList1"/>
    <dgm:cxn modelId="{06E934D5-46E1-418D-8A2F-FE1FD73DC398}" type="presOf" srcId="{76F25ACB-2097-459C-843E-A418E31636B2}" destId="{F20E5A68-B144-491B-9BDD-05FD9B65BA8E}" srcOrd="0" destOrd="0" presId="urn:microsoft.com/office/officeart/2005/8/layout/hList1"/>
    <dgm:cxn modelId="{9205FED6-945B-4F41-84B1-9AACCBBF763F}" srcId="{5671B49C-8857-4ED1-9AAF-07ACAC05EA2E}" destId="{B0B3D768-DA99-4636-9951-D5CA39E670A3}" srcOrd="0" destOrd="0" parTransId="{783858EA-9936-4FD8-AFC8-01EC6654D0DB}" sibTransId="{E40F63D5-0A9D-44AC-B5C9-CEE7E09EF5D6}"/>
    <dgm:cxn modelId="{7518D8E8-F303-46A5-A32A-FA83E66C6C7C}" srcId="{249A9C7E-2563-4C28-81EB-9620223D1B7F}" destId="{5671B49C-8857-4ED1-9AAF-07ACAC05EA2E}" srcOrd="1" destOrd="0" parTransId="{9B39CDE0-555E-49B5-BDFE-3E76C60AADB3}" sibTransId="{75D2CFD3-3C76-4904-8A79-8B1168365401}"/>
    <dgm:cxn modelId="{F44099E9-80F1-406D-A9A6-F3E3CABBCF86}" srcId="{249A9C7E-2563-4C28-81EB-9620223D1B7F}" destId="{D7D4A10F-586B-4FC7-A53D-BEC72B99EF12}" srcOrd="0" destOrd="0" parTransId="{6ED423D5-0327-4AF2-BFA0-C2ECC824A211}" sibTransId="{6C4A7846-68B3-4933-BF57-F1FA1576D053}"/>
    <dgm:cxn modelId="{8DC3A9F4-4C28-48F6-B239-08338A9A3CAA}" type="presOf" srcId="{B0CA2BAC-A13F-469E-BB5D-AE235D3B98B9}" destId="{9FD65662-8F6A-44F1-AF52-48F4651281D7}" srcOrd="0" destOrd="0" presId="urn:microsoft.com/office/officeart/2005/8/layout/hList1"/>
    <dgm:cxn modelId="{7B978F58-EC2A-4BD7-8615-1765F2979986}" type="presParOf" srcId="{7E90393E-C1DE-43E5-BCA9-7B16EA7E40CD}" destId="{7D02C397-A2D9-489A-8000-8EBCDAFEDFBF}" srcOrd="0" destOrd="0" presId="urn:microsoft.com/office/officeart/2005/8/layout/hList1"/>
    <dgm:cxn modelId="{6514132D-0658-4880-9032-05D9C87BE4FF}" type="presParOf" srcId="{7D02C397-A2D9-489A-8000-8EBCDAFEDFBF}" destId="{AA1A80A6-C4C1-41F9-9271-02604FDA74AE}" srcOrd="0" destOrd="0" presId="urn:microsoft.com/office/officeart/2005/8/layout/hList1"/>
    <dgm:cxn modelId="{33A81794-C646-495F-8F85-640323140D54}" type="presParOf" srcId="{7D02C397-A2D9-489A-8000-8EBCDAFEDFBF}" destId="{BA7E7A9D-6372-48B5-80D0-B85148997CC5}" srcOrd="1" destOrd="0" presId="urn:microsoft.com/office/officeart/2005/8/layout/hList1"/>
    <dgm:cxn modelId="{D155EDF0-288F-4C99-80A3-83F622952AFD}" type="presParOf" srcId="{7E90393E-C1DE-43E5-BCA9-7B16EA7E40CD}" destId="{6FA34ED6-4E70-468D-A0C7-6A24B11E1F00}" srcOrd="1" destOrd="0" presId="urn:microsoft.com/office/officeart/2005/8/layout/hList1"/>
    <dgm:cxn modelId="{817FEFC3-DAB9-47D4-A3B4-919B6227A720}" type="presParOf" srcId="{7E90393E-C1DE-43E5-BCA9-7B16EA7E40CD}" destId="{5FDFD31B-B9AB-449C-BFE9-8B66C9588106}" srcOrd="2" destOrd="0" presId="urn:microsoft.com/office/officeart/2005/8/layout/hList1"/>
    <dgm:cxn modelId="{98E67E8C-8B1B-4621-BF00-25270817E3A5}" type="presParOf" srcId="{5FDFD31B-B9AB-449C-BFE9-8B66C9588106}" destId="{111A69C2-B5E7-4F2D-934D-23D3739D0BD2}" srcOrd="0" destOrd="0" presId="urn:microsoft.com/office/officeart/2005/8/layout/hList1"/>
    <dgm:cxn modelId="{34D81654-C82B-4AA3-BAC8-47B61090A1EC}" type="presParOf" srcId="{5FDFD31B-B9AB-449C-BFE9-8B66C9588106}" destId="{317AFD49-B4DD-495A-94E6-A222256AC93F}" srcOrd="1" destOrd="0" presId="urn:microsoft.com/office/officeart/2005/8/layout/hList1"/>
    <dgm:cxn modelId="{15ADC68F-39D5-497B-B9B4-D7D11D481675}" type="presParOf" srcId="{7E90393E-C1DE-43E5-BCA9-7B16EA7E40CD}" destId="{C5AB0B1B-85E4-4FF4-8606-5BE0774B6041}" srcOrd="3" destOrd="0" presId="urn:microsoft.com/office/officeart/2005/8/layout/hList1"/>
    <dgm:cxn modelId="{85BBB629-40C9-4C59-BB45-0E028FABBBF3}" type="presParOf" srcId="{7E90393E-C1DE-43E5-BCA9-7B16EA7E40CD}" destId="{DDE9AAEB-0DCE-4C77-BA4C-DD05FEAED7BD}" srcOrd="4" destOrd="0" presId="urn:microsoft.com/office/officeart/2005/8/layout/hList1"/>
    <dgm:cxn modelId="{5A0DF6E1-0FCE-405D-9B93-DCD2F664A804}" type="presParOf" srcId="{DDE9AAEB-0DCE-4C77-BA4C-DD05FEAED7BD}" destId="{897641B8-F6BD-409A-879C-A31E720CAFCC}" srcOrd="0" destOrd="0" presId="urn:microsoft.com/office/officeart/2005/8/layout/hList1"/>
    <dgm:cxn modelId="{07B7CE8B-94D2-46B8-B55D-75BCB6BA65B0}" type="presParOf" srcId="{DDE9AAEB-0DCE-4C77-BA4C-DD05FEAED7BD}" destId="{4FC5FD19-EE7D-410E-A3F3-5EA8ADD602D1}" srcOrd="1" destOrd="0" presId="urn:microsoft.com/office/officeart/2005/8/layout/hList1"/>
    <dgm:cxn modelId="{B30C3D04-90AB-41FB-8D5A-FF817502F8E9}" type="presParOf" srcId="{7E90393E-C1DE-43E5-BCA9-7B16EA7E40CD}" destId="{161FC9C4-E6F8-47B7-985B-44E5998E04A5}" srcOrd="5" destOrd="0" presId="urn:microsoft.com/office/officeart/2005/8/layout/hList1"/>
    <dgm:cxn modelId="{43F83BDA-74B4-4FBF-AA06-92A12B1583D2}" type="presParOf" srcId="{7E90393E-C1DE-43E5-BCA9-7B16EA7E40CD}" destId="{C5F8699C-30B2-4D98-A46B-88AF30237B20}" srcOrd="6" destOrd="0" presId="urn:microsoft.com/office/officeart/2005/8/layout/hList1"/>
    <dgm:cxn modelId="{5B0D5A7A-4AB8-4797-93EB-C733022956F8}" type="presParOf" srcId="{C5F8699C-30B2-4D98-A46B-88AF30237B20}" destId="{F20E5A68-B144-491B-9BDD-05FD9B65BA8E}" srcOrd="0" destOrd="0" presId="urn:microsoft.com/office/officeart/2005/8/layout/hList1"/>
    <dgm:cxn modelId="{DE65B46C-5616-4076-BEFB-6914C2A3749E}" type="presParOf" srcId="{C5F8699C-30B2-4D98-A46B-88AF30237B20}" destId="{6AD74B83-1FDE-4123-A23A-ACA51336BF2F}" srcOrd="1" destOrd="0" presId="urn:microsoft.com/office/officeart/2005/8/layout/hList1"/>
    <dgm:cxn modelId="{E457013A-E13E-4634-B69F-4485A04C7B92}" type="presParOf" srcId="{7E90393E-C1DE-43E5-BCA9-7B16EA7E40CD}" destId="{D5F59B6C-B31B-47EB-B6FF-CDF981B01289}" srcOrd="7" destOrd="0" presId="urn:microsoft.com/office/officeart/2005/8/layout/hList1"/>
    <dgm:cxn modelId="{8A1B7D91-4F39-4C7A-A0AD-6A9F1D1E3696}" type="presParOf" srcId="{7E90393E-C1DE-43E5-BCA9-7B16EA7E40CD}" destId="{66562502-9949-4B41-82D5-9BD38EE5CF74}" srcOrd="8" destOrd="0" presId="urn:microsoft.com/office/officeart/2005/8/layout/hList1"/>
    <dgm:cxn modelId="{5E0B98D1-FE1F-47C4-BABE-95EE7978FFEC}" type="presParOf" srcId="{66562502-9949-4B41-82D5-9BD38EE5CF74}" destId="{A6A8BF35-0EC8-4FEB-9FCB-C6017E9FFECB}" srcOrd="0" destOrd="0" presId="urn:microsoft.com/office/officeart/2005/8/layout/hList1"/>
    <dgm:cxn modelId="{C1419CDF-CA09-48E9-9CDB-431DE6E13021}" type="presParOf" srcId="{66562502-9949-4B41-82D5-9BD38EE5CF74}" destId="{9FD65662-8F6A-44F1-AF52-48F4651281D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2E20367-F01F-4DCD-868D-9CA626745A4B}" type="doc">
      <dgm:prSet loTypeId="urn:microsoft.com/office/officeart/2005/8/layout/arrow1" loCatId="relationship" qsTypeId="urn:microsoft.com/office/officeart/2005/8/quickstyle/3d1" qsCatId="3D" csTypeId="urn:microsoft.com/office/officeart/2005/8/colors/accent4_1" csCatId="accent4" phldr="1"/>
      <dgm:spPr/>
      <dgm:t>
        <a:bodyPr/>
        <a:lstStyle/>
        <a:p>
          <a:endParaRPr lang="en-US"/>
        </a:p>
      </dgm:t>
    </dgm:pt>
    <dgm:pt modelId="{2ABF6A05-DBD1-4528-A3D1-445D74F5DEF8}">
      <dgm:prSet phldrT="[Text]" phldr="0"/>
      <dgm:spPr/>
      <dgm:t>
        <a:bodyPr/>
        <a:lstStyle/>
        <a:p>
          <a:pPr rtl="0"/>
          <a:r>
            <a:rPr lang="en-US" dirty="0">
              <a:latin typeface="Arial"/>
              <a:cs typeface="Calibri"/>
            </a:rPr>
            <a:t>It is a part of SAP Business Suite to manage customer relationship.</a:t>
          </a:r>
          <a:endParaRPr lang="en-US" dirty="0">
            <a:latin typeface="Arial"/>
            <a:cs typeface="Arial"/>
          </a:endParaRPr>
        </a:p>
      </dgm:t>
    </dgm:pt>
    <dgm:pt modelId="{7EF0CED7-5F64-48C1-BFDB-67F65EE1AB86}" type="parTrans" cxnId="{307A36C4-1326-479C-AF28-C7076B3F4777}">
      <dgm:prSet/>
      <dgm:spPr/>
      <dgm:t>
        <a:bodyPr/>
        <a:lstStyle/>
        <a:p>
          <a:endParaRPr lang="en-US"/>
        </a:p>
      </dgm:t>
    </dgm:pt>
    <dgm:pt modelId="{374C6E8B-8F1B-4AD8-A46D-83243198CD61}" type="sibTrans" cxnId="{307A36C4-1326-479C-AF28-C7076B3F4777}">
      <dgm:prSet/>
      <dgm:spPr/>
      <dgm:t>
        <a:bodyPr/>
        <a:lstStyle/>
        <a:p>
          <a:endParaRPr lang="en-US"/>
        </a:p>
      </dgm:t>
    </dgm:pt>
    <dgm:pt modelId="{BA97F933-513B-4620-A647-51AC9EF3A252}">
      <dgm:prSet phldr="0"/>
      <dgm:spPr/>
      <dgm:t>
        <a:bodyPr/>
        <a:lstStyle/>
        <a:p>
          <a:pPr algn="l" rtl="0"/>
          <a:r>
            <a:rPr lang="en-US" dirty="0">
              <a:latin typeface="Arial"/>
              <a:cs typeface="Calibri"/>
            </a:rPr>
            <a:t>It supports all customer-focused business areas such as marketing, sales and service.</a:t>
          </a:r>
          <a:endParaRPr lang="en-US" dirty="0">
            <a:latin typeface="Arial"/>
            <a:cs typeface="Arial"/>
          </a:endParaRPr>
        </a:p>
      </dgm:t>
    </dgm:pt>
    <dgm:pt modelId="{A78FE180-92C0-423D-987D-E51D67D5CC71}" type="parTrans" cxnId="{91146CA3-9343-4C3B-AB22-5D39AF6FB528}">
      <dgm:prSet/>
      <dgm:spPr/>
    </dgm:pt>
    <dgm:pt modelId="{0341BDAC-ACAD-40DD-A6C9-095C9FCA6A10}" type="sibTrans" cxnId="{91146CA3-9343-4C3B-AB22-5D39AF6FB528}">
      <dgm:prSet/>
      <dgm:spPr/>
    </dgm:pt>
    <dgm:pt modelId="{93C1C33A-F536-4198-BACA-FF4CA929C696}" type="pres">
      <dgm:prSet presAssocID="{72E20367-F01F-4DCD-868D-9CA626745A4B}" presName="cycle" presStyleCnt="0">
        <dgm:presLayoutVars>
          <dgm:dir/>
          <dgm:resizeHandles val="exact"/>
        </dgm:presLayoutVars>
      </dgm:prSet>
      <dgm:spPr/>
    </dgm:pt>
    <dgm:pt modelId="{C08AF9F3-87C5-4C58-8161-5FA9CA6EA0A4}" type="pres">
      <dgm:prSet presAssocID="{2ABF6A05-DBD1-4528-A3D1-445D74F5DEF8}" presName="arrow" presStyleLbl="node1" presStyleIdx="0" presStyleCnt="2">
        <dgm:presLayoutVars>
          <dgm:bulletEnabled val="1"/>
        </dgm:presLayoutVars>
      </dgm:prSet>
      <dgm:spPr/>
    </dgm:pt>
    <dgm:pt modelId="{033E2579-AC2A-47C6-91C2-E9EB06A76C57}" type="pres">
      <dgm:prSet presAssocID="{BA97F933-513B-4620-A647-51AC9EF3A252}" presName="arrow" presStyleLbl="node1" presStyleIdx="1" presStyleCnt="2">
        <dgm:presLayoutVars>
          <dgm:bulletEnabled val="1"/>
        </dgm:presLayoutVars>
      </dgm:prSet>
      <dgm:spPr/>
    </dgm:pt>
  </dgm:ptLst>
  <dgm:cxnLst>
    <dgm:cxn modelId="{0F4B119C-DF3C-485B-9E64-5EF8BE9E9855}" type="presOf" srcId="{2ABF6A05-DBD1-4528-A3D1-445D74F5DEF8}" destId="{C08AF9F3-87C5-4C58-8161-5FA9CA6EA0A4}" srcOrd="0" destOrd="0" presId="urn:microsoft.com/office/officeart/2005/8/layout/arrow1"/>
    <dgm:cxn modelId="{91146CA3-9343-4C3B-AB22-5D39AF6FB528}" srcId="{72E20367-F01F-4DCD-868D-9CA626745A4B}" destId="{BA97F933-513B-4620-A647-51AC9EF3A252}" srcOrd="1" destOrd="0" parTransId="{A78FE180-92C0-423D-987D-E51D67D5CC71}" sibTransId="{0341BDAC-ACAD-40DD-A6C9-095C9FCA6A10}"/>
    <dgm:cxn modelId="{307A36C4-1326-479C-AF28-C7076B3F4777}" srcId="{72E20367-F01F-4DCD-868D-9CA626745A4B}" destId="{2ABF6A05-DBD1-4528-A3D1-445D74F5DEF8}" srcOrd="0" destOrd="0" parTransId="{7EF0CED7-5F64-48C1-BFDB-67F65EE1AB86}" sibTransId="{374C6E8B-8F1B-4AD8-A46D-83243198CD61}"/>
    <dgm:cxn modelId="{040F4FCC-095D-4E7A-8ECD-0C1457607929}" type="presOf" srcId="{72E20367-F01F-4DCD-868D-9CA626745A4B}" destId="{93C1C33A-F536-4198-BACA-FF4CA929C696}" srcOrd="0" destOrd="0" presId="urn:microsoft.com/office/officeart/2005/8/layout/arrow1"/>
    <dgm:cxn modelId="{8A842FD9-905E-49E5-9556-22BC5E945156}" type="presOf" srcId="{BA97F933-513B-4620-A647-51AC9EF3A252}" destId="{033E2579-AC2A-47C6-91C2-E9EB06A76C57}" srcOrd="0" destOrd="0" presId="urn:microsoft.com/office/officeart/2005/8/layout/arrow1"/>
    <dgm:cxn modelId="{8AF2A93A-4D4F-4864-AA30-FFCF7BFBBF39}" type="presParOf" srcId="{93C1C33A-F536-4198-BACA-FF4CA929C696}" destId="{C08AF9F3-87C5-4C58-8161-5FA9CA6EA0A4}" srcOrd="0" destOrd="0" presId="urn:microsoft.com/office/officeart/2005/8/layout/arrow1"/>
    <dgm:cxn modelId="{36804366-0D31-431C-A756-1B8154197E9B}" type="presParOf" srcId="{93C1C33A-F536-4198-BACA-FF4CA929C696}" destId="{033E2579-AC2A-47C6-91C2-E9EB06A76C57}"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48FA76E-3381-4BD5-B054-7A380A44B829}" type="doc">
      <dgm:prSet loTypeId="urn:microsoft.com/office/officeart/2005/8/layout/venn3" loCatId="relationship" qsTypeId="urn:microsoft.com/office/officeart/2005/8/quickstyle/simple2" qsCatId="simple" csTypeId="urn:microsoft.com/office/officeart/2005/8/colors/colorful1" csCatId="colorful" phldr="1"/>
      <dgm:spPr/>
      <dgm:t>
        <a:bodyPr/>
        <a:lstStyle/>
        <a:p>
          <a:endParaRPr lang="en-US"/>
        </a:p>
      </dgm:t>
    </dgm:pt>
    <dgm:pt modelId="{52C4FE78-C65C-48C7-ADDA-60A839E2F75D}">
      <dgm:prSet phldrT="[Text]" phldr="0"/>
      <dgm:spPr/>
      <dgm:t>
        <a:bodyPr/>
        <a:lstStyle/>
        <a:p>
          <a:r>
            <a:rPr lang="en-US" dirty="0"/>
            <a:t>Process designer and other functions</a:t>
          </a:r>
        </a:p>
      </dgm:t>
    </dgm:pt>
    <dgm:pt modelId="{74CEDACF-BFBE-4C2B-B2CF-383A6B11F3EC}" type="parTrans" cxnId="{4E86359D-A0EE-4A70-9172-09FF147F02CF}">
      <dgm:prSet/>
      <dgm:spPr/>
      <dgm:t>
        <a:bodyPr/>
        <a:lstStyle/>
        <a:p>
          <a:endParaRPr lang="en-US"/>
        </a:p>
      </dgm:t>
    </dgm:pt>
    <dgm:pt modelId="{57176F91-5224-4037-B495-CE8E5C4059E2}" type="sibTrans" cxnId="{4E86359D-A0EE-4A70-9172-09FF147F02CF}">
      <dgm:prSet/>
      <dgm:spPr/>
      <dgm:t>
        <a:bodyPr/>
        <a:lstStyle/>
        <a:p>
          <a:endParaRPr lang="en-US"/>
        </a:p>
      </dgm:t>
    </dgm:pt>
    <dgm:pt modelId="{3C83ED9A-DE45-4C80-9DD9-46F9FC96B26E}">
      <dgm:prSet phldr="0"/>
      <dgm:spPr/>
      <dgm:t>
        <a:bodyPr/>
        <a:lstStyle/>
        <a:p>
          <a:pPr algn="l" rtl="0"/>
          <a:r>
            <a:rPr lang="en-US" dirty="0"/>
            <a:t>OLAP Processor</a:t>
          </a:r>
          <a:endParaRPr lang="en-US" dirty="0">
            <a:latin typeface="Calibri Light" panose="020F0302020204030204"/>
          </a:endParaRPr>
        </a:p>
      </dgm:t>
    </dgm:pt>
    <dgm:pt modelId="{2629DA86-2578-4CC6-970F-255265B62E81}" type="parTrans" cxnId="{13FCB830-CF20-4AC3-BB1D-3D33B32029F7}">
      <dgm:prSet/>
      <dgm:spPr/>
    </dgm:pt>
    <dgm:pt modelId="{20D64F84-ED5C-49BA-8465-1B5950F8BEE5}" type="sibTrans" cxnId="{13FCB830-CF20-4AC3-BB1D-3D33B32029F7}">
      <dgm:prSet/>
      <dgm:spPr/>
    </dgm:pt>
    <dgm:pt modelId="{F9A94EFA-E99A-4D43-9B8A-B1BAB2594CDC}">
      <dgm:prSet phldr="0"/>
      <dgm:spPr/>
      <dgm:t>
        <a:bodyPr/>
        <a:lstStyle/>
        <a:p>
          <a:pPr algn="l"/>
          <a:r>
            <a:rPr lang="en-US" dirty="0"/>
            <a:t>Metadata Repository</a:t>
          </a:r>
        </a:p>
      </dgm:t>
    </dgm:pt>
    <dgm:pt modelId="{196B754A-6D14-4117-A95F-333019D65D4D}" type="parTrans" cxnId="{E2AD890B-4FB2-4F6B-B281-C36B89F81A8E}">
      <dgm:prSet/>
      <dgm:spPr/>
    </dgm:pt>
    <dgm:pt modelId="{4CAD6580-A622-4D9A-BE43-603101050A73}" type="sibTrans" cxnId="{E2AD890B-4FB2-4F6B-B281-C36B89F81A8E}">
      <dgm:prSet/>
      <dgm:spPr/>
    </dgm:pt>
    <dgm:pt modelId="{C2C0D881-D745-4C4C-A642-0EA16A0485CE}" type="pres">
      <dgm:prSet presAssocID="{D48FA76E-3381-4BD5-B054-7A380A44B829}" presName="Name0" presStyleCnt="0">
        <dgm:presLayoutVars>
          <dgm:dir/>
          <dgm:resizeHandles val="exact"/>
        </dgm:presLayoutVars>
      </dgm:prSet>
      <dgm:spPr/>
    </dgm:pt>
    <dgm:pt modelId="{019613EC-E78F-43F4-9934-12B70567880C}" type="pres">
      <dgm:prSet presAssocID="{3C83ED9A-DE45-4C80-9DD9-46F9FC96B26E}" presName="Name5" presStyleLbl="vennNode1" presStyleIdx="0" presStyleCnt="3">
        <dgm:presLayoutVars>
          <dgm:bulletEnabled val="1"/>
        </dgm:presLayoutVars>
      </dgm:prSet>
      <dgm:spPr/>
    </dgm:pt>
    <dgm:pt modelId="{4C9874F6-0352-49F3-AA89-D5E223E05730}" type="pres">
      <dgm:prSet presAssocID="{20D64F84-ED5C-49BA-8465-1B5950F8BEE5}" presName="space" presStyleCnt="0"/>
      <dgm:spPr/>
    </dgm:pt>
    <dgm:pt modelId="{F1385FF6-505A-42C3-A016-8698B50ECD9A}" type="pres">
      <dgm:prSet presAssocID="{F9A94EFA-E99A-4D43-9B8A-B1BAB2594CDC}" presName="Name5" presStyleLbl="vennNode1" presStyleIdx="1" presStyleCnt="3">
        <dgm:presLayoutVars>
          <dgm:bulletEnabled val="1"/>
        </dgm:presLayoutVars>
      </dgm:prSet>
      <dgm:spPr/>
    </dgm:pt>
    <dgm:pt modelId="{0C017F00-C5ED-4AB1-9570-6F0D920E82E2}" type="pres">
      <dgm:prSet presAssocID="{4CAD6580-A622-4D9A-BE43-603101050A73}" presName="space" presStyleCnt="0"/>
      <dgm:spPr/>
    </dgm:pt>
    <dgm:pt modelId="{02AD65D0-DD02-4E89-928C-043CFAF46826}" type="pres">
      <dgm:prSet presAssocID="{52C4FE78-C65C-48C7-ADDA-60A839E2F75D}" presName="Name5" presStyleLbl="vennNode1" presStyleIdx="2" presStyleCnt="3">
        <dgm:presLayoutVars>
          <dgm:bulletEnabled val="1"/>
        </dgm:presLayoutVars>
      </dgm:prSet>
      <dgm:spPr/>
    </dgm:pt>
  </dgm:ptLst>
  <dgm:cxnLst>
    <dgm:cxn modelId="{E2AD890B-4FB2-4F6B-B281-C36B89F81A8E}" srcId="{D48FA76E-3381-4BD5-B054-7A380A44B829}" destId="{F9A94EFA-E99A-4D43-9B8A-B1BAB2594CDC}" srcOrd="1" destOrd="0" parTransId="{196B754A-6D14-4117-A95F-333019D65D4D}" sibTransId="{4CAD6580-A622-4D9A-BE43-603101050A73}"/>
    <dgm:cxn modelId="{0E843C18-4077-46A8-AC95-1F1C41F83744}" type="presOf" srcId="{52C4FE78-C65C-48C7-ADDA-60A839E2F75D}" destId="{02AD65D0-DD02-4E89-928C-043CFAF46826}" srcOrd="0" destOrd="0" presId="urn:microsoft.com/office/officeart/2005/8/layout/venn3"/>
    <dgm:cxn modelId="{6346ED2A-3C4F-412D-8B5F-4862F6D0A7AB}" type="presOf" srcId="{F9A94EFA-E99A-4D43-9B8A-B1BAB2594CDC}" destId="{F1385FF6-505A-42C3-A016-8698B50ECD9A}" srcOrd="0" destOrd="0" presId="urn:microsoft.com/office/officeart/2005/8/layout/venn3"/>
    <dgm:cxn modelId="{13FCB830-CF20-4AC3-BB1D-3D33B32029F7}" srcId="{D48FA76E-3381-4BD5-B054-7A380A44B829}" destId="{3C83ED9A-DE45-4C80-9DD9-46F9FC96B26E}" srcOrd="0" destOrd="0" parTransId="{2629DA86-2578-4CC6-970F-255265B62E81}" sibTransId="{20D64F84-ED5C-49BA-8465-1B5950F8BEE5}"/>
    <dgm:cxn modelId="{892D5D8D-8B8E-4332-8D98-1AFCE6B2F32C}" type="presOf" srcId="{D48FA76E-3381-4BD5-B054-7A380A44B829}" destId="{C2C0D881-D745-4C4C-A642-0EA16A0485CE}" srcOrd="0" destOrd="0" presId="urn:microsoft.com/office/officeart/2005/8/layout/venn3"/>
    <dgm:cxn modelId="{4E86359D-A0EE-4A70-9172-09FF147F02CF}" srcId="{D48FA76E-3381-4BD5-B054-7A380A44B829}" destId="{52C4FE78-C65C-48C7-ADDA-60A839E2F75D}" srcOrd="2" destOrd="0" parTransId="{74CEDACF-BFBE-4C2B-B2CF-383A6B11F3EC}" sibTransId="{57176F91-5224-4037-B495-CE8E5C4059E2}"/>
    <dgm:cxn modelId="{2A0388A3-45A8-4E61-99B8-46192EEED6FF}" type="presOf" srcId="{3C83ED9A-DE45-4C80-9DD9-46F9FC96B26E}" destId="{019613EC-E78F-43F4-9934-12B70567880C}" srcOrd="0" destOrd="0" presId="urn:microsoft.com/office/officeart/2005/8/layout/venn3"/>
    <dgm:cxn modelId="{3EC1AB0A-9D07-4415-B266-25754974D506}" type="presParOf" srcId="{C2C0D881-D745-4C4C-A642-0EA16A0485CE}" destId="{019613EC-E78F-43F4-9934-12B70567880C}" srcOrd="0" destOrd="0" presId="urn:microsoft.com/office/officeart/2005/8/layout/venn3"/>
    <dgm:cxn modelId="{DD0DCB61-0D0C-40D2-B0AB-9B944B39DA3F}" type="presParOf" srcId="{C2C0D881-D745-4C4C-A642-0EA16A0485CE}" destId="{4C9874F6-0352-49F3-AA89-D5E223E05730}" srcOrd="1" destOrd="0" presId="urn:microsoft.com/office/officeart/2005/8/layout/venn3"/>
    <dgm:cxn modelId="{F3412D27-167E-4B6A-BF73-96CA6DF09DDC}" type="presParOf" srcId="{C2C0D881-D745-4C4C-A642-0EA16A0485CE}" destId="{F1385FF6-505A-42C3-A016-8698B50ECD9A}" srcOrd="2" destOrd="0" presId="urn:microsoft.com/office/officeart/2005/8/layout/venn3"/>
    <dgm:cxn modelId="{748BFC20-9198-4D81-A735-60B800E26BD0}" type="presParOf" srcId="{C2C0D881-D745-4C4C-A642-0EA16A0485CE}" destId="{0C017F00-C5ED-4AB1-9570-6F0D920E82E2}" srcOrd="3" destOrd="0" presId="urn:microsoft.com/office/officeart/2005/8/layout/venn3"/>
    <dgm:cxn modelId="{956F9978-6B66-46DA-8B50-AD4D8F212697}" type="presParOf" srcId="{C2C0D881-D745-4C4C-A642-0EA16A0485CE}" destId="{02AD65D0-DD02-4E89-928C-043CFAF46826}"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87CCE4-2A40-42E4-9B81-720312F2D0B7}" type="doc">
      <dgm:prSet loTypeId="urn:microsoft.com/office/officeart/2005/8/layout/venn3" loCatId="relationship" qsTypeId="urn:microsoft.com/office/officeart/2005/8/quickstyle/simple4" qsCatId="simple" csTypeId="urn:microsoft.com/office/officeart/2005/8/colors/colorful4" csCatId="colorful" phldr="1"/>
      <dgm:spPr/>
      <dgm:t>
        <a:bodyPr/>
        <a:lstStyle/>
        <a:p>
          <a:endParaRPr lang="en-US"/>
        </a:p>
      </dgm:t>
    </dgm:pt>
    <dgm:pt modelId="{B3C77816-17DD-419F-BCC0-91F3BD4744AF}">
      <dgm:prSet phldrT="[Text]" phldr="0"/>
      <dgm:spPr/>
      <dgm:t>
        <a:bodyPr/>
        <a:lstStyle/>
        <a:p>
          <a:r>
            <a:rPr lang="en-US" dirty="0">
              <a:latin typeface="Calibri Light" panose="020F0302020204030204"/>
            </a:rPr>
            <a:t>Maintenance</a:t>
          </a:r>
          <a:endParaRPr lang="en-US" dirty="0"/>
        </a:p>
      </dgm:t>
    </dgm:pt>
    <dgm:pt modelId="{3922431D-47A0-4107-BDFC-5A90EE7680E2}" type="parTrans" cxnId="{F81E1539-DDF0-446D-8D77-B2A7A89A7065}">
      <dgm:prSet/>
      <dgm:spPr/>
      <dgm:t>
        <a:bodyPr/>
        <a:lstStyle/>
        <a:p>
          <a:endParaRPr lang="en-US"/>
        </a:p>
      </dgm:t>
    </dgm:pt>
    <dgm:pt modelId="{EB07E8AC-2CBA-49AF-823C-6D466A747A38}" type="sibTrans" cxnId="{F81E1539-DDF0-446D-8D77-B2A7A89A7065}">
      <dgm:prSet/>
      <dgm:spPr/>
      <dgm:t>
        <a:bodyPr/>
        <a:lstStyle/>
        <a:p>
          <a:endParaRPr lang="en-US"/>
        </a:p>
      </dgm:t>
    </dgm:pt>
    <dgm:pt modelId="{C2DD3E11-8A90-411C-86AA-A0117759E07D}">
      <dgm:prSet phldrT="[Text]" phldr="0"/>
      <dgm:spPr/>
      <dgm:t>
        <a:bodyPr/>
        <a:lstStyle/>
        <a:p>
          <a:pPr rtl="0"/>
          <a:r>
            <a:rPr lang="en-US" dirty="0">
              <a:latin typeface="Calibri Light" panose="020F0302020204030204"/>
            </a:rPr>
            <a:t>System Tasks</a:t>
          </a:r>
          <a:endParaRPr lang="en-US" dirty="0"/>
        </a:p>
      </dgm:t>
    </dgm:pt>
    <dgm:pt modelId="{4CA69A2C-7EAD-447C-92EB-C43FE8D0A335}" type="parTrans" cxnId="{E1114945-7CB5-4BFE-81BB-0418B1A89F61}">
      <dgm:prSet/>
      <dgm:spPr/>
      <dgm:t>
        <a:bodyPr/>
        <a:lstStyle/>
        <a:p>
          <a:endParaRPr lang="en-US"/>
        </a:p>
      </dgm:t>
    </dgm:pt>
    <dgm:pt modelId="{88723C32-3A8F-471F-9A40-EAEF0250B4EB}" type="sibTrans" cxnId="{E1114945-7CB5-4BFE-81BB-0418B1A89F61}">
      <dgm:prSet/>
      <dgm:spPr/>
      <dgm:t>
        <a:bodyPr/>
        <a:lstStyle/>
        <a:p>
          <a:endParaRPr lang="en-US"/>
        </a:p>
      </dgm:t>
    </dgm:pt>
    <dgm:pt modelId="{2352F8F4-4759-4DB1-BABF-27CE753AC725}">
      <dgm:prSet phldrT="[Text]" phldr="0"/>
      <dgm:spPr/>
      <dgm:t>
        <a:bodyPr/>
        <a:lstStyle/>
        <a:p>
          <a:pPr rtl="0"/>
          <a:r>
            <a:rPr lang="en-US" dirty="0">
              <a:latin typeface="Calibri Light" panose="020F0302020204030204"/>
            </a:rPr>
            <a:t>Planning &amp; Scheduling</a:t>
          </a:r>
          <a:endParaRPr lang="en-US" dirty="0"/>
        </a:p>
      </dgm:t>
    </dgm:pt>
    <dgm:pt modelId="{4D49EE5C-2DF7-4EE9-A869-7F10E67FB8FF}" type="parTrans" cxnId="{B0B95A9B-0CD4-41A0-BC13-55105D807B18}">
      <dgm:prSet/>
      <dgm:spPr/>
      <dgm:t>
        <a:bodyPr/>
        <a:lstStyle/>
        <a:p>
          <a:endParaRPr lang="en-US"/>
        </a:p>
      </dgm:t>
    </dgm:pt>
    <dgm:pt modelId="{CF3A8D21-21EE-498C-B128-BF58BBD4B678}" type="sibTrans" cxnId="{B0B95A9B-0CD4-41A0-BC13-55105D807B18}">
      <dgm:prSet/>
      <dgm:spPr/>
      <dgm:t>
        <a:bodyPr/>
        <a:lstStyle/>
        <a:p>
          <a:endParaRPr lang="en-US"/>
        </a:p>
      </dgm:t>
    </dgm:pt>
    <dgm:pt modelId="{26EDD2A3-636C-42C6-8DC3-7900DC57C9A6}" type="pres">
      <dgm:prSet presAssocID="{3A87CCE4-2A40-42E4-9B81-720312F2D0B7}" presName="Name0" presStyleCnt="0">
        <dgm:presLayoutVars>
          <dgm:dir/>
          <dgm:resizeHandles val="exact"/>
        </dgm:presLayoutVars>
      </dgm:prSet>
      <dgm:spPr/>
    </dgm:pt>
    <dgm:pt modelId="{5D435471-8616-482E-B76D-ECFA29EBD7EA}" type="pres">
      <dgm:prSet presAssocID="{B3C77816-17DD-419F-BCC0-91F3BD4744AF}" presName="Name5" presStyleLbl="vennNode1" presStyleIdx="0" presStyleCnt="3">
        <dgm:presLayoutVars>
          <dgm:bulletEnabled val="1"/>
        </dgm:presLayoutVars>
      </dgm:prSet>
      <dgm:spPr/>
    </dgm:pt>
    <dgm:pt modelId="{6F75E452-C316-4C4C-9FC4-539E1A4ACF6D}" type="pres">
      <dgm:prSet presAssocID="{EB07E8AC-2CBA-49AF-823C-6D466A747A38}" presName="space" presStyleCnt="0"/>
      <dgm:spPr/>
    </dgm:pt>
    <dgm:pt modelId="{60672417-947D-48F1-9E4C-B2122EC88AA0}" type="pres">
      <dgm:prSet presAssocID="{C2DD3E11-8A90-411C-86AA-A0117759E07D}" presName="Name5" presStyleLbl="vennNode1" presStyleIdx="1" presStyleCnt="3">
        <dgm:presLayoutVars>
          <dgm:bulletEnabled val="1"/>
        </dgm:presLayoutVars>
      </dgm:prSet>
      <dgm:spPr/>
    </dgm:pt>
    <dgm:pt modelId="{3474AA93-042A-4A38-886C-AB046FE9DF95}" type="pres">
      <dgm:prSet presAssocID="{88723C32-3A8F-471F-9A40-EAEF0250B4EB}" presName="space" presStyleCnt="0"/>
      <dgm:spPr/>
    </dgm:pt>
    <dgm:pt modelId="{F18BAC6B-3BFB-4B0C-BA85-0339A3802132}" type="pres">
      <dgm:prSet presAssocID="{2352F8F4-4759-4DB1-BABF-27CE753AC725}" presName="Name5" presStyleLbl="vennNode1" presStyleIdx="2" presStyleCnt="3">
        <dgm:presLayoutVars>
          <dgm:bulletEnabled val="1"/>
        </dgm:presLayoutVars>
      </dgm:prSet>
      <dgm:spPr/>
    </dgm:pt>
  </dgm:ptLst>
  <dgm:cxnLst>
    <dgm:cxn modelId="{F81E1539-DDF0-446D-8D77-B2A7A89A7065}" srcId="{3A87CCE4-2A40-42E4-9B81-720312F2D0B7}" destId="{B3C77816-17DD-419F-BCC0-91F3BD4744AF}" srcOrd="0" destOrd="0" parTransId="{3922431D-47A0-4107-BDFC-5A90EE7680E2}" sibTransId="{EB07E8AC-2CBA-49AF-823C-6D466A747A38}"/>
    <dgm:cxn modelId="{64DC1B40-7E13-4F02-88D7-6CD53C81D576}" type="presOf" srcId="{3A87CCE4-2A40-42E4-9B81-720312F2D0B7}" destId="{26EDD2A3-636C-42C6-8DC3-7900DC57C9A6}" srcOrd="0" destOrd="0" presId="urn:microsoft.com/office/officeart/2005/8/layout/venn3"/>
    <dgm:cxn modelId="{E1114945-7CB5-4BFE-81BB-0418B1A89F61}" srcId="{3A87CCE4-2A40-42E4-9B81-720312F2D0B7}" destId="{C2DD3E11-8A90-411C-86AA-A0117759E07D}" srcOrd="1" destOrd="0" parTransId="{4CA69A2C-7EAD-447C-92EB-C43FE8D0A335}" sibTransId="{88723C32-3A8F-471F-9A40-EAEF0250B4EB}"/>
    <dgm:cxn modelId="{715B2B7E-E2A1-47C8-A4F2-BD0AE2907BFB}" type="presOf" srcId="{2352F8F4-4759-4DB1-BABF-27CE753AC725}" destId="{F18BAC6B-3BFB-4B0C-BA85-0339A3802132}" srcOrd="0" destOrd="0" presId="urn:microsoft.com/office/officeart/2005/8/layout/venn3"/>
    <dgm:cxn modelId="{B0B95A9B-0CD4-41A0-BC13-55105D807B18}" srcId="{3A87CCE4-2A40-42E4-9B81-720312F2D0B7}" destId="{2352F8F4-4759-4DB1-BABF-27CE753AC725}" srcOrd="2" destOrd="0" parTransId="{4D49EE5C-2DF7-4EE9-A869-7F10E67FB8FF}" sibTransId="{CF3A8D21-21EE-498C-B128-BF58BBD4B678}"/>
    <dgm:cxn modelId="{14BF9AA3-FCBD-4FEC-864E-CA8DB04259F8}" type="presOf" srcId="{B3C77816-17DD-419F-BCC0-91F3BD4744AF}" destId="{5D435471-8616-482E-B76D-ECFA29EBD7EA}" srcOrd="0" destOrd="0" presId="urn:microsoft.com/office/officeart/2005/8/layout/venn3"/>
    <dgm:cxn modelId="{9CD31DF0-4799-4D50-AABF-05FE216D6CCC}" type="presOf" srcId="{C2DD3E11-8A90-411C-86AA-A0117759E07D}" destId="{60672417-947D-48F1-9E4C-B2122EC88AA0}" srcOrd="0" destOrd="0" presId="urn:microsoft.com/office/officeart/2005/8/layout/venn3"/>
    <dgm:cxn modelId="{BAE8E7FD-BF01-417A-B1B2-58CB227FF44D}" type="presParOf" srcId="{26EDD2A3-636C-42C6-8DC3-7900DC57C9A6}" destId="{5D435471-8616-482E-B76D-ECFA29EBD7EA}" srcOrd="0" destOrd="0" presId="urn:microsoft.com/office/officeart/2005/8/layout/venn3"/>
    <dgm:cxn modelId="{F1DB436A-DE44-49AD-92CD-D729610A35A8}" type="presParOf" srcId="{26EDD2A3-636C-42C6-8DC3-7900DC57C9A6}" destId="{6F75E452-C316-4C4C-9FC4-539E1A4ACF6D}" srcOrd="1" destOrd="0" presId="urn:microsoft.com/office/officeart/2005/8/layout/venn3"/>
    <dgm:cxn modelId="{6FB03E11-6D8D-4059-A562-F32436B655FF}" type="presParOf" srcId="{26EDD2A3-636C-42C6-8DC3-7900DC57C9A6}" destId="{60672417-947D-48F1-9E4C-B2122EC88AA0}" srcOrd="2" destOrd="0" presId="urn:microsoft.com/office/officeart/2005/8/layout/venn3"/>
    <dgm:cxn modelId="{D0462691-A502-440D-8768-9FB4DD9DE7B8}" type="presParOf" srcId="{26EDD2A3-636C-42C6-8DC3-7900DC57C9A6}" destId="{3474AA93-042A-4A38-886C-AB046FE9DF95}" srcOrd="3" destOrd="0" presId="urn:microsoft.com/office/officeart/2005/8/layout/venn3"/>
    <dgm:cxn modelId="{BAD7CAA0-489B-4D0A-9C9B-240B5F778C2E}" type="presParOf" srcId="{26EDD2A3-636C-42C6-8DC3-7900DC57C9A6}" destId="{F18BAC6B-3BFB-4B0C-BA85-0339A3802132}"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A71031-FBB0-48D6-9A38-231A8C8BF16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1E6C4827-2CD1-4C7C-B5DE-57A08142D876}">
      <dgm:prSet phldrT="[Text]" phldr="0"/>
      <dgm:spPr/>
      <dgm:t>
        <a:bodyPr/>
        <a:lstStyle/>
        <a:p>
          <a:pPr algn="just"/>
          <a:r>
            <a:rPr lang="en-US" dirty="0">
              <a:latin typeface="Arial"/>
              <a:cs typeface="Arial"/>
            </a:rPr>
            <a:t>Monitoring servers, background jobs scheduling and job deletions</a:t>
          </a:r>
          <a:endParaRPr lang="en-US" dirty="0"/>
        </a:p>
      </dgm:t>
    </dgm:pt>
    <dgm:pt modelId="{C40DCA7D-9618-4A98-AB80-646DEBBA7F73}" type="parTrans" cxnId="{73ED153B-184D-44F6-8AD5-8A7143D24AAB}">
      <dgm:prSet/>
      <dgm:spPr/>
      <dgm:t>
        <a:bodyPr/>
        <a:lstStyle/>
        <a:p>
          <a:endParaRPr lang="en-US"/>
        </a:p>
      </dgm:t>
    </dgm:pt>
    <dgm:pt modelId="{A18C20EF-E3EC-41BE-936F-0544BB554B31}" type="sibTrans" cxnId="{73ED153B-184D-44F6-8AD5-8A7143D24AAB}">
      <dgm:prSet/>
      <dgm:spPr/>
      <dgm:t>
        <a:bodyPr/>
        <a:lstStyle/>
        <a:p>
          <a:endParaRPr lang="en-US"/>
        </a:p>
      </dgm:t>
    </dgm:pt>
    <dgm:pt modelId="{30B3B57B-40BE-4CC9-A092-5FA0B498F329}">
      <dgm:prSet phldr="0"/>
      <dgm:spPr/>
      <dgm:t>
        <a:bodyPr/>
        <a:lstStyle/>
        <a:p>
          <a:pPr algn="just" rtl="0"/>
          <a:r>
            <a:rPr lang="en-US" dirty="0">
              <a:latin typeface="Arial"/>
              <a:cs typeface="Arial"/>
            </a:rPr>
            <a:t>Monitoring system tasks and performance</a:t>
          </a:r>
          <a:endParaRPr lang="en-US" dirty="0"/>
        </a:p>
      </dgm:t>
    </dgm:pt>
    <dgm:pt modelId="{8ED2B973-000D-4357-A649-4E5D50A934D2}" type="parTrans" cxnId="{E3A30256-382B-4A49-B378-F0768575FF55}">
      <dgm:prSet/>
      <dgm:spPr/>
    </dgm:pt>
    <dgm:pt modelId="{FCC6A546-0090-41BD-875D-B18B3756FD99}" type="sibTrans" cxnId="{E3A30256-382B-4A49-B378-F0768575FF55}">
      <dgm:prSet/>
      <dgm:spPr/>
    </dgm:pt>
    <dgm:pt modelId="{DE666BFE-F063-4875-BE9D-3269E63C6226}">
      <dgm:prSet phldr="0"/>
      <dgm:spPr/>
      <dgm:t>
        <a:bodyPr/>
        <a:lstStyle/>
        <a:p>
          <a:pPr algn="just"/>
          <a:r>
            <a:rPr lang="en-US" dirty="0">
              <a:latin typeface="Arial"/>
              <a:cs typeface="Arial"/>
            </a:rPr>
            <a:t>Installation, configuration and maintenance of SAP systems</a:t>
          </a:r>
          <a:endParaRPr lang="en-US" dirty="0"/>
        </a:p>
      </dgm:t>
    </dgm:pt>
    <dgm:pt modelId="{693611CD-3B08-4292-A5F7-CCF54DB6DD8A}" type="parTrans" cxnId="{10A8EEF4-0A04-48ED-B8BE-2E1EE6421621}">
      <dgm:prSet/>
      <dgm:spPr/>
    </dgm:pt>
    <dgm:pt modelId="{F60CF807-9805-4D3E-BDDD-A899A1B71818}" type="sibTrans" cxnId="{10A8EEF4-0A04-48ED-B8BE-2E1EE6421621}">
      <dgm:prSet/>
      <dgm:spPr/>
    </dgm:pt>
    <dgm:pt modelId="{4A899C99-C325-42FA-A04D-575BA5211C59}">
      <dgm:prSet phldr="0"/>
      <dgm:spPr/>
      <dgm:t>
        <a:bodyPr/>
        <a:lstStyle/>
        <a:p>
          <a:pPr algn="just"/>
          <a:r>
            <a:rPr lang="en-US" dirty="0">
              <a:latin typeface="Arial"/>
              <a:cs typeface="Arial"/>
            </a:rPr>
            <a:t>Database operations such as backup, schedule, maintenance and restoration</a:t>
          </a:r>
          <a:endParaRPr lang="en-US" dirty="0"/>
        </a:p>
      </dgm:t>
    </dgm:pt>
    <dgm:pt modelId="{EC6EAF47-377C-4E79-9657-B9AF72FA42C0}" type="parTrans" cxnId="{D7A04B84-2463-4EEB-A5CF-2D1ADB98E5B1}">
      <dgm:prSet/>
      <dgm:spPr/>
    </dgm:pt>
    <dgm:pt modelId="{BA9CA911-7281-4E45-A429-4595212604BD}" type="sibTrans" cxnId="{D7A04B84-2463-4EEB-A5CF-2D1ADB98E5B1}">
      <dgm:prSet/>
      <dgm:spPr/>
    </dgm:pt>
    <dgm:pt modelId="{56B193D4-8262-48C1-AB6E-B4F2AED31565}">
      <dgm:prSet phldr="0"/>
      <dgm:spPr/>
      <dgm:t>
        <a:bodyPr/>
        <a:lstStyle/>
        <a:p>
          <a:pPr algn="just"/>
          <a:r>
            <a:rPr lang="en-US" dirty="0">
              <a:latin typeface="Arial"/>
              <a:cs typeface="Arial"/>
            </a:rPr>
            <a:t>Handling and maintaining SAP licenses</a:t>
          </a:r>
          <a:endParaRPr lang="en-US" dirty="0"/>
        </a:p>
      </dgm:t>
    </dgm:pt>
    <dgm:pt modelId="{1F359F25-0129-4D18-859B-21E6F9767BED}" type="parTrans" cxnId="{EFF8208F-AC7B-4044-A0F9-22FF229D08C5}">
      <dgm:prSet/>
      <dgm:spPr/>
    </dgm:pt>
    <dgm:pt modelId="{AFB5E768-F2A6-4B40-BC26-FBBAB7F9E2C7}" type="sibTrans" cxnId="{EFF8208F-AC7B-4044-A0F9-22FF229D08C5}">
      <dgm:prSet/>
      <dgm:spPr/>
    </dgm:pt>
    <dgm:pt modelId="{8737B404-E737-48AB-B3FD-B8919C54400F}" type="pres">
      <dgm:prSet presAssocID="{B9A71031-FBB0-48D6-9A38-231A8C8BF16A}" presName="Name0" presStyleCnt="0">
        <dgm:presLayoutVars>
          <dgm:dir/>
          <dgm:resizeHandles val="exact"/>
        </dgm:presLayoutVars>
      </dgm:prSet>
      <dgm:spPr/>
    </dgm:pt>
    <dgm:pt modelId="{DFBEAC21-EE6F-49BA-B0E5-61C93FC0FBD2}" type="pres">
      <dgm:prSet presAssocID="{30B3B57B-40BE-4CC9-A092-5FA0B498F329}" presName="Name5" presStyleLbl="vennNode1" presStyleIdx="0" presStyleCnt="5">
        <dgm:presLayoutVars>
          <dgm:bulletEnabled val="1"/>
        </dgm:presLayoutVars>
      </dgm:prSet>
      <dgm:spPr/>
    </dgm:pt>
    <dgm:pt modelId="{A4381E70-F9AF-4D30-8C64-B1DB1D76C528}" type="pres">
      <dgm:prSet presAssocID="{FCC6A546-0090-41BD-875D-B18B3756FD99}" presName="space" presStyleCnt="0"/>
      <dgm:spPr/>
    </dgm:pt>
    <dgm:pt modelId="{12E0A6E7-0AEA-4239-98C3-950ED24141D5}" type="pres">
      <dgm:prSet presAssocID="{DE666BFE-F063-4875-BE9D-3269E63C6226}" presName="Name5" presStyleLbl="vennNode1" presStyleIdx="1" presStyleCnt="5">
        <dgm:presLayoutVars>
          <dgm:bulletEnabled val="1"/>
        </dgm:presLayoutVars>
      </dgm:prSet>
      <dgm:spPr/>
    </dgm:pt>
    <dgm:pt modelId="{A41B134F-5A16-41F3-95CF-31E157850119}" type="pres">
      <dgm:prSet presAssocID="{F60CF807-9805-4D3E-BDDD-A899A1B71818}" presName="space" presStyleCnt="0"/>
      <dgm:spPr/>
    </dgm:pt>
    <dgm:pt modelId="{F1CF039E-FB9A-445C-A30E-8FAD996764C5}" type="pres">
      <dgm:prSet presAssocID="{4A899C99-C325-42FA-A04D-575BA5211C59}" presName="Name5" presStyleLbl="vennNode1" presStyleIdx="2" presStyleCnt="5">
        <dgm:presLayoutVars>
          <dgm:bulletEnabled val="1"/>
        </dgm:presLayoutVars>
      </dgm:prSet>
      <dgm:spPr/>
    </dgm:pt>
    <dgm:pt modelId="{3BBD9ADA-99F7-4D51-81A2-DCD7310322A2}" type="pres">
      <dgm:prSet presAssocID="{BA9CA911-7281-4E45-A429-4595212604BD}" presName="space" presStyleCnt="0"/>
      <dgm:spPr/>
    </dgm:pt>
    <dgm:pt modelId="{F8A593A0-3805-41E6-810E-AECAA966CDFC}" type="pres">
      <dgm:prSet presAssocID="{56B193D4-8262-48C1-AB6E-B4F2AED31565}" presName="Name5" presStyleLbl="vennNode1" presStyleIdx="3" presStyleCnt="5">
        <dgm:presLayoutVars>
          <dgm:bulletEnabled val="1"/>
        </dgm:presLayoutVars>
      </dgm:prSet>
      <dgm:spPr/>
    </dgm:pt>
    <dgm:pt modelId="{6758C743-D401-4FC7-8EEE-7A49D5104319}" type="pres">
      <dgm:prSet presAssocID="{AFB5E768-F2A6-4B40-BC26-FBBAB7F9E2C7}" presName="space" presStyleCnt="0"/>
      <dgm:spPr/>
    </dgm:pt>
    <dgm:pt modelId="{ECBF15F6-68D9-4204-A7CB-4CD82D76D810}" type="pres">
      <dgm:prSet presAssocID="{1E6C4827-2CD1-4C7C-B5DE-57A08142D876}" presName="Name5" presStyleLbl="vennNode1" presStyleIdx="4" presStyleCnt="5">
        <dgm:presLayoutVars>
          <dgm:bulletEnabled val="1"/>
        </dgm:presLayoutVars>
      </dgm:prSet>
      <dgm:spPr/>
    </dgm:pt>
  </dgm:ptLst>
  <dgm:cxnLst>
    <dgm:cxn modelId="{4C401B2C-AD3A-4DD5-AA15-07372FC150D5}" type="presOf" srcId="{1E6C4827-2CD1-4C7C-B5DE-57A08142D876}" destId="{ECBF15F6-68D9-4204-A7CB-4CD82D76D810}" srcOrd="0" destOrd="0" presId="urn:microsoft.com/office/officeart/2005/8/layout/venn3"/>
    <dgm:cxn modelId="{73ED153B-184D-44F6-8AD5-8A7143D24AAB}" srcId="{B9A71031-FBB0-48D6-9A38-231A8C8BF16A}" destId="{1E6C4827-2CD1-4C7C-B5DE-57A08142D876}" srcOrd="4" destOrd="0" parTransId="{C40DCA7D-9618-4A98-AB80-646DEBBA7F73}" sibTransId="{A18C20EF-E3EC-41BE-936F-0544BB554B31}"/>
    <dgm:cxn modelId="{2B32A749-8ED6-4FCB-87FC-6B2413359DC6}" type="presOf" srcId="{DE666BFE-F063-4875-BE9D-3269E63C6226}" destId="{12E0A6E7-0AEA-4239-98C3-950ED24141D5}" srcOrd="0" destOrd="0" presId="urn:microsoft.com/office/officeart/2005/8/layout/venn3"/>
    <dgm:cxn modelId="{E3A30256-382B-4A49-B378-F0768575FF55}" srcId="{B9A71031-FBB0-48D6-9A38-231A8C8BF16A}" destId="{30B3B57B-40BE-4CC9-A092-5FA0B498F329}" srcOrd="0" destOrd="0" parTransId="{8ED2B973-000D-4357-A649-4E5D50A934D2}" sibTransId="{FCC6A546-0090-41BD-875D-B18B3756FD99}"/>
    <dgm:cxn modelId="{794F1657-1E0C-446B-9A39-346CFF0CE7F4}" type="presOf" srcId="{56B193D4-8262-48C1-AB6E-B4F2AED31565}" destId="{F8A593A0-3805-41E6-810E-AECAA966CDFC}" srcOrd="0" destOrd="0" presId="urn:microsoft.com/office/officeart/2005/8/layout/venn3"/>
    <dgm:cxn modelId="{D7A04B84-2463-4EEB-A5CF-2D1ADB98E5B1}" srcId="{B9A71031-FBB0-48D6-9A38-231A8C8BF16A}" destId="{4A899C99-C325-42FA-A04D-575BA5211C59}" srcOrd="2" destOrd="0" parTransId="{EC6EAF47-377C-4E79-9657-B9AF72FA42C0}" sibTransId="{BA9CA911-7281-4E45-A429-4595212604BD}"/>
    <dgm:cxn modelId="{EFF8208F-AC7B-4044-A0F9-22FF229D08C5}" srcId="{B9A71031-FBB0-48D6-9A38-231A8C8BF16A}" destId="{56B193D4-8262-48C1-AB6E-B4F2AED31565}" srcOrd="3" destOrd="0" parTransId="{1F359F25-0129-4D18-859B-21E6F9767BED}" sibTransId="{AFB5E768-F2A6-4B40-BC26-FBBAB7F9E2C7}"/>
    <dgm:cxn modelId="{642288CB-24FA-4D53-8BD7-88E2DF7DE1C2}" type="presOf" srcId="{B9A71031-FBB0-48D6-9A38-231A8C8BF16A}" destId="{8737B404-E737-48AB-B3FD-B8919C54400F}" srcOrd="0" destOrd="0" presId="urn:microsoft.com/office/officeart/2005/8/layout/venn3"/>
    <dgm:cxn modelId="{329164F0-A51C-4317-82F2-56585CDEADB8}" type="presOf" srcId="{4A899C99-C325-42FA-A04D-575BA5211C59}" destId="{F1CF039E-FB9A-445C-A30E-8FAD996764C5}" srcOrd="0" destOrd="0" presId="urn:microsoft.com/office/officeart/2005/8/layout/venn3"/>
    <dgm:cxn modelId="{10A8EEF4-0A04-48ED-B8BE-2E1EE6421621}" srcId="{B9A71031-FBB0-48D6-9A38-231A8C8BF16A}" destId="{DE666BFE-F063-4875-BE9D-3269E63C6226}" srcOrd="1" destOrd="0" parTransId="{693611CD-3B08-4292-A5F7-CCF54DB6DD8A}" sibTransId="{F60CF807-9805-4D3E-BDDD-A899A1B71818}"/>
    <dgm:cxn modelId="{99FD12F8-94A8-460D-BE04-2787DED0993F}" type="presOf" srcId="{30B3B57B-40BE-4CC9-A092-5FA0B498F329}" destId="{DFBEAC21-EE6F-49BA-B0E5-61C93FC0FBD2}" srcOrd="0" destOrd="0" presId="urn:microsoft.com/office/officeart/2005/8/layout/venn3"/>
    <dgm:cxn modelId="{229C753B-10AF-4EFA-9D22-605188B01C83}" type="presParOf" srcId="{8737B404-E737-48AB-B3FD-B8919C54400F}" destId="{DFBEAC21-EE6F-49BA-B0E5-61C93FC0FBD2}" srcOrd="0" destOrd="0" presId="urn:microsoft.com/office/officeart/2005/8/layout/venn3"/>
    <dgm:cxn modelId="{6D53AB10-E53B-4225-9680-0CACF932F7B2}" type="presParOf" srcId="{8737B404-E737-48AB-B3FD-B8919C54400F}" destId="{A4381E70-F9AF-4D30-8C64-B1DB1D76C528}" srcOrd="1" destOrd="0" presId="urn:microsoft.com/office/officeart/2005/8/layout/venn3"/>
    <dgm:cxn modelId="{F442CB83-7428-40BF-9E31-43AC976EF338}" type="presParOf" srcId="{8737B404-E737-48AB-B3FD-B8919C54400F}" destId="{12E0A6E7-0AEA-4239-98C3-950ED24141D5}" srcOrd="2" destOrd="0" presId="urn:microsoft.com/office/officeart/2005/8/layout/venn3"/>
    <dgm:cxn modelId="{7269570F-59E8-4667-BF24-4F84FF36ABC2}" type="presParOf" srcId="{8737B404-E737-48AB-B3FD-B8919C54400F}" destId="{A41B134F-5A16-41F3-95CF-31E157850119}" srcOrd="3" destOrd="0" presId="urn:microsoft.com/office/officeart/2005/8/layout/venn3"/>
    <dgm:cxn modelId="{E540A2A9-90FB-403F-9541-661A457040DF}" type="presParOf" srcId="{8737B404-E737-48AB-B3FD-B8919C54400F}" destId="{F1CF039E-FB9A-445C-A30E-8FAD996764C5}" srcOrd="4" destOrd="0" presId="urn:microsoft.com/office/officeart/2005/8/layout/venn3"/>
    <dgm:cxn modelId="{395E5559-12FF-4746-BEF8-252FD101FC1D}" type="presParOf" srcId="{8737B404-E737-48AB-B3FD-B8919C54400F}" destId="{3BBD9ADA-99F7-4D51-81A2-DCD7310322A2}" srcOrd="5" destOrd="0" presId="urn:microsoft.com/office/officeart/2005/8/layout/venn3"/>
    <dgm:cxn modelId="{04D5E6D6-F249-40F5-AD4B-E189F8AB516C}" type="presParOf" srcId="{8737B404-E737-48AB-B3FD-B8919C54400F}" destId="{F8A593A0-3805-41E6-810E-AECAA966CDFC}" srcOrd="6" destOrd="0" presId="urn:microsoft.com/office/officeart/2005/8/layout/venn3"/>
    <dgm:cxn modelId="{8FCFDC47-3F2D-40E7-935D-7DA080F01964}" type="presParOf" srcId="{8737B404-E737-48AB-B3FD-B8919C54400F}" destId="{6758C743-D401-4FC7-8EEE-7A49D5104319}" srcOrd="7" destOrd="0" presId="urn:microsoft.com/office/officeart/2005/8/layout/venn3"/>
    <dgm:cxn modelId="{9445B359-1802-47B9-AA18-7225DF2CF45C}" type="presParOf" srcId="{8737B404-E737-48AB-B3FD-B8919C54400F}" destId="{ECBF15F6-68D9-4204-A7CB-4CD82D76D810}"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91F45D-B9FE-4E40-9CA9-ABFD7A898D35}" type="doc">
      <dgm:prSet loTypeId="urn:microsoft.com/office/officeart/2005/8/layout/hList6" loCatId="list" qsTypeId="urn:microsoft.com/office/officeart/2005/8/quickstyle/simple3" qsCatId="simple" csTypeId="urn:microsoft.com/office/officeart/2005/8/colors/colorful4" csCatId="colorful" phldr="1"/>
      <dgm:spPr/>
      <dgm:t>
        <a:bodyPr/>
        <a:lstStyle/>
        <a:p>
          <a:endParaRPr lang="en-US"/>
        </a:p>
      </dgm:t>
    </dgm:pt>
    <dgm:pt modelId="{AA2A8ABF-1CA7-4532-9357-02BBA235A700}">
      <dgm:prSet phldrT="[Text]" phldr="0"/>
      <dgm:spPr/>
      <dgm:t>
        <a:bodyPr/>
        <a:lstStyle/>
        <a:p>
          <a:pPr rtl="0"/>
          <a:r>
            <a:rPr lang="en-US" dirty="0">
              <a:latin typeface="Calibri Light" panose="020F0302020204030204"/>
            </a:rPr>
            <a:t>Cost &amp; Time Efficiency</a:t>
          </a:r>
          <a:endParaRPr lang="en-US" dirty="0"/>
        </a:p>
      </dgm:t>
    </dgm:pt>
    <dgm:pt modelId="{BC4D05A8-768E-43B6-A18E-894D34E07DA0}" type="parTrans" cxnId="{4479AC5E-84E6-4BEA-8848-463B086A48EC}">
      <dgm:prSet/>
      <dgm:spPr/>
      <dgm:t>
        <a:bodyPr/>
        <a:lstStyle/>
        <a:p>
          <a:endParaRPr lang="en-US"/>
        </a:p>
      </dgm:t>
    </dgm:pt>
    <dgm:pt modelId="{C30A6204-E5DD-46C2-B5E6-13096C739B92}" type="sibTrans" cxnId="{4479AC5E-84E6-4BEA-8848-463B086A48EC}">
      <dgm:prSet/>
      <dgm:spPr/>
      <dgm:t>
        <a:bodyPr/>
        <a:lstStyle/>
        <a:p>
          <a:endParaRPr lang="en-US"/>
        </a:p>
      </dgm:t>
    </dgm:pt>
    <dgm:pt modelId="{17B58A5A-2026-42AB-B04F-8640EC43D4FC}">
      <dgm:prSet phldrT="[Text]" phldr="0"/>
      <dgm:spPr/>
      <dgm:t>
        <a:bodyPr/>
        <a:lstStyle/>
        <a:p>
          <a:pPr rtl="0"/>
          <a:r>
            <a:rPr lang="en-US" dirty="0">
              <a:latin typeface="Calibri Light" panose="020F0302020204030204"/>
            </a:rPr>
            <a:t>Dealing with Complex Problem Easily</a:t>
          </a:r>
          <a:endParaRPr lang="en-US" dirty="0"/>
        </a:p>
      </dgm:t>
    </dgm:pt>
    <dgm:pt modelId="{27DB0B95-DFC6-4389-BFE0-03EBF077D233}" type="parTrans" cxnId="{F3EB86C6-DCF5-4B9D-968E-6AB3636F95DE}">
      <dgm:prSet/>
      <dgm:spPr/>
      <dgm:t>
        <a:bodyPr/>
        <a:lstStyle/>
        <a:p>
          <a:endParaRPr lang="en-US"/>
        </a:p>
      </dgm:t>
    </dgm:pt>
    <dgm:pt modelId="{EF93237F-7B2F-4045-8E30-C361B6A269DD}" type="sibTrans" cxnId="{F3EB86C6-DCF5-4B9D-968E-6AB3636F95DE}">
      <dgm:prSet/>
      <dgm:spPr/>
      <dgm:t>
        <a:bodyPr/>
        <a:lstStyle/>
        <a:p>
          <a:endParaRPr lang="en-US"/>
        </a:p>
      </dgm:t>
    </dgm:pt>
    <dgm:pt modelId="{9A3C86D9-331B-413A-8FEF-EFD043A18351}">
      <dgm:prSet phldrT="[Text]" phldr="0"/>
      <dgm:spPr/>
      <dgm:t>
        <a:bodyPr/>
        <a:lstStyle/>
        <a:p>
          <a:pPr rtl="0"/>
          <a:r>
            <a:rPr lang="en-US" dirty="0">
              <a:latin typeface="Calibri Light" panose="020F0302020204030204"/>
            </a:rPr>
            <a:t>Meeting Customer Requirements</a:t>
          </a:r>
          <a:endParaRPr lang="en-US" dirty="0"/>
        </a:p>
      </dgm:t>
    </dgm:pt>
    <dgm:pt modelId="{B7BCA417-C692-4A53-BB8C-EB6ABD3DF037}" type="parTrans" cxnId="{030AD02A-2163-4D97-A9D1-DFEF99AC2DFA}">
      <dgm:prSet/>
      <dgm:spPr/>
      <dgm:t>
        <a:bodyPr/>
        <a:lstStyle/>
        <a:p>
          <a:endParaRPr lang="en-US"/>
        </a:p>
      </dgm:t>
    </dgm:pt>
    <dgm:pt modelId="{058B52E3-98E6-4A5A-9CAA-C7B2BFECE7E9}" type="sibTrans" cxnId="{030AD02A-2163-4D97-A9D1-DFEF99AC2DFA}">
      <dgm:prSet/>
      <dgm:spPr/>
      <dgm:t>
        <a:bodyPr/>
        <a:lstStyle/>
        <a:p>
          <a:endParaRPr lang="en-US"/>
        </a:p>
      </dgm:t>
    </dgm:pt>
    <dgm:pt modelId="{1DCFC79E-4DAF-4352-ADB1-C313C0D69DE6}">
      <dgm:prSet phldr="0"/>
      <dgm:spPr/>
      <dgm:t>
        <a:bodyPr/>
        <a:lstStyle/>
        <a:p>
          <a:pPr rtl="0"/>
          <a:r>
            <a:rPr lang="en-US" dirty="0">
              <a:latin typeface="Calibri Light" panose="020F0302020204030204"/>
            </a:rPr>
            <a:t>SAP Basis and Upgrades</a:t>
          </a:r>
        </a:p>
      </dgm:t>
    </dgm:pt>
    <dgm:pt modelId="{7429D9AC-3454-4FEE-B433-333AB2113246}" type="parTrans" cxnId="{3C199CBB-594B-473B-A0DB-C65903683D78}">
      <dgm:prSet/>
      <dgm:spPr/>
    </dgm:pt>
    <dgm:pt modelId="{9971F61B-E01B-4E9C-9137-A83D464C0CED}" type="sibTrans" cxnId="{3C199CBB-594B-473B-A0DB-C65903683D78}">
      <dgm:prSet/>
      <dgm:spPr/>
    </dgm:pt>
    <dgm:pt modelId="{8BDCA14D-60EB-4CE4-858E-87108256437A}" type="pres">
      <dgm:prSet presAssocID="{BB91F45D-B9FE-4E40-9CA9-ABFD7A898D35}" presName="Name0" presStyleCnt="0">
        <dgm:presLayoutVars>
          <dgm:dir/>
          <dgm:resizeHandles val="exact"/>
        </dgm:presLayoutVars>
      </dgm:prSet>
      <dgm:spPr/>
    </dgm:pt>
    <dgm:pt modelId="{258E1C69-E1DE-4218-A8AD-0DBA2C61B16B}" type="pres">
      <dgm:prSet presAssocID="{AA2A8ABF-1CA7-4532-9357-02BBA235A700}" presName="node" presStyleLbl="node1" presStyleIdx="0" presStyleCnt="4">
        <dgm:presLayoutVars>
          <dgm:bulletEnabled val="1"/>
        </dgm:presLayoutVars>
      </dgm:prSet>
      <dgm:spPr/>
    </dgm:pt>
    <dgm:pt modelId="{4FC88008-8129-4C4B-B8AB-CB94F0AD9806}" type="pres">
      <dgm:prSet presAssocID="{C30A6204-E5DD-46C2-B5E6-13096C739B92}" presName="sibTrans" presStyleCnt="0"/>
      <dgm:spPr/>
    </dgm:pt>
    <dgm:pt modelId="{8273DCE4-D556-4E3D-8609-AB215DCD90A4}" type="pres">
      <dgm:prSet presAssocID="{17B58A5A-2026-42AB-B04F-8640EC43D4FC}" presName="node" presStyleLbl="node1" presStyleIdx="1" presStyleCnt="4">
        <dgm:presLayoutVars>
          <dgm:bulletEnabled val="1"/>
        </dgm:presLayoutVars>
      </dgm:prSet>
      <dgm:spPr/>
    </dgm:pt>
    <dgm:pt modelId="{CAFB8A61-98A3-4DFD-A925-0CF9D5D85E77}" type="pres">
      <dgm:prSet presAssocID="{EF93237F-7B2F-4045-8E30-C361B6A269DD}" presName="sibTrans" presStyleCnt="0"/>
      <dgm:spPr/>
    </dgm:pt>
    <dgm:pt modelId="{FFBCA18D-15B8-4476-9ABC-4A830AD9A12E}" type="pres">
      <dgm:prSet presAssocID="{9A3C86D9-331B-413A-8FEF-EFD043A18351}" presName="node" presStyleLbl="node1" presStyleIdx="2" presStyleCnt="4">
        <dgm:presLayoutVars>
          <dgm:bulletEnabled val="1"/>
        </dgm:presLayoutVars>
      </dgm:prSet>
      <dgm:spPr/>
    </dgm:pt>
    <dgm:pt modelId="{39CFC6D2-D587-4DAB-9863-46CC170DAC5B}" type="pres">
      <dgm:prSet presAssocID="{058B52E3-98E6-4A5A-9CAA-C7B2BFECE7E9}" presName="sibTrans" presStyleCnt="0"/>
      <dgm:spPr/>
    </dgm:pt>
    <dgm:pt modelId="{EB5989C2-7DB7-462D-A492-515F7EF20E6B}" type="pres">
      <dgm:prSet presAssocID="{1DCFC79E-4DAF-4352-ADB1-C313C0D69DE6}" presName="node" presStyleLbl="node1" presStyleIdx="3" presStyleCnt="4">
        <dgm:presLayoutVars>
          <dgm:bulletEnabled val="1"/>
        </dgm:presLayoutVars>
      </dgm:prSet>
      <dgm:spPr/>
    </dgm:pt>
  </dgm:ptLst>
  <dgm:cxnLst>
    <dgm:cxn modelId="{42C4B611-7A34-48E2-B962-F84C698BD296}" type="presOf" srcId="{9A3C86D9-331B-413A-8FEF-EFD043A18351}" destId="{FFBCA18D-15B8-4476-9ABC-4A830AD9A12E}" srcOrd="0" destOrd="0" presId="urn:microsoft.com/office/officeart/2005/8/layout/hList6"/>
    <dgm:cxn modelId="{ADC7F625-6E46-4C3A-B53E-097D96A6AC2B}" type="presOf" srcId="{1DCFC79E-4DAF-4352-ADB1-C313C0D69DE6}" destId="{EB5989C2-7DB7-462D-A492-515F7EF20E6B}" srcOrd="0" destOrd="0" presId="urn:microsoft.com/office/officeart/2005/8/layout/hList6"/>
    <dgm:cxn modelId="{030AD02A-2163-4D97-A9D1-DFEF99AC2DFA}" srcId="{BB91F45D-B9FE-4E40-9CA9-ABFD7A898D35}" destId="{9A3C86D9-331B-413A-8FEF-EFD043A18351}" srcOrd="2" destOrd="0" parTransId="{B7BCA417-C692-4A53-BB8C-EB6ABD3DF037}" sibTransId="{058B52E3-98E6-4A5A-9CAA-C7B2BFECE7E9}"/>
    <dgm:cxn modelId="{4479AC5E-84E6-4BEA-8848-463B086A48EC}" srcId="{BB91F45D-B9FE-4E40-9CA9-ABFD7A898D35}" destId="{AA2A8ABF-1CA7-4532-9357-02BBA235A700}" srcOrd="0" destOrd="0" parTransId="{BC4D05A8-768E-43B6-A18E-894D34E07DA0}" sibTransId="{C30A6204-E5DD-46C2-B5E6-13096C739B92}"/>
    <dgm:cxn modelId="{0695F262-47D4-47EE-92EE-D4D6227D58B1}" type="presOf" srcId="{AA2A8ABF-1CA7-4532-9357-02BBA235A700}" destId="{258E1C69-E1DE-4218-A8AD-0DBA2C61B16B}" srcOrd="0" destOrd="0" presId="urn:microsoft.com/office/officeart/2005/8/layout/hList6"/>
    <dgm:cxn modelId="{1424D469-907E-4FE4-95C3-876787129F66}" type="presOf" srcId="{17B58A5A-2026-42AB-B04F-8640EC43D4FC}" destId="{8273DCE4-D556-4E3D-8609-AB215DCD90A4}" srcOrd="0" destOrd="0" presId="urn:microsoft.com/office/officeart/2005/8/layout/hList6"/>
    <dgm:cxn modelId="{3C199CBB-594B-473B-A0DB-C65903683D78}" srcId="{BB91F45D-B9FE-4E40-9CA9-ABFD7A898D35}" destId="{1DCFC79E-4DAF-4352-ADB1-C313C0D69DE6}" srcOrd="3" destOrd="0" parTransId="{7429D9AC-3454-4FEE-B433-333AB2113246}" sibTransId="{9971F61B-E01B-4E9C-9137-A83D464C0CED}"/>
    <dgm:cxn modelId="{F3EB86C6-DCF5-4B9D-968E-6AB3636F95DE}" srcId="{BB91F45D-B9FE-4E40-9CA9-ABFD7A898D35}" destId="{17B58A5A-2026-42AB-B04F-8640EC43D4FC}" srcOrd="1" destOrd="0" parTransId="{27DB0B95-DFC6-4389-BFE0-03EBF077D233}" sibTransId="{EF93237F-7B2F-4045-8E30-C361B6A269DD}"/>
    <dgm:cxn modelId="{45D9CCDA-7939-4DEC-AA72-478E62AC36E6}" type="presOf" srcId="{BB91F45D-B9FE-4E40-9CA9-ABFD7A898D35}" destId="{8BDCA14D-60EB-4CE4-858E-87108256437A}" srcOrd="0" destOrd="0" presId="urn:microsoft.com/office/officeart/2005/8/layout/hList6"/>
    <dgm:cxn modelId="{4BC574F9-3D26-4ED1-BE5E-843DFB148A63}" type="presParOf" srcId="{8BDCA14D-60EB-4CE4-858E-87108256437A}" destId="{258E1C69-E1DE-4218-A8AD-0DBA2C61B16B}" srcOrd="0" destOrd="0" presId="urn:microsoft.com/office/officeart/2005/8/layout/hList6"/>
    <dgm:cxn modelId="{10909A5A-2369-4D40-A207-BF1B3D1B7A6E}" type="presParOf" srcId="{8BDCA14D-60EB-4CE4-858E-87108256437A}" destId="{4FC88008-8129-4C4B-B8AB-CB94F0AD9806}" srcOrd="1" destOrd="0" presId="urn:microsoft.com/office/officeart/2005/8/layout/hList6"/>
    <dgm:cxn modelId="{15B4A754-A20D-4274-B91C-D7B44DA242A2}" type="presParOf" srcId="{8BDCA14D-60EB-4CE4-858E-87108256437A}" destId="{8273DCE4-D556-4E3D-8609-AB215DCD90A4}" srcOrd="2" destOrd="0" presId="urn:microsoft.com/office/officeart/2005/8/layout/hList6"/>
    <dgm:cxn modelId="{D7053820-3E82-4A1D-8C21-FFE74513812D}" type="presParOf" srcId="{8BDCA14D-60EB-4CE4-858E-87108256437A}" destId="{CAFB8A61-98A3-4DFD-A925-0CF9D5D85E77}" srcOrd="3" destOrd="0" presId="urn:microsoft.com/office/officeart/2005/8/layout/hList6"/>
    <dgm:cxn modelId="{706756AD-0A2C-48D8-8359-B8F5BCB85F69}" type="presParOf" srcId="{8BDCA14D-60EB-4CE4-858E-87108256437A}" destId="{FFBCA18D-15B8-4476-9ABC-4A830AD9A12E}" srcOrd="4" destOrd="0" presId="urn:microsoft.com/office/officeart/2005/8/layout/hList6"/>
    <dgm:cxn modelId="{7DA2F2D4-51CD-4933-B388-2C586FFC3A25}" type="presParOf" srcId="{8BDCA14D-60EB-4CE4-858E-87108256437A}" destId="{39CFC6D2-D587-4DAB-9863-46CC170DAC5B}" srcOrd="5" destOrd="0" presId="urn:microsoft.com/office/officeart/2005/8/layout/hList6"/>
    <dgm:cxn modelId="{D5257FB7-8571-4DA3-B331-4088EAEE9EFB}" type="presParOf" srcId="{8BDCA14D-60EB-4CE4-858E-87108256437A}" destId="{EB5989C2-7DB7-462D-A492-515F7EF20E6B}"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9866E4-9805-482A-8924-3BE4D78E4FD0}" type="doc">
      <dgm:prSet loTypeId="urn:microsoft.com/office/officeart/2005/8/layout/venn3" loCatId="relationship" qsTypeId="urn:microsoft.com/office/officeart/2005/8/quickstyle/3d1" qsCatId="3D" csTypeId="urn:microsoft.com/office/officeart/2005/8/colors/colorful3" csCatId="colorful" phldr="1"/>
      <dgm:spPr/>
      <dgm:t>
        <a:bodyPr/>
        <a:lstStyle/>
        <a:p>
          <a:endParaRPr lang="en-US"/>
        </a:p>
      </dgm:t>
    </dgm:pt>
    <dgm:pt modelId="{A2587FF3-8FC1-45C5-9909-D4B0580A4305}">
      <dgm:prSet phldrT="[Text]" phldr="0"/>
      <dgm:spPr/>
      <dgm:t>
        <a:bodyPr/>
        <a:lstStyle/>
        <a:p>
          <a:r>
            <a:rPr lang="en-US" dirty="0">
              <a:latin typeface="Arial"/>
              <a:cs typeface="Arial"/>
            </a:rPr>
            <a:t>Confidentiality</a:t>
          </a:r>
        </a:p>
      </dgm:t>
    </dgm:pt>
    <dgm:pt modelId="{1AA6A0C2-1C3E-4D42-B9EC-97504B5C6073}" type="parTrans" cxnId="{52784DFF-9C7D-487C-806F-781BD85E11DA}">
      <dgm:prSet/>
      <dgm:spPr/>
      <dgm:t>
        <a:bodyPr/>
        <a:lstStyle/>
        <a:p>
          <a:endParaRPr lang="en-US"/>
        </a:p>
      </dgm:t>
    </dgm:pt>
    <dgm:pt modelId="{950BD495-1B7E-4BB9-81B6-A256D06BF8FD}" type="sibTrans" cxnId="{52784DFF-9C7D-487C-806F-781BD85E11DA}">
      <dgm:prSet/>
      <dgm:spPr/>
      <dgm:t>
        <a:bodyPr/>
        <a:lstStyle/>
        <a:p>
          <a:endParaRPr lang="en-US"/>
        </a:p>
      </dgm:t>
    </dgm:pt>
    <dgm:pt modelId="{550418BA-014C-457C-A7E8-C6707DD70DC6}">
      <dgm:prSet phldrT="[Text]" phldr="0"/>
      <dgm:spPr/>
      <dgm:t>
        <a:bodyPr/>
        <a:lstStyle/>
        <a:p>
          <a:r>
            <a:rPr lang="en-US" dirty="0">
              <a:latin typeface="Arial"/>
              <a:cs typeface="Arial"/>
            </a:rPr>
            <a:t>Integrity</a:t>
          </a:r>
        </a:p>
      </dgm:t>
    </dgm:pt>
    <dgm:pt modelId="{2C94CCB8-C2D4-43DD-BCDA-36DFEDED8418}" type="parTrans" cxnId="{B8D1FA20-6A82-44F8-A86C-D0FA26071389}">
      <dgm:prSet/>
      <dgm:spPr/>
      <dgm:t>
        <a:bodyPr/>
        <a:lstStyle/>
        <a:p>
          <a:endParaRPr lang="en-US"/>
        </a:p>
      </dgm:t>
    </dgm:pt>
    <dgm:pt modelId="{1D45607B-354D-4322-9F30-6290004B5D26}" type="sibTrans" cxnId="{B8D1FA20-6A82-44F8-A86C-D0FA26071389}">
      <dgm:prSet/>
      <dgm:spPr/>
      <dgm:t>
        <a:bodyPr/>
        <a:lstStyle/>
        <a:p>
          <a:endParaRPr lang="en-US"/>
        </a:p>
      </dgm:t>
    </dgm:pt>
    <dgm:pt modelId="{8253DFD2-745D-4455-892D-7B5B00BCACF6}">
      <dgm:prSet phldrT="[Text]" phldr="0"/>
      <dgm:spPr/>
      <dgm:t>
        <a:bodyPr/>
        <a:lstStyle/>
        <a:p>
          <a:r>
            <a:rPr lang="en-US" dirty="0">
              <a:latin typeface="Arial"/>
              <a:cs typeface="Arial"/>
            </a:rPr>
            <a:t>Availability</a:t>
          </a:r>
        </a:p>
      </dgm:t>
    </dgm:pt>
    <dgm:pt modelId="{4449547C-83F3-48CD-8198-293A6E83892E}" type="parTrans" cxnId="{2ECEC623-8ADF-42BD-9AE2-F0F3A09F7D49}">
      <dgm:prSet/>
      <dgm:spPr/>
      <dgm:t>
        <a:bodyPr/>
        <a:lstStyle/>
        <a:p>
          <a:endParaRPr lang="en-US"/>
        </a:p>
      </dgm:t>
    </dgm:pt>
    <dgm:pt modelId="{7CAA688E-396C-4223-ABAB-9C8914E9E916}" type="sibTrans" cxnId="{2ECEC623-8ADF-42BD-9AE2-F0F3A09F7D49}">
      <dgm:prSet/>
      <dgm:spPr/>
      <dgm:t>
        <a:bodyPr/>
        <a:lstStyle/>
        <a:p>
          <a:endParaRPr lang="en-US"/>
        </a:p>
      </dgm:t>
    </dgm:pt>
    <dgm:pt modelId="{34863E7F-11BC-401C-8A15-6976723FE904}" type="pres">
      <dgm:prSet presAssocID="{A19866E4-9805-482A-8924-3BE4D78E4FD0}" presName="Name0" presStyleCnt="0">
        <dgm:presLayoutVars>
          <dgm:dir/>
          <dgm:resizeHandles val="exact"/>
        </dgm:presLayoutVars>
      </dgm:prSet>
      <dgm:spPr/>
    </dgm:pt>
    <dgm:pt modelId="{E6B511DB-08BE-4FFD-AAD2-E011C9985F6D}" type="pres">
      <dgm:prSet presAssocID="{A2587FF3-8FC1-45C5-9909-D4B0580A4305}" presName="Name5" presStyleLbl="vennNode1" presStyleIdx="0" presStyleCnt="3">
        <dgm:presLayoutVars>
          <dgm:bulletEnabled val="1"/>
        </dgm:presLayoutVars>
      </dgm:prSet>
      <dgm:spPr/>
    </dgm:pt>
    <dgm:pt modelId="{009B408B-6449-4027-A832-A24753C752EE}" type="pres">
      <dgm:prSet presAssocID="{950BD495-1B7E-4BB9-81B6-A256D06BF8FD}" presName="space" presStyleCnt="0"/>
      <dgm:spPr/>
    </dgm:pt>
    <dgm:pt modelId="{881CCA93-7149-4038-A85F-4240CF7737E4}" type="pres">
      <dgm:prSet presAssocID="{550418BA-014C-457C-A7E8-C6707DD70DC6}" presName="Name5" presStyleLbl="vennNode1" presStyleIdx="1" presStyleCnt="3">
        <dgm:presLayoutVars>
          <dgm:bulletEnabled val="1"/>
        </dgm:presLayoutVars>
      </dgm:prSet>
      <dgm:spPr/>
    </dgm:pt>
    <dgm:pt modelId="{AB9928B5-9ADE-4297-9502-5E0B8B989335}" type="pres">
      <dgm:prSet presAssocID="{1D45607B-354D-4322-9F30-6290004B5D26}" presName="space" presStyleCnt="0"/>
      <dgm:spPr/>
    </dgm:pt>
    <dgm:pt modelId="{ABE14752-712A-486A-BFD2-3DCB665AB60F}" type="pres">
      <dgm:prSet presAssocID="{8253DFD2-745D-4455-892D-7B5B00BCACF6}" presName="Name5" presStyleLbl="vennNode1" presStyleIdx="2" presStyleCnt="3">
        <dgm:presLayoutVars>
          <dgm:bulletEnabled val="1"/>
        </dgm:presLayoutVars>
      </dgm:prSet>
      <dgm:spPr/>
    </dgm:pt>
  </dgm:ptLst>
  <dgm:cxnLst>
    <dgm:cxn modelId="{B8D1FA20-6A82-44F8-A86C-D0FA26071389}" srcId="{A19866E4-9805-482A-8924-3BE4D78E4FD0}" destId="{550418BA-014C-457C-A7E8-C6707DD70DC6}" srcOrd="1" destOrd="0" parTransId="{2C94CCB8-C2D4-43DD-BCDA-36DFEDED8418}" sibTransId="{1D45607B-354D-4322-9F30-6290004B5D26}"/>
    <dgm:cxn modelId="{2ECEC623-8ADF-42BD-9AE2-F0F3A09F7D49}" srcId="{A19866E4-9805-482A-8924-3BE4D78E4FD0}" destId="{8253DFD2-745D-4455-892D-7B5B00BCACF6}" srcOrd="2" destOrd="0" parTransId="{4449547C-83F3-48CD-8198-293A6E83892E}" sibTransId="{7CAA688E-396C-4223-ABAB-9C8914E9E916}"/>
    <dgm:cxn modelId="{0E39695B-B802-4FAD-936A-8D93A26D9B3C}" type="presOf" srcId="{550418BA-014C-457C-A7E8-C6707DD70DC6}" destId="{881CCA93-7149-4038-A85F-4240CF7737E4}" srcOrd="0" destOrd="0" presId="urn:microsoft.com/office/officeart/2005/8/layout/venn3"/>
    <dgm:cxn modelId="{A16AC07F-E67C-42D8-91EA-0EB08A8BC1D3}" type="presOf" srcId="{8253DFD2-745D-4455-892D-7B5B00BCACF6}" destId="{ABE14752-712A-486A-BFD2-3DCB665AB60F}" srcOrd="0" destOrd="0" presId="urn:microsoft.com/office/officeart/2005/8/layout/venn3"/>
    <dgm:cxn modelId="{664060A1-4EE5-41EB-9991-41B2DEDBEFCF}" type="presOf" srcId="{A2587FF3-8FC1-45C5-9909-D4B0580A4305}" destId="{E6B511DB-08BE-4FFD-AAD2-E011C9985F6D}" srcOrd="0" destOrd="0" presId="urn:microsoft.com/office/officeart/2005/8/layout/venn3"/>
    <dgm:cxn modelId="{3C4892CD-7D33-470A-B238-ACF594BB97DB}" type="presOf" srcId="{A19866E4-9805-482A-8924-3BE4D78E4FD0}" destId="{34863E7F-11BC-401C-8A15-6976723FE904}" srcOrd="0" destOrd="0" presId="urn:microsoft.com/office/officeart/2005/8/layout/venn3"/>
    <dgm:cxn modelId="{52784DFF-9C7D-487C-806F-781BD85E11DA}" srcId="{A19866E4-9805-482A-8924-3BE4D78E4FD0}" destId="{A2587FF3-8FC1-45C5-9909-D4B0580A4305}" srcOrd="0" destOrd="0" parTransId="{1AA6A0C2-1C3E-4D42-B9EC-97504B5C6073}" sibTransId="{950BD495-1B7E-4BB9-81B6-A256D06BF8FD}"/>
    <dgm:cxn modelId="{A113A0D5-2344-44EB-8910-CABA1C2EF8F8}" type="presParOf" srcId="{34863E7F-11BC-401C-8A15-6976723FE904}" destId="{E6B511DB-08BE-4FFD-AAD2-E011C9985F6D}" srcOrd="0" destOrd="0" presId="urn:microsoft.com/office/officeart/2005/8/layout/venn3"/>
    <dgm:cxn modelId="{ED5C39B1-5964-4FD3-9E6D-2B360E2DDD9B}" type="presParOf" srcId="{34863E7F-11BC-401C-8A15-6976723FE904}" destId="{009B408B-6449-4027-A832-A24753C752EE}" srcOrd="1" destOrd="0" presId="urn:microsoft.com/office/officeart/2005/8/layout/venn3"/>
    <dgm:cxn modelId="{140420BA-7DA0-410E-A4E8-4176F8C17889}" type="presParOf" srcId="{34863E7F-11BC-401C-8A15-6976723FE904}" destId="{881CCA93-7149-4038-A85F-4240CF7737E4}" srcOrd="2" destOrd="0" presId="urn:microsoft.com/office/officeart/2005/8/layout/venn3"/>
    <dgm:cxn modelId="{C8C08EA0-DCA9-4A5B-9B8D-156756836896}" type="presParOf" srcId="{34863E7F-11BC-401C-8A15-6976723FE904}" destId="{AB9928B5-9ADE-4297-9502-5E0B8B989335}" srcOrd="3" destOrd="0" presId="urn:microsoft.com/office/officeart/2005/8/layout/venn3"/>
    <dgm:cxn modelId="{D786A3B9-9547-4D44-B4F0-3011DDA7FE23}" type="presParOf" srcId="{34863E7F-11BC-401C-8A15-6976723FE904}" destId="{ABE14752-712A-486A-BFD2-3DCB665AB60F}"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AF2B9F-A7C0-4D53-9C24-F106CC0283AE}" type="doc">
      <dgm:prSet loTypeId="urn:microsoft.com/office/officeart/2005/8/layout/arrow1" loCatId="relationship" qsTypeId="urn:microsoft.com/office/officeart/2005/8/quickstyle/simple3" qsCatId="simple" csTypeId="urn:microsoft.com/office/officeart/2005/8/colors/accent4_3" csCatId="accent4" phldr="1"/>
      <dgm:spPr/>
      <dgm:t>
        <a:bodyPr/>
        <a:lstStyle/>
        <a:p>
          <a:endParaRPr lang="en-US"/>
        </a:p>
      </dgm:t>
    </dgm:pt>
    <dgm:pt modelId="{BBDDAA9F-20E6-475D-9FC5-A6D50687C802}">
      <dgm:prSet phldr="0"/>
      <dgm:spPr/>
      <dgm:t>
        <a:bodyPr/>
        <a:lstStyle/>
        <a:p>
          <a:pPr algn="just" rtl="0"/>
          <a:r>
            <a:rPr lang="en-US" dirty="0"/>
            <a:t>User Id’s and user management tools</a:t>
          </a:r>
          <a:r>
            <a:rPr lang="en-US" dirty="0">
              <a:latin typeface="Calibri Light" panose="020F0302020204030204"/>
            </a:rPr>
            <a:t> </a:t>
          </a:r>
        </a:p>
      </dgm:t>
    </dgm:pt>
    <dgm:pt modelId="{B675FBCB-8544-44A9-B7D3-AE3FCB96DB74}" type="parTrans" cxnId="{C42ED6EC-F1B1-46FD-A4C8-A0949E63CA34}">
      <dgm:prSet/>
      <dgm:spPr/>
    </dgm:pt>
    <dgm:pt modelId="{22B23DE2-BBD9-4813-89B9-2D46C75EA7FD}" type="sibTrans" cxnId="{C42ED6EC-F1B1-46FD-A4C8-A0949E63CA34}">
      <dgm:prSet/>
      <dgm:spPr/>
    </dgm:pt>
    <dgm:pt modelId="{BD33DD10-CCAC-4CBE-8B59-355DF3F892E5}">
      <dgm:prSet phldr="0"/>
      <dgm:spPr/>
      <dgm:t>
        <a:bodyPr/>
        <a:lstStyle/>
        <a:p>
          <a:pPr algn="just" rtl="0"/>
          <a:r>
            <a:rPr lang="en-US" dirty="0"/>
            <a:t>Secure Network Communication</a:t>
          </a:r>
          <a:r>
            <a:rPr lang="en-US" dirty="0">
              <a:latin typeface="Calibri Light" panose="020F0302020204030204"/>
            </a:rPr>
            <a:t> </a:t>
          </a:r>
          <a:endParaRPr lang="en-US" dirty="0"/>
        </a:p>
      </dgm:t>
    </dgm:pt>
    <dgm:pt modelId="{A5389304-4EAD-4732-8D10-9C51AC96AFEF}" type="parTrans" cxnId="{368A0029-6BFC-4A85-843C-7E74F4F82930}">
      <dgm:prSet/>
      <dgm:spPr/>
    </dgm:pt>
    <dgm:pt modelId="{48BAF928-80E5-42B2-98F9-70A63235CAE6}" type="sibTrans" cxnId="{368A0029-6BFC-4A85-843C-7E74F4F82930}">
      <dgm:prSet/>
      <dgm:spPr/>
    </dgm:pt>
    <dgm:pt modelId="{2F83FB0D-F802-4F14-BAE4-730880DB849F}">
      <dgm:prSet phldr="0"/>
      <dgm:spPr/>
      <dgm:t>
        <a:bodyPr/>
        <a:lstStyle/>
        <a:p>
          <a:pPr algn="just" rtl="0"/>
          <a:r>
            <a:rPr lang="en-US" dirty="0"/>
            <a:t>SAP Logon Tickets</a:t>
          </a:r>
          <a:r>
            <a:rPr lang="en-US" dirty="0">
              <a:latin typeface="Calibri Light" panose="020F0302020204030204"/>
            </a:rPr>
            <a:t> </a:t>
          </a:r>
          <a:endParaRPr lang="en-US" dirty="0"/>
        </a:p>
      </dgm:t>
    </dgm:pt>
    <dgm:pt modelId="{F5857AE4-AF43-4723-90DB-ABBD472638F7}" type="parTrans" cxnId="{AFF360CD-4A93-4D86-8DC4-0F1582977732}">
      <dgm:prSet/>
      <dgm:spPr/>
    </dgm:pt>
    <dgm:pt modelId="{9122F531-BF14-406C-B6CC-5078CAC958A0}" type="sibTrans" cxnId="{AFF360CD-4A93-4D86-8DC4-0F1582977732}">
      <dgm:prSet/>
      <dgm:spPr/>
    </dgm:pt>
    <dgm:pt modelId="{71512402-7FC4-40A2-B31B-25725C469505}">
      <dgm:prSet phldr="0"/>
      <dgm:spPr/>
      <dgm:t>
        <a:bodyPr/>
        <a:lstStyle/>
        <a:p>
          <a:pPr algn="l" rtl="0"/>
          <a:r>
            <a:rPr lang="en-US" dirty="0"/>
            <a:t>X.509 Client Certificates</a:t>
          </a:r>
          <a:r>
            <a:rPr lang="en-US" dirty="0">
              <a:latin typeface="Calibri Light" panose="020F0302020204030204"/>
            </a:rPr>
            <a:t> </a:t>
          </a:r>
          <a:endParaRPr lang="en-US" dirty="0"/>
        </a:p>
      </dgm:t>
    </dgm:pt>
    <dgm:pt modelId="{E0846109-E84E-4043-B3DF-54ECEDF6280E}" type="parTrans" cxnId="{5E7312D5-CDC1-4435-8CDA-758EA3D079F8}">
      <dgm:prSet/>
      <dgm:spPr/>
    </dgm:pt>
    <dgm:pt modelId="{EA4CED75-EBC9-4CFE-891A-1572B110A688}" type="sibTrans" cxnId="{5E7312D5-CDC1-4435-8CDA-758EA3D079F8}">
      <dgm:prSet/>
      <dgm:spPr/>
    </dgm:pt>
    <dgm:pt modelId="{6E6E6D50-2548-409A-98FE-3EC154B98AEB}" type="pres">
      <dgm:prSet presAssocID="{76AF2B9F-A7C0-4D53-9C24-F106CC0283AE}" presName="cycle" presStyleCnt="0">
        <dgm:presLayoutVars>
          <dgm:dir/>
          <dgm:resizeHandles val="exact"/>
        </dgm:presLayoutVars>
      </dgm:prSet>
      <dgm:spPr/>
    </dgm:pt>
    <dgm:pt modelId="{1CFB98A8-4388-4D95-AE0C-A95FC1EF5CA1}" type="pres">
      <dgm:prSet presAssocID="{BBDDAA9F-20E6-475D-9FC5-A6D50687C802}" presName="arrow" presStyleLbl="node1" presStyleIdx="0" presStyleCnt="4">
        <dgm:presLayoutVars>
          <dgm:bulletEnabled val="1"/>
        </dgm:presLayoutVars>
      </dgm:prSet>
      <dgm:spPr/>
    </dgm:pt>
    <dgm:pt modelId="{5CB80173-A9A9-43E1-A071-6400E0317F2B}" type="pres">
      <dgm:prSet presAssocID="{BD33DD10-CCAC-4CBE-8B59-355DF3F892E5}" presName="arrow" presStyleLbl="node1" presStyleIdx="1" presStyleCnt="4">
        <dgm:presLayoutVars>
          <dgm:bulletEnabled val="1"/>
        </dgm:presLayoutVars>
      </dgm:prSet>
      <dgm:spPr/>
    </dgm:pt>
    <dgm:pt modelId="{204539E7-7ECC-4C3D-8FFC-ECC9C4CF9AD4}" type="pres">
      <dgm:prSet presAssocID="{2F83FB0D-F802-4F14-BAE4-730880DB849F}" presName="arrow" presStyleLbl="node1" presStyleIdx="2" presStyleCnt="4">
        <dgm:presLayoutVars>
          <dgm:bulletEnabled val="1"/>
        </dgm:presLayoutVars>
      </dgm:prSet>
      <dgm:spPr/>
    </dgm:pt>
    <dgm:pt modelId="{88204514-F6DD-4DB6-873E-46DB562DF642}" type="pres">
      <dgm:prSet presAssocID="{71512402-7FC4-40A2-B31B-25725C469505}" presName="arrow" presStyleLbl="node1" presStyleIdx="3" presStyleCnt="4">
        <dgm:presLayoutVars>
          <dgm:bulletEnabled val="1"/>
        </dgm:presLayoutVars>
      </dgm:prSet>
      <dgm:spPr/>
    </dgm:pt>
  </dgm:ptLst>
  <dgm:cxnLst>
    <dgm:cxn modelId="{368A0029-6BFC-4A85-843C-7E74F4F82930}" srcId="{76AF2B9F-A7C0-4D53-9C24-F106CC0283AE}" destId="{BD33DD10-CCAC-4CBE-8B59-355DF3F892E5}" srcOrd="1" destOrd="0" parTransId="{A5389304-4EAD-4732-8D10-9C51AC96AFEF}" sibTransId="{48BAF928-80E5-42B2-98F9-70A63235CAE6}"/>
    <dgm:cxn modelId="{2EF3B537-797B-4C04-9FCD-890974867D5E}" type="presOf" srcId="{BD33DD10-CCAC-4CBE-8B59-355DF3F892E5}" destId="{5CB80173-A9A9-43E1-A071-6400E0317F2B}" srcOrd="0" destOrd="0" presId="urn:microsoft.com/office/officeart/2005/8/layout/arrow1"/>
    <dgm:cxn modelId="{925D7646-045D-4C2E-8BE7-871C8CD69E1D}" type="presOf" srcId="{2F83FB0D-F802-4F14-BAE4-730880DB849F}" destId="{204539E7-7ECC-4C3D-8FFC-ECC9C4CF9AD4}" srcOrd="0" destOrd="0" presId="urn:microsoft.com/office/officeart/2005/8/layout/arrow1"/>
    <dgm:cxn modelId="{75E5AD74-8D62-42DC-9B47-F96BF0BDA0EB}" type="presOf" srcId="{BBDDAA9F-20E6-475D-9FC5-A6D50687C802}" destId="{1CFB98A8-4388-4D95-AE0C-A95FC1EF5CA1}" srcOrd="0" destOrd="0" presId="urn:microsoft.com/office/officeart/2005/8/layout/arrow1"/>
    <dgm:cxn modelId="{CD9D9585-EF13-43A2-9B18-156EC06795EC}" type="presOf" srcId="{76AF2B9F-A7C0-4D53-9C24-F106CC0283AE}" destId="{6E6E6D50-2548-409A-98FE-3EC154B98AEB}" srcOrd="0" destOrd="0" presId="urn:microsoft.com/office/officeart/2005/8/layout/arrow1"/>
    <dgm:cxn modelId="{64736EB0-8F2A-464B-8092-45B54B6D658D}" type="presOf" srcId="{71512402-7FC4-40A2-B31B-25725C469505}" destId="{88204514-F6DD-4DB6-873E-46DB562DF642}" srcOrd="0" destOrd="0" presId="urn:microsoft.com/office/officeart/2005/8/layout/arrow1"/>
    <dgm:cxn modelId="{AFF360CD-4A93-4D86-8DC4-0F1582977732}" srcId="{76AF2B9F-A7C0-4D53-9C24-F106CC0283AE}" destId="{2F83FB0D-F802-4F14-BAE4-730880DB849F}" srcOrd="2" destOrd="0" parTransId="{F5857AE4-AF43-4723-90DB-ABBD472638F7}" sibTransId="{9122F531-BF14-406C-B6CC-5078CAC958A0}"/>
    <dgm:cxn modelId="{5E7312D5-CDC1-4435-8CDA-758EA3D079F8}" srcId="{76AF2B9F-A7C0-4D53-9C24-F106CC0283AE}" destId="{71512402-7FC4-40A2-B31B-25725C469505}" srcOrd="3" destOrd="0" parTransId="{E0846109-E84E-4043-B3DF-54ECEDF6280E}" sibTransId="{EA4CED75-EBC9-4CFE-891A-1572B110A688}"/>
    <dgm:cxn modelId="{C42ED6EC-F1B1-46FD-A4C8-A0949E63CA34}" srcId="{76AF2B9F-A7C0-4D53-9C24-F106CC0283AE}" destId="{BBDDAA9F-20E6-475D-9FC5-A6D50687C802}" srcOrd="0" destOrd="0" parTransId="{B675FBCB-8544-44A9-B7D3-AE3FCB96DB74}" sibTransId="{22B23DE2-BBD9-4813-89B9-2D46C75EA7FD}"/>
    <dgm:cxn modelId="{60BC9EA6-BFFC-4E0B-9077-C0308F729158}" type="presParOf" srcId="{6E6E6D50-2548-409A-98FE-3EC154B98AEB}" destId="{1CFB98A8-4388-4D95-AE0C-A95FC1EF5CA1}" srcOrd="0" destOrd="0" presId="urn:microsoft.com/office/officeart/2005/8/layout/arrow1"/>
    <dgm:cxn modelId="{EBEF53CC-202F-4FC7-BA93-71F08008D3C9}" type="presParOf" srcId="{6E6E6D50-2548-409A-98FE-3EC154B98AEB}" destId="{5CB80173-A9A9-43E1-A071-6400E0317F2B}" srcOrd="1" destOrd="0" presId="urn:microsoft.com/office/officeart/2005/8/layout/arrow1"/>
    <dgm:cxn modelId="{7011EAE8-011C-42DC-B0E1-AD52AEE122FB}" type="presParOf" srcId="{6E6E6D50-2548-409A-98FE-3EC154B98AEB}" destId="{204539E7-7ECC-4C3D-8FFC-ECC9C4CF9AD4}" srcOrd="2" destOrd="0" presId="urn:microsoft.com/office/officeart/2005/8/layout/arrow1"/>
    <dgm:cxn modelId="{BE60A02A-DA40-4CD0-A408-35990D1DEEE1}" type="presParOf" srcId="{6E6E6D50-2548-409A-98FE-3EC154B98AEB}" destId="{88204514-F6DD-4DB6-873E-46DB562DF642}" srcOrd="3"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EBD242-15FE-4AD7-BD57-D327A1B409A2}" type="doc">
      <dgm:prSet loTypeId="urn:microsoft.com/office/officeart/2005/8/layout/list1" loCatId="list" qsTypeId="urn:microsoft.com/office/officeart/2005/8/quickstyle/simple3" qsCatId="simple" csTypeId="urn:microsoft.com/office/officeart/2005/8/colors/colorful4" csCatId="colorful" phldr="1"/>
      <dgm:spPr/>
      <dgm:t>
        <a:bodyPr/>
        <a:lstStyle/>
        <a:p>
          <a:endParaRPr lang="en-US"/>
        </a:p>
      </dgm:t>
    </dgm:pt>
    <dgm:pt modelId="{7395D5D2-588F-4FC5-9561-0A30095C5D25}">
      <dgm:prSet phldrT="[Text]" phldr="0"/>
      <dgm:spPr/>
      <dgm:t>
        <a:bodyPr/>
        <a:lstStyle/>
        <a:p>
          <a:pPr rtl="0"/>
          <a:r>
            <a:rPr lang="en-US" dirty="0">
              <a:latin typeface="Arial"/>
              <a:cs typeface="Arial"/>
            </a:rPr>
            <a:t>SAP HANA is a combination of software and hardware innovation to process huge amounts of real time data</a:t>
          </a:r>
        </a:p>
      </dgm:t>
    </dgm:pt>
    <dgm:pt modelId="{5F437C46-8B22-4057-81AF-5FB6AE42C302}" type="parTrans" cxnId="{C56D6B4D-F301-4F45-A6ED-32F42353F139}">
      <dgm:prSet/>
      <dgm:spPr/>
      <dgm:t>
        <a:bodyPr/>
        <a:lstStyle/>
        <a:p>
          <a:endParaRPr lang="en-US"/>
        </a:p>
      </dgm:t>
    </dgm:pt>
    <dgm:pt modelId="{741014F1-7EE0-4802-8ED2-92B3655CE842}" type="sibTrans" cxnId="{C56D6B4D-F301-4F45-A6ED-32F42353F139}">
      <dgm:prSet/>
      <dgm:spPr/>
      <dgm:t>
        <a:bodyPr/>
        <a:lstStyle/>
        <a:p>
          <a:endParaRPr lang="en-US"/>
        </a:p>
      </dgm:t>
    </dgm:pt>
    <dgm:pt modelId="{354E25C2-9D6F-489C-B794-EF1554387751}">
      <dgm:prSet phldrT="[Text]" phldr="0"/>
      <dgm:spPr/>
      <dgm:t>
        <a:bodyPr/>
        <a:lstStyle/>
        <a:p>
          <a:pPr rtl="0"/>
          <a:r>
            <a:rPr lang="en-US" dirty="0">
              <a:latin typeface="Arial"/>
              <a:cs typeface="Arial"/>
            </a:rPr>
            <a:t>Based on multi core architecture in distributed system environment</a:t>
          </a:r>
        </a:p>
      </dgm:t>
    </dgm:pt>
    <dgm:pt modelId="{855A03F0-2CCC-4E29-8D42-DC948FF85059}" type="parTrans" cxnId="{E156F0E4-5497-4A93-B1EA-60E2CAF252A4}">
      <dgm:prSet/>
      <dgm:spPr/>
      <dgm:t>
        <a:bodyPr/>
        <a:lstStyle/>
        <a:p>
          <a:endParaRPr lang="en-US"/>
        </a:p>
      </dgm:t>
    </dgm:pt>
    <dgm:pt modelId="{BB234506-3E97-4464-849C-08708D555251}" type="sibTrans" cxnId="{E156F0E4-5497-4A93-B1EA-60E2CAF252A4}">
      <dgm:prSet/>
      <dgm:spPr/>
      <dgm:t>
        <a:bodyPr/>
        <a:lstStyle/>
        <a:p>
          <a:endParaRPr lang="en-US"/>
        </a:p>
      </dgm:t>
    </dgm:pt>
    <dgm:pt modelId="{237085D5-2668-4C2E-A1EC-E128D5679AE3}">
      <dgm:prSet phldrT="[Text]" phldr="0"/>
      <dgm:spPr/>
      <dgm:t>
        <a:bodyPr/>
        <a:lstStyle/>
        <a:p>
          <a:r>
            <a:rPr lang="en-US" dirty="0">
              <a:latin typeface="Arial"/>
              <a:cs typeface="Arial"/>
            </a:rPr>
            <a:t>Used extensively in Memory Computing Engine (IMCE) to process and analyze massive amounts of real time data</a:t>
          </a:r>
        </a:p>
      </dgm:t>
    </dgm:pt>
    <dgm:pt modelId="{0036C4C1-A843-4572-B678-AED7234E6C57}" type="parTrans" cxnId="{85D76C6F-39C1-46E2-8BBD-B531C786F406}">
      <dgm:prSet/>
      <dgm:spPr/>
      <dgm:t>
        <a:bodyPr/>
        <a:lstStyle/>
        <a:p>
          <a:endParaRPr lang="en-US"/>
        </a:p>
      </dgm:t>
    </dgm:pt>
    <dgm:pt modelId="{35F0E68C-6911-445C-BAE3-352DE5013A16}" type="sibTrans" cxnId="{85D76C6F-39C1-46E2-8BBD-B531C786F406}">
      <dgm:prSet/>
      <dgm:spPr/>
      <dgm:t>
        <a:bodyPr/>
        <a:lstStyle/>
        <a:p>
          <a:endParaRPr lang="en-US"/>
        </a:p>
      </dgm:t>
    </dgm:pt>
    <dgm:pt modelId="{ADE0C833-75D9-4453-98EE-ABF0DBC6866B}">
      <dgm:prSet phldr="0"/>
      <dgm:spPr/>
      <dgm:t>
        <a:bodyPr/>
        <a:lstStyle/>
        <a:p>
          <a:pPr algn="l" rtl="0"/>
          <a:r>
            <a:rPr lang="en-US" dirty="0">
              <a:latin typeface="Arial"/>
              <a:cs typeface="Arial"/>
            </a:rPr>
            <a:t>Based on row and column type of data-storage in database</a:t>
          </a:r>
        </a:p>
      </dgm:t>
    </dgm:pt>
    <dgm:pt modelId="{97BA593B-2C2B-4B4F-AF5C-CB69346BF5CC}" type="parTrans" cxnId="{60E3C3C0-8689-4368-AC73-A01A5385281A}">
      <dgm:prSet/>
      <dgm:spPr/>
    </dgm:pt>
    <dgm:pt modelId="{FF386B75-1E82-4B53-BF78-8F59A09FDA98}" type="sibTrans" cxnId="{60E3C3C0-8689-4368-AC73-A01A5385281A}">
      <dgm:prSet/>
      <dgm:spPr/>
    </dgm:pt>
    <dgm:pt modelId="{A7757988-CC86-4934-9739-2C8C5E713509}" type="pres">
      <dgm:prSet presAssocID="{27EBD242-15FE-4AD7-BD57-D327A1B409A2}" presName="linear" presStyleCnt="0">
        <dgm:presLayoutVars>
          <dgm:dir/>
          <dgm:animLvl val="lvl"/>
          <dgm:resizeHandles val="exact"/>
        </dgm:presLayoutVars>
      </dgm:prSet>
      <dgm:spPr/>
    </dgm:pt>
    <dgm:pt modelId="{717DD6C2-7296-4E5D-80BF-025C7D97902E}" type="pres">
      <dgm:prSet presAssocID="{7395D5D2-588F-4FC5-9561-0A30095C5D25}" presName="parentLin" presStyleCnt="0"/>
      <dgm:spPr/>
    </dgm:pt>
    <dgm:pt modelId="{23480823-E9C9-444E-B8C2-715CA357F599}" type="pres">
      <dgm:prSet presAssocID="{7395D5D2-588F-4FC5-9561-0A30095C5D25}" presName="parentLeftMargin" presStyleLbl="node1" presStyleIdx="0" presStyleCnt="4"/>
      <dgm:spPr/>
    </dgm:pt>
    <dgm:pt modelId="{7F713DF0-B6DB-425C-ACB4-28D9BEA5D0E2}" type="pres">
      <dgm:prSet presAssocID="{7395D5D2-588F-4FC5-9561-0A30095C5D25}" presName="parentText" presStyleLbl="node1" presStyleIdx="0" presStyleCnt="4">
        <dgm:presLayoutVars>
          <dgm:chMax val="0"/>
          <dgm:bulletEnabled val="1"/>
        </dgm:presLayoutVars>
      </dgm:prSet>
      <dgm:spPr/>
    </dgm:pt>
    <dgm:pt modelId="{628CA0A9-4B2B-4721-A9EB-FD24E5F7D441}" type="pres">
      <dgm:prSet presAssocID="{7395D5D2-588F-4FC5-9561-0A30095C5D25}" presName="negativeSpace" presStyleCnt="0"/>
      <dgm:spPr/>
    </dgm:pt>
    <dgm:pt modelId="{6802E89B-BCCC-4DAD-B86A-170304B781C7}" type="pres">
      <dgm:prSet presAssocID="{7395D5D2-588F-4FC5-9561-0A30095C5D25}" presName="childText" presStyleLbl="conFgAcc1" presStyleIdx="0" presStyleCnt="4">
        <dgm:presLayoutVars>
          <dgm:bulletEnabled val="1"/>
        </dgm:presLayoutVars>
      </dgm:prSet>
      <dgm:spPr/>
    </dgm:pt>
    <dgm:pt modelId="{692767E9-DE2F-479D-9ADA-EBE56964D39D}" type="pres">
      <dgm:prSet presAssocID="{741014F1-7EE0-4802-8ED2-92B3655CE842}" presName="spaceBetweenRectangles" presStyleCnt="0"/>
      <dgm:spPr/>
    </dgm:pt>
    <dgm:pt modelId="{6D1845B6-F319-4763-8DB6-A6CB1D74AA2C}" type="pres">
      <dgm:prSet presAssocID="{354E25C2-9D6F-489C-B794-EF1554387751}" presName="parentLin" presStyleCnt="0"/>
      <dgm:spPr/>
    </dgm:pt>
    <dgm:pt modelId="{C20C2632-5E86-484A-A25F-1F4D4DDF28F9}" type="pres">
      <dgm:prSet presAssocID="{354E25C2-9D6F-489C-B794-EF1554387751}" presName="parentLeftMargin" presStyleLbl="node1" presStyleIdx="0" presStyleCnt="4"/>
      <dgm:spPr/>
    </dgm:pt>
    <dgm:pt modelId="{A299A588-5457-4B5E-9A0B-ECCA69867A52}" type="pres">
      <dgm:prSet presAssocID="{354E25C2-9D6F-489C-B794-EF1554387751}" presName="parentText" presStyleLbl="node1" presStyleIdx="1" presStyleCnt="4">
        <dgm:presLayoutVars>
          <dgm:chMax val="0"/>
          <dgm:bulletEnabled val="1"/>
        </dgm:presLayoutVars>
      </dgm:prSet>
      <dgm:spPr/>
    </dgm:pt>
    <dgm:pt modelId="{E986C11C-6782-4419-BE8F-9291B65D9034}" type="pres">
      <dgm:prSet presAssocID="{354E25C2-9D6F-489C-B794-EF1554387751}" presName="negativeSpace" presStyleCnt="0"/>
      <dgm:spPr/>
    </dgm:pt>
    <dgm:pt modelId="{78766966-37C5-48DF-9E09-AD7C8830E55E}" type="pres">
      <dgm:prSet presAssocID="{354E25C2-9D6F-489C-B794-EF1554387751}" presName="childText" presStyleLbl="conFgAcc1" presStyleIdx="1" presStyleCnt="4">
        <dgm:presLayoutVars>
          <dgm:bulletEnabled val="1"/>
        </dgm:presLayoutVars>
      </dgm:prSet>
      <dgm:spPr/>
    </dgm:pt>
    <dgm:pt modelId="{CAA918CD-6C1B-4508-84CD-BE32205AEFA8}" type="pres">
      <dgm:prSet presAssocID="{BB234506-3E97-4464-849C-08708D555251}" presName="spaceBetweenRectangles" presStyleCnt="0"/>
      <dgm:spPr/>
    </dgm:pt>
    <dgm:pt modelId="{B31B7AFD-BE6F-4958-A54E-29F416F5A577}" type="pres">
      <dgm:prSet presAssocID="{ADE0C833-75D9-4453-98EE-ABF0DBC6866B}" presName="parentLin" presStyleCnt="0"/>
      <dgm:spPr/>
    </dgm:pt>
    <dgm:pt modelId="{33E70805-FA18-4996-94B2-64AA86F3982C}" type="pres">
      <dgm:prSet presAssocID="{ADE0C833-75D9-4453-98EE-ABF0DBC6866B}" presName="parentLeftMargin" presStyleLbl="node1" presStyleIdx="1" presStyleCnt="4"/>
      <dgm:spPr/>
    </dgm:pt>
    <dgm:pt modelId="{32DFD15E-316C-4A2D-AB88-30AE0CB938FB}" type="pres">
      <dgm:prSet presAssocID="{ADE0C833-75D9-4453-98EE-ABF0DBC6866B}" presName="parentText" presStyleLbl="node1" presStyleIdx="2" presStyleCnt="4">
        <dgm:presLayoutVars>
          <dgm:chMax val="0"/>
          <dgm:bulletEnabled val="1"/>
        </dgm:presLayoutVars>
      </dgm:prSet>
      <dgm:spPr/>
    </dgm:pt>
    <dgm:pt modelId="{0F5E3F76-58BB-4CB7-BCB2-E8242FEDB9BE}" type="pres">
      <dgm:prSet presAssocID="{ADE0C833-75D9-4453-98EE-ABF0DBC6866B}" presName="negativeSpace" presStyleCnt="0"/>
      <dgm:spPr/>
    </dgm:pt>
    <dgm:pt modelId="{17B4C43B-954A-4BA0-BD9C-272CE76585C9}" type="pres">
      <dgm:prSet presAssocID="{ADE0C833-75D9-4453-98EE-ABF0DBC6866B}" presName="childText" presStyleLbl="conFgAcc1" presStyleIdx="2" presStyleCnt="4">
        <dgm:presLayoutVars>
          <dgm:bulletEnabled val="1"/>
        </dgm:presLayoutVars>
      </dgm:prSet>
      <dgm:spPr/>
    </dgm:pt>
    <dgm:pt modelId="{7D3BCD44-688B-4E6A-A759-779CF3301FA5}" type="pres">
      <dgm:prSet presAssocID="{FF386B75-1E82-4B53-BF78-8F59A09FDA98}" presName="spaceBetweenRectangles" presStyleCnt="0"/>
      <dgm:spPr/>
    </dgm:pt>
    <dgm:pt modelId="{3CEDF2DD-98DC-4A66-BB10-20FE9689B8F6}" type="pres">
      <dgm:prSet presAssocID="{237085D5-2668-4C2E-A1EC-E128D5679AE3}" presName="parentLin" presStyleCnt="0"/>
      <dgm:spPr/>
    </dgm:pt>
    <dgm:pt modelId="{290C9F9E-4369-4638-815F-8214604286F2}" type="pres">
      <dgm:prSet presAssocID="{237085D5-2668-4C2E-A1EC-E128D5679AE3}" presName="parentLeftMargin" presStyleLbl="node1" presStyleIdx="2" presStyleCnt="4"/>
      <dgm:spPr/>
    </dgm:pt>
    <dgm:pt modelId="{68D07D97-72C3-4351-8177-6727563A8F61}" type="pres">
      <dgm:prSet presAssocID="{237085D5-2668-4C2E-A1EC-E128D5679AE3}" presName="parentText" presStyleLbl="node1" presStyleIdx="3" presStyleCnt="4">
        <dgm:presLayoutVars>
          <dgm:chMax val="0"/>
          <dgm:bulletEnabled val="1"/>
        </dgm:presLayoutVars>
      </dgm:prSet>
      <dgm:spPr/>
    </dgm:pt>
    <dgm:pt modelId="{8E84997D-C7F5-45F5-9557-11653298EBD1}" type="pres">
      <dgm:prSet presAssocID="{237085D5-2668-4C2E-A1EC-E128D5679AE3}" presName="negativeSpace" presStyleCnt="0"/>
      <dgm:spPr/>
    </dgm:pt>
    <dgm:pt modelId="{8B0FAF17-7013-4E6B-A99E-9F853722A88E}" type="pres">
      <dgm:prSet presAssocID="{237085D5-2668-4C2E-A1EC-E128D5679AE3}" presName="childText" presStyleLbl="conFgAcc1" presStyleIdx="3" presStyleCnt="4">
        <dgm:presLayoutVars>
          <dgm:bulletEnabled val="1"/>
        </dgm:presLayoutVars>
      </dgm:prSet>
      <dgm:spPr/>
    </dgm:pt>
  </dgm:ptLst>
  <dgm:cxnLst>
    <dgm:cxn modelId="{0F532E0A-822F-4688-BFB1-5D6CBD5D1FA2}" type="presOf" srcId="{7395D5D2-588F-4FC5-9561-0A30095C5D25}" destId="{7F713DF0-B6DB-425C-ACB4-28D9BEA5D0E2}" srcOrd="1" destOrd="0" presId="urn:microsoft.com/office/officeart/2005/8/layout/list1"/>
    <dgm:cxn modelId="{7743E228-F21C-419A-976F-86A3667BFB27}" type="presOf" srcId="{237085D5-2668-4C2E-A1EC-E128D5679AE3}" destId="{290C9F9E-4369-4638-815F-8214604286F2}" srcOrd="0" destOrd="0" presId="urn:microsoft.com/office/officeart/2005/8/layout/list1"/>
    <dgm:cxn modelId="{22872666-9B84-4140-8D72-CA2F77A93FDE}" type="presOf" srcId="{ADE0C833-75D9-4453-98EE-ABF0DBC6866B}" destId="{33E70805-FA18-4996-94B2-64AA86F3982C}" srcOrd="0" destOrd="0" presId="urn:microsoft.com/office/officeart/2005/8/layout/list1"/>
    <dgm:cxn modelId="{C56D6B4D-F301-4F45-A6ED-32F42353F139}" srcId="{27EBD242-15FE-4AD7-BD57-D327A1B409A2}" destId="{7395D5D2-588F-4FC5-9561-0A30095C5D25}" srcOrd="0" destOrd="0" parTransId="{5F437C46-8B22-4057-81AF-5FB6AE42C302}" sibTransId="{741014F1-7EE0-4802-8ED2-92B3655CE842}"/>
    <dgm:cxn modelId="{85D76C6F-39C1-46E2-8BBD-B531C786F406}" srcId="{27EBD242-15FE-4AD7-BD57-D327A1B409A2}" destId="{237085D5-2668-4C2E-A1EC-E128D5679AE3}" srcOrd="3" destOrd="0" parTransId="{0036C4C1-A843-4572-B678-AED7234E6C57}" sibTransId="{35F0E68C-6911-445C-BAE3-352DE5013A16}"/>
    <dgm:cxn modelId="{B08FC051-F708-4125-A559-CD2BA474996F}" type="presOf" srcId="{ADE0C833-75D9-4453-98EE-ABF0DBC6866B}" destId="{32DFD15E-316C-4A2D-AB88-30AE0CB938FB}" srcOrd="1" destOrd="0" presId="urn:microsoft.com/office/officeart/2005/8/layout/list1"/>
    <dgm:cxn modelId="{7E5FEC7F-8AE6-41B8-B994-EF6000B2CB42}" type="presOf" srcId="{354E25C2-9D6F-489C-B794-EF1554387751}" destId="{C20C2632-5E86-484A-A25F-1F4D4DDF28F9}" srcOrd="0" destOrd="0" presId="urn:microsoft.com/office/officeart/2005/8/layout/list1"/>
    <dgm:cxn modelId="{6DFECCAE-9BD0-4F4C-837E-D4831CDB8F30}" type="presOf" srcId="{237085D5-2668-4C2E-A1EC-E128D5679AE3}" destId="{68D07D97-72C3-4351-8177-6727563A8F61}" srcOrd="1" destOrd="0" presId="urn:microsoft.com/office/officeart/2005/8/layout/list1"/>
    <dgm:cxn modelId="{7BD06CBD-1FFE-46F3-B0CF-BA80FA27C82C}" type="presOf" srcId="{27EBD242-15FE-4AD7-BD57-D327A1B409A2}" destId="{A7757988-CC86-4934-9739-2C8C5E713509}" srcOrd="0" destOrd="0" presId="urn:microsoft.com/office/officeart/2005/8/layout/list1"/>
    <dgm:cxn modelId="{60E3C3C0-8689-4368-AC73-A01A5385281A}" srcId="{27EBD242-15FE-4AD7-BD57-D327A1B409A2}" destId="{ADE0C833-75D9-4453-98EE-ABF0DBC6866B}" srcOrd="2" destOrd="0" parTransId="{97BA593B-2C2B-4B4F-AF5C-CB69346BF5CC}" sibTransId="{FF386B75-1E82-4B53-BF78-8F59A09FDA98}"/>
    <dgm:cxn modelId="{E1AF9EE2-465E-4252-869F-72BE32BE6A51}" type="presOf" srcId="{7395D5D2-588F-4FC5-9561-0A30095C5D25}" destId="{23480823-E9C9-444E-B8C2-715CA357F599}" srcOrd="0" destOrd="0" presId="urn:microsoft.com/office/officeart/2005/8/layout/list1"/>
    <dgm:cxn modelId="{E156F0E4-5497-4A93-B1EA-60E2CAF252A4}" srcId="{27EBD242-15FE-4AD7-BD57-D327A1B409A2}" destId="{354E25C2-9D6F-489C-B794-EF1554387751}" srcOrd="1" destOrd="0" parTransId="{855A03F0-2CCC-4E29-8D42-DC948FF85059}" sibTransId="{BB234506-3E97-4464-849C-08708D555251}"/>
    <dgm:cxn modelId="{A13516E6-2776-4BCD-A72A-E1F8ACFC51AF}" type="presOf" srcId="{354E25C2-9D6F-489C-B794-EF1554387751}" destId="{A299A588-5457-4B5E-9A0B-ECCA69867A52}" srcOrd="1" destOrd="0" presId="urn:microsoft.com/office/officeart/2005/8/layout/list1"/>
    <dgm:cxn modelId="{250ED852-5C24-4C0D-BCA8-C167D3FC3257}" type="presParOf" srcId="{A7757988-CC86-4934-9739-2C8C5E713509}" destId="{717DD6C2-7296-4E5D-80BF-025C7D97902E}" srcOrd="0" destOrd="0" presId="urn:microsoft.com/office/officeart/2005/8/layout/list1"/>
    <dgm:cxn modelId="{3DFF5D6C-63B8-44CF-824E-6BB9EDCAC602}" type="presParOf" srcId="{717DD6C2-7296-4E5D-80BF-025C7D97902E}" destId="{23480823-E9C9-444E-B8C2-715CA357F599}" srcOrd="0" destOrd="0" presId="urn:microsoft.com/office/officeart/2005/8/layout/list1"/>
    <dgm:cxn modelId="{4EF5957E-FCF0-4601-8A23-028CA8F770A2}" type="presParOf" srcId="{717DD6C2-7296-4E5D-80BF-025C7D97902E}" destId="{7F713DF0-B6DB-425C-ACB4-28D9BEA5D0E2}" srcOrd="1" destOrd="0" presId="urn:microsoft.com/office/officeart/2005/8/layout/list1"/>
    <dgm:cxn modelId="{E291A8F2-FC05-4EF2-8927-FED9CD78D01B}" type="presParOf" srcId="{A7757988-CC86-4934-9739-2C8C5E713509}" destId="{628CA0A9-4B2B-4721-A9EB-FD24E5F7D441}" srcOrd="1" destOrd="0" presId="urn:microsoft.com/office/officeart/2005/8/layout/list1"/>
    <dgm:cxn modelId="{D16A70BE-8714-4291-B0AF-18540D9000CD}" type="presParOf" srcId="{A7757988-CC86-4934-9739-2C8C5E713509}" destId="{6802E89B-BCCC-4DAD-B86A-170304B781C7}" srcOrd="2" destOrd="0" presId="urn:microsoft.com/office/officeart/2005/8/layout/list1"/>
    <dgm:cxn modelId="{7B591AB0-0455-46F6-B516-4F5DEA95BCD5}" type="presParOf" srcId="{A7757988-CC86-4934-9739-2C8C5E713509}" destId="{692767E9-DE2F-479D-9ADA-EBE56964D39D}" srcOrd="3" destOrd="0" presId="urn:microsoft.com/office/officeart/2005/8/layout/list1"/>
    <dgm:cxn modelId="{5AC3F70F-F621-4AE9-89A4-FC260376343B}" type="presParOf" srcId="{A7757988-CC86-4934-9739-2C8C5E713509}" destId="{6D1845B6-F319-4763-8DB6-A6CB1D74AA2C}" srcOrd="4" destOrd="0" presId="urn:microsoft.com/office/officeart/2005/8/layout/list1"/>
    <dgm:cxn modelId="{5D708D67-DFBB-4D3D-A18A-449A809B091F}" type="presParOf" srcId="{6D1845B6-F319-4763-8DB6-A6CB1D74AA2C}" destId="{C20C2632-5E86-484A-A25F-1F4D4DDF28F9}" srcOrd="0" destOrd="0" presId="urn:microsoft.com/office/officeart/2005/8/layout/list1"/>
    <dgm:cxn modelId="{CDC91EA9-1BB4-4373-AF35-09935B6045C4}" type="presParOf" srcId="{6D1845B6-F319-4763-8DB6-A6CB1D74AA2C}" destId="{A299A588-5457-4B5E-9A0B-ECCA69867A52}" srcOrd="1" destOrd="0" presId="urn:microsoft.com/office/officeart/2005/8/layout/list1"/>
    <dgm:cxn modelId="{C444D209-1AAA-4F93-9775-C4CB700C0A5E}" type="presParOf" srcId="{A7757988-CC86-4934-9739-2C8C5E713509}" destId="{E986C11C-6782-4419-BE8F-9291B65D9034}" srcOrd="5" destOrd="0" presId="urn:microsoft.com/office/officeart/2005/8/layout/list1"/>
    <dgm:cxn modelId="{BE2E9FDD-439E-4237-BFBE-7744251C4ED7}" type="presParOf" srcId="{A7757988-CC86-4934-9739-2C8C5E713509}" destId="{78766966-37C5-48DF-9E09-AD7C8830E55E}" srcOrd="6" destOrd="0" presId="urn:microsoft.com/office/officeart/2005/8/layout/list1"/>
    <dgm:cxn modelId="{D99298D3-69E8-4095-97A2-B9BBD9D3D43E}" type="presParOf" srcId="{A7757988-CC86-4934-9739-2C8C5E713509}" destId="{CAA918CD-6C1B-4508-84CD-BE32205AEFA8}" srcOrd="7" destOrd="0" presId="urn:microsoft.com/office/officeart/2005/8/layout/list1"/>
    <dgm:cxn modelId="{B877D216-1F49-4A49-B42F-438CD98FE3F6}" type="presParOf" srcId="{A7757988-CC86-4934-9739-2C8C5E713509}" destId="{B31B7AFD-BE6F-4958-A54E-29F416F5A577}" srcOrd="8" destOrd="0" presId="urn:microsoft.com/office/officeart/2005/8/layout/list1"/>
    <dgm:cxn modelId="{01A448F2-F6B0-45C8-907C-E0FDF7C1E63F}" type="presParOf" srcId="{B31B7AFD-BE6F-4958-A54E-29F416F5A577}" destId="{33E70805-FA18-4996-94B2-64AA86F3982C}" srcOrd="0" destOrd="0" presId="urn:microsoft.com/office/officeart/2005/8/layout/list1"/>
    <dgm:cxn modelId="{59A9FC19-0D0F-4CCD-9E76-97D4B01F047F}" type="presParOf" srcId="{B31B7AFD-BE6F-4958-A54E-29F416F5A577}" destId="{32DFD15E-316C-4A2D-AB88-30AE0CB938FB}" srcOrd="1" destOrd="0" presId="urn:microsoft.com/office/officeart/2005/8/layout/list1"/>
    <dgm:cxn modelId="{23C42085-1528-474F-8FD3-E3AEB21A4B50}" type="presParOf" srcId="{A7757988-CC86-4934-9739-2C8C5E713509}" destId="{0F5E3F76-58BB-4CB7-BCB2-E8242FEDB9BE}" srcOrd="9" destOrd="0" presId="urn:microsoft.com/office/officeart/2005/8/layout/list1"/>
    <dgm:cxn modelId="{9C93BB50-9EBC-4327-A788-6474673655DD}" type="presParOf" srcId="{A7757988-CC86-4934-9739-2C8C5E713509}" destId="{17B4C43B-954A-4BA0-BD9C-272CE76585C9}" srcOrd="10" destOrd="0" presId="urn:microsoft.com/office/officeart/2005/8/layout/list1"/>
    <dgm:cxn modelId="{A4B0C0CB-6DAF-4021-9F7C-D29AA8AB3812}" type="presParOf" srcId="{A7757988-CC86-4934-9739-2C8C5E713509}" destId="{7D3BCD44-688B-4E6A-A759-779CF3301FA5}" srcOrd="11" destOrd="0" presId="urn:microsoft.com/office/officeart/2005/8/layout/list1"/>
    <dgm:cxn modelId="{F0C0ADA1-E2A0-4912-8F6F-EDB77C1EF4D9}" type="presParOf" srcId="{A7757988-CC86-4934-9739-2C8C5E713509}" destId="{3CEDF2DD-98DC-4A66-BB10-20FE9689B8F6}" srcOrd="12" destOrd="0" presId="urn:microsoft.com/office/officeart/2005/8/layout/list1"/>
    <dgm:cxn modelId="{6E773781-3664-4FE5-AF03-AB571D36A38B}" type="presParOf" srcId="{3CEDF2DD-98DC-4A66-BB10-20FE9689B8F6}" destId="{290C9F9E-4369-4638-815F-8214604286F2}" srcOrd="0" destOrd="0" presId="urn:microsoft.com/office/officeart/2005/8/layout/list1"/>
    <dgm:cxn modelId="{9ADF614A-D3FD-4B37-B661-CB812BC4C0E2}" type="presParOf" srcId="{3CEDF2DD-98DC-4A66-BB10-20FE9689B8F6}" destId="{68D07D97-72C3-4351-8177-6727563A8F61}" srcOrd="1" destOrd="0" presId="urn:microsoft.com/office/officeart/2005/8/layout/list1"/>
    <dgm:cxn modelId="{C25F4CAF-BAC6-40AB-BA5B-FBEC927F1AE8}" type="presParOf" srcId="{A7757988-CC86-4934-9739-2C8C5E713509}" destId="{8E84997D-C7F5-45F5-9557-11653298EBD1}" srcOrd="13" destOrd="0" presId="urn:microsoft.com/office/officeart/2005/8/layout/list1"/>
    <dgm:cxn modelId="{40B145CD-BAF4-4165-A83B-AFD6D2C7278F}" type="presParOf" srcId="{A7757988-CC86-4934-9739-2C8C5E713509}" destId="{8B0FAF17-7013-4E6B-A99E-9F853722A88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A228FB-1A33-4868-9932-725301533BA1}" type="doc">
      <dgm:prSet loTypeId="urn:microsoft.com/office/officeart/2005/8/layout/hList3" loCatId="list" qsTypeId="urn:microsoft.com/office/officeart/2005/8/quickstyle/simple3" qsCatId="simple" csTypeId="urn:microsoft.com/office/officeart/2005/8/colors/accent3_1" csCatId="accent3" phldr="1"/>
      <dgm:spPr/>
      <dgm:t>
        <a:bodyPr/>
        <a:lstStyle/>
        <a:p>
          <a:endParaRPr lang="en-US"/>
        </a:p>
      </dgm:t>
    </dgm:pt>
    <dgm:pt modelId="{3E8514FD-A8CE-421B-B386-EAD345A9DC84}">
      <dgm:prSet phldrT="[Text]" phldr="0"/>
      <dgm:spPr/>
      <dgm:t>
        <a:bodyPr/>
        <a:lstStyle/>
        <a:p>
          <a:pPr rtl="0"/>
          <a:r>
            <a:rPr lang="en-US" dirty="0">
              <a:latin typeface="Arial"/>
              <a:cs typeface="Arial"/>
            </a:rPr>
            <a:t>HANA overcomes the limitations mentioned below </a:t>
          </a:r>
        </a:p>
      </dgm:t>
    </dgm:pt>
    <dgm:pt modelId="{F51A64F9-8FC3-408C-BAC7-A53118E01A44}" type="parTrans" cxnId="{70EE5ABE-72EF-462B-A148-FCB6E5C0B9F8}">
      <dgm:prSet/>
      <dgm:spPr/>
      <dgm:t>
        <a:bodyPr/>
        <a:lstStyle/>
        <a:p>
          <a:endParaRPr lang="en-US"/>
        </a:p>
      </dgm:t>
    </dgm:pt>
    <dgm:pt modelId="{CC7D97B3-E3B8-410E-8343-87E80A0C225B}" type="sibTrans" cxnId="{70EE5ABE-72EF-462B-A148-FCB6E5C0B9F8}">
      <dgm:prSet/>
      <dgm:spPr/>
      <dgm:t>
        <a:bodyPr/>
        <a:lstStyle/>
        <a:p>
          <a:endParaRPr lang="en-US"/>
        </a:p>
      </dgm:t>
    </dgm:pt>
    <dgm:pt modelId="{D92A8315-8E69-4A19-9923-A70077B0CBFF}">
      <dgm:prSet phldrT="[Text]" phldr="0"/>
      <dgm:spPr/>
      <dgm:t>
        <a:bodyPr/>
        <a:lstStyle/>
        <a:p>
          <a:r>
            <a:rPr lang="en-US" dirty="0">
              <a:latin typeface="Arial"/>
              <a:cs typeface="Arial"/>
            </a:rPr>
            <a:t>Due to unavailability of real time data, analysis and processing results are delayed</a:t>
          </a:r>
        </a:p>
      </dgm:t>
    </dgm:pt>
    <dgm:pt modelId="{2581151F-6148-40C3-B0E6-D671F7F27199}" type="parTrans" cxnId="{D7A5A011-AB13-49D8-BA0E-1015DCE32126}">
      <dgm:prSet/>
      <dgm:spPr/>
      <dgm:t>
        <a:bodyPr/>
        <a:lstStyle/>
        <a:p>
          <a:endParaRPr lang="en-US"/>
        </a:p>
      </dgm:t>
    </dgm:pt>
    <dgm:pt modelId="{A44B5375-9B24-4FED-8253-A9CB5D524CAB}" type="sibTrans" cxnId="{D7A5A011-AB13-49D8-BA0E-1015DCE32126}">
      <dgm:prSet/>
      <dgm:spPr/>
      <dgm:t>
        <a:bodyPr/>
        <a:lstStyle/>
        <a:p>
          <a:endParaRPr lang="en-US"/>
        </a:p>
      </dgm:t>
    </dgm:pt>
    <dgm:pt modelId="{CA1C5E6F-3E89-4AF4-B104-97DF572E6138}">
      <dgm:prSet phldr="0"/>
      <dgm:spPr/>
      <dgm:t>
        <a:bodyPr/>
        <a:lstStyle/>
        <a:p>
          <a:pPr algn="l" rtl="0"/>
          <a:r>
            <a:rPr lang="en-US" dirty="0">
              <a:latin typeface="Arial"/>
              <a:cs typeface="Arial"/>
            </a:rPr>
            <a:t>Due to the increase in “Data Volume”, it is a challenge for the companies to provide access to real time data for analysis and business use.</a:t>
          </a:r>
        </a:p>
      </dgm:t>
    </dgm:pt>
    <dgm:pt modelId="{85D50845-5EE8-4A5F-B165-0F91666D955A}" type="parTrans" cxnId="{AA049504-17FD-4463-933C-B108463AE453}">
      <dgm:prSet/>
      <dgm:spPr/>
    </dgm:pt>
    <dgm:pt modelId="{C3B316AF-00D4-4074-B7C0-4A6743D2542F}" type="sibTrans" cxnId="{AA049504-17FD-4463-933C-B108463AE453}">
      <dgm:prSet/>
      <dgm:spPr/>
    </dgm:pt>
    <dgm:pt modelId="{E5EF1A0E-BE71-4561-8932-2203F9E96869}">
      <dgm:prSet phldr="0"/>
      <dgm:spPr/>
      <dgm:t>
        <a:bodyPr/>
        <a:lstStyle/>
        <a:p>
          <a:pPr algn="l"/>
          <a:r>
            <a:rPr lang="en-US" dirty="0">
              <a:latin typeface="Arial"/>
              <a:cs typeface="Arial"/>
            </a:rPr>
            <a:t>It involves high maintenance costs for IT companies to store and maintain large data volumes.</a:t>
          </a:r>
        </a:p>
      </dgm:t>
    </dgm:pt>
    <dgm:pt modelId="{5537F9CF-6E81-4ACB-BCE8-2615BE01E835}" type="parTrans" cxnId="{93FED50F-0978-4F98-BE99-E3EC23BB4DE2}">
      <dgm:prSet/>
      <dgm:spPr/>
    </dgm:pt>
    <dgm:pt modelId="{8D76AD71-85DB-4D57-AF81-AED13AFE3112}" type="sibTrans" cxnId="{93FED50F-0978-4F98-BE99-E3EC23BB4DE2}">
      <dgm:prSet/>
      <dgm:spPr/>
    </dgm:pt>
    <dgm:pt modelId="{B8435E93-ADBB-4E93-8220-0B60ED33093E}" type="pres">
      <dgm:prSet presAssocID="{24A228FB-1A33-4868-9932-725301533BA1}" presName="composite" presStyleCnt="0">
        <dgm:presLayoutVars>
          <dgm:chMax val="1"/>
          <dgm:dir/>
          <dgm:resizeHandles val="exact"/>
        </dgm:presLayoutVars>
      </dgm:prSet>
      <dgm:spPr/>
    </dgm:pt>
    <dgm:pt modelId="{15F9C9A3-D19A-4EE5-B146-D937ABBBBE85}" type="pres">
      <dgm:prSet presAssocID="{3E8514FD-A8CE-421B-B386-EAD345A9DC84}" presName="roof" presStyleLbl="dkBgShp" presStyleIdx="0" presStyleCnt="2"/>
      <dgm:spPr/>
    </dgm:pt>
    <dgm:pt modelId="{15951507-47F1-4C4D-9C60-AB0C02175F51}" type="pres">
      <dgm:prSet presAssocID="{3E8514FD-A8CE-421B-B386-EAD345A9DC84}" presName="pillars" presStyleCnt="0"/>
      <dgm:spPr/>
    </dgm:pt>
    <dgm:pt modelId="{1C7CB2D3-1D88-4559-93AF-98E9664905D0}" type="pres">
      <dgm:prSet presAssocID="{3E8514FD-A8CE-421B-B386-EAD345A9DC84}" presName="pillar1" presStyleLbl="node1" presStyleIdx="0" presStyleCnt="3">
        <dgm:presLayoutVars>
          <dgm:bulletEnabled val="1"/>
        </dgm:presLayoutVars>
      </dgm:prSet>
      <dgm:spPr/>
    </dgm:pt>
    <dgm:pt modelId="{EE09E2EC-A6F0-42CF-BA5E-E59F1B7A52D6}" type="pres">
      <dgm:prSet presAssocID="{E5EF1A0E-BE71-4561-8932-2203F9E96869}" presName="pillarX" presStyleLbl="node1" presStyleIdx="1" presStyleCnt="3">
        <dgm:presLayoutVars>
          <dgm:bulletEnabled val="1"/>
        </dgm:presLayoutVars>
      </dgm:prSet>
      <dgm:spPr/>
    </dgm:pt>
    <dgm:pt modelId="{901CA464-C6D9-41B2-A464-B19AC014CF2C}" type="pres">
      <dgm:prSet presAssocID="{D92A8315-8E69-4A19-9923-A70077B0CBFF}" presName="pillarX" presStyleLbl="node1" presStyleIdx="2" presStyleCnt="3">
        <dgm:presLayoutVars>
          <dgm:bulletEnabled val="1"/>
        </dgm:presLayoutVars>
      </dgm:prSet>
      <dgm:spPr/>
    </dgm:pt>
    <dgm:pt modelId="{10EEFD61-D194-48FF-99A1-3E4E06F7B8D5}" type="pres">
      <dgm:prSet presAssocID="{3E8514FD-A8CE-421B-B386-EAD345A9DC84}" presName="base" presStyleLbl="dkBgShp" presStyleIdx="1" presStyleCnt="2"/>
      <dgm:spPr/>
    </dgm:pt>
  </dgm:ptLst>
  <dgm:cxnLst>
    <dgm:cxn modelId="{AA049504-17FD-4463-933C-B108463AE453}" srcId="{3E8514FD-A8CE-421B-B386-EAD345A9DC84}" destId="{CA1C5E6F-3E89-4AF4-B104-97DF572E6138}" srcOrd="0" destOrd="0" parTransId="{85D50845-5EE8-4A5F-B165-0F91666D955A}" sibTransId="{C3B316AF-00D4-4074-B7C0-4A6743D2542F}"/>
    <dgm:cxn modelId="{93FED50F-0978-4F98-BE99-E3EC23BB4DE2}" srcId="{3E8514FD-A8CE-421B-B386-EAD345A9DC84}" destId="{E5EF1A0E-BE71-4561-8932-2203F9E96869}" srcOrd="1" destOrd="0" parTransId="{5537F9CF-6E81-4ACB-BCE8-2615BE01E835}" sibTransId="{8D76AD71-85DB-4D57-AF81-AED13AFE3112}"/>
    <dgm:cxn modelId="{D7A5A011-AB13-49D8-BA0E-1015DCE32126}" srcId="{3E8514FD-A8CE-421B-B386-EAD345A9DC84}" destId="{D92A8315-8E69-4A19-9923-A70077B0CBFF}" srcOrd="2" destOrd="0" parTransId="{2581151F-6148-40C3-B0E6-D671F7F27199}" sibTransId="{A44B5375-9B24-4FED-8253-A9CB5D524CAB}"/>
    <dgm:cxn modelId="{1FE91869-FB8D-4AF5-ABAB-292EE0296096}" type="presOf" srcId="{3E8514FD-A8CE-421B-B386-EAD345A9DC84}" destId="{15F9C9A3-D19A-4EE5-B146-D937ABBBBE85}" srcOrd="0" destOrd="0" presId="urn:microsoft.com/office/officeart/2005/8/layout/hList3"/>
    <dgm:cxn modelId="{E1C33553-0205-473B-9ADB-8E1B5ED263A4}" type="presOf" srcId="{CA1C5E6F-3E89-4AF4-B104-97DF572E6138}" destId="{1C7CB2D3-1D88-4559-93AF-98E9664905D0}" srcOrd="0" destOrd="0" presId="urn:microsoft.com/office/officeart/2005/8/layout/hList3"/>
    <dgm:cxn modelId="{02344176-80AB-4BBB-BBE9-20297525B4A3}" type="presOf" srcId="{E5EF1A0E-BE71-4561-8932-2203F9E96869}" destId="{EE09E2EC-A6F0-42CF-BA5E-E59F1B7A52D6}" srcOrd="0" destOrd="0" presId="urn:microsoft.com/office/officeart/2005/8/layout/hList3"/>
    <dgm:cxn modelId="{EEF08AAE-B285-4589-B172-757F6E468E1C}" type="presOf" srcId="{D92A8315-8E69-4A19-9923-A70077B0CBFF}" destId="{901CA464-C6D9-41B2-A464-B19AC014CF2C}" srcOrd="0" destOrd="0" presId="urn:microsoft.com/office/officeart/2005/8/layout/hList3"/>
    <dgm:cxn modelId="{7434C1B7-1032-4E87-9132-278D0E10A643}" type="presOf" srcId="{24A228FB-1A33-4868-9932-725301533BA1}" destId="{B8435E93-ADBB-4E93-8220-0B60ED33093E}" srcOrd="0" destOrd="0" presId="urn:microsoft.com/office/officeart/2005/8/layout/hList3"/>
    <dgm:cxn modelId="{70EE5ABE-72EF-462B-A148-FCB6E5C0B9F8}" srcId="{24A228FB-1A33-4868-9932-725301533BA1}" destId="{3E8514FD-A8CE-421B-B386-EAD345A9DC84}" srcOrd="0" destOrd="0" parTransId="{F51A64F9-8FC3-408C-BAC7-A53118E01A44}" sibTransId="{CC7D97B3-E3B8-410E-8343-87E80A0C225B}"/>
    <dgm:cxn modelId="{4313CD26-9F3B-43B6-AF57-CFD0007C6DAD}" type="presParOf" srcId="{B8435E93-ADBB-4E93-8220-0B60ED33093E}" destId="{15F9C9A3-D19A-4EE5-B146-D937ABBBBE85}" srcOrd="0" destOrd="0" presId="urn:microsoft.com/office/officeart/2005/8/layout/hList3"/>
    <dgm:cxn modelId="{8816036D-6693-4307-B689-2DAFAB07BF7B}" type="presParOf" srcId="{B8435E93-ADBB-4E93-8220-0B60ED33093E}" destId="{15951507-47F1-4C4D-9C60-AB0C02175F51}" srcOrd="1" destOrd="0" presId="urn:microsoft.com/office/officeart/2005/8/layout/hList3"/>
    <dgm:cxn modelId="{557C541A-1CF4-490C-A85C-B360BBDDEE22}" type="presParOf" srcId="{15951507-47F1-4C4D-9C60-AB0C02175F51}" destId="{1C7CB2D3-1D88-4559-93AF-98E9664905D0}" srcOrd="0" destOrd="0" presId="urn:microsoft.com/office/officeart/2005/8/layout/hList3"/>
    <dgm:cxn modelId="{AFE6106A-4D5F-4F46-B74E-7A6F8FC7C55B}" type="presParOf" srcId="{15951507-47F1-4C4D-9C60-AB0C02175F51}" destId="{EE09E2EC-A6F0-42CF-BA5E-E59F1B7A52D6}" srcOrd="1" destOrd="0" presId="urn:microsoft.com/office/officeart/2005/8/layout/hList3"/>
    <dgm:cxn modelId="{CB9E2CC8-3EF6-4C7A-8827-E40D5271A0F2}" type="presParOf" srcId="{15951507-47F1-4C4D-9C60-AB0C02175F51}" destId="{901CA464-C6D9-41B2-A464-B19AC014CF2C}" srcOrd="2" destOrd="0" presId="urn:microsoft.com/office/officeart/2005/8/layout/hList3"/>
    <dgm:cxn modelId="{067DDFCA-0F4E-4EA2-B746-863A761FB791}" type="presParOf" srcId="{B8435E93-ADBB-4E93-8220-0B60ED33093E}" destId="{10EEFD61-D194-48FF-99A1-3E4E06F7B8D5}"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C467F-CB1E-4308-B03E-AA4376F9C9F7}">
      <dsp:nvSpPr>
        <dsp:cNvPr id="0" name=""/>
        <dsp:cNvSpPr/>
      </dsp:nvSpPr>
      <dsp:spPr>
        <a:xfrm>
          <a:off x="908358" y="885"/>
          <a:ext cx="4665229" cy="4665229"/>
        </a:xfrm>
        <a:prstGeom prst="ellipse">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9690" tIns="59690" rIns="59690" bIns="59690" numCol="1" spcCol="1270" anchor="ctr" anchorCtr="0">
          <a:noAutofit/>
        </a:bodyPr>
        <a:lstStyle/>
        <a:p>
          <a:pPr marL="0" lvl="0" indent="0" algn="ctr" defTabSz="2089150" rtl="0">
            <a:lnSpc>
              <a:spcPct val="90000"/>
            </a:lnSpc>
            <a:spcBef>
              <a:spcPct val="0"/>
            </a:spcBef>
            <a:spcAft>
              <a:spcPct val="35000"/>
            </a:spcAft>
            <a:buNone/>
          </a:pPr>
          <a:r>
            <a:rPr lang="en-US" sz="4700" kern="1200" dirty="0">
              <a:latin typeface="Arial"/>
              <a:cs typeface="Arial"/>
            </a:rPr>
            <a:t>Introduction to SAP Technical ERP Modules</a:t>
          </a:r>
        </a:p>
      </dsp:txBody>
      <dsp:txXfrm>
        <a:off x="1591565" y="684092"/>
        <a:ext cx="3298815" cy="32988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A5B4C-D44A-42F3-AB4B-B903FFEF4FAF}">
      <dsp:nvSpPr>
        <dsp:cNvPr id="0" name=""/>
        <dsp:cNvSpPr/>
      </dsp:nvSpPr>
      <dsp:spPr>
        <a:xfrm>
          <a:off x="0" y="850322"/>
          <a:ext cx="5759532" cy="3599707"/>
        </a:xfrm>
        <a:prstGeom prst="swooshArrow">
          <a:avLst>
            <a:gd name="adj1" fmla="val 25000"/>
            <a:gd name="adj2" fmla="val 25000"/>
          </a:avLst>
        </a:prstGeom>
        <a:solidFill>
          <a:schemeClr val="accent4">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A5028747-D3EC-4856-959B-54B5BBDD35B1}">
      <dsp:nvSpPr>
        <dsp:cNvPr id="0" name=""/>
        <dsp:cNvSpPr/>
      </dsp:nvSpPr>
      <dsp:spPr>
        <a:xfrm>
          <a:off x="567313" y="3527065"/>
          <a:ext cx="132469" cy="132469"/>
        </a:xfrm>
        <a:prstGeom prst="ellipse">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4C6D974-9E35-4C05-A9E1-6A6C72B855BB}">
      <dsp:nvSpPr>
        <dsp:cNvPr id="0" name=""/>
        <dsp:cNvSpPr/>
      </dsp:nvSpPr>
      <dsp:spPr>
        <a:xfrm>
          <a:off x="633548" y="3593299"/>
          <a:ext cx="754498" cy="85673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0193" tIns="0" rIns="0" bIns="0" numCol="1" spcCol="1270" anchor="t" anchorCtr="0">
          <a:noAutofit/>
        </a:bodyPr>
        <a:lstStyle/>
        <a:p>
          <a:pPr marL="0" lvl="0" indent="0" algn="l" defTabSz="1155700" rtl="0">
            <a:lnSpc>
              <a:spcPct val="90000"/>
            </a:lnSpc>
            <a:spcBef>
              <a:spcPct val="0"/>
            </a:spcBef>
            <a:spcAft>
              <a:spcPct val="35000"/>
            </a:spcAft>
            <a:buNone/>
          </a:pPr>
          <a:r>
            <a:rPr lang="en-US" sz="2600" kern="1200" dirty="0"/>
            <a:t>IBM</a:t>
          </a:r>
          <a:endParaRPr lang="en-US" sz="2600" kern="1200" dirty="0">
            <a:latin typeface="Calibri Light" panose="020F0302020204030204"/>
          </a:endParaRPr>
        </a:p>
      </dsp:txBody>
      <dsp:txXfrm>
        <a:off x="633548" y="3593299"/>
        <a:ext cx="754498" cy="856730"/>
      </dsp:txXfrm>
    </dsp:sp>
    <dsp:sp modelId="{ADC12554-A14C-4FB2-A68C-01388A06E006}">
      <dsp:nvSpPr>
        <dsp:cNvPr id="0" name=""/>
        <dsp:cNvSpPr/>
      </dsp:nvSpPr>
      <dsp:spPr>
        <a:xfrm>
          <a:off x="1284375" y="2838081"/>
          <a:ext cx="207343" cy="207343"/>
        </a:xfrm>
        <a:prstGeom prst="ellipse">
          <a:avLst/>
        </a:prstGeom>
        <a:solidFill>
          <a:schemeClr val="accent4">
            <a:hueOff val="2450223"/>
            <a:satOff val="-10194"/>
            <a:lumOff val="2402"/>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D69D8491-5722-4329-80CF-AED5A5043EC0}">
      <dsp:nvSpPr>
        <dsp:cNvPr id="0" name=""/>
        <dsp:cNvSpPr/>
      </dsp:nvSpPr>
      <dsp:spPr>
        <a:xfrm>
          <a:off x="1388047" y="2941752"/>
          <a:ext cx="956082" cy="150827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9867"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Dell</a:t>
          </a:r>
        </a:p>
      </dsp:txBody>
      <dsp:txXfrm>
        <a:off x="1388047" y="2941752"/>
        <a:ext cx="956082" cy="1508277"/>
      </dsp:txXfrm>
    </dsp:sp>
    <dsp:sp modelId="{03F703D2-8244-47E9-8CCD-539FD1EA62CA}">
      <dsp:nvSpPr>
        <dsp:cNvPr id="0" name=""/>
        <dsp:cNvSpPr/>
      </dsp:nvSpPr>
      <dsp:spPr>
        <a:xfrm>
          <a:off x="2205900" y="2288765"/>
          <a:ext cx="276457" cy="276457"/>
        </a:xfrm>
        <a:prstGeom prst="ellipse">
          <a:avLst/>
        </a:prstGeom>
        <a:solidFill>
          <a:schemeClr val="accent4">
            <a:hueOff val="4900445"/>
            <a:satOff val="-20388"/>
            <a:lumOff val="4804"/>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15CABF5-A40C-45DA-9DD9-3413555D51C5}">
      <dsp:nvSpPr>
        <dsp:cNvPr id="0" name=""/>
        <dsp:cNvSpPr/>
      </dsp:nvSpPr>
      <dsp:spPr>
        <a:xfrm>
          <a:off x="2344129" y="2426994"/>
          <a:ext cx="1111589" cy="202303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6489"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HP</a:t>
          </a:r>
        </a:p>
      </dsp:txBody>
      <dsp:txXfrm>
        <a:off x="2344129" y="2426994"/>
        <a:ext cx="1111589" cy="2023035"/>
      </dsp:txXfrm>
    </dsp:sp>
    <dsp:sp modelId="{398321E2-8A89-4E07-AEA5-C75A6E2B1E24}">
      <dsp:nvSpPr>
        <dsp:cNvPr id="0" name=""/>
        <dsp:cNvSpPr/>
      </dsp:nvSpPr>
      <dsp:spPr>
        <a:xfrm>
          <a:off x="3277173" y="1859680"/>
          <a:ext cx="357090" cy="357090"/>
        </a:xfrm>
        <a:prstGeom prst="ellipse">
          <a:avLst/>
        </a:prstGeom>
        <a:solidFill>
          <a:schemeClr val="accent4">
            <a:hueOff val="7350668"/>
            <a:satOff val="-30583"/>
            <a:lumOff val="7206"/>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837E025-661F-437F-ADB5-BA61EBDBE17F}">
      <dsp:nvSpPr>
        <dsp:cNvPr id="0" name=""/>
        <dsp:cNvSpPr/>
      </dsp:nvSpPr>
      <dsp:spPr>
        <a:xfrm>
          <a:off x="3455719" y="2038226"/>
          <a:ext cx="1151906" cy="24118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9215"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Cisco</a:t>
          </a:r>
        </a:p>
      </dsp:txBody>
      <dsp:txXfrm>
        <a:off x="3455719" y="2038226"/>
        <a:ext cx="1151906" cy="2411804"/>
      </dsp:txXfrm>
    </dsp:sp>
    <dsp:sp modelId="{D84803E4-DA1F-4B53-A464-3353EE91AF91}">
      <dsp:nvSpPr>
        <dsp:cNvPr id="0" name=""/>
        <dsp:cNvSpPr/>
      </dsp:nvSpPr>
      <dsp:spPr>
        <a:xfrm>
          <a:off x="4380124" y="1573144"/>
          <a:ext cx="455003" cy="455003"/>
        </a:xfrm>
        <a:prstGeom prst="ellipse">
          <a:avLst/>
        </a:prstGeom>
        <a:solidFill>
          <a:schemeClr val="accent4">
            <a:hueOff val="9800891"/>
            <a:satOff val="-40777"/>
            <a:lumOff val="960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0CEC213-FFB2-4CE4-AD7E-21FC55E3C322}">
      <dsp:nvSpPr>
        <dsp:cNvPr id="0" name=""/>
        <dsp:cNvSpPr/>
      </dsp:nvSpPr>
      <dsp:spPr>
        <a:xfrm>
          <a:off x="4607625" y="1800645"/>
          <a:ext cx="1151906" cy="264938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1097"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Fujitsu</a:t>
          </a:r>
        </a:p>
      </dsp:txBody>
      <dsp:txXfrm>
        <a:off x="4607625" y="1800645"/>
        <a:ext cx="1151906" cy="26493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E761A-13A5-4D5B-B80C-AC1FD37D6B51}">
      <dsp:nvSpPr>
        <dsp:cNvPr id="0" name=""/>
        <dsp:cNvSpPr/>
      </dsp:nvSpPr>
      <dsp:spPr>
        <a:xfrm>
          <a:off x="905006" y="3574541"/>
          <a:ext cx="1685532" cy="1124250"/>
        </a:xfrm>
        <a:prstGeom prst="rect">
          <a:avLst/>
        </a:prstGeom>
        <a:solidFill>
          <a:schemeClr val="accent2">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dirty="0"/>
            <a:t>SAP HANA is Hybrid In-memory database</a:t>
          </a:r>
          <a:endParaRPr lang="en-US" sz="1100" kern="1200" dirty="0">
            <a:latin typeface="Calibri Light" panose="020F0302020204030204"/>
          </a:endParaRPr>
        </a:p>
      </dsp:txBody>
      <dsp:txXfrm>
        <a:off x="1174691" y="3574541"/>
        <a:ext cx="1415847" cy="1124250"/>
      </dsp:txXfrm>
    </dsp:sp>
    <dsp:sp modelId="{9F5FCF6C-8830-43B7-AD98-5B573A9CD332}">
      <dsp:nvSpPr>
        <dsp:cNvPr id="0" name=""/>
        <dsp:cNvSpPr/>
      </dsp:nvSpPr>
      <dsp:spPr>
        <a:xfrm>
          <a:off x="6055" y="3125065"/>
          <a:ext cx="1123688" cy="1123688"/>
        </a:xfrm>
        <a:prstGeom prst="ellipse">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latin typeface="Calibri Light" panose="020F0302020204030204"/>
            </a:rPr>
            <a:t>1</a:t>
          </a:r>
          <a:endParaRPr lang="en-US" sz="5600" kern="1200" dirty="0"/>
        </a:p>
      </dsp:txBody>
      <dsp:txXfrm>
        <a:off x="170615" y="3289625"/>
        <a:ext cx="794568" cy="794568"/>
      </dsp:txXfrm>
    </dsp:sp>
    <dsp:sp modelId="{F6D5B3F8-BF7C-48A8-9D01-6A548BFE0B0D}">
      <dsp:nvSpPr>
        <dsp:cNvPr id="0" name=""/>
        <dsp:cNvSpPr/>
      </dsp:nvSpPr>
      <dsp:spPr>
        <a:xfrm>
          <a:off x="3714227" y="3574541"/>
          <a:ext cx="1685532" cy="1124250"/>
        </a:xfrm>
        <a:prstGeom prst="rect">
          <a:avLst/>
        </a:prstGeom>
        <a:solidFill>
          <a:schemeClr val="accent2">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dirty="0"/>
            <a:t>It combines row based, column based and Object-Oriented base technology</a:t>
          </a:r>
        </a:p>
      </dsp:txBody>
      <dsp:txXfrm>
        <a:off x="3983912" y="3574541"/>
        <a:ext cx="1415847" cy="1124250"/>
      </dsp:txXfrm>
    </dsp:sp>
    <dsp:sp modelId="{0A1BBA58-1AC7-4E11-9856-B5EC75978EBB}">
      <dsp:nvSpPr>
        <dsp:cNvPr id="0" name=""/>
        <dsp:cNvSpPr/>
      </dsp:nvSpPr>
      <dsp:spPr>
        <a:xfrm>
          <a:off x="2815276" y="3125065"/>
          <a:ext cx="1123688" cy="1123688"/>
        </a:xfrm>
        <a:prstGeom prst="ellipse">
          <a:avLst/>
        </a:prstGeom>
        <a:gradFill rotWithShape="0">
          <a:gsLst>
            <a:gs pos="0">
              <a:schemeClr val="accent2">
                <a:alpha val="90000"/>
                <a:hueOff val="0"/>
                <a:satOff val="0"/>
                <a:lumOff val="0"/>
                <a:alphaOff val="-13333"/>
                <a:satMod val="103000"/>
                <a:lumMod val="102000"/>
                <a:tint val="94000"/>
              </a:schemeClr>
            </a:gs>
            <a:gs pos="50000">
              <a:schemeClr val="accent2">
                <a:alpha val="90000"/>
                <a:hueOff val="0"/>
                <a:satOff val="0"/>
                <a:lumOff val="0"/>
                <a:alphaOff val="-13333"/>
                <a:satMod val="110000"/>
                <a:lumMod val="100000"/>
                <a:shade val="100000"/>
              </a:schemeClr>
            </a:gs>
            <a:gs pos="100000">
              <a:schemeClr val="accent2">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latin typeface="Calibri Light" panose="020F0302020204030204"/>
            </a:rPr>
            <a:t>2</a:t>
          </a:r>
          <a:endParaRPr lang="en-US" sz="5600" kern="1200" dirty="0"/>
        </a:p>
      </dsp:txBody>
      <dsp:txXfrm>
        <a:off x="2979836" y="3289625"/>
        <a:ext cx="794568" cy="794568"/>
      </dsp:txXfrm>
    </dsp:sp>
    <dsp:sp modelId="{BA0949AA-5B56-47D7-891B-8ED6B2993849}">
      <dsp:nvSpPr>
        <dsp:cNvPr id="0" name=""/>
        <dsp:cNvSpPr/>
      </dsp:nvSpPr>
      <dsp:spPr>
        <a:xfrm>
          <a:off x="6523447" y="3574541"/>
          <a:ext cx="1685532" cy="1124250"/>
        </a:xfrm>
        <a:prstGeom prst="rect">
          <a:avLst/>
        </a:prstGeom>
        <a:solidFill>
          <a:schemeClr val="accent2">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dirty="0"/>
            <a:t>It uses parallel processing with multicore CPU Architecture.</a:t>
          </a:r>
          <a:endParaRPr lang="en-US" sz="1100" kern="1200" dirty="0">
            <a:latin typeface="Calibri Light" panose="020F0302020204030204"/>
          </a:endParaRPr>
        </a:p>
      </dsp:txBody>
      <dsp:txXfrm>
        <a:off x="6793133" y="3574541"/>
        <a:ext cx="1415847" cy="1124250"/>
      </dsp:txXfrm>
    </dsp:sp>
    <dsp:sp modelId="{9A5AEEC4-792B-4D19-953F-95583BCC0EB5}">
      <dsp:nvSpPr>
        <dsp:cNvPr id="0" name=""/>
        <dsp:cNvSpPr/>
      </dsp:nvSpPr>
      <dsp:spPr>
        <a:xfrm>
          <a:off x="5624497" y="3125065"/>
          <a:ext cx="1123688" cy="1123688"/>
        </a:xfrm>
        <a:prstGeom prst="ellipse">
          <a:avLst/>
        </a:prstGeom>
        <a:gradFill rotWithShape="0">
          <a:gsLst>
            <a:gs pos="0">
              <a:schemeClr val="accent2">
                <a:alpha val="90000"/>
                <a:hueOff val="0"/>
                <a:satOff val="0"/>
                <a:lumOff val="0"/>
                <a:alphaOff val="-26667"/>
                <a:satMod val="103000"/>
                <a:lumMod val="102000"/>
                <a:tint val="94000"/>
              </a:schemeClr>
            </a:gs>
            <a:gs pos="50000">
              <a:schemeClr val="accent2">
                <a:alpha val="90000"/>
                <a:hueOff val="0"/>
                <a:satOff val="0"/>
                <a:lumOff val="0"/>
                <a:alphaOff val="-26667"/>
                <a:satMod val="110000"/>
                <a:lumMod val="100000"/>
                <a:shade val="100000"/>
              </a:schemeClr>
            </a:gs>
            <a:gs pos="100000">
              <a:schemeClr val="accent2">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latin typeface="Calibri Light" panose="020F0302020204030204"/>
            </a:rPr>
            <a:t>3</a:t>
          </a:r>
          <a:endParaRPr lang="en-US" sz="5600" kern="1200" dirty="0"/>
        </a:p>
      </dsp:txBody>
      <dsp:txXfrm>
        <a:off x="5789057" y="3289625"/>
        <a:ext cx="794568" cy="794568"/>
      </dsp:txXfrm>
    </dsp:sp>
    <dsp:sp modelId="{723378FF-9E1A-40D5-8A4B-6AC583811AD0}">
      <dsp:nvSpPr>
        <dsp:cNvPr id="0" name=""/>
        <dsp:cNvSpPr/>
      </dsp:nvSpPr>
      <dsp:spPr>
        <a:xfrm>
          <a:off x="9332668" y="3574541"/>
          <a:ext cx="1685532" cy="1124250"/>
        </a:xfrm>
        <a:prstGeom prst="rect">
          <a:avLst/>
        </a:prstGeom>
        <a:solidFill>
          <a:schemeClr val="accent2">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dirty="0"/>
            <a:t>Conventional Database reads memory data in 5 milliseconds. SAP HANA In-Memory database reads data in 5 nanoseconds</a:t>
          </a:r>
        </a:p>
      </dsp:txBody>
      <dsp:txXfrm>
        <a:off x="9602353" y="3574541"/>
        <a:ext cx="1415847" cy="1124250"/>
      </dsp:txXfrm>
    </dsp:sp>
    <dsp:sp modelId="{D09F6948-0DB8-4448-9F68-C0D7BB8099B4}">
      <dsp:nvSpPr>
        <dsp:cNvPr id="0" name=""/>
        <dsp:cNvSpPr/>
      </dsp:nvSpPr>
      <dsp:spPr>
        <a:xfrm>
          <a:off x="8433718" y="3125065"/>
          <a:ext cx="1123688" cy="1123688"/>
        </a:xfrm>
        <a:prstGeom prst="ellipse">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latin typeface="Calibri Light" panose="020F0302020204030204"/>
            </a:rPr>
            <a:t>4</a:t>
          </a:r>
          <a:endParaRPr lang="en-US" sz="5600" kern="1200" dirty="0"/>
        </a:p>
      </dsp:txBody>
      <dsp:txXfrm>
        <a:off x="8598278" y="3289625"/>
        <a:ext cx="794568" cy="7945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4E363-D56C-4230-AAA2-6A755DFEC623}">
      <dsp:nvSpPr>
        <dsp:cNvPr id="0" name=""/>
        <dsp:cNvSpPr/>
      </dsp:nvSpPr>
      <dsp:spPr>
        <a:xfrm>
          <a:off x="0" y="90386"/>
          <a:ext cx="4334494" cy="1484071"/>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a:cs typeface="Arial"/>
            </a:rPr>
            <a:t>It is a client tool, which can be used to access local or remote HANA systems.</a:t>
          </a:r>
        </a:p>
      </dsp:txBody>
      <dsp:txXfrm>
        <a:off x="72446" y="162832"/>
        <a:ext cx="4189602" cy="1339179"/>
      </dsp:txXfrm>
    </dsp:sp>
    <dsp:sp modelId="{1F4AEC08-61A1-4243-9E20-8EE826253C4E}">
      <dsp:nvSpPr>
        <dsp:cNvPr id="0" name=""/>
        <dsp:cNvSpPr/>
      </dsp:nvSpPr>
      <dsp:spPr>
        <a:xfrm>
          <a:off x="0" y="1637818"/>
          <a:ext cx="4334494" cy="1484071"/>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It provides an environment for HANA Administration, HANA Information Modeling and Data Provisioning in HANA database.</a:t>
          </a:r>
        </a:p>
      </dsp:txBody>
      <dsp:txXfrm>
        <a:off x="72446" y="1710264"/>
        <a:ext cx="4189602" cy="13391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78618-A5AE-41A9-8C10-73D214A4E94E}">
      <dsp:nvSpPr>
        <dsp:cNvPr id="0" name=""/>
        <dsp:cNvSpPr/>
      </dsp:nvSpPr>
      <dsp:spPr>
        <a:xfrm>
          <a:off x="2423" y="1645582"/>
          <a:ext cx="1410890" cy="564356"/>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Arial"/>
              <a:cs typeface="Arial"/>
            </a:rPr>
            <a:t>HANA Studio</a:t>
          </a:r>
        </a:p>
      </dsp:txBody>
      <dsp:txXfrm>
        <a:off x="284601" y="1645582"/>
        <a:ext cx="846534" cy="564356"/>
      </dsp:txXfrm>
    </dsp:sp>
    <dsp:sp modelId="{088B4C9F-C600-439A-AE4F-12A5531BF03C}">
      <dsp:nvSpPr>
        <dsp:cNvPr id="0" name=""/>
        <dsp:cNvSpPr/>
      </dsp:nvSpPr>
      <dsp:spPr>
        <a:xfrm>
          <a:off x="1272225" y="1645582"/>
          <a:ext cx="1410890" cy="564356"/>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a:cs typeface="Arial"/>
            </a:rPr>
            <a:t>Window</a:t>
          </a:r>
        </a:p>
      </dsp:txBody>
      <dsp:txXfrm>
        <a:off x="1554403" y="1645582"/>
        <a:ext cx="846534" cy="564356"/>
      </dsp:txXfrm>
    </dsp:sp>
    <dsp:sp modelId="{3418662C-7CFF-49FB-AAA0-E9A64CAF45DA}">
      <dsp:nvSpPr>
        <dsp:cNvPr id="0" name=""/>
        <dsp:cNvSpPr/>
      </dsp:nvSpPr>
      <dsp:spPr>
        <a:xfrm>
          <a:off x="2542026" y="1645582"/>
          <a:ext cx="1410890" cy="564356"/>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Arial"/>
              <a:cs typeface="Arial"/>
            </a:rPr>
            <a:t>Open Perspective</a:t>
          </a:r>
        </a:p>
      </dsp:txBody>
      <dsp:txXfrm>
        <a:off x="2824204" y="1645582"/>
        <a:ext cx="846534" cy="564356"/>
      </dsp:txXfrm>
    </dsp:sp>
    <dsp:sp modelId="{41B558CD-27A0-4D24-AC85-C499AEA1F117}">
      <dsp:nvSpPr>
        <dsp:cNvPr id="0" name=""/>
        <dsp:cNvSpPr/>
      </dsp:nvSpPr>
      <dsp:spPr>
        <a:xfrm>
          <a:off x="3811827" y="1645582"/>
          <a:ext cx="1410890" cy="564356"/>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a:cs typeface="Arial"/>
            </a:rPr>
            <a:t>Other</a:t>
          </a:r>
        </a:p>
      </dsp:txBody>
      <dsp:txXfrm>
        <a:off x="4094005" y="1645582"/>
        <a:ext cx="846534" cy="5643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C47B-F53E-4948-B1DE-86D50A908630}">
      <dsp:nvSpPr>
        <dsp:cNvPr id="0" name=""/>
        <dsp:cNvSpPr/>
      </dsp:nvSpPr>
      <dsp:spPr>
        <a:xfrm>
          <a:off x="6723" y="0"/>
          <a:ext cx="4019074" cy="797628"/>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rial"/>
              <a:ea typeface="+mn-lt"/>
              <a:cs typeface="+mn-lt"/>
            </a:rPr>
            <a:t>From System View Toolbar </a:t>
          </a:r>
        </a:p>
      </dsp:txBody>
      <dsp:txXfrm>
        <a:off x="405537" y="0"/>
        <a:ext cx="3221446" cy="797628"/>
      </dsp:txXfrm>
    </dsp:sp>
    <dsp:sp modelId="{9EC6BF95-5CDD-4AA8-8E20-833641BFA467}">
      <dsp:nvSpPr>
        <dsp:cNvPr id="0" name=""/>
        <dsp:cNvSpPr/>
      </dsp:nvSpPr>
      <dsp:spPr>
        <a:xfrm>
          <a:off x="3623890" y="0"/>
          <a:ext cx="4019074" cy="797628"/>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rial"/>
              <a:ea typeface="+mn-lt"/>
              <a:cs typeface="+mn-lt"/>
            </a:rPr>
            <a:t>Choose Open Administration default button</a:t>
          </a:r>
        </a:p>
      </dsp:txBody>
      <dsp:txXfrm>
        <a:off x="4022704" y="0"/>
        <a:ext cx="3221446" cy="79762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731FB-F44B-4E02-9911-B1370C602514}">
      <dsp:nvSpPr>
        <dsp:cNvPr id="0" name=""/>
        <dsp:cNvSpPr/>
      </dsp:nvSpPr>
      <dsp:spPr>
        <a:xfrm>
          <a:off x="8022" y="0"/>
          <a:ext cx="4795852" cy="926277"/>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Arial"/>
              <a:cs typeface="Arial"/>
            </a:rPr>
            <a:t>In System View </a:t>
          </a:r>
        </a:p>
      </dsp:txBody>
      <dsp:txXfrm>
        <a:off x="471161" y="0"/>
        <a:ext cx="3869575" cy="926277"/>
      </dsp:txXfrm>
    </dsp:sp>
    <dsp:sp modelId="{3A9910AB-44B3-46C2-BF0B-05F0AC25D6DA}">
      <dsp:nvSpPr>
        <dsp:cNvPr id="0" name=""/>
        <dsp:cNvSpPr/>
      </dsp:nvSpPr>
      <dsp:spPr>
        <a:xfrm>
          <a:off x="4324289" y="0"/>
          <a:ext cx="4795852" cy="926277"/>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Arial"/>
              <a:cs typeface="Arial"/>
            </a:rPr>
            <a:t>Double Click on HANA System or Open Perspective</a:t>
          </a:r>
        </a:p>
      </dsp:txBody>
      <dsp:txXfrm>
        <a:off x="4787428" y="0"/>
        <a:ext cx="3869575" cy="92627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EB327-B175-4E52-9D54-E9966A9C2E2C}">
      <dsp:nvSpPr>
        <dsp:cNvPr id="0" name=""/>
        <dsp:cNvSpPr/>
      </dsp:nvSpPr>
      <dsp:spPr>
        <a:xfrm>
          <a:off x="808331" y="3140517"/>
          <a:ext cx="1505480" cy="1004155"/>
        </a:xfrm>
        <a:prstGeom prst="rect">
          <a:avLst/>
        </a:prstGeom>
        <a:solidFill>
          <a:schemeClr val="accent5">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Arial"/>
              <a:cs typeface="Arial"/>
            </a:rPr>
            <a:t>Port 3615 should be open to connect to Database</a:t>
          </a:r>
        </a:p>
      </dsp:txBody>
      <dsp:txXfrm>
        <a:off x="1049208" y="3140517"/>
        <a:ext cx="1264603" cy="1004155"/>
      </dsp:txXfrm>
    </dsp:sp>
    <dsp:sp modelId="{547998DC-03B2-4FA9-86BA-201B188C2674}">
      <dsp:nvSpPr>
        <dsp:cNvPr id="0" name=""/>
        <dsp:cNvSpPr/>
      </dsp:nvSpPr>
      <dsp:spPr>
        <a:xfrm>
          <a:off x="5408" y="2739055"/>
          <a:ext cx="1003653" cy="1003653"/>
        </a:xfrm>
        <a:prstGeom prst="ellipse">
          <a:avLst/>
        </a:prstGeom>
        <a:gradFill rotWithShape="0">
          <a:gsLst>
            <a:gs pos="0">
              <a:schemeClr val="accent5">
                <a:shade val="80000"/>
                <a:hueOff val="0"/>
                <a:satOff val="0"/>
                <a:lumOff val="0"/>
                <a:alphaOff val="0"/>
                <a:lumMod val="110000"/>
                <a:satMod val="105000"/>
                <a:tint val="67000"/>
              </a:schemeClr>
            </a:gs>
            <a:gs pos="50000">
              <a:schemeClr val="accent5">
                <a:shade val="80000"/>
                <a:hueOff val="0"/>
                <a:satOff val="0"/>
                <a:lumOff val="0"/>
                <a:alphaOff val="0"/>
                <a:lumMod val="105000"/>
                <a:satMod val="103000"/>
                <a:tint val="73000"/>
              </a:schemeClr>
            </a:gs>
            <a:gs pos="100000">
              <a:schemeClr val="accent5">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355850">
            <a:lnSpc>
              <a:spcPct val="90000"/>
            </a:lnSpc>
            <a:spcBef>
              <a:spcPct val="0"/>
            </a:spcBef>
            <a:spcAft>
              <a:spcPct val="35000"/>
            </a:spcAft>
            <a:buNone/>
          </a:pPr>
          <a:r>
            <a:rPr lang="en-US" sz="5300" kern="1200" dirty="0">
              <a:latin typeface="Arial"/>
              <a:cs typeface="Arial"/>
            </a:rPr>
            <a:t>1</a:t>
          </a:r>
        </a:p>
      </dsp:txBody>
      <dsp:txXfrm>
        <a:off x="152390" y="2886037"/>
        <a:ext cx="709689" cy="709689"/>
      </dsp:txXfrm>
    </dsp:sp>
    <dsp:sp modelId="{5964ED70-16A4-41F0-9E33-978556492F75}">
      <dsp:nvSpPr>
        <dsp:cNvPr id="0" name=""/>
        <dsp:cNvSpPr/>
      </dsp:nvSpPr>
      <dsp:spPr>
        <a:xfrm>
          <a:off x="3317465" y="3140517"/>
          <a:ext cx="1505480" cy="1004155"/>
        </a:xfrm>
        <a:prstGeom prst="rect">
          <a:avLst/>
        </a:prstGeom>
        <a:solidFill>
          <a:schemeClr val="accent5">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Arial"/>
              <a:cs typeface="Arial"/>
            </a:rPr>
            <a:t>Port 31015 Instance No 10</a:t>
          </a:r>
        </a:p>
      </dsp:txBody>
      <dsp:txXfrm>
        <a:off x="3558341" y="3140517"/>
        <a:ext cx="1264603" cy="1004155"/>
      </dsp:txXfrm>
    </dsp:sp>
    <dsp:sp modelId="{4D285DF7-8588-4719-8592-FAE44788B912}">
      <dsp:nvSpPr>
        <dsp:cNvPr id="0" name=""/>
        <dsp:cNvSpPr/>
      </dsp:nvSpPr>
      <dsp:spPr>
        <a:xfrm>
          <a:off x="2514542" y="2739055"/>
          <a:ext cx="1003653" cy="1003653"/>
        </a:xfrm>
        <a:prstGeom prst="ellipse">
          <a:avLst/>
        </a:prstGeom>
        <a:gradFill rotWithShape="0">
          <a:gsLst>
            <a:gs pos="0">
              <a:schemeClr val="accent5">
                <a:shade val="80000"/>
                <a:hueOff val="90421"/>
                <a:satOff val="1725"/>
                <a:lumOff val="7618"/>
                <a:alphaOff val="0"/>
                <a:lumMod val="110000"/>
                <a:satMod val="105000"/>
                <a:tint val="67000"/>
              </a:schemeClr>
            </a:gs>
            <a:gs pos="50000">
              <a:schemeClr val="accent5">
                <a:shade val="80000"/>
                <a:hueOff val="90421"/>
                <a:satOff val="1725"/>
                <a:lumOff val="7618"/>
                <a:alphaOff val="0"/>
                <a:lumMod val="105000"/>
                <a:satMod val="103000"/>
                <a:tint val="73000"/>
              </a:schemeClr>
            </a:gs>
            <a:gs pos="100000">
              <a:schemeClr val="accent5">
                <a:shade val="80000"/>
                <a:hueOff val="90421"/>
                <a:satOff val="1725"/>
                <a:lumOff val="76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355850">
            <a:lnSpc>
              <a:spcPct val="90000"/>
            </a:lnSpc>
            <a:spcBef>
              <a:spcPct val="0"/>
            </a:spcBef>
            <a:spcAft>
              <a:spcPct val="35000"/>
            </a:spcAft>
            <a:buNone/>
          </a:pPr>
          <a:r>
            <a:rPr lang="en-US" sz="5300" kern="1200" dirty="0">
              <a:latin typeface="Arial"/>
              <a:cs typeface="Arial"/>
            </a:rPr>
            <a:t>2</a:t>
          </a:r>
        </a:p>
      </dsp:txBody>
      <dsp:txXfrm>
        <a:off x="2661524" y="2886037"/>
        <a:ext cx="709689" cy="709689"/>
      </dsp:txXfrm>
    </dsp:sp>
    <dsp:sp modelId="{ABECD79F-7C1C-4E9B-84CA-788672A0DE5F}">
      <dsp:nvSpPr>
        <dsp:cNvPr id="0" name=""/>
        <dsp:cNvSpPr/>
      </dsp:nvSpPr>
      <dsp:spPr>
        <a:xfrm>
          <a:off x="5826598" y="3140517"/>
          <a:ext cx="1505480" cy="1004155"/>
        </a:xfrm>
        <a:prstGeom prst="rect">
          <a:avLst/>
        </a:prstGeom>
        <a:solidFill>
          <a:schemeClr val="accent5">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Arial"/>
              <a:cs typeface="Arial"/>
            </a:rPr>
            <a:t>Port 30015 Instance No 00</a:t>
          </a:r>
        </a:p>
      </dsp:txBody>
      <dsp:txXfrm>
        <a:off x="6067475" y="3140517"/>
        <a:ext cx="1264603" cy="1004155"/>
      </dsp:txXfrm>
    </dsp:sp>
    <dsp:sp modelId="{ADEFA503-6312-4EE7-AF29-784B0336F1FC}">
      <dsp:nvSpPr>
        <dsp:cNvPr id="0" name=""/>
        <dsp:cNvSpPr/>
      </dsp:nvSpPr>
      <dsp:spPr>
        <a:xfrm>
          <a:off x="5023675" y="2739055"/>
          <a:ext cx="1003653" cy="1003653"/>
        </a:xfrm>
        <a:prstGeom prst="ellipse">
          <a:avLst/>
        </a:prstGeom>
        <a:gradFill rotWithShape="0">
          <a:gsLst>
            <a:gs pos="0">
              <a:schemeClr val="accent5">
                <a:shade val="80000"/>
                <a:hueOff val="180842"/>
                <a:satOff val="3450"/>
                <a:lumOff val="15237"/>
                <a:alphaOff val="0"/>
                <a:lumMod val="110000"/>
                <a:satMod val="105000"/>
                <a:tint val="67000"/>
              </a:schemeClr>
            </a:gs>
            <a:gs pos="50000">
              <a:schemeClr val="accent5">
                <a:shade val="80000"/>
                <a:hueOff val="180842"/>
                <a:satOff val="3450"/>
                <a:lumOff val="15237"/>
                <a:alphaOff val="0"/>
                <a:lumMod val="105000"/>
                <a:satMod val="103000"/>
                <a:tint val="73000"/>
              </a:schemeClr>
            </a:gs>
            <a:gs pos="100000">
              <a:schemeClr val="accent5">
                <a:shade val="80000"/>
                <a:hueOff val="180842"/>
                <a:satOff val="3450"/>
                <a:lumOff val="1523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355850">
            <a:lnSpc>
              <a:spcPct val="90000"/>
            </a:lnSpc>
            <a:spcBef>
              <a:spcPct val="0"/>
            </a:spcBef>
            <a:spcAft>
              <a:spcPct val="35000"/>
            </a:spcAft>
            <a:buNone/>
          </a:pPr>
          <a:r>
            <a:rPr lang="en-US" sz="5300" kern="1200" dirty="0">
              <a:latin typeface="Arial"/>
              <a:cs typeface="Arial"/>
            </a:rPr>
            <a:t>3</a:t>
          </a:r>
        </a:p>
      </dsp:txBody>
      <dsp:txXfrm>
        <a:off x="5170657" y="2886037"/>
        <a:ext cx="709689" cy="709689"/>
      </dsp:txXfrm>
    </dsp:sp>
    <dsp:sp modelId="{2BF3EE51-7908-4D86-9D36-A64F9A0A5547}">
      <dsp:nvSpPr>
        <dsp:cNvPr id="0" name=""/>
        <dsp:cNvSpPr/>
      </dsp:nvSpPr>
      <dsp:spPr>
        <a:xfrm>
          <a:off x="8335732" y="3140517"/>
          <a:ext cx="1505480" cy="1004155"/>
        </a:xfrm>
        <a:prstGeom prst="rect">
          <a:avLst/>
        </a:prstGeom>
        <a:solidFill>
          <a:schemeClr val="accent5">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err="1">
              <a:latin typeface="Arial"/>
              <a:cs typeface="Arial"/>
            </a:rPr>
            <a:t>SSh</a:t>
          </a:r>
          <a:r>
            <a:rPr lang="en-US" sz="1300" kern="1200" dirty="0">
              <a:latin typeface="Arial"/>
              <a:cs typeface="Arial"/>
            </a:rPr>
            <a:t> port should also be opened</a:t>
          </a:r>
        </a:p>
      </dsp:txBody>
      <dsp:txXfrm>
        <a:off x="8576608" y="3140517"/>
        <a:ext cx="1264603" cy="1004155"/>
      </dsp:txXfrm>
    </dsp:sp>
    <dsp:sp modelId="{A4A19CBD-8F32-40BF-A156-CD3C6AA292E1}">
      <dsp:nvSpPr>
        <dsp:cNvPr id="0" name=""/>
        <dsp:cNvSpPr/>
      </dsp:nvSpPr>
      <dsp:spPr>
        <a:xfrm>
          <a:off x="7532809" y="2739055"/>
          <a:ext cx="1003653" cy="1003653"/>
        </a:xfrm>
        <a:prstGeom prst="ellipse">
          <a:avLst/>
        </a:prstGeom>
        <a:gradFill rotWithShape="0">
          <a:gsLst>
            <a:gs pos="0">
              <a:schemeClr val="accent5">
                <a:shade val="80000"/>
                <a:hueOff val="271263"/>
                <a:satOff val="5175"/>
                <a:lumOff val="22855"/>
                <a:alphaOff val="0"/>
                <a:lumMod val="110000"/>
                <a:satMod val="105000"/>
                <a:tint val="67000"/>
              </a:schemeClr>
            </a:gs>
            <a:gs pos="50000">
              <a:schemeClr val="accent5">
                <a:shade val="80000"/>
                <a:hueOff val="271263"/>
                <a:satOff val="5175"/>
                <a:lumOff val="22855"/>
                <a:alphaOff val="0"/>
                <a:lumMod val="105000"/>
                <a:satMod val="103000"/>
                <a:tint val="73000"/>
              </a:schemeClr>
            </a:gs>
            <a:gs pos="100000">
              <a:schemeClr val="accent5">
                <a:shade val="80000"/>
                <a:hueOff val="271263"/>
                <a:satOff val="5175"/>
                <a:lumOff val="228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355850">
            <a:lnSpc>
              <a:spcPct val="90000"/>
            </a:lnSpc>
            <a:spcBef>
              <a:spcPct val="0"/>
            </a:spcBef>
            <a:spcAft>
              <a:spcPct val="35000"/>
            </a:spcAft>
            <a:buNone/>
          </a:pPr>
          <a:r>
            <a:rPr lang="en-US" sz="5300" kern="1200" dirty="0">
              <a:latin typeface="Arial"/>
              <a:cs typeface="Arial"/>
            </a:rPr>
            <a:t>4</a:t>
          </a:r>
        </a:p>
      </dsp:txBody>
      <dsp:txXfrm>
        <a:off x="7679791" y="2886037"/>
        <a:ext cx="709689" cy="7096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58065-9023-4C69-BE5F-C54D06958AEB}">
      <dsp:nvSpPr>
        <dsp:cNvPr id="0" name=""/>
        <dsp:cNvSpPr/>
      </dsp:nvSpPr>
      <dsp:spPr>
        <a:xfrm>
          <a:off x="0" y="3038874"/>
          <a:ext cx="11340934" cy="2772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15E598-E47C-4DCF-979E-B4706890ED28}">
      <dsp:nvSpPr>
        <dsp:cNvPr id="0" name=""/>
        <dsp:cNvSpPr/>
      </dsp:nvSpPr>
      <dsp:spPr>
        <a:xfrm>
          <a:off x="567046" y="2876514"/>
          <a:ext cx="7938653" cy="32472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0062" tIns="0" rIns="300062" bIns="0" numCol="1" spcCol="1270" anchor="ctr" anchorCtr="0">
          <a:noAutofit/>
        </a:bodyPr>
        <a:lstStyle/>
        <a:p>
          <a:pPr marL="0" lvl="0" indent="0" algn="just" defTabSz="488950">
            <a:lnSpc>
              <a:spcPct val="90000"/>
            </a:lnSpc>
            <a:spcBef>
              <a:spcPct val="0"/>
            </a:spcBef>
            <a:spcAft>
              <a:spcPct val="35000"/>
            </a:spcAft>
            <a:buNone/>
          </a:pPr>
          <a:r>
            <a:rPr lang="en-US" sz="1100" kern="1200" dirty="0"/>
            <a:t>Provides multiple views of transactional data stored in physical tables of HANA database for analysis and business logic purpose.</a:t>
          </a:r>
        </a:p>
      </dsp:txBody>
      <dsp:txXfrm>
        <a:off x="582898" y="2892366"/>
        <a:ext cx="7906949" cy="293016"/>
      </dsp:txXfrm>
    </dsp:sp>
    <dsp:sp modelId="{D3BFDF4E-CF0E-495F-B3B3-D5FBD6E081E3}">
      <dsp:nvSpPr>
        <dsp:cNvPr id="0" name=""/>
        <dsp:cNvSpPr/>
      </dsp:nvSpPr>
      <dsp:spPr>
        <a:xfrm>
          <a:off x="0" y="3537834"/>
          <a:ext cx="11340934" cy="2772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E8EDE3-BAFE-4CB7-A371-8637F735EC50}">
      <dsp:nvSpPr>
        <dsp:cNvPr id="0" name=""/>
        <dsp:cNvSpPr/>
      </dsp:nvSpPr>
      <dsp:spPr>
        <a:xfrm>
          <a:off x="567046" y="3375474"/>
          <a:ext cx="7938653" cy="32472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0062" tIns="0" rIns="300062" bIns="0" numCol="1" spcCol="1270" anchor="ctr" anchorCtr="0">
          <a:noAutofit/>
        </a:bodyPr>
        <a:lstStyle/>
        <a:p>
          <a:pPr marL="0" lvl="0" indent="0" algn="l" defTabSz="488950">
            <a:lnSpc>
              <a:spcPct val="90000"/>
            </a:lnSpc>
            <a:spcBef>
              <a:spcPct val="0"/>
            </a:spcBef>
            <a:spcAft>
              <a:spcPct val="35000"/>
            </a:spcAft>
            <a:buNone/>
          </a:pPr>
          <a:r>
            <a:rPr lang="en-US" sz="1100" kern="1200" dirty="0"/>
            <a:t>Informational modeler only works for column-based storage tables.</a:t>
          </a:r>
        </a:p>
      </dsp:txBody>
      <dsp:txXfrm>
        <a:off x="582898" y="3391326"/>
        <a:ext cx="7906949" cy="293016"/>
      </dsp:txXfrm>
    </dsp:sp>
    <dsp:sp modelId="{ADAA0E4E-FD52-4D69-8DA4-D11C2BE84D77}">
      <dsp:nvSpPr>
        <dsp:cNvPr id="0" name=""/>
        <dsp:cNvSpPr/>
      </dsp:nvSpPr>
      <dsp:spPr>
        <a:xfrm>
          <a:off x="0" y="4036794"/>
          <a:ext cx="11340934" cy="2772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4F23BE-59C8-42BA-B790-3B999FFD2066}">
      <dsp:nvSpPr>
        <dsp:cNvPr id="0" name=""/>
        <dsp:cNvSpPr/>
      </dsp:nvSpPr>
      <dsp:spPr>
        <a:xfrm>
          <a:off x="567046" y="3874434"/>
          <a:ext cx="7938653" cy="32472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0062" tIns="0" rIns="300062" bIns="0" numCol="1" spcCol="1270" anchor="ctr" anchorCtr="0">
          <a:noAutofit/>
        </a:bodyPr>
        <a:lstStyle/>
        <a:p>
          <a:pPr marL="0" lvl="0" indent="0" algn="l" defTabSz="488950" rtl="0">
            <a:lnSpc>
              <a:spcPct val="90000"/>
            </a:lnSpc>
            <a:spcBef>
              <a:spcPct val="0"/>
            </a:spcBef>
            <a:spcAft>
              <a:spcPct val="35000"/>
            </a:spcAft>
            <a:buNone/>
          </a:pPr>
          <a:r>
            <a:rPr lang="en-US" sz="1100" kern="1200" dirty="0"/>
            <a:t>SAP HANA Modeling Views exploit the real power of SAP HANA.</a:t>
          </a:r>
          <a:endParaRPr lang="en-US" sz="1100" kern="1200" dirty="0">
            <a:latin typeface="Calibri Light" panose="020F0302020204030204"/>
          </a:endParaRPr>
        </a:p>
      </dsp:txBody>
      <dsp:txXfrm>
        <a:off x="582898" y="3890286"/>
        <a:ext cx="7906949" cy="2930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35764-F72B-4F46-B0A2-FF32FB825108}">
      <dsp:nvSpPr>
        <dsp:cNvPr id="0" name=""/>
        <dsp:cNvSpPr/>
      </dsp:nvSpPr>
      <dsp:spPr>
        <a:xfrm>
          <a:off x="1929596" y="3000549"/>
          <a:ext cx="3613757" cy="2410376"/>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Arial"/>
              <a:cs typeface="Arial"/>
            </a:rPr>
            <a:t>Analytic Views use the power of SAP HANA to perform calculations and aggregation functions on the tables in database. It has at least one fact table that has measures and primary keys of dimension tables and surrounded by dimension tables contain master data.</a:t>
          </a:r>
        </a:p>
      </dsp:txBody>
      <dsp:txXfrm>
        <a:off x="2507797" y="3000549"/>
        <a:ext cx="3035556" cy="2410376"/>
      </dsp:txXfrm>
    </dsp:sp>
    <dsp:sp modelId="{91B7AFF8-BFB8-4B72-9DF7-FFD57E108CCA}">
      <dsp:nvSpPr>
        <dsp:cNvPr id="0" name=""/>
        <dsp:cNvSpPr/>
      </dsp:nvSpPr>
      <dsp:spPr>
        <a:xfrm>
          <a:off x="2259" y="2036881"/>
          <a:ext cx="2409171" cy="2409171"/>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Arial"/>
              <a:cs typeface="Arial"/>
            </a:rPr>
            <a:t>Analytic View</a:t>
          </a:r>
          <a:endParaRPr lang="en-US" sz="2400" kern="1200" dirty="0">
            <a:latin typeface="Arial"/>
            <a:cs typeface="Arial"/>
          </a:endParaRPr>
        </a:p>
      </dsp:txBody>
      <dsp:txXfrm>
        <a:off x="355074" y="2389696"/>
        <a:ext cx="1703541" cy="1703541"/>
      </dsp:txXfrm>
    </dsp:sp>
    <dsp:sp modelId="{7C6FBB84-2CEB-4342-9070-4CB6ACCAABF5}">
      <dsp:nvSpPr>
        <dsp:cNvPr id="0" name=""/>
        <dsp:cNvSpPr/>
      </dsp:nvSpPr>
      <dsp:spPr>
        <a:xfrm>
          <a:off x="7952525" y="3000549"/>
          <a:ext cx="3613757" cy="2410376"/>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Arial"/>
              <a:cs typeface="Arial"/>
            </a:rPr>
            <a:t>Calculation Views are used on top of Analytic and Attribute views to perform complex calculations, which are not possible with Analytic Views. Calculation view is a combination of base column tables, Attribute views and Analytic views to provide business logic</a:t>
          </a:r>
        </a:p>
      </dsp:txBody>
      <dsp:txXfrm>
        <a:off x="8530726" y="3000549"/>
        <a:ext cx="3035556" cy="2410376"/>
      </dsp:txXfrm>
    </dsp:sp>
    <dsp:sp modelId="{8756BDC9-C8A2-48F6-83AA-55DA4BDD58AB}">
      <dsp:nvSpPr>
        <dsp:cNvPr id="0" name=""/>
        <dsp:cNvSpPr/>
      </dsp:nvSpPr>
      <dsp:spPr>
        <a:xfrm>
          <a:off x="6025188" y="2036881"/>
          <a:ext cx="2409171" cy="2409171"/>
        </a:xfrm>
        <a:prstGeom prst="ellips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Arial"/>
              <a:cs typeface="Arial"/>
            </a:rPr>
            <a:t>Calculation View</a:t>
          </a:r>
          <a:endParaRPr lang="en-US" sz="2400" kern="1200" dirty="0">
            <a:latin typeface="Arial"/>
            <a:cs typeface="Arial"/>
          </a:endParaRPr>
        </a:p>
      </dsp:txBody>
      <dsp:txXfrm>
        <a:off x="6378003" y="2389696"/>
        <a:ext cx="1703541" cy="170354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5B4E5-02F9-4501-9E1F-3AA8AE1384A3}">
      <dsp:nvSpPr>
        <dsp:cNvPr id="0" name=""/>
        <dsp:cNvSpPr/>
      </dsp:nvSpPr>
      <dsp:spPr>
        <a:xfrm>
          <a:off x="1127" y="0"/>
          <a:ext cx="2930415" cy="458783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b="1" kern="1200" dirty="0">
              <a:latin typeface="Arial"/>
              <a:cs typeface="Arial"/>
            </a:rPr>
            <a:t>SAP HANA</a:t>
          </a:r>
        </a:p>
      </dsp:txBody>
      <dsp:txXfrm>
        <a:off x="1127" y="0"/>
        <a:ext cx="2930415" cy="1376349"/>
      </dsp:txXfrm>
    </dsp:sp>
    <dsp:sp modelId="{250A19EF-8389-49B5-BE0B-8F67B001194D}">
      <dsp:nvSpPr>
        <dsp:cNvPr id="0" name=""/>
        <dsp:cNvSpPr/>
      </dsp:nvSpPr>
      <dsp:spPr>
        <a:xfrm>
          <a:off x="294168" y="1376349"/>
          <a:ext cx="2344332" cy="29820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rial"/>
              <a:cs typeface="Arial"/>
            </a:rPr>
            <a:t> SAP HANA is an in-memory database technology which acts as the core technology for a lot of other SAP or non-SAP applications whereas SAP S/4 HANA is a new generation ERP solution which runs on SAP HANA database architecture.</a:t>
          </a:r>
        </a:p>
      </dsp:txBody>
      <dsp:txXfrm>
        <a:off x="362831" y="1445012"/>
        <a:ext cx="2207006" cy="2844765"/>
      </dsp:txXfrm>
    </dsp:sp>
    <dsp:sp modelId="{5891EE3E-163F-4A4D-BAE8-96BE8CD0AA6D}">
      <dsp:nvSpPr>
        <dsp:cNvPr id="0" name=""/>
        <dsp:cNvSpPr/>
      </dsp:nvSpPr>
      <dsp:spPr>
        <a:xfrm>
          <a:off x="3151324" y="0"/>
          <a:ext cx="2930415" cy="458783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b="1" kern="1200" dirty="0">
              <a:latin typeface="Arial"/>
              <a:cs typeface="Arial"/>
            </a:rPr>
            <a:t>SAP S/4 HANA</a:t>
          </a:r>
          <a:endParaRPr lang="en-US" sz="4000" kern="1200" dirty="0">
            <a:latin typeface="Arial"/>
            <a:cs typeface="Arial"/>
          </a:endParaRPr>
        </a:p>
      </dsp:txBody>
      <dsp:txXfrm>
        <a:off x="3151324" y="0"/>
        <a:ext cx="2930415" cy="1376349"/>
      </dsp:txXfrm>
    </dsp:sp>
    <dsp:sp modelId="{A4A8B800-EE79-4FA4-9024-7CE823DBD6F5}">
      <dsp:nvSpPr>
        <dsp:cNvPr id="0" name=""/>
        <dsp:cNvSpPr/>
      </dsp:nvSpPr>
      <dsp:spPr>
        <a:xfrm>
          <a:off x="3444365" y="1376349"/>
          <a:ext cx="2344332" cy="29820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Arial"/>
              <a:cs typeface="Arial"/>
            </a:rPr>
            <a:t>S/4 HANA is a business suite launched as a robust ERP solution having both ERP and BI capabilities utilizing HANA’s in-memory computing power. It is an in-memory version of the ERP Business Suite as it only runs on SAP HANA.</a:t>
          </a:r>
          <a:endParaRPr lang="en-US" sz="1600" b="1" kern="1200" dirty="0">
            <a:latin typeface="Arial"/>
            <a:cs typeface="Arial"/>
          </a:endParaRPr>
        </a:p>
      </dsp:txBody>
      <dsp:txXfrm>
        <a:off x="3513028" y="1445012"/>
        <a:ext cx="2207006" cy="2844765"/>
      </dsp:txXfrm>
    </dsp:sp>
    <dsp:sp modelId="{E1581631-4C34-4AA6-9226-D57FA709C3E0}">
      <dsp:nvSpPr>
        <dsp:cNvPr id="0" name=""/>
        <dsp:cNvSpPr/>
      </dsp:nvSpPr>
      <dsp:spPr>
        <a:xfrm>
          <a:off x="6301521" y="0"/>
          <a:ext cx="2930415" cy="458783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b="1" kern="1200" dirty="0">
              <a:latin typeface="Arial"/>
              <a:cs typeface="Arial"/>
            </a:rPr>
            <a:t>SAP C/4 HANA</a:t>
          </a:r>
          <a:endParaRPr lang="en-US" sz="4000" b="0" kern="1200" dirty="0">
            <a:latin typeface="Arial"/>
            <a:cs typeface="Arial"/>
          </a:endParaRPr>
        </a:p>
      </dsp:txBody>
      <dsp:txXfrm>
        <a:off x="6301521" y="0"/>
        <a:ext cx="2930415" cy="1376349"/>
      </dsp:txXfrm>
    </dsp:sp>
    <dsp:sp modelId="{25A86E39-17E5-419A-B5DD-AC3B5871FD57}">
      <dsp:nvSpPr>
        <dsp:cNvPr id="0" name=""/>
        <dsp:cNvSpPr/>
      </dsp:nvSpPr>
      <dsp:spPr>
        <a:xfrm>
          <a:off x="6594562" y="1376349"/>
          <a:ext cx="2344332" cy="29820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Arial"/>
              <a:cs typeface="Arial"/>
            </a:rPr>
            <a:t>SAP C/4HANA is a customer experience (CX) suite designed to change customer relationship management (CRM) as we currently know it. SAP C/4HANA is a “Next-generation CRM” because this solution modernized the legacy CRM solutions. </a:t>
          </a:r>
        </a:p>
      </dsp:txBody>
      <dsp:txXfrm>
        <a:off x="6663225" y="1445012"/>
        <a:ext cx="2207006" cy="2844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A80A6-C4C1-41F9-9271-02604FDA74AE}">
      <dsp:nvSpPr>
        <dsp:cNvPr id="0" name=""/>
        <dsp:cNvSpPr/>
      </dsp:nvSpPr>
      <dsp:spPr>
        <a:xfrm>
          <a:off x="4508" y="504832"/>
          <a:ext cx="1728416" cy="5184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1</a:t>
          </a:r>
          <a:endParaRPr lang="en-US" sz="1800" kern="1200" dirty="0"/>
        </a:p>
      </dsp:txBody>
      <dsp:txXfrm>
        <a:off x="4508" y="504832"/>
        <a:ext cx="1728416" cy="518400"/>
      </dsp:txXfrm>
    </dsp:sp>
    <dsp:sp modelId="{BA7E7A9D-6372-48B5-80D0-B85148997CC5}">
      <dsp:nvSpPr>
        <dsp:cNvPr id="0" name=""/>
        <dsp:cNvSpPr/>
      </dsp:nvSpPr>
      <dsp:spPr>
        <a:xfrm>
          <a:off x="4508" y="1023232"/>
          <a:ext cx="1728416" cy="356446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Configuration and installation of SAP applications and systems</a:t>
          </a:r>
          <a:endParaRPr lang="en-US" sz="1800" kern="1200" dirty="0">
            <a:latin typeface="Calibri Light" panose="020F0302020204030204"/>
          </a:endParaRPr>
        </a:p>
      </dsp:txBody>
      <dsp:txXfrm>
        <a:off x="4508" y="1023232"/>
        <a:ext cx="1728416" cy="3564468"/>
      </dsp:txXfrm>
    </dsp:sp>
    <dsp:sp modelId="{111A69C2-B5E7-4F2D-934D-23D3739D0BD2}">
      <dsp:nvSpPr>
        <dsp:cNvPr id="0" name=""/>
        <dsp:cNvSpPr/>
      </dsp:nvSpPr>
      <dsp:spPr>
        <a:xfrm>
          <a:off x="1974903" y="504832"/>
          <a:ext cx="1728416" cy="518400"/>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2</a:t>
          </a:r>
          <a:endParaRPr lang="en-US" sz="1800" kern="1200" dirty="0"/>
        </a:p>
      </dsp:txBody>
      <dsp:txXfrm>
        <a:off x="1974903" y="504832"/>
        <a:ext cx="1728416" cy="518400"/>
      </dsp:txXfrm>
    </dsp:sp>
    <dsp:sp modelId="{317AFD49-B4DD-495A-94E6-A222256AC93F}">
      <dsp:nvSpPr>
        <dsp:cNvPr id="0" name=""/>
        <dsp:cNvSpPr/>
      </dsp:nvSpPr>
      <dsp:spPr>
        <a:xfrm>
          <a:off x="1974903" y="1023232"/>
          <a:ext cx="1728416" cy="3564468"/>
        </a:xfrm>
        <a:prstGeom prst="rect">
          <a:avLst/>
        </a:prstGeom>
        <a:solidFill>
          <a:schemeClr val="accent5">
            <a:tint val="40000"/>
            <a:alpha val="90000"/>
            <a:hueOff val="-1684941"/>
            <a:satOff val="-5708"/>
            <a:lumOff val="-732"/>
            <a:alphaOff val="0"/>
          </a:schemeClr>
        </a:solidFill>
        <a:ln w="6350" cap="flat" cmpd="sng" algn="ctr">
          <a:solidFill>
            <a:schemeClr val="accent5">
              <a:tint val="40000"/>
              <a:alpha val="90000"/>
              <a:hueOff val="-1684941"/>
              <a:satOff val="-5708"/>
              <a:lumOff val="-73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Determining bugs, errors and tweaking the SAP systems for maximum performance</a:t>
          </a:r>
          <a:endParaRPr lang="en-US" sz="1800" kern="1200" dirty="0">
            <a:latin typeface="Calibri Light" panose="020F0302020204030204"/>
          </a:endParaRPr>
        </a:p>
      </dsp:txBody>
      <dsp:txXfrm>
        <a:off x="1974903" y="1023232"/>
        <a:ext cx="1728416" cy="3564468"/>
      </dsp:txXfrm>
    </dsp:sp>
    <dsp:sp modelId="{897641B8-F6BD-409A-879C-A31E720CAFCC}">
      <dsp:nvSpPr>
        <dsp:cNvPr id="0" name=""/>
        <dsp:cNvSpPr/>
      </dsp:nvSpPr>
      <dsp:spPr>
        <a:xfrm>
          <a:off x="3945297" y="504832"/>
          <a:ext cx="1728416" cy="518400"/>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3</a:t>
          </a:r>
          <a:endParaRPr lang="en-US" sz="1800" kern="1200" dirty="0"/>
        </a:p>
      </dsp:txBody>
      <dsp:txXfrm>
        <a:off x="3945297" y="504832"/>
        <a:ext cx="1728416" cy="518400"/>
      </dsp:txXfrm>
    </dsp:sp>
    <dsp:sp modelId="{4FC5FD19-EE7D-410E-A3F3-5EA8ADD602D1}">
      <dsp:nvSpPr>
        <dsp:cNvPr id="0" name=""/>
        <dsp:cNvSpPr/>
      </dsp:nvSpPr>
      <dsp:spPr>
        <a:xfrm>
          <a:off x="3945297" y="1023232"/>
          <a:ext cx="1728416" cy="356446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Overseeing that the different users of the SAP systems have the correct authorization rights. They must be able to use the functions they need</a:t>
          </a:r>
          <a:endParaRPr lang="en-US" sz="1800" kern="1200" dirty="0">
            <a:latin typeface="Calibri Light" panose="020F0302020204030204"/>
          </a:endParaRPr>
        </a:p>
      </dsp:txBody>
      <dsp:txXfrm>
        <a:off x="3945297" y="1023232"/>
        <a:ext cx="1728416" cy="3564468"/>
      </dsp:txXfrm>
    </dsp:sp>
    <dsp:sp modelId="{F20E5A68-B144-491B-9BDD-05FD9B65BA8E}">
      <dsp:nvSpPr>
        <dsp:cNvPr id="0" name=""/>
        <dsp:cNvSpPr/>
      </dsp:nvSpPr>
      <dsp:spPr>
        <a:xfrm>
          <a:off x="5915691" y="504832"/>
          <a:ext cx="1728416" cy="518400"/>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4</a:t>
          </a:r>
          <a:endParaRPr lang="en-US" sz="1800" kern="1200" dirty="0"/>
        </a:p>
      </dsp:txBody>
      <dsp:txXfrm>
        <a:off x="5915691" y="504832"/>
        <a:ext cx="1728416" cy="518400"/>
      </dsp:txXfrm>
    </dsp:sp>
    <dsp:sp modelId="{6AD74B83-1FDE-4123-A23A-ACA51336BF2F}">
      <dsp:nvSpPr>
        <dsp:cNvPr id="0" name=""/>
        <dsp:cNvSpPr/>
      </dsp:nvSpPr>
      <dsp:spPr>
        <a:xfrm>
          <a:off x="5915691" y="1023232"/>
          <a:ext cx="1728416" cy="3564468"/>
        </a:xfrm>
        <a:prstGeom prst="rect">
          <a:avLst/>
        </a:prstGeom>
        <a:solidFill>
          <a:schemeClr val="accent5">
            <a:tint val="40000"/>
            <a:alpha val="90000"/>
            <a:hueOff val="-5054821"/>
            <a:satOff val="-17124"/>
            <a:lumOff val="-2196"/>
            <a:alphaOff val="0"/>
          </a:schemeClr>
        </a:solidFill>
        <a:ln w="6350" cap="flat" cmpd="sng" algn="ctr">
          <a:solidFill>
            <a:schemeClr val="accent5">
              <a:tint val="40000"/>
              <a:alpha val="90000"/>
              <a:hueOff val="-5054821"/>
              <a:satOff val="-17124"/>
              <a:lumOff val="-21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Executing and maintaining the background jobs</a:t>
          </a:r>
          <a:endParaRPr lang="en-US" sz="1800" kern="1200" dirty="0">
            <a:latin typeface="Calibri Light" panose="020F0302020204030204"/>
          </a:endParaRPr>
        </a:p>
      </dsp:txBody>
      <dsp:txXfrm>
        <a:off x="5915691" y="1023232"/>
        <a:ext cx="1728416" cy="3564468"/>
      </dsp:txXfrm>
    </dsp:sp>
    <dsp:sp modelId="{A6A8BF35-0EC8-4FEB-9FCB-C6017E9FFECB}">
      <dsp:nvSpPr>
        <dsp:cNvPr id="0" name=""/>
        <dsp:cNvSpPr/>
      </dsp:nvSpPr>
      <dsp:spPr>
        <a:xfrm>
          <a:off x="7886086" y="504832"/>
          <a:ext cx="1728416" cy="518400"/>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5</a:t>
          </a:r>
        </a:p>
      </dsp:txBody>
      <dsp:txXfrm>
        <a:off x="7886086" y="504832"/>
        <a:ext cx="1728416" cy="518400"/>
      </dsp:txXfrm>
    </dsp:sp>
    <dsp:sp modelId="{9FD65662-8F6A-44F1-AF52-48F4651281D7}">
      <dsp:nvSpPr>
        <dsp:cNvPr id="0" name=""/>
        <dsp:cNvSpPr/>
      </dsp:nvSpPr>
      <dsp:spPr>
        <a:xfrm>
          <a:off x="7886086" y="1023232"/>
          <a:ext cx="1728416" cy="356446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Restoring the essential data and keeping backups</a:t>
          </a:r>
          <a:endParaRPr lang="en-US" sz="1800" kern="1200" dirty="0">
            <a:latin typeface="Calibri Light" panose="020F0302020204030204"/>
          </a:endParaRPr>
        </a:p>
      </dsp:txBody>
      <dsp:txXfrm>
        <a:off x="7886086" y="1023232"/>
        <a:ext cx="1728416" cy="35644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AF9F3-87C5-4C58-8161-5FA9CA6EA0A4}">
      <dsp:nvSpPr>
        <dsp:cNvPr id="0" name=""/>
        <dsp:cNvSpPr/>
      </dsp:nvSpPr>
      <dsp:spPr>
        <a:xfrm rot="16200000">
          <a:off x="310" y="735715"/>
          <a:ext cx="3561727" cy="3561727"/>
        </a:xfrm>
        <a:prstGeom prst="upArrow">
          <a:avLst>
            <a:gd name="adj1" fmla="val 50000"/>
            <a:gd name="adj2" fmla="val 35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a:cs typeface="Calibri"/>
            </a:rPr>
            <a:t>It is a part of SAP Business Suite to manage customer relationship.</a:t>
          </a:r>
          <a:endParaRPr lang="en-US" sz="2200" kern="1200" dirty="0">
            <a:latin typeface="Arial"/>
            <a:cs typeface="Arial"/>
          </a:endParaRPr>
        </a:p>
      </dsp:txBody>
      <dsp:txXfrm rot="5400000">
        <a:off x="623612" y="1626147"/>
        <a:ext cx="2938425" cy="1780863"/>
      </dsp:txXfrm>
    </dsp:sp>
    <dsp:sp modelId="{033E2579-AC2A-47C6-91C2-E9EB06A76C57}">
      <dsp:nvSpPr>
        <dsp:cNvPr id="0" name=""/>
        <dsp:cNvSpPr/>
      </dsp:nvSpPr>
      <dsp:spPr>
        <a:xfrm rot="5400000">
          <a:off x="3919415" y="735715"/>
          <a:ext cx="3561727" cy="3561727"/>
        </a:xfrm>
        <a:prstGeom prst="upArrow">
          <a:avLst>
            <a:gd name="adj1" fmla="val 50000"/>
            <a:gd name="adj2" fmla="val 35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a:cs typeface="Calibri"/>
            </a:rPr>
            <a:t>It supports all customer-focused business areas such as marketing, sales and service.</a:t>
          </a:r>
          <a:endParaRPr lang="en-US" sz="2200" kern="1200" dirty="0">
            <a:latin typeface="Arial"/>
            <a:cs typeface="Arial"/>
          </a:endParaRPr>
        </a:p>
      </dsp:txBody>
      <dsp:txXfrm rot="-5400000">
        <a:off x="3919415" y="1626147"/>
        <a:ext cx="2938425" cy="178086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613EC-E78F-43F4-9934-12B70567880C}">
      <dsp:nvSpPr>
        <dsp:cNvPr id="0" name=""/>
        <dsp:cNvSpPr/>
      </dsp:nvSpPr>
      <dsp:spPr>
        <a:xfrm>
          <a:off x="3022" y="749764"/>
          <a:ext cx="2642979" cy="2642979"/>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45452" tIns="35560" rIns="145452" bIns="35560" numCol="1" spcCol="1270" anchor="ctr" anchorCtr="0">
          <a:noAutofit/>
        </a:bodyPr>
        <a:lstStyle/>
        <a:p>
          <a:pPr marL="0" lvl="0" indent="0" algn="l" defTabSz="1244600" rtl="0">
            <a:lnSpc>
              <a:spcPct val="90000"/>
            </a:lnSpc>
            <a:spcBef>
              <a:spcPct val="0"/>
            </a:spcBef>
            <a:spcAft>
              <a:spcPct val="35000"/>
            </a:spcAft>
            <a:buNone/>
          </a:pPr>
          <a:r>
            <a:rPr lang="en-US" sz="2800" kern="1200" dirty="0"/>
            <a:t>OLAP Processor</a:t>
          </a:r>
          <a:endParaRPr lang="en-US" sz="2800" kern="1200" dirty="0">
            <a:latin typeface="Calibri Light" panose="020F0302020204030204"/>
          </a:endParaRPr>
        </a:p>
      </dsp:txBody>
      <dsp:txXfrm>
        <a:off x="390077" y="1136819"/>
        <a:ext cx="1868869" cy="1868869"/>
      </dsp:txXfrm>
    </dsp:sp>
    <dsp:sp modelId="{F1385FF6-505A-42C3-A016-8698B50ECD9A}">
      <dsp:nvSpPr>
        <dsp:cNvPr id="0" name=""/>
        <dsp:cNvSpPr/>
      </dsp:nvSpPr>
      <dsp:spPr>
        <a:xfrm>
          <a:off x="2117406" y="749764"/>
          <a:ext cx="2642979" cy="2642979"/>
        </a:xfrm>
        <a:prstGeom prst="ellipse">
          <a:avLst/>
        </a:prstGeom>
        <a:solidFill>
          <a:schemeClr val="accent3">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45452" tIns="35560" rIns="145452" bIns="35560" numCol="1" spcCol="1270" anchor="ctr" anchorCtr="0">
          <a:noAutofit/>
        </a:bodyPr>
        <a:lstStyle/>
        <a:p>
          <a:pPr marL="0" lvl="0" indent="0" algn="l" defTabSz="1244600">
            <a:lnSpc>
              <a:spcPct val="90000"/>
            </a:lnSpc>
            <a:spcBef>
              <a:spcPct val="0"/>
            </a:spcBef>
            <a:spcAft>
              <a:spcPct val="35000"/>
            </a:spcAft>
            <a:buNone/>
          </a:pPr>
          <a:r>
            <a:rPr lang="en-US" sz="2800" kern="1200" dirty="0"/>
            <a:t>Metadata Repository</a:t>
          </a:r>
        </a:p>
      </dsp:txBody>
      <dsp:txXfrm>
        <a:off x="2504461" y="1136819"/>
        <a:ext cx="1868869" cy="1868869"/>
      </dsp:txXfrm>
    </dsp:sp>
    <dsp:sp modelId="{02AD65D0-DD02-4E89-928C-043CFAF46826}">
      <dsp:nvSpPr>
        <dsp:cNvPr id="0" name=""/>
        <dsp:cNvSpPr/>
      </dsp:nvSpPr>
      <dsp:spPr>
        <a:xfrm>
          <a:off x="4231789" y="749764"/>
          <a:ext cx="2642979" cy="2642979"/>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45452" tIns="35560" rIns="145452" bIns="35560" numCol="1" spcCol="1270" anchor="ctr" anchorCtr="0">
          <a:noAutofit/>
        </a:bodyPr>
        <a:lstStyle/>
        <a:p>
          <a:pPr marL="0" lvl="0" indent="0" algn="ctr" defTabSz="1244600">
            <a:lnSpc>
              <a:spcPct val="90000"/>
            </a:lnSpc>
            <a:spcBef>
              <a:spcPct val="0"/>
            </a:spcBef>
            <a:spcAft>
              <a:spcPct val="35000"/>
            </a:spcAft>
            <a:buNone/>
          </a:pPr>
          <a:r>
            <a:rPr lang="en-US" sz="2800" kern="1200" dirty="0"/>
            <a:t>Process designer and other functions</a:t>
          </a:r>
        </a:p>
      </dsp:txBody>
      <dsp:txXfrm>
        <a:off x="4618844" y="1136819"/>
        <a:ext cx="1868869" cy="1868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5471-8616-482E-B76D-ECFA29EBD7EA}">
      <dsp:nvSpPr>
        <dsp:cNvPr id="0" name=""/>
        <dsp:cNvSpPr/>
      </dsp:nvSpPr>
      <dsp:spPr>
        <a:xfrm>
          <a:off x="2774" y="932366"/>
          <a:ext cx="2426217" cy="2426217"/>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523" tIns="26670" rIns="133523"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libri Light" panose="020F0302020204030204"/>
            </a:rPr>
            <a:t>Maintenance</a:t>
          </a:r>
          <a:endParaRPr lang="en-US" sz="2100" kern="1200" dirty="0"/>
        </a:p>
      </dsp:txBody>
      <dsp:txXfrm>
        <a:off x="358085" y="1287677"/>
        <a:ext cx="1715595" cy="1715595"/>
      </dsp:txXfrm>
    </dsp:sp>
    <dsp:sp modelId="{60672417-947D-48F1-9E4C-B2122EC88AA0}">
      <dsp:nvSpPr>
        <dsp:cNvPr id="0" name=""/>
        <dsp:cNvSpPr/>
      </dsp:nvSpPr>
      <dsp:spPr>
        <a:xfrm>
          <a:off x="1943748" y="932366"/>
          <a:ext cx="2426217" cy="2426217"/>
        </a:xfrm>
        <a:prstGeom prst="ellipse">
          <a:avLst/>
        </a:prstGeom>
        <a:gradFill rotWithShape="0">
          <a:gsLst>
            <a:gs pos="0">
              <a:schemeClr val="accent4">
                <a:alpha val="50000"/>
                <a:hueOff val="4900445"/>
                <a:satOff val="-20388"/>
                <a:lumOff val="4804"/>
                <a:alphaOff val="0"/>
                <a:satMod val="103000"/>
                <a:lumMod val="102000"/>
                <a:tint val="94000"/>
              </a:schemeClr>
            </a:gs>
            <a:gs pos="50000">
              <a:schemeClr val="accent4">
                <a:alpha val="50000"/>
                <a:hueOff val="4900445"/>
                <a:satOff val="-20388"/>
                <a:lumOff val="4804"/>
                <a:alphaOff val="0"/>
                <a:satMod val="110000"/>
                <a:lumMod val="100000"/>
                <a:shade val="100000"/>
              </a:schemeClr>
            </a:gs>
            <a:gs pos="100000">
              <a:schemeClr val="accent4">
                <a:alpha val="50000"/>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523" tIns="26670" rIns="133523"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alibri Light" panose="020F0302020204030204"/>
            </a:rPr>
            <a:t>System Tasks</a:t>
          </a:r>
          <a:endParaRPr lang="en-US" sz="2100" kern="1200" dirty="0"/>
        </a:p>
      </dsp:txBody>
      <dsp:txXfrm>
        <a:off x="2299059" y="1287677"/>
        <a:ext cx="1715595" cy="1715595"/>
      </dsp:txXfrm>
    </dsp:sp>
    <dsp:sp modelId="{F18BAC6B-3BFB-4B0C-BA85-0339A3802132}">
      <dsp:nvSpPr>
        <dsp:cNvPr id="0" name=""/>
        <dsp:cNvSpPr/>
      </dsp:nvSpPr>
      <dsp:spPr>
        <a:xfrm>
          <a:off x="3884722" y="932366"/>
          <a:ext cx="2426217" cy="2426217"/>
        </a:xfrm>
        <a:prstGeom prst="ellipse">
          <a:avLst/>
        </a:prstGeom>
        <a:gradFill rotWithShape="0">
          <a:gsLst>
            <a:gs pos="0">
              <a:schemeClr val="accent4">
                <a:alpha val="50000"/>
                <a:hueOff val="9800891"/>
                <a:satOff val="-40777"/>
                <a:lumOff val="9608"/>
                <a:alphaOff val="0"/>
                <a:satMod val="103000"/>
                <a:lumMod val="102000"/>
                <a:tint val="94000"/>
              </a:schemeClr>
            </a:gs>
            <a:gs pos="50000">
              <a:schemeClr val="accent4">
                <a:alpha val="50000"/>
                <a:hueOff val="9800891"/>
                <a:satOff val="-40777"/>
                <a:lumOff val="9608"/>
                <a:alphaOff val="0"/>
                <a:satMod val="110000"/>
                <a:lumMod val="100000"/>
                <a:shade val="100000"/>
              </a:schemeClr>
            </a:gs>
            <a:gs pos="100000">
              <a:schemeClr val="accent4">
                <a:alpha val="50000"/>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523" tIns="26670" rIns="133523"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alibri Light" panose="020F0302020204030204"/>
            </a:rPr>
            <a:t>Planning &amp; Scheduling</a:t>
          </a:r>
          <a:endParaRPr lang="en-US" sz="2100" kern="1200" dirty="0"/>
        </a:p>
      </dsp:txBody>
      <dsp:txXfrm>
        <a:off x="4240033" y="1287677"/>
        <a:ext cx="1715595" cy="1715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EAC21-EE6F-49BA-B0E5-61C93FC0FBD2}">
      <dsp:nvSpPr>
        <dsp:cNvPr id="0" name=""/>
        <dsp:cNvSpPr/>
      </dsp:nvSpPr>
      <dsp:spPr>
        <a:xfrm>
          <a:off x="1268" y="1532218"/>
          <a:ext cx="2473421" cy="2473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6121" tIns="19050" rIns="136121" bIns="19050" numCol="1" spcCol="1270" anchor="ctr" anchorCtr="0">
          <a:noAutofit/>
        </a:bodyPr>
        <a:lstStyle/>
        <a:p>
          <a:pPr marL="0" lvl="0" indent="0" algn="just" defTabSz="666750" rtl="0">
            <a:lnSpc>
              <a:spcPct val="90000"/>
            </a:lnSpc>
            <a:spcBef>
              <a:spcPct val="0"/>
            </a:spcBef>
            <a:spcAft>
              <a:spcPct val="35000"/>
            </a:spcAft>
            <a:buNone/>
          </a:pPr>
          <a:r>
            <a:rPr lang="en-US" sz="1500" kern="1200" dirty="0">
              <a:latin typeface="Arial"/>
              <a:cs typeface="Arial"/>
            </a:rPr>
            <a:t>Monitoring system tasks and performance</a:t>
          </a:r>
          <a:endParaRPr lang="en-US" sz="1500" kern="1200" dirty="0"/>
        </a:p>
      </dsp:txBody>
      <dsp:txXfrm>
        <a:off x="363492" y="1894442"/>
        <a:ext cx="1748973" cy="1748973"/>
      </dsp:txXfrm>
    </dsp:sp>
    <dsp:sp modelId="{12E0A6E7-0AEA-4239-98C3-950ED24141D5}">
      <dsp:nvSpPr>
        <dsp:cNvPr id="0" name=""/>
        <dsp:cNvSpPr/>
      </dsp:nvSpPr>
      <dsp:spPr>
        <a:xfrm>
          <a:off x="1980005" y="1532218"/>
          <a:ext cx="2473421" cy="2473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6121" tIns="19050" rIns="136121" bIns="19050" numCol="1" spcCol="1270" anchor="ctr" anchorCtr="0">
          <a:noAutofit/>
        </a:bodyPr>
        <a:lstStyle/>
        <a:p>
          <a:pPr marL="0" lvl="0" indent="0" algn="just" defTabSz="666750">
            <a:lnSpc>
              <a:spcPct val="90000"/>
            </a:lnSpc>
            <a:spcBef>
              <a:spcPct val="0"/>
            </a:spcBef>
            <a:spcAft>
              <a:spcPct val="35000"/>
            </a:spcAft>
            <a:buNone/>
          </a:pPr>
          <a:r>
            <a:rPr lang="en-US" sz="1500" kern="1200" dirty="0">
              <a:latin typeface="Arial"/>
              <a:cs typeface="Arial"/>
            </a:rPr>
            <a:t>Installation, configuration and maintenance of SAP systems</a:t>
          </a:r>
          <a:endParaRPr lang="en-US" sz="1500" kern="1200" dirty="0"/>
        </a:p>
      </dsp:txBody>
      <dsp:txXfrm>
        <a:off x="2342229" y="1894442"/>
        <a:ext cx="1748973" cy="1748973"/>
      </dsp:txXfrm>
    </dsp:sp>
    <dsp:sp modelId="{F1CF039E-FB9A-445C-A30E-8FAD996764C5}">
      <dsp:nvSpPr>
        <dsp:cNvPr id="0" name=""/>
        <dsp:cNvSpPr/>
      </dsp:nvSpPr>
      <dsp:spPr>
        <a:xfrm>
          <a:off x="3958743" y="1532218"/>
          <a:ext cx="2473421" cy="2473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6121" tIns="19050" rIns="136121" bIns="19050" numCol="1" spcCol="1270" anchor="ctr" anchorCtr="0">
          <a:noAutofit/>
        </a:bodyPr>
        <a:lstStyle/>
        <a:p>
          <a:pPr marL="0" lvl="0" indent="0" algn="just" defTabSz="666750">
            <a:lnSpc>
              <a:spcPct val="90000"/>
            </a:lnSpc>
            <a:spcBef>
              <a:spcPct val="0"/>
            </a:spcBef>
            <a:spcAft>
              <a:spcPct val="35000"/>
            </a:spcAft>
            <a:buNone/>
          </a:pPr>
          <a:r>
            <a:rPr lang="en-US" sz="1500" kern="1200" dirty="0">
              <a:latin typeface="Arial"/>
              <a:cs typeface="Arial"/>
            </a:rPr>
            <a:t>Database operations such as backup, schedule, maintenance and restoration</a:t>
          </a:r>
          <a:endParaRPr lang="en-US" sz="1500" kern="1200" dirty="0"/>
        </a:p>
      </dsp:txBody>
      <dsp:txXfrm>
        <a:off x="4320967" y="1894442"/>
        <a:ext cx="1748973" cy="1748973"/>
      </dsp:txXfrm>
    </dsp:sp>
    <dsp:sp modelId="{F8A593A0-3805-41E6-810E-AECAA966CDFC}">
      <dsp:nvSpPr>
        <dsp:cNvPr id="0" name=""/>
        <dsp:cNvSpPr/>
      </dsp:nvSpPr>
      <dsp:spPr>
        <a:xfrm>
          <a:off x="5937480" y="1532218"/>
          <a:ext cx="2473421" cy="2473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6121" tIns="19050" rIns="136121" bIns="19050" numCol="1" spcCol="1270" anchor="ctr" anchorCtr="0">
          <a:noAutofit/>
        </a:bodyPr>
        <a:lstStyle/>
        <a:p>
          <a:pPr marL="0" lvl="0" indent="0" algn="just" defTabSz="666750">
            <a:lnSpc>
              <a:spcPct val="90000"/>
            </a:lnSpc>
            <a:spcBef>
              <a:spcPct val="0"/>
            </a:spcBef>
            <a:spcAft>
              <a:spcPct val="35000"/>
            </a:spcAft>
            <a:buNone/>
          </a:pPr>
          <a:r>
            <a:rPr lang="en-US" sz="1500" kern="1200" dirty="0">
              <a:latin typeface="Arial"/>
              <a:cs typeface="Arial"/>
            </a:rPr>
            <a:t>Handling and maintaining SAP licenses</a:t>
          </a:r>
          <a:endParaRPr lang="en-US" sz="1500" kern="1200" dirty="0"/>
        </a:p>
      </dsp:txBody>
      <dsp:txXfrm>
        <a:off x="6299704" y="1894442"/>
        <a:ext cx="1748973" cy="1748973"/>
      </dsp:txXfrm>
    </dsp:sp>
    <dsp:sp modelId="{ECBF15F6-68D9-4204-A7CB-4CD82D76D810}">
      <dsp:nvSpPr>
        <dsp:cNvPr id="0" name=""/>
        <dsp:cNvSpPr/>
      </dsp:nvSpPr>
      <dsp:spPr>
        <a:xfrm>
          <a:off x="7916217" y="1532218"/>
          <a:ext cx="2473421" cy="24734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6121" tIns="19050" rIns="136121" bIns="19050" numCol="1" spcCol="1270" anchor="ctr" anchorCtr="0">
          <a:noAutofit/>
        </a:bodyPr>
        <a:lstStyle/>
        <a:p>
          <a:pPr marL="0" lvl="0" indent="0" algn="just" defTabSz="666750">
            <a:lnSpc>
              <a:spcPct val="90000"/>
            </a:lnSpc>
            <a:spcBef>
              <a:spcPct val="0"/>
            </a:spcBef>
            <a:spcAft>
              <a:spcPct val="35000"/>
            </a:spcAft>
            <a:buNone/>
          </a:pPr>
          <a:r>
            <a:rPr lang="en-US" sz="1500" kern="1200" dirty="0">
              <a:latin typeface="Arial"/>
              <a:cs typeface="Arial"/>
            </a:rPr>
            <a:t>Monitoring servers, background jobs scheduling and job deletions</a:t>
          </a:r>
          <a:endParaRPr lang="en-US" sz="1500" kern="1200" dirty="0"/>
        </a:p>
      </dsp:txBody>
      <dsp:txXfrm>
        <a:off x="8278441" y="1894442"/>
        <a:ext cx="1748973" cy="17489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E1C69-E1DE-4218-A8AD-0DBA2C61B16B}">
      <dsp:nvSpPr>
        <dsp:cNvPr id="0" name=""/>
        <dsp:cNvSpPr/>
      </dsp:nvSpPr>
      <dsp:spPr>
        <a:xfrm rot="16200000">
          <a:off x="-1323406" y="1324931"/>
          <a:ext cx="4146429" cy="1496565"/>
        </a:xfrm>
        <a:prstGeom prst="flowChartManualOperati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0" tIns="0" rIns="109641" bIns="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Cost &amp; Time Efficiency</a:t>
          </a:r>
          <a:endParaRPr lang="en-US" sz="1700" kern="1200" dirty="0"/>
        </a:p>
      </dsp:txBody>
      <dsp:txXfrm rot="5400000">
        <a:off x="1526" y="829285"/>
        <a:ext cx="1496565" cy="2487857"/>
      </dsp:txXfrm>
    </dsp:sp>
    <dsp:sp modelId="{8273DCE4-D556-4E3D-8609-AB215DCD90A4}">
      <dsp:nvSpPr>
        <dsp:cNvPr id="0" name=""/>
        <dsp:cNvSpPr/>
      </dsp:nvSpPr>
      <dsp:spPr>
        <a:xfrm rot="16200000">
          <a:off x="285400" y="1324931"/>
          <a:ext cx="4146429" cy="1496565"/>
        </a:xfrm>
        <a:prstGeom prst="flowChartManualOperation">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0" tIns="0" rIns="109641" bIns="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Dealing with Complex Problem Easily</a:t>
          </a:r>
          <a:endParaRPr lang="en-US" sz="1700" kern="1200" dirty="0"/>
        </a:p>
      </dsp:txBody>
      <dsp:txXfrm rot="5400000">
        <a:off x="1610332" y="829285"/>
        <a:ext cx="1496565" cy="2487857"/>
      </dsp:txXfrm>
    </dsp:sp>
    <dsp:sp modelId="{FFBCA18D-15B8-4476-9ABC-4A830AD9A12E}">
      <dsp:nvSpPr>
        <dsp:cNvPr id="0" name=""/>
        <dsp:cNvSpPr/>
      </dsp:nvSpPr>
      <dsp:spPr>
        <a:xfrm rot="16200000">
          <a:off x="1894208" y="1324931"/>
          <a:ext cx="4146429" cy="1496565"/>
        </a:xfrm>
        <a:prstGeom prst="flowChartManualOperation">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0" tIns="0" rIns="109641" bIns="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Meeting Customer Requirements</a:t>
          </a:r>
          <a:endParaRPr lang="en-US" sz="1700" kern="1200" dirty="0"/>
        </a:p>
      </dsp:txBody>
      <dsp:txXfrm rot="5400000">
        <a:off x="3219140" y="829285"/>
        <a:ext cx="1496565" cy="2487857"/>
      </dsp:txXfrm>
    </dsp:sp>
    <dsp:sp modelId="{EB5989C2-7DB7-462D-A492-515F7EF20E6B}">
      <dsp:nvSpPr>
        <dsp:cNvPr id="0" name=""/>
        <dsp:cNvSpPr/>
      </dsp:nvSpPr>
      <dsp:spPr>
        <a:xfrm rot="16200000">
          <a:off x="3503015" y="1324931"/>
          <a:ext cx="4146429" cy="1496565"/>
        </a:xfrm>
        <a:prstGeom prst="flowChartManualOperation">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0" tIns="0" rIns="109641" bIns="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SAP Basis and Upgrades</a:t>
          </a:r>
        </a:p>
      </dsp:txBody>
      <dsp:txXfrm rot="5400000">
        <a:off x="4827947" y="829285"/>
        <a:ext cx="1496565" cy="2487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511DB-08BE-4FFD-AAD2-E011C9985F6D}">
      <dsp:nvSpPr>
        <dsp:cNvPr id="0" name=""/>
        <dsp:cNvSpPr/>
      </dsp:nvSpPr>
      <dsp:spPr>
        <a:xfrm>
          <a:off x="3261" y="1402237"/>
          <a:ext cx="2852135" cy="2852135"/>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56963" tIns="26670" rIns="156963"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Confidentiality</a:t>
          </a:r>
        </a:p>
      </dsp:txBody>
      <dsp:txXfrm>
        <a:off x="420947" y="1819923"/>
        <a:ext cx="2016763" cy="2016763"/>
      </dsp:txXfrm>
    </dsp:sp>
    <dsp:sp modelId="{881CCA93-7149-4038-A85F-4240CF7737E4}">
      <dsp:nvSpPr>
        <dsp:cNvPr id="0" name=""/>
        <dsp:cNvSpPr/>
      </dsp:nvSpPr>
      <dsp:spPr>
        <a:xfrm>
          <a:off x="2284970" y="1402237"/>
          <a:ext cx="2852135" cy="2852135"/>
        </a:xfrm>
        <a:prstGeom prst="ellipse">
          <a:avLst/>
        </a:prstGeom>
        <a:solidFill>
          <a:schemeClr val="accent3">
            <a:alpha val="50000"/>
            <a:hueOff val="1355300"/>
            <a:satOff val="50000"/>
            <a:lumOff val="-735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56963" tIns="26670" rIns="156963"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Integrity</a:t>
          </a:r>
        </a:p>
      </dsp:txBody>
      <dsp:txXfrm>
        <a:off x="2702656" y="1819923"/>
        <a:ext cx="2016763" cy="2016763"/>
      </dsp:txXfrm>
    </dsp:sp>
    <dsp:sp modelId="{ABE14752-712A-486A-BFD2-3DCB665AB60F}">
      <dsp:nvSpPr>
        <dsp:cNvPr id="0" name=""/>
        <dsp:cNvSpPr/>
      </dsp:nvSpPr>
      <dsp:spPr>
        <a:xfrm>
          <a:off x="4566678" y="1402237"/>
          <a:ext cx="2852135" cy="2852135"/>
        </a:xfrm>
        <a:prstGeom prst="ellipse">
          <a:avLst/>
        </a:prstGeom>
        <a:solidFill>
          <a:schemeClr val="accent3">
            <a:alpha val="50000"/>
            <a:hueOff val="2710599"/>
            <a:satOff val="100000"/>
            <a:lumOff val="-1470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56963" tIns="26670" rIns="156963"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Availability</a:t>
          </a:r>
        </a:p>
      </dsp:txBody>
      <dsp:txXfrm>
        <a:off x="4984364" y="1819923"/>
        <a:ext cx="2016763" cy="20167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B98A8-4388-4D95-AE0C-A95FC1EF5CA1}">
      <dsp:nvSpPr>
        <dsp:cNvPr id="0" name=""/>
        <dsp:cNvSpPr/>
      </dsp:nvSpPr>
      <dsp:spPr>
        <a:xfrm>
          <a:off x="2520471" y="521"/>
          <a:ext cx="2163419" cy="2163419"/>
        </a:xfrm>
        <a:prstGeom prst="upArrow">
          <a:avLst>
            <a:gd name="adj1" fmla="val 50000"/>
            <a:gd name="adj2" fmla="val 35000"/>
          </a:avLst>
        </a:prstGeom>
        <a:gradFill rotWithShape="0">
          <a:gsLst>
            <a:gs pos="0">
              <a:schemeClr val="accent4">
                <a:shade val="80000"/>
                <a:hueOff val="0"/>
                <a:satOff val="0"/>
                <a:lumOff val="0"/>
                <a:alphaOff val="0"/>
                <a:lumMod val="110000"/>
                <a:satMod val="105000"/>
                <a:tint val="67000"/>
              </a:schemeClr>
            </a:gs>
            <a:gs pos="50000">
              <a:schemeClr val="accent4">
                <a:shade val="80000"/>
                <a:hueOff val="0"/>
                <a:satOff val="0"/>
                <a:lumOff val="0"/>
                <a:alphaOff val="0"/>
                <a:lumMod val="105000"/>
                <a:satMod val="103000"/>
                <a:tint val="73000"/>
              </a:schemeClr>
            </a:gs>
            <a:gs pos="100000">
              <a:schemeClr val="accent4">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just" defTabSz="577850" rtl="0">
            <a:lnSpc>
              <a:spcPct val="90000"/>
            </a:lnSpc>
            <a:spcBef>
              <a:spcPct val="0"/>
            </a:spcBef>
            <a:spcAft>
              <a:spcPct val="35000"/>
            </a:spcAft>
            <a:buNone/>
          </a:pPr>
          <a:r>
            <a:rPr lang="en-US" sz="1300" kern="1200" dirty="0"/>
            <a:t>User Id’s and user management tools</a:t>
          </a:r>
          <a:r>
            <a:rPr lang="en-US" sz="1300" kern="1200" dirty="0">
              <a:latin typeface="Calibri Light" panose="020F0302020204030204"/>
            </a:rPr>
            <a:t> </a:t>
          </a:r>
        </a:p>
      </dsp:txBody>
      <dsp:txXfrm>
        <a:off x="3061326" y="379119"/>
        <a:ext cx="1081709" cy="1784821"/>
      </dsp:txXfrm>
    </dsp:sp>
    <dsp:sp modelId="{5CB80173-A9A9-43E1-A071-6400E0317F2B}">
      <dsp:nvSpPr>
        <dsp:cNvPr id="0" name=""/>
        <dsp:cNvSpPr/>
      </dsp:nvSpPr>
      <dsp:spPr>
        <a:xfrm rot="5400000">
          <a:off x="4152740" y="1632790"/>
          <a:ext cx="2163419" cy="2163419"/>
        </a:xfrm>
        <a:prstGeom prst="upArrow">
          <a:avLst>
            <a:gd name="adj1" fmla="val 50000"/>
            <a:gd name="adj2" fmla="val 35000"/>
          </a:avLst>
        </a:prstGeom>
        <a:gradFill rotWithShape="0">
          <a:gsLst>
            <a:gs pos="0">
              <a:schemeClr val="accent4">
                <a:shade val="80000"/>
                <a:hueOff val="-171094"/>
                <a:satOff val="0"/>
                <a:lumOff val="11292"/>
                <a:alphaOff val="0"/>
                <a:lumMod val="110000"/>
                <a:satMod val="105000"/>
                <a:tint val="67000"/>
              </a:schemeClr>
            </a:gs>
            <a:gs pos="50000">
              <a:schemeClr val="accent4">
                <a:shade val="80000"/>
                <a:hueOff val="-171094"/>
                <a:satOff val="0"/>
                <a:lumOff val="11292"/>
                <a:alphaOff val="0"/>
                <a:lumMod val="105000"/>
                <a:satMod val="103000"/>
                <a:tint val="73000"/>
              </a:schemeClr>
            </a:gs>
            <a:gs pos="100000">
              <a:schemeClr val="accent4">
                <a:shade val="80000"/>
                <a:hueOff val="-171094"/>
                <a:satOff val="0"/>
                <a:lumOff val="1129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just" defTabSz="577850" rtl="0">
            <a:lnSpc>
              <a:spcPct val="90000"/>
            </a:lnSpc>
            <a:spcBef>
              <a:spcPct val="0"/>
            </a:spcBef>
            <a:spcAft>
              <a:spcPct val="35000"/>
            </a:spcAft>
            <a:buNone/>
          </a:pPr>
          <a:r>
            <a:rPr lang="en-US" sz="1300" kern="1200" dirty="0"/>
            <a:t>Secure Network Communication</a:t>
          </a:r>
          <a:r>
            <a:rPr lang="en-US" sz="1300" kern="1200" dirty="0">
              <a:latin typeface="Calibri Light" panose="020F0302020204030204"/>
            </a:rPr>
            <a:t> </a:t>
          </a:r>
          <a:endParaRPr lang="en-US" sz="1300" kern="1200" dirty="0"/>
        </a:p>
      </dsp:txBody>
      <dsp:txXfrm rot="-5400000">
        <a:off x="4152740" y="2173645"/>
        <a:ext cx="1784821" cy="1081709"/>
      </dsp:txXfrm>
    </dsp:sp>
    <dsp:sp modelId="{204539E7-7ECC-4C3D-8FFC-ECC9C4CF9AD4}">
      <dsp:nvSpPr>
        <dsp:cNvPr id="0" name=""/>
        <dsp:cNvSpPr/>
      </dsp:nvSpPr>
      <dsp:spPr>
        <a:xfrm rot="10800000">
          <a:off x="2520471" y="3265060"/>
          <a:ext cx="2163419" cy="2163419"/>
        </a:xfrm>
        <a:prstGeom prst="upArrow">
          <a:avLst>
            <a:gd name="adj1" fmla="val 50000"/>
            <a:gd name="adj2" fmla="val 35000"/>
          </a:avLst>
        </a:prstGeom>
        <a:gradFill rotWithShape="0">
          <a:gsLst>
            <a:gs pos="0">
              <a:schemeClr val="accent4">
                <a:shade val="80000"/>
                <a:hueOff val="-342189"/>
                <a:satOff val="0"/>
                <a:lumOff val="22583"/>
                <a:alphaOff val="0"/>
                <a:lumMod val="110000"/>
                <a:satMod val="105000"/>
                <a:tint val="67000"/>
              </a:schemeClr>
            </a:gs>
            <a:gs pos="50000">
              <a:schemeClr val="accent4">
                <a:shade val="80000"/>
                <a:hueOff val="-342189"/>
                <a:satOff val="0"/>
                <a:lumOff val="22583"/>
                <a:alphaOff val="0"/>
                <a:lumMod val="105000"/>
                <a:satMod val="103000"/>
                <a:tint val="73000"/>
              </a:schemeClr>
            </a:gs>
            <a:gs pos="100000">
              <a:schemeClr val="accent4">
                <a:shade val="80000"/>
                <a:hueOff val="-342189"/>
                <a:satOff val="0"/>
                <a:lumOff val="225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just" defTabSz="577850" rtl="0">
            <a:lnSpc>
              <a:spcPct val="90000"/>
            </a:lnSpc>
            <a:spcBef>
              <a:spcPct val="0"/>
            </a:spcBef>
            <a:spcAft>
              <a:spcPct val="35000"/>
            </a:spcAft>
            <a:buNone/>
          </a:pPr>
          <a:r>
            <a:rPr lang="en-US" sz="1300" kern="1200" dirty="0"/>
            <a:t>SAP Logon Tickets</a:t>
          </a:r>
          <a:r>
            <a:rPr lang="en-US" sz="1300" kern="1200" dirty="0">
              <a:latin typeface="Calibri Light" panose="020F0302020204030204"/>
            </a:rPr>
            <a:t> </a:t>
          </a:r>
          <a:endParaRPr lang="en-US" sz="1300" kern="1200" dirty="0"/>
        </a:p>
      </dsp:txBody>
      <dsp:txXfrm rot="10800000">
        <a:off x="3061326" y="3265060"/>
        <a:ext cx="1081709" cy="1784821"/>
      </dsp:txXfrm>
    </dsp:sp>
    <dsp:sp modelId="{88204514-F6DD-4DB6-873E-46DB562DF642}">
      <dsp:nvSpPr>
        <dsp:cNvPr id="0" name=""/>
        <dsp:cNvSpPr/>
      </dsp:nvSpPr>
      <dsp:spPr>
        <a:xfrm rot="16200000">
          <a:off x="888201" y="1632790"/>
          <a:ext cx="2163419" cy="2163419"/>
        </a:xfrm>
        <a:prstGeom prst="upArrow">
          <a:avLst>
            <a:gd name="adj1" fmla="val 50000"/>
            <a:gd name="adj2" fmla="val 35000"/>
          </a:avLst>
        </a:prstGeom>
        <a:gradFill rotWithShape="0">
          <a:gsLst>
            <a:gs pos="0">
              <a:schemeClr val="accent4">
                <a:shade val="80000"/>
                <a:hueOff val="-513283"/>
                <a:satOff val="0"/>
                <a:lumOff val="33875"/>
                <a:alphaOff val="0"/>
                <a:lumMod val="110000"/>
                <a:satMod val="105000"/>
                <a:tint val="67000"/>
              </a:schemeClr>
            </a:gs>
            <a:gs pos="50000">
              <a:schemeClr val="accent4">
                <a:shade val="80000"/>
                <a:hueOff val="-513283"/>
                <a:satOff val="0"/>
                <a:lumOff val="33875"/>
                <a:alphaOff val="0"/>
                <a:lumMod val="105000"/>
                <a:satMod val="103000"/>
                <a:tint val="73000"/>
              </a:schemeClr>
            </a:gs>
            <a:gs pos="100000">
              <a:schemeClr val="accent4">
                <a:shade val="80000"/>
                <a:hueOff val="-513283"/>
                <a:satOff val="0"/>
                <a:lumOff val="3387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l" defTabSz="577850" rtl="0">
            <a:lnSpc>
              <a:spcPct val="90000"/>
            </a:lnSpc>
            <a:spcBef>
              <a:spcPct val="0"/>
            </a:spcBef>
            <a:spcAft>
              <a:spcPct val="35000"/>
            </a:spcAft>
            <a:buNone/>
          </a:pPr>
          <a:r>
            <a:rPr lang="en-US" sz="1300" kern="1200" dirty="0"/>
            <a:t>X.509 Client Certificates</a:t>
          </a:r>
          <a:r>
            <a:rPr lang="en-US" sz="1300" kern="1200" dirty="0">
              <a:latin typeface="Calibri Light" panose="020F0302020204030204"/>
            </a:rPr>
            <a:t> </a:t>
          </a:r>
          <a:endParaRPr lang="en-US" sz="1300" kern="1200" dirty="0"/>
        </a:p>
      </dsp:txBody>
      <dsp:txXfrm rot="5400000">
        <a:off x="1266799" y="2173645"/>
        <a:ext cx="1784821" cy="10817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2E89B-BCCC-4DAD-B86A-170304B781C7}">
      <dsp:nvSpPr>
        <dsp:cNvPr id="0" name=""/>
        <dsp:cNvSpPr/>
      </dsp:nvSpPr>
      <dsp:spPr>
        <a:xfrm>
          <a:off x="0" y="2141871"/>
          <a:ext cx="11538855" cy="5544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713DF0-B6DB-425C-ACB4-28D9BEA5D0E2}">
      <dsp:nvSpPr>
        <dsp:cNvPr id="0" name=""/>
        <dsp:cNvSpPr/>
      </dsp:nvSpPr>
      <dsp:spPr>
        <a:xfrm>
          <a:off x="576942" y="1817151"/>
          <a:ext cx="8077198" cy="64944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299" tIns="0" rIns="305299" bIns="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a:cs typeface="Arial"/>
            </a:rPr>
            <a:t>SAP HANA is a combination of software and hardware innovation to process huge amounts of real time data</a:t>
          </a:r>
        </a:p>
      </dsp:txBody>
      <dsp:txXfrm>
        <a:off x="608645" y="1848854"/>
        <a:ext cx="8013792" cy="586034"/>
      </dsp:txXfrm>
    </dsp:sp>
    <dsp:sp modelId="{78766966-37C5-48DF-9E09-AD7C8830E55E}">
      <dsp:nvSpPr>
        <dsp:cNvPr id="0" name=""/>
        <dsp:cNvSpPr/>
      </dsp:nvSpPr>
      <dsp:spPr>
        <a:xfrm>
          <a:off x="0" y="3139791"/>
          <a:ext cx="11538855" cy="554400"/>
        </a:xfrm>
        <a:prstGeom prst="rect">
          <a:avLst/>
        </a:prstGeom>
        <a:solidFill>
          <a:schemeClr val="lt1">
            <a:alpha val="90000"/>
            <a:hueOff val="0"/>
            <a:satOff val="0"/>
            <a:lumOff val="0"/>
            <a:alphaOff val="0"/>
          </a:schemeClr>
        </a:solidFill>
        <a:ln w="6350" cap="flat" cmpd="sng" algn="ctr">
          <a:solidFill>
            <a:schemeClr val="accent4">
              <a:hueOff val="3266964"/>
              <a:satOff val="-13592"/>
              <a:lumOff val="3203"/>
              <a:alphaOff val="0"/>
            </a:schemeClr>
          </a:solidFill>
          <a:prstDash val="solid"/>
          <a:miter lim="800000"/>
        </a:ln>
        <a:effectLst/>
      </dsp:spPr>
      <dsp:style>
        <a:lnRef idx="1">
          <a:scrgbClr r="0" g="0" b="0"/>
        </a:lnRef>
        <a:fillRef idx="1">
          <a:scrgbClr r="0" g="0" b="0"/>
        </a:fillRef>
        <a:effectRef idx="0">
          <a:scrgbClr r="0" g="0" b="0"/>
        </a:effectRef>
        <a:fontRef idx="minor"/>
      </dsp:style>
    </dsp:sp>
    <dsp:sp modelId="{A299A588-5457-4B5E-9A0B-ECCA69867A52}">
      <dsp:nvSpPr>
        <dsp:cNvPr id="0" name=""/>
        <dsp:cNvSpPr/>
      </dsp:nvSpPr>
      <dsp:spPr>
        <a:xfrm>
          <a:off x="576942" y="2815071"/>
          <a:ext cx="8077198" cy="649440"/>
        </a:xfrm>
        <a:prstGeom prst="roundRect">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299" tIns="0" rIns="305299" bIns="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a:cs typeface="Arial"/>
            </a:rPr>
            <a:t>Based on multi core architecture in distributed system environment</a:t>
          </a:r>
        </a:p>
      </dsp:txBody>
      <dsp:txXfrm>
        <a:off x="608645" y="2846774"/>
        <a:ext cx="8013792" cy="586034"/>
      </dsp:txXfrm>
    </dsp:sp>
    <dsp:sp modelId="{17B4C43B-954A-4BA0-BD9C-272CE76585C9}">
      <dsp:nvSpPr>
        <dsp:cNvPr id="0" name=""/>
        <dsp:cNvSpPr/>
      </dsp:nvSpPr>
      <dsp:spPr>
        <a:xfrm>
          <a:off x="0" y="4137711"/>
          <a:ext cx="11538855" cy="554400"/>
        </a:xfrm>
        <a:prstGeom prst="rect">
          <a:avLst/>
        </a:prstGeom>
        <a:solidFill>
          <a:schemeClr val="lt1">
            <a:alpha val="90000"/>
            <a:hueOff val="0"/>
            <a:satOff val="0"/>
            <a:lumOff val="0"/>
            <a:alphaOff val="0"/>
          </a:schemeClr>
        </a:solidFill>
        <a:ln w="6350" cap="flat" cmpd="sng" algn="ctr">
          <a:solidFill>
            <a:schemeClr val="accent4">
              <a:hueOff val="6533927"/>
              <a:satOff val="-27185"/>
              <a:lumOff val="6405"/>
              <a:alphaOff val="0"/>
            </a:schemeClr>
          </a:solidFill>
          <a:prstDash val="solid"/>
          <a:miter lim="800000"/>
        </a:ln>
        <a:effectLst/>
      </dsp:spPr>
      <dsp:style>
        <a:lnRef idx="1">
          <a:scrgbClr r="0" g="0" b="0"/>
        </a:lnRef>
        <a:fillRef idx="1">
          <a:scrgbClr r="0" g="0" b="0"/>
        </a:fillRef>
        <a:effectRef idx="0">
          <a:scrgbClr r="0" g="0" b="0"/>
        </a:effectRef>
        <a:fontRef idx="minor"/>
      </dsp:style>
    </dsp:sp>
    <dsp:sp modelId="{32DFD15E-316C-4A2D-AB88-30AE0CB938FB}">
      <dsp:nvSpPr>
        <dsp:cNvPr id="0" name=""/>
        <dsp:cNvSpPr/>
      </dsp:nvSpPr>
      <dsp:spPr>
        <a:xfrm>
          <a:off x="576942" y="3812991"/>
          <a:ext cx="8077198" cy="649440"/>
        </a:xfrm>
        <a:prstGeom prst="roundRect">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299" tIns="0" rIns="305299" bIns="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a:cs typeface="Arial"/>
            </a:rPr>
            <a:t>Based on row and column type of data-storage in database</a:t>
          </a:r>
        </a:p>
      </dsp:txBody>
      <dsp:txXfrm>
        <a:off x="608645" y="3844694"/>
        <a:ext cx="8013792" cy="586034"/>
      </dsp:txXfrm>
    </dsp:sp>
    <dsp:sp modelId="{8B0FAF17-7013-4E6B-A99E-9F853722A88E}">
      <dsp:nvSpPr>
        <dsp:cNvPr id="0" name=""/>
        <dsp:cNvSpPr/>
      </dsp:nvSpPr>
      <dsp:spPr>
        <a:xfrm>
          <a:off x="0" y="5135631"/>
          <a:ext cx="11538855" cy="554400"/>
        </a:xfrm>
        <a:prstGeom prst="rect">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dsp:spPr>
      <dsp:style>
        <a:lnRef idx="1">
          <a:scrgbClr r="0" g="0" b="0"/>
        </a:lnRef>
        <a:fillRef idx="1">
          <a:scrgbClr r="0" g="0" b="0"/>
        </a:fillRef>
        <a:effectRef idx="0">
          <a:scrgbClr r="0" g="0" b="0"/>
        </a:effectRef>
        <a:fontRef idx="minor"/>
      </dsp:style>
    </dsp:sp>
    <dsp:sp modelId="{68D07D97-72C3-4351-8177-6727563A8F61}">
      <dsp:nvSpPr>
        <dsp:cNvPr id="0" name=""/>
        <dsp:cNvSpPr/>
      </dsp:nvSpPr>
      <dsp:spPr>
        <a:xfrm>
          <a:off x="576942" y="4810911"/>
          <a:ext cx="8077198" cy="649440"/>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299" tIns="0" rIns="305299"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Used extensively in Memory Computing Engine (IMCE) to process and analyze massive amounts of real time data</a:t>
          </a:r>
        </a:p>
      </dsp:txBody>
      <dsp:txXfrm>
        <a:off x="608645" y="4842614"/>
        <a:ext cx="8013792"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9C9A3-D19A-4EE5-B146-D937ABBBBE85}">
      <dsp:nvSpPr>
        <dsp:cNvPr id="0" name=""/>
        <dsp:cNvSpPr/>
      </dsp:nvSpPr>
      <dsp:spPr>
        <a:xfrm>
          <a:off x="0" y="0"/>
          <a:ext cx="5650675" cy="1367443"/>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latin typeface="Arial"/>
              <a:cs typeface="Arial"/>
            </a:rPr>
            <a:t>HANA overcomes the limitations mentioned below </a:t>
          </a:r>
        </a:p>
      </dsp:txBody>
      <dsp:txXfrm>
        <a:off x="0" y="0"/>
        <a:ext cx="5650675" cy="1367443"/>
      </dsp:txXfrm>
    </dsp:sp>
    <dsp:sp modelId="{1C7CB2D3-1D88-4559-93AF-98E9664905D0}">
      <dsp:nvSpPr>
        <dsp:cNvPr id="0" name=""/>
        <dsp:cNvSpPr/>
      </dsp:nvSpPr>
      <dsp:spPr>
        <a:xfrm>
          <a:off x="2759" y="1367443"/>
          <a:ext cx="1881718" cy="287163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Arial"/>
              <a:cs typeface="Arial"/>
            </a:rPr>
            <a:t>Due to the increase in “Data Volume”, it is a challenge for the companies to provide access to real time data for analysis and business use.</a:t>
          </a:r>
        </a:p>
      </dsp:txBody>
      <dsp:txXfrm>
        <a:off x="2759" y="1367443"/>
        <a:ext cx="1881718" cy="2871631"/>
      </dsp:txXfrm>
    </dsp:sp>
    <dsp:sp modelId="{EE09E2EC-A6F0-42CF-BA5E-E59F1B7A52D6}">
      <dsp:nvSpPr>
        <dsp:cNvPr id="0" name=""/>
        <dsp:cNvSpPr/>
      </dsp:nvSpPr>
      <dsp:spPr>
        <a:xfrm>
          <a:off x="1884478" y="1367443"/>
          <a:ext cx="1881718" cy="287163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Arial"/>
              <a:cs typeface="Arial"/>
            </a:rPr>
            <a:t>It involves high maintenance costs for IT companies to store and maintain large data volumes.</a:t>
          </a:r>
        </a:p>
      </dsp:txBody>
      <dsp:txXfrm>
        <a:off x="1884478" y="1367443"/>
        <a:ext cx="1881718" cy="2871631"/>
      </dsp:txXfrm>
    </dsp:sp>
    <dsp:sp modelId="{901CA464-C6D9-41B2-A464-B19AC014CF2C}">
      <dsp:nvSpPr>
        <dsp:cNvPr id="0" name=""/>
        <dsp:cNvSpPr/>
      </dsp:nvSpPr>
      <dsp:spPr>
        <a:xfrm>
          <a:off x="3766196" y="1367443"/>
          <a:ext cx="1881718" cy="287163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Arial"/>
              <a:cs typeface="Arial"/>
            </a:rPr>
            <a:t>Due to unavailability of real time data, analysis and processing results are delayed</a:t>
          </a:r>
        </a:p>
      </dsp:txBody>
      <dsp:txXfrm>
        <a:off x="3766196" y="1367443"/>
        <a:ext cx="1881718" cy="2871631"/>
      </dsp:txXfrm>
    </dsp:sp>
    <dsp:sp modelId="{10EEFD61-D194-48FF-99A1-3E4E06F7B8D5}">
      <dsp:nvSpPr>
        <dsp:cNvPr id="0" name=""/>
        <dsp:cNvSpPr/>
      </dsp:nvSpPr>
      <dsp:spPr>
        <a:xfrm>
          <a:off x="0" y="4239074"/>
          <a:ext cx="5650675" cy="319070"/>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64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770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658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0694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994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232129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13192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35820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815910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305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7741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4782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328140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7258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107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798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21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958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727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044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794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279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179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1566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ap.com/india/products/hana.html%E2%80%8B"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6.xml.rels><?xml version="1.0" encoding="UTF-8" standalone="yes"?>
<Relationships xmlns="http://schemas.openxmlformats.org/package/2006/relationships"><Relationship Id="rId3" Type="http://schemas.openxmlformats.org/officeDocument/2006/relationships/hyperlink" Target="https://www.tutorialspoint.com/sap_bw/sap_bw_overview_of_sap_bi.htm"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tutorialspoint.com/sap_bw/sap_bw_overview_of_sap_bi.htm"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tutorialspoint.com/sap_bw/sap_bw_data_warehousing.htm"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hyperlink" Target="https://www.tutorialspoint.com/sap_bw/sap_bw_data_warehousing.htm" TargetMode="External"/><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www.tutorialspoint.com/sap_bw/sap_bw_data_warehousing.htm" TargetMode="External"/><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training.sap.com/content/sap-training-hana" TargetMode="External"/><Relationship Id="rId2" Type="http://schemas.openxmlformats.org/officeDocument/2006/relationships/hyperlink" Target="https://blogs.sap.com/2008/05/09/sap-project-system-a-ready-reference-part-1" TargetMode="External"/><Relationship Id="rId1" Type="http://schemas.openxmlformats.org/officeDocument/2006/relationships/slideLayout" Target="../slideLayouts/slideLayout1.xml"/><Relationship Id="rId6" Type="http://schemas.openxmlformats.org/officeDocument/2006/relationships/hyperlink" Target="https://axxis-consulting.com/what-is-sap-c4hana/" TargetMode="External"/><Relationship Id="rId5" Type="http://schemas.openxmlformats.org/officeDocument/2006/relationships/hyperlink" Target="https://data-flair.training/blogs/sap-hana-vs-sap-s-4-hana/" TargetMode="External"/><Relationship Id="rId4" Type="http://schemas.openxmlformats.org/officeDocument/2006/relationships/hyperlink" Target="https://learning.sap-press.com/abap"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7">
            <a:extLst>
              <a:ext uri="{FF2B5EF4-FFF2-40B4-BE49-F238E27FC236}">
                <a16:creationId xmlns:a16="http://schemas.microsoft.com/office/drawing/2014/main" id="{0401D966-8D8C-D2DE-0F53-5ECD909D5F83}"/>
              </a:ext>
            </a:extLst>
          </p:cNvPr>
          <p:cNvGraphicFramePr/>
          <p:nvPr>
            <p:extLst>
              <p:ext uri="{D42A27DB-BD31-4B8C-83A1-F6EECF244321}">
                <p14:modId xmlns:p14="http://schemas.microsoft.com/office/powerpoint/2010/main" val="1099547201"/>
              </p:ext>
            </p:extLst>
          </p:nvPr>
        </p:nvGraphicFramePr>
        <p:xfrm>
          <a:off x="2850078" y="1501239"/>
          <a:ext cx="6481947" cy="4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67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FF042-3085-9DD7-BFB7-751466917688}"/>
              </a:ext>
            </a:extLst>
          </p:cNvPr>
          <p:cNvSpPr txBox="1"/>
          <p:nvPr/>
        </p:nvSpPr>
        <p:spPr>
          <a:xfrm>
            <a:off x="326291" y="998293"/>
            <a:ext cx="1131866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Calibri"/>
              </a:rPr>
              <a:t>SAP Security</a:t>
            </a:r>
            <a:endParaRPr lang="en-US" sz="4400" b="1">
              <a:latin typeface="Arial"/>
              <a:cs typeface="Arial"/>
            </a:endParaRPr>
          </a:p>
        </p:txBody>
      </p:sp>
      <p:sp>
        <p:nvSpPr>
          <p:cNvPr id="3" name="TextBox 2">
            <a:extLst>
              <a:ext uri="{FF2B5EF4-FFF2-40B4-BE49-F238E27FC236}">
                <a16:creationId xmlns:a16="http://schemas.microsoft.com/office/drawing/2014/main" id="{FF08AEC7-CED2-2E91-8BDB-E73AD22BC502}"/>
              </a:ext>
            </a:extLst>
          </p:cNvPr>
          <p:cNvSpPr txBox="1"/>
          <p:nvPr/>
        </p:nvSpPr>
        <p:spPr>
          <a:xfrm>
            <a:off x="391829" y="2033043"/>
            <a:ext cx="1155640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SAP security is a technical module that works within SAP systems to allow access where it’s needed and prevent access where it’s not.</a:t>
            </a:r>
            <a:endParaRPr lang="en-US"/>
          </a:p>
          <a:p>
            <a:pPr algn="just"/>
            <a:endParaRPr lang="en-US" sz="2400" dirty="0">
              <a:latin typeface="Arial"/>
              <a:cs typeface="Calibri"/>
            </a:endParaRPr>
          </a:p>
          <a:p>
            <a:pPr algn="just"/>
            <a:r>
              <a:rPr lang="en-US" sz="2400" dirty="0">
                <a:latin typeface="Arial"/>
                <a:ea typeface="+mn-lt"/>
                <a:cs typeface="+mn-lt"/>
              </a:rPr>
              <a:t>Establishing good internal security and access processes is a vital part of helping ensure your SAP system is protected and will function well.</a:t>
            </a:r>
            <a:endParaRPr lang="en-US" sz="2400">
              <a:latin typeface="Arial"/>
              <a:cs typeface="Arial"/>
            </a:endParaRPr>
          </a:p>
        </p:txBody>
      </p:sp>
    </p:spTree>
    <p:extLst>
      <p:ext uri="{BB962C8B-B14F-4D97-AF65-F5344CB8AC3E}">
        <p14:creationId xmlns:p14="http://schemas.microsoft.com/office/powerpoint/2010/main" val="418766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862AE-33C8-CA45-A0AB-1C1EF4C02D86}"/>
              </a:ext>
            </a:extLst>
          </p:cNvPr>
          <p:cNvSpPr txBox="1"/>
          <p:nvPr/>
        </p:nvSpPr>
        <p:spPr>
          <a:xfrm>
            <a:off x="4329545" y="1731818"/>
            <a:ext cx="5158344" cy="2140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a:extLst>
              <a:ext uri="{FF2B5EF4-FFF2-40B4-BE49-F238E27FC236}">
                <a16:creationId xmlns:a16="http://schemas.microsoft.com/office/drawing/2014/main" id="{E3B634ED-5272-62ED-3D12-9E6B5E0F7513}"/>
              </a:ext>
            </a:extLst>
          </p:cNvPr>
          <p:cNvPicPr>
            <a:picLocks noChangeAspect="1"/>
          </p:cNvPicPr>
          <p:nvPr/>
        </p:nvPicPr>
        <p:blipFill>
          <a:blip r:embed="rId2"/>
          <a:stretch>
            <a:fillRect/>
          </a:stretch>
        </p:blipFill>
        <p:spPr>
          <a:xfrm>
            <a:off x="1321447" y="1226314"/>
            <a:ext cx="9543689" cy="49737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305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60B7F-25FF-6EDC-E152-467F8A76C838}"/>
              </a:ext>
            </a:extLst>
          </p:cNvPr>
          <p:cNvSpPr txBox="1"/>
          <p:nvPr/>
        </p:nvSpPr>
        <p:spPr>
          <a:xfrm>
            <a:off x="383473" y="1192480"/>
            <a:ext cx="1155864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Once the SAP system is set up, SAP security is there to help ensure that the system works as intended, without any problems with security or data access.. There are three areas that SAP security deals with:</a:t>
            </a:r>
            <a:endParaRPr lang="en-US" sz="2400" dirty="0">
              <a:latin typeface="Arial"/>
              <a:cs typeface="Calibri"/>
            </a:endParaRPr>
          </a:p>
          <a:p>
            <a:pPr algn="l"/>
            <a:endParaRPr lang="en-US" sz="2400" dirty="0">
              <a:latin typeface="Arial"/>
              <a:cs typeface="Calibri"/>
            </a:endParaRPr>
          </a:p>
          <a:p>
            <a:endParaRPr lang="en-US" sz="2400" dirty="0">
              <a:latin typeface="Arial"/>
              <a:cs typeface="Calibri"/>
            </a:endParaRPr>
          </a:p>
        </p:txBody>
      </p:sp>
      <p:graphicFrame>
        <p:nvGraphicFramePr>
          <p:cNvPr id="3" name="Diagram 3">
            <a:extLst>
              <a:ext uri="{FF2B5EF4-FFF2-40B4-BE49-F238E27FC236}">
                <a16:creationId xmlns:a16="http://schemas.microsoft.com/office/drawing/2014/main" id="{12B24CF3-6914-0B0A-4181-0049064BFA23}"/>
              </a:ext>
            </a:extLst>
          </p:cNvPr>
          <p:cNvGraphicFramePr/>
          <p:nvPr>
            <p:extLst>
              <p:ext uri="{D42A27DB-BD31-4B8C-83A1-F6EECF244321}">
                <p14:modId xmlns:p14="http://schemas.microsoft.com/office/powerpoint/2010/main" val="689250938"/>
              </p:ext>
            </p:extLst>
          </p:nvPr>
        </p:nvGraphicFramePr>
        <p:xfrm>
          <a:off x="2384960" y="1402278"/>
          <a:ext cx="7422076" cy="5656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95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A804E-117D-E018-41AC-09979E1C2A3A}"/>
              </a:ext>
            </a:extLst>
          </p:cNvPr>
          <p:cNvSpPr txBox="1"/>
          <p:nvPr/>
        </p:nvSpPr>
        <p:spPr>
          <a:xfrm>
            <a:off x="1063831" y="1224642"/>
            <a:ext cx="4552207" cy="2090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Graphical user interface, application&#10;&#10;Description automatically generated">
            <a:extLst>
              <a:ext uri="{FF2B5EF4-FFF2-40B4-BE49-F238E27FC236}">
                <a16:creationId xmlns:a16="http://schemas.microsoft.com/office/drawing/2014/main" id="{825212F6-BD82-BF7F-55EA-6B70423F397B}"/>
              </a:ext>
            </a:extLst>
          </p:cNvPr>
          <p:cNvPicPr>
            <a:picLocks noChangeAspect="1"/>
          </p:cNvPicPr>
          <p:nvPr/>
        </p:nvPicPr>
        <p:blipFill>
          <a:blip r:embed="rId2"/>
          <a:stretch>
            <a:fillRect/>
          </a:stretch>
        </p:blipFill>
        <p:spPr>
          <a:xfrm>
            <a:off x="1379517" y="1279834"/>
            <a:ext cx="9423069" cy="4852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051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E7CB7-949A-2D64-5BEF-DB11152FD460}"/>
              </a:ext>
            </a:extLst>
          </p:cNvPr>
          <p:cNvSpPr txBox="1"/>
          <p:nvPr/>
        </p:nvSpPr>
        <p:spPr>
          <a:xfrm>
            <a:off x="284512" y="1467097"/>
            <a:ext cx="402524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Authentication Mechanism in SAP System</a:t>
            </a:r>
            <a:endParaRPr lang="en-US" sz="2400" dirty="0">
              <a:latin typeface="Arial"/>
              <a:ea typeface="+mn-lt"/>
              <a:cs typeface="+mn-lt"/>
            </a:endParaRPr>
          </a:p>
          <a:p>
            <a:endParaRPr lang="en-US" sz="2400" dirty="0">
              <a:latin typeface="Arial"/>
              <a:cs typeface="Calibri"/>
            </a:endParaRPr>
          </a:p>
          <a:p>
            <a:pPr algn="just"/>
            <a:r>
              <a:rPr lang="en-US" sz="2400" dirty="0">
                <a:latin typeface="Arial"/>
                <a:ea typeface="+mn-lt"/>
                <a:cs typeface="+mn-lt"/>
              </a:rPr>
              <a:t>Authentication mechanism defines the way you access your SAP system. There are various authentication methods that are provided: </a:t>
            </a:r>
            <a:endParaRPr lang="en-US" sz="2400">
              <a:latin typeface="Arial"/>
              <a:cs typeface="Arial"/>
            </a:endParaRPr>
          </a:p>
          <a:p>
            <a:pPr algn="l"/>
            <a:endParaRPr lang="en-US" sz="2400" dirty="0">
              <a:latin typeface="Arial"/>
              <a:cs typeface="Calibri"/>
            </a:endParaRPr>
          </a:p>
        </p:txBody>
      </p:sp>
      <p:graphicFrame>
        <p:nvGraphicFramePr>
          <p:cNvPr id="3" name="Diagram 3">
            <a:extLst>
              <a:ext uri="{FF2B5EF4-FFF2-40B4-BE49-F238E27FC236}">
                <a16:creationId xmlns:a16="http://schemas.microsoft.com/office/drawing/2014/main" id="{912AF77A-7FC1-8B1C-C217-1C4A98DC3CBD}"/>
              </a:ext>
            </a:extLst>
          </p:cNvPr>
          <p:cNvGraphicFramePr/>
          <p:nvPr>
            <p:extLst>
              <p:ext uri="{D42A27DB-BD31-4B8C-83A1-F6EECF244321}">
                <p14:modId xmlns:p14="http://schemas.microsoft.com/office/powerpoint/2010/main" val="2085793950"/>
              </p:ext>
            </p:extLst>
          </p:nvPr>
        </p:nvGraphicFramePr>
        <p:xfrm>
          <a:off x="4700650" y="877784"/>
          <a:ext cx="7204362" cy="5429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09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32618B-6819-3DFB-E16D-0FFC146B8239}"/>
              </a:ext>
            </a:extLst>
          </p:cNvPr>
          <p:cNvSpPr txBox="1"/>
          <p:nvPr/>
        </p:nvSpPr>
        <p:spPr>
          <a:xfrm>
            <a:off x="371103" y="1120734"/>
            <a:ext cx="1144237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b="1" dirty="0">
                <a:latin typeface="Arial"/>
                <a:cs typeface="Arial"/>
              </a:rPr>
              <a:t>SAP HANA (High Performance Analytic</a:t>
            </a:r>
          </a:p>
          <a:p>
            <a:pPr algn="just"/>
            <a:r>
              <a:rPr lang="en-US" sz="4400" b="1" dirty="0">
                <a:latin typeface="Arial"/>
                <a:cs typeface="Arial"/>
              </a:rPr>
              <a:t>Appliance)</a:t>
            </a:r>
          </a:p>
          <a:p>
            <a:pPr algn="just"/>
            <a:endParaRPr lang="en-US" sz="4400" b="1" dirty="0">
              <a:latin typeface="Arial"/>
              <a:cs typeface="Calibri"/>
            </a:endParaRPr>
          </a:p>
        </p:txBody>
      </p:sp>
      <p:sp>
        <p:nvSpPr>
          <p:cNvPr id="3" name="TextBox 2">
            <a:extLst>
              <a:ext uri="{FF2B5EF4-FFF2-40B4-BE49-F238E27FC236}">
                <a16:creationId xmlns:a16="http://schemas.microsoft.com/office/drawing/2014/main" id="{9A78C412-6240-09A9-136C-62EDB6DB8A02}"/>
              </a:ext>
            </a:extLst>
          </p:cNvPr>
          <p:cNvSpPr txBox="1"/>
          <p:nvPr/>
        </p:nvSpPr>
        <p:spPr>
          <a:xfrm>
            <a:off x="371103" y="2763486"/>
            <a:ext cx="112444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SAP HANA is a combination of HANA Database, Data Modeling, HANA Administration and Data Provisioning in one single suite. In SAP HANA, HANA stands for High-Performance Analytic Appliance</a:t>
            </a:r>
            <a:endParaRPr lang="en-US" sz="2400">
              <a:latin typeface="Arial"/>
              <a:cs typeface="Arial"/>
            </a:endParaRPr>
          </a:p>
        </p:txBody>
      </p:sp>
    </p:spTree>
    <p:extLst>
      <p:ext uri="{BB962C8B-B14F-4D97-AF65-F5344CB8AC3E}">
        <p14:creationId xmlns:p14="http://schemas.microsoft.com/office/powerpoint/2010/main" val="134445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EB28E2-D6A2-EB4C-5587-9DC76A308E1D}"/>
              </a:ext>
            </a:extLst>
          </p:cNvPr>
          <p:cNvSpPr txBox="1"/>
          <p:nvPr/>
        </p:nvSpPr>
        <p:spPr>
          <a:xfrm>
            <a:off x="284512" y="1034142"/>
            <a:ext cx="1123207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Features of SAP HANA</a:t>
            </a:r>
          </a:p>
          <a:p>
            <a:endParaRPr lang="en-US" sz="2400" b="1" dirty="0">
              <a:latin typeface="Arial"/>
              <a:cs typeface="Calibri"/>
            </a:endParaRPr>
          </a:p>
          <a:p>
            <a:endParaRPr lang="en-US" sz="2400" b="1" dirty="0">
              <a:latin typeface="Arial"/>
              <a:cs typeface="Calibri"/>
            </a:endParaRPr>
          </a:p>
        </p:txBody>
      </p:sp>
      <p:graphicFrame>
        <p:nvGraphicFramePr>
          <p:cNvPr id="147" name="Diagram 147">
            <a:extLst>
              <a:ext uri="{FF2B5EF4-FFF2-40B4-BE49-F238E27FC236}">
                <a16:creationId xmlns:a16="http://schemas.microsoft.com/office/drawing/2014/main" id="{49EB8691-412E-718E-1594-A2D182BAF265}"/>
              </a:ext>
            </a:extLst>
          </p:cNvPr>
          <p:cNvGraphicFramePr/>
          <p:nvPr>
            <p:extLst>
              <p:ext uri="{D42A27DB-BD31-4B8C-83A1-F6EECF244321}">
                <p14:modId xmlns:p14="http://schemas.microsoft.com/office/powerpoint/2010/main" val="402034002"/>
              </p:ext>
            </p:extLst>
          </p:nvPr>
        </p:nvGraphicFramePr>
        <p:xfrm>
          <a:off x="286987" y="-101930"/>
          <a:ext cx="11538855" cy="7507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9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4E888-5852-E47F-E5E0-CC40DA2FB01A}"/>
              </a:ext>
            </a:extLst>
          </p:cNvPr>
          <p:cNvSpPr txBox="1"/>
          <p:nvPr/>
        </p:nvSpPr>
        <p:spPr>
          <a:xfrm>
            <a:off x="381000" y="1061357"/>
            <a:ext cx="108857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Calibri"/>
              </a:rPr>
              <a:t>Need for SAP HANA</a:t>
            </a:r>
          </a:p>
          <a:p>
            <a:endParaRPr lang="en-US" sz="2400" b="1" dirty="0">
              <a:latin typeface="Arial"/>
              <a:ea typeface="+mn-lt"/>
              <a:cs typeface="Calibri"/>
            </a:endParaRPr>
          </a:p>
          <a:p>
            <a:endParaRPr lang="en-US" sz="2400" b="1" dirty="0">
              <a:latin typeface="Arial"/>
              <a:ea typeface="+mn-lt"/>
              <a:cs typeface="Calibri"/>
            </a:endParaRPr>
          </a:p>
        </p:txBody>
      </p:sp>
      <p:graphicFrame>
        <p:nvGraphicFramePr>
          <p:cNvPr id="3" name="Diagram 3">
            <a:extLst>
              <a:ext uri="{FF2B5EF4-FFF2-40B4-BE49-F238E27FC236}">
                <a16:creationId xmlns:a16="http://schemas.microsoft.com/office/drawing/2014/main" id="{91F4B000-A938-CB28-1BBB-AE32381BD9EF}"/>
              </a:ext>
            </a:extLst>
          </p:cNvPr>
          <p:cNvGraphicFramePr/>
          <p:nvPr>
            <p:extLst>
              <p:ext uri="{D42A27DB-BD31-4B8C-83A1-F6EECF244321}">
                <p14:modId xmlns:p14="http://schemas.microsoft.com/office/powerpoint/2010/main" val="4020532865"/>
              </p:ext>
            </p:extLst>
          </p:nvPr>
        </p:nvGraphicFramePr>
        <p:xfrm>
          <a:off x="3275610" y="1718954"/>
          <a:ext cx="5650675" cy="4558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0B76DA-8FBF-BB3C-1434-586FDEDA1D34}"/>
              </a:ext>
            </a:extLst>
          </p:cNvPr>
          <p:cNvSpPr txBox="1"/>
          <p:nvPr/>
        </p:nvSpPr>
        <p:spPr>
          <a:xfrm>
            <a:off x="371104" y="1125681"/>
            <a:ext cx="59376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Arial"/>
                <a:ea typeface="Calibri"/>
                <a:cs typeface="Gautami"/>
              </a:rPr>
              <a:t>SAP HANA Vendors</a:t>
            </a:r>
            <a:endParaRPr lang="en-US" sz="2400">
              <a:latin typeface="Arial"/>
              <a:cs typeface="Arial"/>
            </a:endParaRPr>
          </a:p>
        </p:txBody>
      </p:sp>
      <p:graphicFrame>
        <p:nvGraphicFramePr>
          <p:cNvPr id="3" name="Diagram 3">
            <a:extLst>
              <a:ext uri="{FF2B5EF4-FFF2-40B4-BE49-F238E27FC236}">
                <a16:creationId xmlns:a16="http://schemas.microsoft.com/office/drawing/2014/main" id="{882C2E55-A709-1B76-D7F2-D52CCF916064}"/>
              </a:ext>
            </a:extLst>
          </p:cNvPr>
          <p:cNvGraphicFramePr/>
          <p:nvPr>
            <p:extLst>
              <p:ext uri="{D42A27DB-BD31-4B8C-83A1-F6EECF244321}">
                <p14:modId xmlns:p14="http://schemas.microsoft.com/office/powerpoint/2010/main" val="671401361"/>
              </p:ext>
            </p:extLst>
          </p:nvPr>
        </p:nvGraphicFramePr>
        <p:xfrm>
          <a:off x="3424052" y="778824"/>
          <a:ext cx="5759532" cy="5300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A05661-07E1-1604-6194-7A30967CA49F}"/>
              </a:ext>
            </a:extLst>
          </p:cNvPr>
          <p:cNvSpPr txBox="1"/>
          <p:nvPr/>
        </p:nvSpPr>
        <p:spPr>
          <a:xfrm>
            <a:off x="321623" y="1021774"/>
            <a:ext cx="11425051" cy="3505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In-Memory Computing Engine</a:t>
            </a:r>
            <a:endParaRPr lang="en-US" sz="2400" dirty="0">
              <a:latin typeface="Arial"/>
              <a:ea typeface="+mn-lt"/>
              <a:cs typeface="+mn-lt"/>
            </a:endParaRPr>
          </a:p>
          <a:p>
            <a:pPr algn="just"/>
            <a:endParaRPr lang="en-US" sz="2400" dirty="0">
              <a:latin typeface="Arial"/>
              <a:ea typeface="+mn-lt"/>
              <a:cs typeface="+mn-lt"/>
            </a:endParaRPr>
          </a:p>
          <a:p>
            <a:pPr algn="just"/>
            <a:r>
              <a:rPr lang="en-US" sz="2400" dirty="0">
                <a:latin typeface="Arial"/>
                <a:ea typeface="+mn-lt"/>
                <a:cs typeface="+mn-lt"/>
              </a:rPr>
              <a:t>An In-Memory database means all the data from the source system is stored in a RAM memory. In a conventional Database system, all data is stored in hard disk. SAP HANA In-Memory Database wastes no time in loading the data from hard disk to RAM.</a:t>
            </a:r>
          </a:p>
          <a:p>
            <a:pPr algn="just"/>
            <a:endParaRPr lang="en-US" sz="2400" dirty="0">
              <a:latin typeface="Arial"/>
              <a:ea typeface="+mn-lt"/>
              <a:cs typeface="+mn-lt"/>
            </a:endParaRPr>
          </a:p>
          <a:p>
            <a:pPr algn="just"/>
            <a:r>
              <a:rPr lang="en-US" sz="2400" b="1" i="1" dirty="0">
                <a:latin typeface="Arial"/>
                <a:ea typeface="+mn-lt"/>
                <a:cs typeface="+mn-lt"/>
              </a:rPr>
              <a:t>Features of In-Memory Database</a:t>
            </a:r>
            <a:endParaRPr lang="en-US" dirty="0">
              <a:latin typeface="Arial"/>
              <a:ea typeface="+mn-lt"/>
              <a:cs typeface="+mn-lt"/>
            </a:endParaRPr>
          </a:p>
          <a:p>
            <a:pPr algn="just"/>
            <a:endParaRPr lang="en-US" sz="2400" dirty="0">
              <a:latin typeface="Arial"/>
              <a:ea typeface="+mn-lt"/>
              <a:cs typeface="+mn-lt"/>
            </a:endParaRPr>
          </a:p>
        </p:txBody>
      </p:sp>
      <p:graphicFrame>
        <p:nvGraphicFramePr>
          <p:cNvPr id="3" name="Diagram 3">
            <a:extLst>
              <a:ext uri="{FF2B5EF4-FFF2-40B4-BE49-F238E27FC236}">
                <a16:creationId xmlns:a16="http://schemas.microsoft.com/office/drawing/2014/main" id="{3CF0D213-192C-F0E4-08BB-3FA13E491F11}"/>
              </a:ext>
            </a:extLst>
          </p:cNvPr>
          <p:cNvGraphicFramePr/>
          <p:nvPr>
            <p:extLst>
              <p:ext uri="{D42A27DB-BD31-4B8C-83A1-F6EECF244321}">
                <p14:modId xmlns:p14="http://schemas.microsoft.com/office/powerpoint/2010/main" val="3260759332"/>
              </p:ext>
            </p:extLst>
          </p:nvPr>
        </p:nvGraphicFramePr>
        <p:xfrm>
          <a:off x="583870" y="1164774"/>
          <a:ext cx="11024257" cy="7823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761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A44B9-5F0E-F031-3796-8F49A885FA15}"/>
              </a:ext>
            </a:extLst>
          </p:cNvPr>
          <p:cNvSpPr txBox="1"/>
          <p:nvPr/>
        </p:nvSpPr>
        <p:spPr>
          <a:xfrm>
            <a:off x="239979" y="942604"/>
            <a:ext cx="1171451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mn-lt"/>
                <a:cs typeface="+mn-lt"/>
              </a:rPr>
              <a:t>SAP BASIS (Business Application Software Integrated Solution) </a:t>
            </a:r>
          </a:p>
        </p:txBody>
      </p:sp>
      <p:sp>
        <p:nvSpPr>
          <p:cNvPr id="3" name="TextBox 2">
            <a:extLst>
              <a:ext uri="{FF2B5EF4-FFF2-40B4-BE49-F238E27FC236}">
                <a16:creationId xmlns:a16="http://schemas.microsoft.com/office/drawing/2014/main" id="{D1891FEA-21F5-CEB2-526B-D0499C59063A}"/>
              </a:ext>
            </a:extLst>
          </p:cNvPr>
          <p:cNvSpPr txBox="1"/>
          <p:nvPr/>
        </p:nvSpPr>
        <p:spPr>
          <a:xfrm>
            <a:off x="237506" y="2882239"/>
            <a:ext cx="1171946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SAP BASIS stands for </a:t>
            </a:r>
            <a:r>
              <a:rPr lang="en-US" sz="2400" b="1" dirty="0">
                <a:latin typeface="Arial"/>
                <a:ea typeface="+mn-lt"/>
                <a:cs typeface="+mn-lt"/>
              </a:rPr>
              <a:t>Business Application Software Integrated Solution</a:t>
            </a:r>
            <a:r>
              <a:rPr lang="en-US" sz="2400" dirty="0">
                <a:latin typeface="Arial"/>
                <a:ea typeface="+mn-lt"/>
                <a:cs typeface="+mn-lt"/>
              </a:rPr>
              <a:t>. It is a set of tools that will work as a </a:t>
            </a:r>
            <a:r>
              <a:rPr lang="en-US" sz="2400" b="1" dirty="0">
                <a:latin typeface="Arial"/>
                <a:ea typeface="+mn-lt"/>
                <a:cs typeface="+mn-lt"/>
              </a:rPr>
              <a:t>bridge between your operating system, communication protocols, the various business applications, and database</a:t>
            </a:r>
            <a:r>
              <a:rPr lang="en-US" sz="2400" dirty="0">
                <a:latin typeface="Arial"/>
                <a:ea typeface="+mn-lt"/>
                <a:cs typeface="+mn-lt"/>
              </a:rPr>
              <a:t>. SAP BASIS also includes different administration activities.</a:t>
            </a:r>
            <a:endParaRPr lang="en-US" sz="2400">
              <a:latin typeface="Arial"/>
              <a:cs typeface="Arial"/>
            </a:endParaRPr>
          </a:p>
          <a:p>
            <a:pPr algn="l"/>
            <a:endParaRPr lang="en-US" sz="2400" dirty="0">
              <a:latin typeface="Arial"/>
              <a:cs typeface="Calibri"/>
            </a:endParaRPr>
          </a:p>
        </p:txBody>
      </p:sp>
    </p:spTree>
    <p:extLst>
      <p:ext uri="{BB962C8B-B14F-4D97-AF65-F5344CB8AC3E}">
        <p14:creationId xmlns:p14="http://schemas.microsoft.com/office/powerpoint/2010/main" val="12141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F6B90-CD01-2F1A-41BC-A5C31F62E814}"/>
              </a:ext>
            </a:extLst>
          </p:cNvPr>
          <p:cNvSpPr txBox="1"/>
          <p:nvPr/>
        </p:nvSpPr>
        <p:spPr>
          <a:xfrm>
            <a:off x="2115292" y="1682337"/>
            <a:ext cx="5183084" cy="2832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Diagram&#10;&#10;Description automatically generated">
            <a:extLst>
              <a:ext uri="{FF2B5EF4-FFF2-40B4-BE49-F238E27FC236}">
                <a16:creationId xmlns:a16="http://schemas.microsoft.com/office/drawing/2014/main" id="{37E562CC-D253-514A-2027-E4F599349C15}"/>
              </a:ext>
            </a:extLst>
          </p:cNvPr>
          <p:cNvPicPr>
            <a:picLocks noChangeAspect="1"/>
          </p:cNvPicPr>
          <p:nvPr/>
        </p:nvPicPr>
        <p:blipFill>
          <a:blip r:embed="rId2"/>
          <a:stretch>
            <a:fillRect/>
          </a:stretch>
        </p:blipFill>
        <p:spPr>
          <a:xfrm>
            <a:off x="2161309" y="1562978"/>
            <a:ext cx="7859484" cy="4068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4302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4B608-1D8E-B6C9-0142-C6234D5F9E86}"/>
              </a:ext>
            </a:extLst>
          </p:cNvPr>
          <p:cNvSpPr txBox="1"/>
          <p:nvPr/>
        </p:nvSpPr>
        <p:spPr>
          <a:xfrm>
            <a:off x="413163" y="1378031"/>
            <a:ext cx="325581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HANA Architecture</a:t>
            </a:r>
            <a:endParaRPr lang="en-US" sz="2400">
              <a:latin typeface="Arial"/>
              <a:cs typeface="Arial"/>
            </a:endParaRPr>
          </a:p>
          <a:p>
            <a:pPr algn="just"/>
            <a:endParaRPr lang="en-US" sz="2400" b="1" dirty="0">
              <a:latin typeface="Arial"/>
              <a:ea typeface="+mn-lt"/>
              <a:cs typeface="+mn-lt"/>
            </a:endParaRPr>
          </a:p>
          <a:p>
            <a:pPr algn="just"/>
            <a:r>
              <a:rPr lang="en-US" sz="2400" dirty="0">
                <a:latin typeface="Arial"/>
                <a:ea typeface="+mn-lt"/>
                <a:cs typeface="+mn-lt"/>
              </a:rPr>
              <a:t>SAP HANA’s in-memory, column-oriented architecture is built for fast queries and high-speed transactions</a:t>
            </a:r>
            <a:endParaRPr lang="en-US" sz="2400">
              <a:latin typeface="Arial"/>
              <a:cs typeface="Arial"/>
            </a:endParaRPr>
          </a:p>
        </p:txBody>
      </p:sp>
      <p:pic>
        <p:nvPicPr>
          <p:cNvPr id="3" name="Picture 3" descr="Diagram&#10;&#10;Description automatically generated">
            <a:extLst>
              <a:ext uri="{FF2B5EF4-FFF2-40B4-BE49-F238E27FC236}">
                <a16:creationId xmlns:a16="http://schemas.microsoft.com/office/drawing/2014/main" id="{00E23FD1-51AF-383C-33FF-C9316EC13163}"/>
              </a:ext>
            </a:extLst>
          </p:cNvPr>
          <p:cNvPicPr>
            <a:picLocks noChangeAspect="1"/>
          </p:cNvPicPr>
          <p:nvPr/>
        </p:nvPicPr>
        <p:blipFill>
          <a:blip r:embed="rId2"/>
          <a:stretch>
            <a:fillRect/>
          </a:stretch>
        </p:blipFill>
        <p:spPr>
          <a:xfrm>
            <a:off x="6347361" y="1141672"/>
            <a:ext cx="5177641" cy="5158524"/>
          </a:xfrm>
          <a:prstGeom prst="rect">
            <a:avLst/>
          </a:prstGeom>
          <a:ln>
            <a:noFill/>
          </a:ln>
          <a:effectLst>
            <a:softEdge rad="112500"/>
          </a:effectLst>
        </p:spPr>
      </p:pic>
      <p:sp>
        <p:nvSpPr>
          <p:cNvPr id="4" name="TextBox 3">
            <a:extLst>
              <a:ext uri="{FF2B5EF4-FFF2-40B4-BE49-F238E27FC236}">
                <a16:creationId xmlns:a16="http://schemas.microsoft.com/office/drawing/2014/main" id="{F4CD0B57-D793-9C6E-8B4D-94152E944D33}"/>
              </a:ext>
            </a:extLst>
          </p:cNvPr>
          <p:cNvSpPr txBox="1"/>
          <p:nvPr/>
        </p:nvSpPr>
        <p:spPr>
          <a:xfrm>
            <a:off x="6788727" y="6395357"/>
            <a:ext cx="44285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Arial"/>
                <a:hlinkClick r:id="rId3"/>
              </a:rPr>
              <a:t>https://www.sap.com/india/products/hana.html</a:t>
            </a:r>
            <a:endParaRPr lang="en-US" sz="1000" dirty="0">
              <a:latin typeface="Arial"/>
              <a:cs typeface="Arial"/>
            </a:endParaRPr>
          </a:p>
          <a:p>
            <a:pPr algn="l"/>
            <a:endParaRPr lang="en-US" sz="1000" dirty="0">
              <a:latin typeface="Arial"/>
              <a:cs typeface="Arial"/>
            </a:endParaRPr>
          </a:p>
        </p:txBody>
      </p:sp>
    </p:spTree>
    <p:extLst>
      <p:ext uri="{BB962C8B-B14F-4D97-AF65-F5344CB8AC3E}">
        <p14:creationId xmlns:p14="http://schemas.microsoft.com/office/powerpoint/2010/main" val="355644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F3451-DEC5-94CF-2E9F-D6E53A0C4B1D}"/>
              </a:ext>
            </a:extLst>
          </p:cNvPr>
          <p:cNvSpPr txBox="1"/>
          <p:nvPr/>
        </p:nvSpPr>
        <p:spPr>
          <a:xfrm>
            <a:off x="346363" y="1063830"/>
            <a:ext cx="114349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Studio &amp; Administrative View</a:t>
            </a:r>
            <a:endParaRPr lang="en-US"/>
          </a:p>
          <a:p>
            <a:pPr algn="just"/>
            <a:endParaRPr lang="en-US" sz="2400" b="1" dirty="0">
              <a:latin typeface="Arial"/>
              <a:cs typeface="Calibri"/>
            </a:endParaRPr>
          </a:p>
          <a:p>
            <a:pPr algn="just"/>
            <a:r>
              <a:rPr lang="en-US" sz="2400" dirty="0">
                <a:latin typeface="Arial"/>
                <a:ea typeface="+mn-lt"/>
                <a:cs typeface="+mn-lt"/>
              </a:rPr>
              <a:t>SAP HANA studio is an Eclipse-based tool. SAP HANA studio is both the central development environment and the main administration tool for HANA system. Additional features are </a:t>
            </a:r>
            <a:endParaRPr lang="en-US" sz="2400">
              <a:latin typeface="Arial"/>
              <a:cs typeface="Arial"/>
            </a:endParaRPr>
          </a:p>
        </p:txBody>
      </p:sp>
      <p:graphicFrame>
        <p:nvGraphicFramePr>
          <p:cNvPr id="3" name="Diagram 3">
            <a:extLst>
              <a:ext uri="{FF2B5EF4-FFF2-40B4-BE49-F238E27FC236}">
                <a16:creationId xmlns:a16="http://schemas.microsoft.com/office/drawing/2014/main" id="{23EF2207-9C90-B16B-BE61-12092493A705}"/>
              </a:ext>
            </a:extLst>
          </p:cNvPr>
          <p:cNvGraphicFramePr/>
          <p:nvPr>
            <p:extLst>
              <p:ext uri="{D42A27DB-BD31-4B8C-83A1-F6EECF244321}">
                <p14:modId xmlns:p14="http://schemas.microsoft.com/office/powerpoint/2010/main" val="3369063264"/>
              </p:ext>
            </p:extLst>
          </p:nvPr>
        </p:nvGraphicFramePr>
        <p:xfrm>
          <a:off x="3889169" y="3045031"/>
          <a:ext cx="4334494" cy="3212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951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647B0-7CC6-ACFD-9118-8BF2C942084F}"/>
              </a:ext>
            </a:extLst>
          </p:cNvPr>
          <p:cNvSpPr txBox="1"/>
          <p:nvPr/>
        </p:nvSpPr>
        <p:spPr>
          <a:xfrm>
            <a:off x="207818" y="1016824"/>
            <a:ext cx="117268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SAP HANA Studio Perspectives / Features</a:t>
            </a:r>
            <a:endParaRPr lang="en-US" sz="2400" dirty="0">
              <a:latin typeface="Arial"/>
              <a:ea typeface="+mn-lt"/>
              <a:cs typeface="+mn-lt"/>
            </a:endParaRPr>
          </a:p>
          <a:p>
            <a:pPr algn="just"/>
            <a:endParaRPr lang="en-US" sz="2400" b="1" i="1" dirty="0">
              <a:latin typeface="Arial"/>
              <a:ea typeface="+mn-lt"/>
              <a:cs typeface="+mn-lt"/>
            </a:endParaRPr>
          </a:p>
          <a:p>
            <a:pPr algn="just"/>
            <a:r>
              <a:rPr lang="en-US" sz="2400" dirty="0">
                <a:latin typeface="Arial"/>
                <a:ea typeface="+mn-lt"/>
                <a:cs typeface="+mn-lt"/>
              </a:rPr>
              <a:t>SAP HANA Studio provides perspectives to work on the following HANA features. You can choose Perspective in HANA Studio from the following option </a:t>
            </a:r>
          </a:p>
        </p:txBody>
      </p:sp>
      <p:pic>
        <p:nvPicPr>
          <p:cNvPr id="3" name="Picture 3" descr="Graphical user interface, application&#10;&#10;Description automatically generated">
            <a:extLst>
              <a:ext uri="{FF2B5EF4-FFF2-40B4-BE49-F238E27FC236}">
                <a16:creationId xmlns:a16="http://schemas.microsoft.com/office/drawing/2014/main" id="{BF9C90C5-B107-D029-0255-23170BF11859}"/>
              </a:ext>
            </a:extLst>
          </p:cNvPr>
          <p:cNvPicPr>
            <a:picLocks noChangeAspect="1"/>
          </p:cNvPicPr>
          <p:nvPr/>
        </p:nvPicPr>
        <p:blipFill>
          <a:blip r:embed="rId2"/>
          <a:stretch>
            <a:fillRect/>
          </a:stretch>
        </p:blipFill>
        <p:spPr>
          <a:xfrm>
            <a:off x="2379023" y="3732912"/>
            <a:ext cx="7424057" cy="2667787"/>
          </a:xfrm>
          <a:prstGeom prst="rect">
            <a:avLst/>
          </a:prstGeom>
        </p:spPr>
      </p:pic>
      <p:graphicFrame>
        <p:nvGraphicFramePr>
          <p:cNvPr id="4" name="Diagram 4">
            <a:extLst>
              <a:ext uri="{FF2B5EF4-FFF2-40B4-BE49-F238E27FC236}">
                <a16:creationId xmlns:a16="http://schemas.microsoft.com/office/drawing/2014/main" id="{584BE49C-76A6-9845-6493-CA6AE3C74B5B}"/>
              </a:ext>
            </a:extLst>
          </p:cNvPr>
          <p:cNvGraphicFramePr/>
          <p:nvPr>
            <p:extLst>
              <p:ext uri="{D42A27DB-BD31-4B8C-83A1-F6EECF244321}">
                <p14:modId xmlns:p14="http://schemas.microsoft.com/office/powerpoint/2010/main" val="2645898793"/>
              </p:ext>
            </p:extLst>
          </p:nvPr>
        </p:nvGraphicFramePr>
        <p:xfrm>
          <a:off x="3483429" y="1224148"/>
          <a:ext cx="5225142" cy="3855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423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EEA6A1-9067-320A-7F39-618A03654C52}"/>
              </a:ext>
            </a:extLst>
          </p:cNvPr>
          <p:cNvSpPr txBox="1"/>
          <p:nvPr/>
        </p:nvSpPr>
        <p:spPr>
          <a:xfrm>
            <a:off x="272142" y="1061357"/>
            <a:ext cx="115660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SAP HANA Studio Application Development</a:t>
            </a:r>
            <a:endParaRPr lang="en-US" sz="2400" b="1" dirty="0">
              <a:latin typeface="Arial"/>
              <a:cs typeface="Calibri"/>
            </a:endParaRPr>
          </a:p>
          <a:p>
            <a:pPr algn="just"/>
            <a:endParaRPr lang="en-US" sz="2400" b="1" i="1" dirty="0">
              <a:latin typeface="Arial"/>
              <a:ea typeface="+mn-lt"/>
              <a:cs typeface="+mn-lt"/>
            </a:endParaRPr>
          </a:p>
          <a:p>
            <a:pPr algn="just"/>
            <a:r>
              <a:rPr lang="en-US" sz="2400" dirty="0">
                <a:latin typeface="Arial"/>
                <a:ea typeface="+mn-lt"/>
                <a:cs typeface="+mn-lt"/>
              </a:rPr>
              <a:t>By default, all features are installed.</a:t>
            </a:r>
            <a:endParaRPr lang="en-US" sz="2400" dirty="0">
              <a:latin typeface="Arial"/>
              <a:cs typeface="Arial"/>
            </a:endParaRPr>
          </a:p>
          <a:p>
            <a:endParaRPr lang="en-US" sz="2400" dirty="0">
              <a:latin typeface="Arial"/>
              <a:cs typeface="Calibri"/>
            </a:endParaRPr>
          </a:p>
          <a:p>
            <a:r>
              <a:rPr lang="en-US" sz="2400" dirty="0">
                <a:latin typeface="Arial"/>
                <a:ea typeface="+mn-lt"/>
                <a:cs typeface="+mn-lt"/>
              </a:rPr>
              <a:t>Administrator Editor can be accessed in several ways </a:t>
            </a:r>
            <a:endParaRPr lang="en-US" sz="2400">
              <a:latin typeface="Arial"/>
              <a:cs typeface="Arial"/>
            </a:endParaRPr>
          </a:p>
        </p:txBody>
      </p:sp>
      <p:graphicFrame>
        <p:nvGraphicFramePr>
          <p:cNvPr id="3" name="Diagram 3">
            <a:extLst>
              <a:ext uri="{FF2B5EF4-FFF2-40B4-BE49-F238E27FC236}">
                <a16:creationId xmlns:a16="http://schemas.microsoft.com/office/drawing/2014/main" id="{B13669C2-C09A-5976-4455-A768C0BAAC2A}"/>
              </a:ext>
            </a:extLst>
          </p:cNvPr>
          <p:cNvGraphicFramePr/>
          <p:nvPr>
            <p:extLst>
              <p:ext uri="{D42A27DB-BD31-4B8C-83A1-F6EECF244321}">
                <p14:modId xmlns:p14="http://schemas.microsoft.com/office/powerpoint/2010/main" val="209627706"/>
              </p:ext>
            </p:extLst>
          </p:nvPr>
        </p:nvGraphicFramePr>
        <p:xfrm>
          <a:off x="2266208" y="3668485"/>
          <a:ext cx="7649689" cy="797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5" name="Diagram 55">
            <a:extLst>
              <a:ext uri="{FF2B5EF4-FFF2-40B4-BE49-F238E27FC236}">
                <a16:creationId xmlns:a16="http://schemas.microsoft.com/office/drawing/2014/main" id="{3A64311F-3FE6-8715-69F3-E68D75C5F630}"/>
              </a:ext>
            </a:extLst>
          </p:cNvPr>
          <p:cNvGraphicFramePr/>
          <p:nvPr>
            <p:extLst>
              <p:ext uri="{D42A27DB-BD31-4B8C-83A1-F6EECF244321}">
                <p14:modId xmlns:p14="http://schemas.microsoft.com/office/powerpoint/2010/main" val="3070596726"/>
              </p:ext>
            </p:extLst>
          </p:nvPr>
        </p:nvGraphicFramePr>
        <p:xfrm>
          <a:off x="1533896" y="4757055"/>
          <a:ext cx="9128165" cy="926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55340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1CEBD-B582-4464-AA1E-9A1DDACCF855}"/>
              </a:ext>
            </a:extLst>
          </p:cNvPr>
          <p:cNvSpPr txBox="1"/>
          <p:nvPr/>
        </p:nvSpPr>
        <p:spPr>
          <a:xfrm>
            <a:off x="282038" y="1053934"/>
            <a:ext cx="115289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Adding a HANA System to Studio</a:t>
            </a:r>
            <a:endParaRPr lang="en-US" sz="2400" b="1">
              <a:latin typeface="Arial"/>
              <a:cs typeface="Calibri"/>
            </a:endParaRPr>
          </a:p>
          <a:p>
            <a:pPr algn="just"/>
            <a:endParaRPr lang="en-US" sz="2400" b="1" i="1" dirty="0">
              <a:latin typeface="Arial"/>
              <a:ea typeface="+mn-lt"/>
              <a:cs typeface="+mn-lt"/>
            </a:endParaRPr>
          </a:p>
          <a:p>
            <a:pPr algn="just"/>
            <a:r>
              <a:rPr lang="en-US" sz="2400" dirty="0">
                <a:latin typeface="Arial"/>
                <a:ea typeface="+mn-lt"/>
                <a:cs typeface="+mn-lt"/>
              </a:rPr>
              <a:t>To add new HANA system, host name, instance number and database user-name and password is required.</a:t>
            </a:r>
            <a:endParaRPr lang="en-US" sz="2400">
              <a:latin typeface="Arial"/>
              <a:cs typeface="Arial"/>
            </a:endParaRPr>
          </a:p>
          <a:p>
            <a:pPr algn="l"/>
            <a:endParaRPr lang="en-US" sz="2400" dirty="0">
              <a:latin typeface="Arial"/>
              <a:cs typeface="Calibri"/>
            </a:endParaRPr>
          </a:p>
          <a:p>
            <a:endParaRPr lang="en-US" sz="2400" dirty="0">
              <a:latin typeface="Arial"/>
              <a:cs typeface="Calibri"/>
            </a:endParaRPr>
          </a:p>
        </p:txBody>
      </p:sp>
      <p:graphicFrame>
        <p:nvGraphicFramePr>
          <p:cNvPr id="3" name="Diagram 3">
            <a:extLst>
              <a:ext uri="{FF2B5EF4-FFF2-40B4-BE49-F238E27FC236}">
                <a16:creationId xmlns:a16="http://schemas.microsoft.com/office/drawing/2014/main" id="{A1C4E23A-3E97-CF75-F47B-C6CCC241F65F}"/>
              </a:ext>
            </a:extLst>
          </p:cNvPr>
          <p:cNvGraphicFramePr/>
          <p:nvPr>
            <p:extLst>
              <p:ext uri="{D42A27DB-BD31-4B8C-83A1-F6EECF244321}">
                <p14:modId xmlns:p14="http://schemas.microsoft.com/office/powerpoint/2010/main" val="2727855519"/>
              </p:ext>
            </p:extLst>
          </p:nvPr>
        </p:nvGraphicFramePr>
        <p:xfrm>
          <a:off x="1118259" y="838201"/>
          <a:ext cx="9846621" cy="6883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38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9801ED-7DAA-5256-1318-5810EA2851AB}"/>
              </a:ext>
            </a:extLst>
          </p:cNvPr>
          <p:cNvSpPr txBox="1"/>
          <p:nvPr/>
        </p:nvSpPr>
        <p:spPr>
          <a:xfrm>
            <a:off x="420584" y="1150421"/>
            <a:ext cx="1142999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Catalog and Content</a:t>
            </a:r>
            <a:endParaRPr lang="en-US" sz="2400">
              <a:latin typeface="Arial"/>
              <a:cs typeface="Arial"/>
            </a:endParaRPr>
          </a:p>
          <a:p>
            <a:pPr algn="just"/>
            <a:endParaRPr lang="en-US" sz="2400" b="1" dirty="0">
              <a:latin typeface="Arial"/>
              <a:ea typeface="+mn-lt"/>
              <a:cs typeface="+mn-lt"/>
            </a:endParaRPr>
          </a:p>
          <a:p>
            <a:pPr algn="just"/>
            <a:r>
              <a:rPr lang="en-US" sz="2400" b="1" dirty="0">
                <a:latin typeface="Arial"/>
                <a:ea typeface="+mn-lt"/>
                <a:cs typeface="+mn-lt"/>
              </a:rPr>
              <a:t>Catalog</a:t>
            </a:r>
            <a:endParaRPr lang="en-US" sz="2400" dirty="0">
              <a:latin typeface="Arial"/>
              <a:cs typeface="Arial"/>
            </a:endParaRPr>
          </a:p>
          <a:p>
            <a:pPr algn="just"/>
            <a:endParaRPr lang="en-US" sz="2400" dirty="0">
              <a:latin typeface="Arial"/>
              <a:ea typeface="+mn-lt"/>
              <a:cs typeface="+mn-lt"/>
            </a:endParaRPr>
          </a:p>
          <a:p>
            <a:pPr algn="just"/>
            <a:r>
              <a:rPr lang="en-US" sz="2400" dirty="0">
                <a:latin typeface="Arial"/>
                <a:ea typeface="+mn-lt"/>
                <a:cs typeface="+mn-lt"/>
              </a:rPr>
              <a:t>It contains all available Schemas i.e., all data structures, tables and data, Column views, Procedures that can be used in Content tab.</a:t>
            </a:r>
            <a:endParaRPr lang="en-US" sz="2400">
              <a:latin typeface="Arial"/>
              <a:cs typeface="Arial"/>
            </a:endParaRPr>
          </a:p>
          <a:p>
            <a:pPr algn="just"/>
            <a:endParaRPr lang="en-US" sz="2400" b="1" dirty="0">
              <a:latin typeface="Arial"/>
              <a:ea typeface="+mn-lt"/>
              <a:cs typeface="+mn-lt"/>
            </a:endParaRPr>
          </a:p>
          <a:p>
            <a:pPr algn="just"/>
            <a:r>
              <a:rPr lang="en-US" sz="2400" b="1" dirty="0">
                <a:latin typeface="Arial"/>
                <a:ea typeface="+mn-lt"/>
                <a:cs typeface="+mn-lt"/>
              </a:rPr>
              <a:t>Content</a:t>
            </a:r>
            <a:endParaRPr lang="en-US" sz="2400" dirty="0">
              <a:latin typeface="Arial"/>
              <a:cs typeface="Arial"/>
            </a:endParaRPr>
          </a:p>
          <a:p>
            <a:pPr algn="just"/>
            <a:endParaRPr lang="en-US" sz="2400" dirty="0">
              <a:latin typeface="Arial"/>
              <a:ea typeface="+mn-lt"/>
              <a:cs typeface="+mn-lt"/>
            </a:endParaRPr>
          </a:p>
          <a:p>
            <a:pPr algn="just"/>
            <a:r>
              <a:rPr lang="en-US" sz="2400" dirty="0">
                <a:latin typeface="Arial"/>
                <a:ea typeface="+mn-lt"/>
                <a:cs typeface="+mn-lt"/>
              </a:rPr>
              <a:t>The Content tab contains a design time repository, which holds all information of data models created with the HANA Modeler. These models are organized in Packages. The content node provides different views on the same physical data.</a:t>
            </a:r>
            <a:endParaRPr lang="en-US" sz="2400">
              <a:latin typeface="Arial"/>
              <a:cs typeface="Arial"/>
            </a:endParaRPr>
          </a:p>
          <a:p>
            <a:pPr algn="l"/>
            <a:endParaRPr lang="en-US" sz="2400" dirty="0">
              <a:latin typeface="Arial"/>
              <a:cs typeface="Calibri"/>
            </a:endParaRPr>
          </a:p>
        </p:txBody>
      </p:sp>
    </p:spTree>
    <p:extLst>
      <p:ext uri="{BB962C8B-B14F-4D97-AF65-F5344CB8AC3E}">
        <p14:creationId xmlns:p14="http://schemas.microsoft.com/office/powerpoint/2010/main" val="191744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9365F-F9ED-EBC8-39C0-9EF24AABF8BD}"/>
              </a:ext>
            </a:extLst>
          </p:cNvPr>
          <p:cNvSpPr txBox="1"/>
          <p:nvPr/>
        </p:nvSpPr>
        <p:spPr>
          <a:xfrm>
            <a:off x="390896" y="1229590"/>
            <a:ext cx="37110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System Monitor</a:t>
            </a:r>
            <a:endParaRPr lang="en-US" sz="2400" b="1">
              <a:latin typeface="Arial"/>
              <a:cs typeface="Calibri" panose="020F0502020204030204"/>
            </a:endParaRPr>
          </a:p>
          <a:p>
            <a:pPr algn="just"/>
            <a:endParaRPr lang="en-US" sz="2400" b="1" dirty="0">
              <a:latin typeface="Arial"/>
              <a:ea typeface="+mn-lt"/>
              <a:cs typeface="+mn-lt"/>
            </a:endParaRPr>
          </a:p>
          <a:p>
            <a:pPr algn="just"/>
            <a:r>
              <a:rPr lang="en-US" sz="2400" dirty="0">
                <a:latin typeface="Arial"/>
                <a:ea typeface="+mn-lt"/>
                <a:cs typeface="+mn-lt"/>
              </a:rPr>
              <a:t>System Monitor in HANA studio provides an overview of all your HANA system briefly.</a:t>
            </a:r>
            <a:endParaRPr lang="en-US" sz="2400" dirty="0">
              <a:latin typeface="Arial"/>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9A1A7A8E-2A44-D510-E182-C31D75AA6CCA}"/>
              </a:ext>
            </a:extLst>
          </p:cNvPr>
          <p:cNvPicPr>
            <a:picLocks noChangeAspect="1"/>
          </p:cNvPicPr>
          <p:nvPr/>
        </p:nvPicPr>
        <p:blipFill>
          <a:blip r:embed="rId2"/>
          <a:stretch>
            <a:fillRect/>
          </a:stretch>
        </p:blipFill>
        <p:spPr>
          <a:xfrm>
            <a:off x="5882244" y="1226302"/>
            <a:ext cx="5583381" cy="4890303"/>
          </a:xfrm>
          <a:prstGeom prst="rect">
            <a:avLst/>
          </a:prstGeom>
        </p:spPr>
      </p:pic>
    </p:spTree>
    <p:extLst>
      <p:ext uri="{BB962C8B-B14F-4D97-AF65-F5344CB8AC3E}">
        <p14:creationId xmlns:p14="http://schemas.microsoft.com/office/powerpoint/2010/main" val="408625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35349-7C9F-CB2A-EDDD-5E8ACDB766CF}"/>
              </a:ext>
            </a:extLst>
          </p:cNvPr>
          <p:cNvSpPr txBox="1"/>
          <p:nvPr/>
        </p:nvSpPr>
        <p:spPr>
          <a:xfrm>
            <a:off x="358734" y="1150421"/>
            <a:ext cx="114918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Information Modeler</a:t>
            </a:r>
            <a:endParaRPr lang="en-US" sz="2400" b="1">
              <a:latin typeface="Arial"/>
              <a:cs typeface="Calibri"/>
            </a:endParaRPr>
          </a:p>
          <a:p>
            <a:pPr algn="just"/>
            <a:endParaRPr lang="en-US" sz="2400" b="1" dirty="0">
              <a:latin typeface="Arial"/>
              <a:ea typeface="+mn-lt"/>
              <a:cs typeface="+mn-lt"/>
            </a:endParaRPr>
          </a:p>
          <a:p>
            <a:pPr algn="just"/>
            <a:r>
              <a:rPr lang="en-US" sz="2400" dirty="0">
                <a:latin typeface="Arial"/>
                <a:ea typeface="+mn-lt"/>
                <a:cs typeface="+mn-lt"/>
              </a:rPr>
              <a:t>SAP HANA Information Modeler; also known as HANA Data Modeler is heart of HANA System.</a:t>
            </a:r>
            <a:endParaRPr lang="en-US" sz="2400">
              <a:latin typeface="Arial"/>
              <a:ea typeface="+mn-lt"/>
              <a:cs typeface="Arial"/>
            </a:endParaRPr>
          </a:p>
          <a:p>
            <a:pPr algn="just"/>
            <a:endParaRPr lang="en-US" sz="2400" dirty="0">
              <a:latin typeface="Arial"/>
              <a:cs typeface="Calibri"/>
            </a:endParaRPr>
          </a:p>
          <a:p>
            <a:pPr algn="just"/>
            <a:r>
              <a:rPr lang="en-US" sz="2400" dirty="0">
                <a:latin typeface="Arial"/>
                <a:ea typeface="+mn-lt"/>
                <a:cs typeface="+mn-lt"/>
              </a:rPr>
              <a:t>Features of Information Modeler</a:t>
            </a:r>
            <a:endParaRPr lang="en-US" dirty="0">
              <a:latin typeface="Arial"/>
              <a:cs typeface="Arial"/>
            </a:endParaRPr>
          </a:p>
        </p:txBody>
      </p:sp>
      <p:graphicFrame>
        <p:nvGraphicFramePr>
          <p:cNvPr id="3" name="Diagram 3">
            <a:extLst>
              <a:ext uri="{FF2B5EF4-FFF2-40B4-BE49-F238E27FC236}">
                <a16:creationId xmlns:a16="http://schemas.microsoft.com/office/drawing/2014/main" id="{A3159D40-AA9F-ECAB-ED2E-DDF73F5F4559}"/>
              </a:ext>
            </a:extLst>
          </p:cNvPr>
          <p:cNvGraphicFramePr/>
          <p:nvPr>
            <p:extLst>
              <p:ext uri="{D42A27DB-BD31-4B8C-83A1-F6EECF244321}">
                <p14:modId xmlns:p14="http://schemas.microsoft.com/office/powerpoint/2010/main" val="3708293789"/>
              </p:ext>
            </p:extLst>
          </p:nvPr>
        </p:nvGraphicFramePr>
        <p:xfrm>
          <a:off x="356259" y="1154876"/>
          <a:ext cx="11340934" cy="7190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5010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72557-89BC-63E6-72C4-8848E2E394AC}"/>
              </a:ext>
            </a:extLst>
          </p:cNvPr>
          <p:cNvSpPr txBox="1"/>
          <p:nvPr/>
        </p:nvSpPr>
        <p:spPr>
          <a:xfrm>
            <a:off x="373577" y="1125680"/>
            <a:ext cx="114423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Information Modeling Views</a:t>
            </a:r>
            <a:endParaRPr lang="en-US" sz="2400" b="1">
              <a:latin typeface="Arial"/>
              <a:cs typeface="Calibri"/>
            </a:endParaRPr>
          </a:p>
          <a:p>
            <a:pPr algn="just"/>
            <a:endParaRPr lang="en-US" sz="2400" b="1" dirty="0">
              <a:latin typeface="Arial"/>
              <a:ea typeface="+mn-lt"/>
              <a:cs typeface="+mn-lt"/>
            </a:endParaRPr>
          </a:p>
          <a:p>
            <a:pPr algn="just"/>
            <a:r>
              <a:rPr lang="en-US" sz="2400" b="1" dirty="0">
                <a:latin typeface="Arial"/>
                <a:ea typeface="+mn-lt"/>
                <a:cs typeface="+mn-lt"/>
              </a:rPr>
              <a:t>Attribute View</a:t>
            </a:r>
            <a:endParaRPr lang="en-US" sz="2400">
              <a:latin typeface="Arial"/>
              <a:cs typeface="Arial"/>
            </a:endParaRPr>
          </a:p>
          <a:p>
            <a:pPr algn="just"/>
            <a:endParaRPr lang="en-US" sz="2400" dirty="0">
              <a:latin typeface="Arial"/>
              <a:ea typeface="+mn-lt"/>
              <a:cs typeface="+mn-lt"/>
            </a:endParaRPr>
          </a:p>
          <a:p>
            <a:pPr algn="just"/>
            <a:r>
              <a:rPr lang="en-US" sz="2400" dirty="0">
                <a:latin typeface="Arial"/>
                <a:ea typeface="+mn-lt"/>
                <a:cs typeface="+mn-lt"/>
              </a:rPr>
              <a:t>Attributes are non-measurable elements in a database table. They represent master data and are like characteristics of BW.</a:t>
            </a:r>
            <a:endParaRPr lang="en-US" sz="2400">
              <a:latin typeface="Arial"/>
              <a:cs typeface="Calibri"/>
            </a:endParaRPr>
          </a:p>
        </p:txBody>
      </p:sp>
      <p:pic>
        <p:nvPicPr>
          <p:cNvPr id="3" name="Picture 3" descr="Diagram&#10;&#10;Description automatically generated">
            <a:extLst>
              <a:ext uri="{FF2B5EF4-FFF2-40B4-BE49-F238E27FC236}">
                <a16:creationId xmlns:a16="http://schemas.microsoft.com/office/drawing/2014/main" id="{F9BC7970-FBD0-2596-77D8-5CC9650E6556}"/>
              </a:ext>
            </a:extLst>
          </p:cNvPr>
          <p:cNvPicPr>
            <a:picLocks noChangeAspect="1"/>
          </p:cNvPicPr>
          <p:nvPr/>
        </p:nvPicPr>
        <p:blipFill>
          <a:blip r:embed="rId2"/>
          <a:stretch>
            <a:fillRect/>
          </a:stretch>
        </p:blipFill>
        <p:spPr>
          <a:xfrm>
            <a:off x="3596245" y="3811386"/>
            <a:ext cx="4989615" cy="2392086"/>
          </a:xfrm>
          <a:prstGeom prst="rect">
            <a:avLst/>
          </a:prstGeom>
        </p:spPr>
      </p:pic>
    </p:spTree>
    <p:extLst>
      <p:ext uri="{BB962C8B-B14F-4D97-AF65-F5344CB8AC3E}">
        <p14:creationId xmlns:p14="http://schemas.microsoft.com/office/powerpoint/2010/main" val="417768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66243-022A-234E-ED92-BCFA2CF2C563}"/>
              </a:ext>
            </a:extLst>
          </p:cNvPr>
          <p:cNvSpPr txBox="1"/>
          <p:nvPr/>
        </p:nvSpPr>
        <p:spPr>
          <a:xfrm>
            <a:off x="249876" y="1095993"/>
            <a:ext cx="115462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The different functionalities of the SAP BASIS software are mentioned below</a:t>
            </a:r>
            <a:endParaRPr lang="en-US" sz="2400">
              <a:latin typeface="Arial"/>
              <a:cs typeface="Arial"/>
            </a:endParaRPr>
          </a:p>
        </p:txBody>
      </p:sp>
      <p:graphicFrame>
        <p:nvGraphicFramePr>
          <p:cNvPr id="18" name="Diagram 18">
            <a:extLst>
              <a:ext uri="{FF2B5EF4-FFF2-40B4-BE49-F238E27FC236}">
                <a16:creationId xmlns:a16="http://schemas.microsoft.com/office/drawing/2014/main" id="{CB93525A-8E68-1050-950E-61314F53823A}"/>
              </a:ext>
            </a:extLst>
          </p:cNvPr>
          <p:cNvGraphicFramePr/>
          <p:nvPr>
            <p:extLst>
              <p:ext uri="{D42A27DB-BD31-4B8C-83A1-F6EECF244321}">
                <p14:modId xmlns:p14="http://schemas.microsoft.com/office/powerpoint/2010/main" val="1459453796"/>
              </p:ext>
            </p:extLst>
          </p:nvPr>
        </p:nvGraphicFramePr>
        <p:xfrm>
          <a:off x="1217222" y="1362694"/>
          <a:ext cx="9619011" cy="5092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614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
            <a:extLst>
              <a:ext uri="{FF2B5EF4-FFF2-40B4-BE49-F238E27FC236}">
                <a16:creationId xmlns:a16="http://schemas.microsoft.com/office/drawing/2014/main" id="{7FB00873-7382-D214-05CD-78C28D381A25}"/>
              </a:ext>
            </a:extLst>
          </p:cNvPr>
          <p:cNvGraphicFramePr/>
          <p:nvPr>
            <p:extLst>
              <p:ext uri="{D42A27DB-BD31-4B8C-83A1-F6EECF244321}">
                <p14:modId xmlns:p14="http://schemas.microsoft.com/office/powerpoint/2010/main" val="4018744291"/>
              </p:ext>
            </p:extLst>
          </p:nvPr>
        </p:nvGraphicFramePr>
        <p:xfrm>
          <a:off x="316675" y="-379020"/>
          <a:ext cx="11568542" cy="7447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269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DA2C9-6C94-53C5-01CE-00160BDBB0B3}"/>
              </a:ext>
            </a:extLst>
          </p:cNvPr>
          <p:cNvSpPr txBox="1"/>
          <p:nvPr/>
        </p:nvSpPr>
        <p:spPr>
          <a:xfrm>
            <a:off x="272143" y="1098467"/>
            <a:ext cx="112691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Difference between SAP HANA, S/4 HANA &amp; C/4 HANA</a:t>
            </a:r>
          </a:p>
          <a:p>
            <a:pPr algn="l"/>
            <a:endParaRPr lang="en-US" sz="2400" b="1" dirty="0">
              <a:latin typeface="Arial"/>
              <a:cs typeface="Calibri"/>
            </a:endParaRPr>
          </a:p>
        </p:txBody>
      </p:sp>
      <p:graphicFrame>
        <p:nvGraphicFramePr>
          <p:cNvPr id="3" name="Diagram 3">
            <a:extLst>
              <a:ext uri="{FF2B5EF4-FFF2-40B4-BE49-F238E27FC236}">
                <a16:creationId xmlns:a16="http://schemas.microsoft.com/office/drawing/2014/main" id="{78B2BB64-A9EE-5988-76EE-7752A60A9CD4}"/>
              </a:ext>
            </a:extLst>
          </p:cNvPr>
          <p:cNvGraphicFramePr/>
          <p:nvPr>
            <p:extLst>
              <p:ext uri="{D42A27DB-BD31-4B8C-83A1-F6EECF244321}">
                <p14:modId xmlns:p14="http://schemas.microsoft.com/office/powerpoint/2010/main" val="1895755492"/>
              </p:ext>
            </p:extLst>
          </p:nvPr>
        </p:nvGraphicFramePr>
        <p:xfrm>
          <a:off x="1484415" y="1758538"/>
          <a:ext cx="9233064" cy="4587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893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28F16-090D-87B2-0142-AFA4B610F554}"/>
              </a:ext>
            </a:extLst>
          </p:cNvPr>
          <p:cNvSpPr txBox="1"/>
          <p:nvPr/>
        </p:nvSpPr>
        <p:spPr>
          <a:xfrm>
            <a:off x="274616" y="1024247"/>
            <a:ext cx="1153885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Arial"/>
              </a:rPr>
              <a:t>SAP CRM (Customer Relationship Management)</a:t>
            </a:r>
          </a:p>
          <a:p>
            <a:pPr algn="l"/>
            <a:endParaRPr lang="en-US" sz="4400" b="1" dirty="0">
              <a:latin typeface="Arial"/>
              <a:cs typeface="Calibri"/>
            </a:endParaRPr>
          </a:p>
        </p:txBody>
      </p:sp>
      <p:sp>
        <p:nvSpPr>
          <p:cNvPr id="3" name="TextBox 2">
            <a:extLst>
              <a:ext uri="{FF2B5EF4-FFF2-40B4-BE49-F238E27FC236}">
                <a16:creationId xmlns:a16="http://schemas.microsoft.com/office/drawing/2014/main" id="{6A0E9BB1-A68B-3210-263C-4BCC1ED3374E}"/>
              </a:ext>
            </a:extLst>
          </p:cNvPr>
          <p:cNvSpPr txBox="1"/>
          <p:nvPr/>
        </p:nvSpPr>
        <p:spPr>
          <a:xfrm>
            <a:off x="277091" y="2763487"/>
            <a:ext cx="1153638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
            </a:pPr>
            <a:r>
              <a:rPr lang="en-US" sz="2400" dirty="0">
                <a:latin typeface="Arial"/>
                <a:ea typeface="+mn-lt"/>
                <a:cs typeface="+mn-lt"/>
              </a:rPr>
              <a:t>SAP CRM is the CRM tool provided by SAP and is used for many a business process</a:t>
            </a:r>
            <a:endParaRPr lang="en-US" sz="2400">
              <a:latin typeface="Arial"/>
              <a:cs typeface="Calibri"/>
            </a:endParaRPr>
          </a:p>
          <a:p>
            <a:pPr marL="342900" indent="-342900" algn="just">
              <a:buFont typeface="Wingdings"/>
              <a:buChar char="§"/>
            </a:pPr>
            <a:endParaRPr lang="en-US" sz="2400" dirty="0">
              <a:latin typeface="Arial"/>
              <a:ea typeface="+mn-lt"/>
              <a:cs typeface="+mn-lt"/>
            </a:endParaRPr>
          </a:p>
          <a:p>
            <a:pPr marL="342900" indent="-342900" algn="just">
              <a:buFont typeface="Wingdings"/>
              <a:buChar char="§"/>
            </a:pPr>
            <a:r>
              <a:rPr lang="en-US" sz="2400" dirty="0">
                <a:latin typeface="Arial"/>
                <a:ea typeface="+mn-lt"/>
                <a:cs typeface="+mn-lt"/>
              </a:rPr>
              <a:t>SAP CRM is a part of SAP business suite. It can implement customized business processes, integrate to other SAP and non-SAP systems, help achieve CRM strategies.</a:t>
            </a:r>
            <a:endParaRPr lang="en-US" sz="2400">
              <a:latin typeface="Arial"/>
              <a:cs typeface="Calibri"/>
            </a:endParaRPr>
          </a:p>
          <a:p>
            <a:pPr marL="342900" indent="-342900" algn="l">
              <a:buFont typeface="Wingdings"/>
              <a:buChar char="§"/>
            </a:pPr>
            <a:endParaRPr lang="en-US" sz="2400" dirty="0">
              <a:latin typeface="Arial"/>
              <a:cs typeface="Calibri"/>
            </a:endParaRPr>
          </a:p>
        </p:txBody>
      </p:sp>
    </p:spTree>
    <p:extLst>
      <p:ext uri="{BB962C8B-B14F-4D97-AF65-F5344CB8AC3E}">
        <p14:creationId xmlns:p14="http://schemas.microsoft.com/office/powerpoint/2010/main" val="1329330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B5D4D-B412-A55C-7987-1FEE1DC919FA}"/>
              </a:ext>
            </a:extLst>
          </p:cNvPr>
          <p:cNvSpPr txBox="1"/>
          <p:nvPr/>
        </p:nvSpPr>
        <p:spPr>
          <a:xfrm>
            <a:off x="316675" y="1118258"/>
            <a:ext cx="1135577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SAP CRM Work-Flow</a:t>
            </a:r>
          </a:p>
          <a:p>
            <a:endParaRPr lang="en-US" dirty="0">
              <a:cs typeface="Calibri"/>
            </a:endParaRPr>
          </a:p>
          <a:p>
            <a:endParaRPr lang="en-US" dirty="0">
              <a:cs typeface="Calibri"/>
            </a:endParaRPr>
          </a:p>
        </p:txBody>
      </p:sp>
      <p:pic>
        <p:nvPicPr>
          <p:cNvPr id="3" name="Picture 3" descr="Diagram&#10;&#10;Description automatically generated">
            <a:extLst>
              <a:ext uri="{FF2B5EF4-FFF2-40B4-BE49-F238E27FC236}">
                <a16:creationId xmlns:a16="http://schemas.microsoft.com/office/drawing/2014/main" id="{B85C449C-A2DA-E21F-CCB7-0B70B87B5F87}"/>
              </a:ext>
            </a:extLst>
          </p:cNvPr>
          <p:cNvPicPr>
            <a:picLocks noChangeAspect="1"/>
          </p:cNvPicPr>
          <p:nvPr/>
        </p:nvPicPr>
        <p:blipFill>
          <a:blip r:embed="rId2"/>
          <a:stretch>
            <a:fillRect/>
          </a:stretch>
        </p:blipFill>
        <p:spPr>
          <a:xfrm>
            <a:off x="1953491" y="1769451"/>
            <a:ext cx="8275121" cy="4387875"/>
          </a:xfrm>
          <a:prstGeom prst="rect">
            <a:avLst/>
          </a:prstGeom>
        </p:spPr>
      </p:pic>
    </p:spTree>
    <p:extLst>
      <p:ext uri="{BB962C8B-B14F-4D97-AF65-F5344CB8AC3E}">
        <p14:creationId xmlns:p14="http://schemas.microsoft.com/office/powerpoint/2010/main" val="366189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EC840-55AF-8C77-64E1-2BF418930F9F}"/>
              </a:ext>
            </a:extLst>
          </p:cNvPr>
          <p:cNvSpPr txBox="1"/>
          <p:nvPr/>
        </p:nvSpPr>
        <p:spPr>
          <a:xfrm>
            <a:off x="368630" y="1113311"/>
            <a:ext cx="978477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Features of SAP CRM</a:t>
            </a:r>
            <a:endParaRPr lang="en-US" sz="2400" dirty="0">
              <a:latin typeface="Arial"/>
            </a:endParaRPr>
          </a:p>
          <a:p>
            <a:pPr algn="just"/>
            <a:endParaRPr lang="en-US" b="1" dirty="0">
              <a:ea typeface="+mn-lt"/>
              <a:cs typeface="+mn-lt"/>
            </a:endParaRPr>
          </a:p>
          <a:p>
            <a:pPr marL="285750" indent="-285750">
              <a:buFont typeface="Arial"/>
              <a:buChar char="•"/>
            </a:pPr>
            <a:endParaRPr lang="en-US" dirty="0"/>
          </a:p>
          <a:p>
            <a:endParaRPr lang="en-US" dirty="0">
              <a:cs typeface="Calibri"/>
            </a:endParaRPr>
          </a:p>
        </p:txBody>
      </p:sp>
      <p:graphicFrame>
        <p:nvGraphicFramePr>
          <p:cNvPr id="3" name="Diagram 3">
            <a:extLst>
              <a:ext uri="{FF2B5EF4-FFF2-40B4-BE49-F238E27FC236}">
                <a16:creationId xmlns:a16="http://schemas.microsoft.com/office/drawing/2014/main" id="{8EA4D14F-97C1-AA3A-2AA3-C58F5D3656BF}"/>
              </a:ext>
            </a:extLst>
          </p:cNvPr>
          <p:cNvGraphicFramePr/>
          <p:nvPr>
            <p:extLst>
              <p:ext uri="{D42A27DB-BD31-4B8C-83A1-F6EECF244321}">
                <p14:modId xmlns:p14="http://schemas.microsoft.com/office/powerpoint/2010/main" val="4136013149"/>
              </p:ext>
            </p:extLst>
          </p:nvPr>
        </p:nvGraphicFramePr>
        <p:xfrm>
          <a:off x="2355273" y="1204356"/>
          <a:ext cx="7481454" cy="5033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31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BA4DB-4CB3-714A-802F-1B3AB154AFAD}"/>
              </a:ext>
            </a:extLst>
          </p:cNvPr>
          <p:cNvSpPr txBox="1"/>
          <p:nvPr/>
        </p:nvSpPr>
        <p:spPr>
          <a:xfrm>
            <a:off x="457694" y="1187532"/>
            <a:ext cx="6098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SAP CRM Marketing</a:t>
            </a:r>
            <a:endParaRPr lang="en-US" sz="2400" b="1">
              <a:latin typeface="Arial"/>
              <a:cs typeface="Arial"/>
            </a:endParaRPr>
          </a:p>
        </p:txBody>
      </p:sp>
      <p:pic>
        <p:nvPicPr>
          <p:cNvPr id="3" name="Picture 3" descr="A picture containing text&#10;&#10;Description automatically generated">
            <a:extLst>
              <a:ext uri="{FF2B5EF4-FFF2-40B4-BE49-F238E27FC236}">
                <a16:creationId xmlns:a16="http://schemas.microsoft.com/office/drawing/2014/main" id="{4ED7F5DA-D83F-A215-8A56-02F1DC946D7C}"/>
              </a:ext>
            </a:extLst>
          </p:cNvPr>
          <p:cNvPicPr>
            <a:picLocks noChangeAspect="1"/>
          </p:cNvPicPr>
          <p:nvPr/>
        </p:nvPicPr>
        <p:blipFill>
          <a:blip r:embed="rId2"/>
          <a:stretch>
            <a:fillRect/>
          </a:stretch>
        </p:blipFill>
        <p:spPr>
          <a:xfrm>
            <a:off x="1587336" y="1959482"/>
            <a:ext cx="9017328" cy="3453635"/>
          </a:xfrm>
          <a:prstGeom prst="rect">
            <a:avLst/>
          </a:prstGeom>
        </p:spPr>
      </p:pic>
    </p:spTree>
    <p:extLst>
      <p:ext uri="{BB962C8B-B14F-4D97-AF65-F5344CB8AC3E}">
        <p14:creationId xmlns:p14="http://schemas.microsoft.com/office/powerpoint/2010/main" val="390483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CCCA7-0026-A220-33EC-0D522BA20F58}"/>
              </a:ext>
            </a:extLst>
          </p:cNvPr>
          <p:cNvSpPr txBox="1"/>
          <p:nvPr/>
        </p:nvSpPr>
        <p:spPr>
          <a:xfrm>
            <a:off x="470065" y="1150422"/>
            <a:ext cx="556655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SAP CRM Sales</a:t>
            </a:r>
            <a:endParaRPr lang="en-US" sz="2400">
              <a:latin typeface="Arial"/>
              <a:ea typeface="+mn-lt"/>
              <a:cs typeface="+mn-lt"/>
            </a:endParaRPr>
          </a:p>
          <a:p>
            <a:pPr algn="l"/>
            <a:endParaRPr lang="en-US" sz="2400" dirty="0">
              <a:latin typeface="Arial"/>
              <a:cs typeface="Calibri"/>
            </a:endParaRPr>
          </a:p>
        </p:txBody>
      </p:sp>
      <p:pic>
        <p:nvPicPr>
          <p:cNvPr id="3" name="Picture 3">
            <a:extLst>
              <a:ext uri="{FF2B5EF4-FFF2-40B4-BE49-F238E27FC236}">
                <a16:creationId xmlns:a16="http://schemas.microsoft.com/office/drawing/2014/main" id="{9FB9194F-0A4D-4767-C913-01D88DC1AE78}"/>
              </a:ext>
            </a:extLst>
          </p:cNvPr>
          <p:cNvPicPr>
            <a:picLocks noChangeAspect="1"/>
          </p:cNvPicPr>
          <p:nvPr/>
        </p:nvPicPr>
        <p:blipFill>
          <a:blip r:embed="rId2"/>
          <a:stretch>
            <a:fillRect/>
          </a:stretch>
        </p:blipFill>
        <p:spPr>
          <a:xfrm>
            <a:off x="1626919" y="2054417"/>
            <a:ext cx="8799615" cy="2956985"/>
          </a:xfrm>
          <a:prstGeom prst="rect">
            <a:avLst/>
          </a:prstGeom>
        </p:spPr>
      </p:pic>
    </p:spTree>
    <p:extLst>
      <p:ext uri="{BB962C8B-B14F-4D97-AF65-F5344CB8AC3E}">
        <p14:creationId xmlns:p14="http://schemas.microsoft.com/office/powerpoint/2010/main" val="2945719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FBAA1E-D9F1-9D09-1A8A-0329E09B05E0}"/>
              </a:ext>
            </a:extLst>
          </p:cNvPr>
          <p:cNvSpPr txBox="1"/>
          <p:nvPr/>
        </p:nvSpPr>
        <p:spPr>
          <a:xfrm>
            <a:off x="445324" y="1212273"/>
            <a:ext cx="496042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SAP CRM Service</a:t>
            </a:r>
            <a:endParaRPr lang="en-US" sz="2400">
              <a:latin typeface="Arial"/>
              <a:cs typeface="Arial"/>
            </a:endParaRPr>
          </a:p>
          <a:p>
            <a:pPr algn="l"/>
            <a:endParaRPr lang="en-US" sz="2400" dirty="0">
              <a:latin typeface="Arial"/>
              <a:cs typeface="Calibri"/>
            </a:endParaRPr>
          </a:p>
        </p:txBody>
      </p:sp>
      <p:pic>
        <p:nvPicPr>
          <p:cNvPr id="3" name="Picture 3">
            <a:extLst>
              <a:ext uri="{FF2B5EF4-FFF2-40B4-BE49-F238E27FC236}">
                <a16:creationId xmlns:a16="http://schemas.microsoft.com/office/drawing/2014/main" id="{1E7EF0F8-8B2F-2E0C-AE95-8A7A5EEABD75}"/>
              </a:ext>
            </a:extLst>
          </p:cNvPr>
          <p:cNvPicPr>
            <a:picLocks noChangeAspect="1"/>
          </p:cNvPicPr>
          <p:nvPr/>
        </p:nvPicPr>
        <p:blipFill>
          <a:blip r:embed="rId2"/>
          <a:stretch>
            <a:fillRect/>
          </a:stretch>
        </p:blipFill>
        <p:spPr>
          <a:xfrm>
            <a:off x="1923802" y="2073860"/>
            <a:ext cx="8334498" cy="2987371"/>
          </a:xfrm>
          <a:prstGeom prst="rect">
            <a:avLst/>
          </a:prstGeom>
        </p:spPr>
      </p:pic>
    </p:spTree>
    <p:extLst>
      <p:ext uri="{BB962C8B-B14F-4D97-AF65-F5344CB8AC3E}">
        <p14:creationId xmlns:p14="http://schemas.microsoft.com/office/powerpoint/2010/main" val="615602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8622D-0A13-30D3-6967-8A3AB1C5FA94}"/>
              </a:ext>
            </a:extLst>
          </p:cNvPr>
          <p:cNvSpPr txBox="1"/>
          <p:nvPr/>
        </p:nvSpPr>
        <p:spPr>
          <a:xfrm>
            <a:off x="400792" y="1142999"/>
            <a:ext cx="51459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SAP CRM Channels</a:t>
            </a:r>
            <a:endParaRPr lang="en-US" sz="2400">
              <a:latin typeface="Arial"/>
              <a:cs typeface="Arial"/>
            </a:endParaRPr>
          </a:p>
          <a:p>
            <a:pPr algn="l"/>
            <a:endParaRPr lang="en-US" sz="2400" dirty="0">
              <a:latin typeface="Arial"/>
              <a:cs typeface="Calibri"/>
            </a:endParaRPr>
          </a:p>
        </p:txBody>
      </p:sp>
      <p:pic>
        <p:nvPicPr>
          <p:cNvPr id="3" name="Picture 3" descr="Diagram, text&#10;&#10;Description automatically generated">
            <a:extLst>
              <a:ext uri="{FF2B5EF4-FFF2-40B4-BE49-F238E27FC236}">
                <a16:creationId xmlns:a16="http://schemas.microsoft.com/office/drawing/2014/main" id="{AE02545E-E4D8-427A-8986-A6A681221C09}"/>
              </a:ext>
            </a:extLst>
          </p:cNvPr>
          <p:cNvPicPr>
            <a:picLocks noChangeAspect="1"/>
          </p:cNvPicPr>
          <p:nvPr/>
        </p:nvPicPr>
        <p:blipFill>
          <a:blip r:embed="rId2"/>
          <a:stretch>
            <a:fillRect/>
          </a:stretch>
        </p:blipFill>
        <p:spPr>
          <a:xfrm>
            <a:off x="2755075" y="2068726"/>
            <a:ext cx="6681849" cy="3007535"/>
          </a:xfrm>
          <a:prstGeom prst="rect">
            <a:avLst/>
          </a:prstGeom>
        </p:spPr>
      </p:pic>
    </p:spTree>
    <p:extLst>
      <p:ext uri="{BB962C8B-B14F-4D97-AF65-F5344CB8AC3E}">
        <p14:creationId xmlns:p14="http://schemas.microsoft.com/office/powerpoint/2010/main" val="3046132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5701C8-7E06-AE37-3EE3-8492B41E9FBD}"/>
              </a:ext>
            </a:extLst>
          </p:cNvPr>
          <p:cNvSpPr txBox="1"/>
          <p:nvPr/>
        </p:nvSpPr>
        <p:spPr>
          <a:xfrm>
            <a:off x="390896" y="1083623"/>
            <a:ext cx="87951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Overview of SAP CRM Architecture</a:t>
            </a:r>
            <a:endParaRPr lang="en-US" sz="2400">
              <a:latin typeface="Arial"/>
              <a:cs typeface="Arial"/>
            </a:endParaRPr>
          </a:p>
          <a:p>
            <a:pPr algn="l"/>
            <a:endParaRPr lang="en-US" sz="2400" dirty="0">
              <a:latin typeface="Arial"/>
              <a:cs typeface="Calibri"/>
            </a:endParaRPr>
          </a:p>
        </p:txBody>
      </p:sp>
      <p:pic>
        <p:nvPicPr>
          <p:cNvPr id="3" name="Picture 3" descr="Diagram, schematic&#10;&#10;Description automatically generated">
            <a:extLst>
              <a:ext uri="{FF2B5EF4-FFF2-40B4-BE49-F238E27FC236}">
                <a16:creationId xmlns:a16="http://schemas.microsoft.com/office/drawing/2014/main" id="{F64D7AAB-1FB8-DFE2-6F77-F38320633DE2}"/>
              </a:ext>
            </a:extLst>
          </p:cNvPr>
          <p:cNvPicPr>
            <a:picLocks noChangeAspect="1"/>
          </p:cNvPicPr>
          <p:nvPr/>
        </p:nvPicPr>
        <p:blipFill>
          <a:blip r:embed="rId2"/>
          <a:stretch>
            <a:fillRect/>
          </a:stretch>
        </p:blipFill>
        <p:spPr>
          <a:xfrm>
            <a:off x="4199906" y="1910304"/>
            <a:ext cx="3792187" cy="4036896"/>
          </a:xfrm>
          <a:prstGeom prst="rect">
            <a:avLst/>
          </a:prstGeom>
          <a:ln>
            <a:noFill/>
          </a:ln>
          <a:effectLst>
            <a:softEdge rad="112500"/>
          </a:effectLst>
        </p:spPr>
      </p:pic>
    </p:spTree>
    <p:extLst>
      <p:ext uri="{BB962C8B-B14F-4D97-AF65-F5344CB8AC3E}">
        <p14:creationId xmlns:p14="http://schemas.microsoft.com/office/powerpoint/2010/main" val="2455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902BF-570A-42DF-57C9-D4366C77C74E}"/>
              </a:ext>
            </a:extLst>
          </p:cNvPr>
          <p:cNvSpPr txBox="1"/>
          <p:nvPr/>
        </p:nvSpPr>
        <p:spPr>
          <a:xfrm>
            <a:off x="333993" y="1100941"/>
            <a:ext cx="1110837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The layers of the SAP BASIS system are:</a:t>
            </a:r>
          </a:p>
          <a:p>
            <a:endParaRPr lang="en-US" sz="2400" b="1" dirty="0">
              <a:latin typeface="Arial"/>
              <a:ea typeface="+mn-lt"/>
              <a:cs typeface="+mn-lt"/>
            </a:endParaRPr>
          </a:p>
          <a:p>
            <a:pPr marL="285750" indent="-285750">
              <a:buFont typeface="Arial"/>
              <a:buChar char="•"/>
            </a:pPr>
            <a:r>
              <a:rPr lang="en-US" sz="2400" dirty="0">
                <a:latin typeface="Arial"/>
                <a:ea typeface="+mn-lt"/>
                <a:cs typeface="+mn-lt"/>
              </a:rPr>
              <a:t>Presentation layer</a:t>
            </a:r>
          </a:p>
          <a:p>
            <a:pPr marL="285750" indent="-285750">
              <a:buFont typeface="Arial"/>
              <a:buChar char="•"/>
            </a:pPr>
            <a:r>
              <a:rPr lang="en-US" sz="2400" dirty="0">
                <a:latin typeface="Arial"/>
                <a:ea typeface="+mn-lt"/>
                <a:cs typeface="+mn-lt"/>
              </a:rPr>
              <a:t>Application layer</a:t>
            </a:r>
          </a:p>
          <a:p>
            <a:pPr marL="285750" indent="-285750">
              <a:buFont typeface="Arial"/>
              <a:buChar char="•"/>
            </a:pPr>
            <a:r>
              <a:rPr lang="en-US" sz="2400" dirty="0">
                <a:latin typeface="Arial"/>
                <a:ea typeface="+mn-lt"/>
                <a:cs typeface="+mn-lt"/>
              </a:rPr>
              <a:t>Database layer</a:t>
            </a:r>
          </a:p>
          <a:p>
            <a:pPr algn="l"/>
            <a:endParaRPr lang="en-US" sz="2400" dirty="0">
              <a:latin typeface="Arial"/>
              <a:cs typeface="Calibri"/>
            </a:endParaRPr>
          </a:p>
          <a:p>
            <a:endParaRPr lang="en-US" sz="2400" dirty="0">
              <a:latin typeface="Arial"/>
              <a:cs typeface="Calibri"/>
            </a:endParaRPr>
          </a:p>
        </p:txBody>
      </p:sp>
      <p:pic>
        <p:nvPicPr>
          <p:cNvPr id="3" name="Picture 3" descr="Diagram&#10;&#10;Description automatically generated">
            <a:extLst>
              <a:ext uri="{FF2B5EF4-FFF2-40B4-BE49-F238E27FC236}">
                <a16:creationId xmlns:a16="http://schemas.microsoft.com/office/drawing/2014/main" id="{A18BA2C1-3B59-94F0-AE83-D7C3155CC670}"/>
              </a:ext>
            </a:extLst>
          </p:cNvPr>
          <p:cNvPicPr>
            <a:picLocks noChangeAspect="1"/>
          </p:cNvPicPr>
          <p:nvPr/>
        </p:nvPicPr>
        <p:blipFill>
          <a:blip r:embed="rId2"/>
          <a:stretch>
            <a:fillRect/>
          </a:stretch>
        </p:blipFill>
        <p:spPr>
          <a:xfrm>
            <a:off x="3744686" y="2567591"/>
            <a:ext cx="4692732" cy="3761415"/>
          </a:xfrm>
          <a:prstGeom prst="rect">
            <a:avLst/>
          </a:prstGeom>
        </p:spPr>
      </p:pic>
    </p:spTree>
    <p:extLst>
      <p:ext uri="{BB962C8B-B14F-4D97-AF65-F5344CB8AC3E}">
        <p14:creationId xmlns:p14="http://schemas.microsoft.com/office/powerpoint/2010/main" val="3667562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4D11C-5683-BAEB-9420-6DFE051CF1B4}"/>
              </a:ext>
            </a:extLst>
          </p:cNvPr>
          <p:cNvSpPr txBox="1"/>
          <p:nvPr/>
        </p:nvSpPr>
        <p:spPr>
          <a:xfrm>
            <a:off x="333993" y="1073727"/>
            <a:ext cx="1138546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b="1" dirty="0">
                <a:latin typeface="Arial"/>
                <a:cs typeface="Arial"/>
              </a:rPr>
              <a:t>SAP ABAP (Advanced Business Application</a:t>
            </a:r>
          </a:p>
          <a:p>
            <a:pPr algn="just"/>
            <a:r>
              <a:rPr lang="en-US" sz="4400" b="1" dirty="0">
                <a:latin typeface="Arial"/>
                <a:cs typeface="Arial"/>
              </a:rPr>
              <a:t>Programming)</a:t>
            </a:r>
          </a:p>
          <a:p>
            <a:pPr algn="l"/>
            <a:endParaRPr lang="en-US" sz="4400" b="1" dirty="0">
              <a:latin typeface="Arial"/>
              <a:cs typeface="Calibri"/>
            </a:endParaRPr>
          </a:p>
        </p:txBody>
      </p:sp>
      <p:sp>
        <p:nvSpPr>
          <p:cNvPr id="3" name="TextBox 2">
            <a:extLst>
              <a:ext uri="{FF2B5EF4-FFF2-40B4-BE49-F238E27FC236}">
                <a16:creationId xmlns:a16="http://schemas.microsoft.com/office/drawing/2014/main" id="{952C96F6-05F9-C49C-329A-019CA7D23A53}"/>
              </a:ext>
            </a:extLst>
          </p:cNvPr>
          <p:cNvSpPr txBox="1"/>
          <p:nvPr/>
        </p:nvSpPr>
        <p:spPr>
          <a:xfrm>
            <a:off x="445324" y="3612077"/>
            <a:ext cx="1130877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ABAP (Advanced Business Application Programming) is the name of SAP’s proprietary, fourth-generation programming language. It was specifically developed to allow the mass-processing of data in SAP business applications. </a:t>
            </a:r>
            <a:endParaRPr lang="en-US" sz="2400">
              <a:latin typeface="Arial"/>
              <a:cs typeface="Arial"/>
            </a:endParaRPr>
          </a:p>
          <a:p>
            <a:pPr algn="l"/>
            <a:endParaRPr lang="en-US" sz="2400" dirty="0">
              <a:latin typeface="Arial"/>
              <a:cs typeface="Calibri"/>
            </a:endParaRPr>
          </a:p>
        </p:txBody>
      </p:sp>
    </p:spTree>
    <p:extLst>
      <p:ext uri="{BB962C8B-B14F-4D97-AF65-F5344CB8AC3E}">
        <p14:creationId xmlns:p14="http://schemas.microsoft.com/office/powerpoint/2010/main" val="378064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702F7-109F-95B5-8A25-22BF13D227FF}"/>
              </a:ext>
            </a:extLst>
          </p:cNvPr>
          <p:cNvSpPr txBox="1"/>
          <p:nvPr/>
        </p:nvSpPr>
        <p:spPr>
          <a:xfrm>
            <a:off x="368629" y="1100941"/>
            <a:ext cx="105022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A Brief History of ABAP</a:t>
            </a:r>
            <a:endParaRPr lang="en-US" sz="2400">
              <a:latin typeface="Arial"/>
              <a:cs typeface="Arial"/>
            </a:endParaRPr>
          </a:p>
          <a:p>
            <a:pPr algn="l"/>
            <a:endParaRPr lang="en-US" sz="2400" dirty="0">
              <a:latin typeface="Arial"/>
              <a:cs typeface="Calibri"/>
            </a:endParaRPr>
          </a:p>
        </p:txBody>
      </p:sp>
      <p:sp>
        <p:nvSpPr>
          <p:cNvPr id="3" name="TextBox 2">
            <a:extLst>
              <a:ext uri="{FF2B5EF4-FFF2-40B4-BE49-F238E27FC236}">
                <a16:creationId xmlns:a16="http://schemas.microsoft.com/office/drawing/2014/main" id="{4EBE926A-3B09-3D80-54E5-F5F5A2D6CFF8}"/>
              </a:ext>
            </a:extLst>
          </p:cNvPr>
          <p:cNvSpPr txBox="1"/>
          <p:nvPr/>
        </p:nvSpPr>
        <p:spPr>
          <a:xfrm>
            <a:off x="371103" y="1793669"/>
            <a:ext cx="412172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ABAP was first introduced by SAP in the 1980s. Throughout the years, various enhancements to the language increased what programmers could do with it. </a:t>
            </a:r>
            <a:endParaRPr lang="en-US" sz="2400">
              <a:latin typeface="Arial"/>
              <a:ea typeface="+mn-lt"/>
              <a:cs typeface="+mn-lt"/>
            </a:endParaRPr>
          </a:p>
          <a:p>
            <a:pPr algn="just"/>
            <a:endParaRPr lang="en-US" sz="2400" dirty="0">
              <a:latin typeface="Arial"/>
              <a:cs typeface="Calibri"/>
            </a:endParaRPr>
          </a:p>
          <a:p>
            <a:r>
              <a:rPr lang="en-US" sz="2400" dirty="0">
                <a:latin typeface="Arial"/>
                <a:ea typeface="+mn-lt"/>
                <a:cs typeface="+mn-lt"/>
              </a:rPr>
              <a:t>In May 2000, SAP changed ABAP with release 4.6C, allowing for object-oriented programming (OOP). </a:t>
            </a:r>
            <a:endParaRPr lang="en-US" sz="2400">
              <a:latin typeface="Arial"/>
              <a:cs typeface="Calibri"/>
            </a:endParaRPr>
          </a:p>
        </p:txBody>
      </p:sp>
      <p:pic>
        <p:nvPicPr>
          <p:cNvPr id="4" name="Picture 4" descr="Diagram&#10;&#10;Description automatically generated">
            <a:extLst>
              <a:ext uri="{FF2B5EF4-FFF2-40B4-BE49-F238E27FC236}">
                <a16:creationId xmlns:a16="http://schemas.microsoft.com/office/drawing/2014/main" id="{3FAB2DC8-DEC8-BAD2-A7A6-073A4E2430C7}"/>
              </a:ext>
            </a:extLst>
          </p:cNvPr>
          <p:cNvPicPr>
            <a:picLocks noChangeAspect="1"/>
          </p:cNvPicPr>
          <p:nvPr/>
        </p:nvPicPr>
        <p:blipFill>
          <a:blip r:embed="rId2"/>
          <a:stretch>
            <a:fillRect/>
          </a:stretch>
        </p:blipFill>
        <p:spPr>
          <a:xfrm>
            <a:off x="4981699" y="2548632"/>
            <a:ext cx="6731329" cy="24534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3143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CF61A-0171-B53E-0615-4B0BA581D94C}"/>
              </a:ext>
            </a:extLst>
          </p:cNvPr>
          <p:cNvSpPr txBox="1"/>
          <p:nvPr/>
        </p:nvSpPr>
        <p:spPr>
          <a:xfrm>
            <a:off x="358733" y="1125681"/>
            <a:ext cx="115438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The first, the </a:t>
            </a:r>
            <a:r>
              <a:rPr lang="en-US" sz="2400" b="1" dirty="0">
                <a:latin typeface="Arial"/>
                <a:ea typeface="+mn-lt"/>
                <a:cs typeface="+mn-lt"/>
              </a:rPr>
              <a:t>ABAP programming model for SAP Fiori</a:t>
            </a:r>
            <a:r>
              <a:rPr lang="en-US" sz="2400" dirty="0">
                <a:latin typeface="Arial"/>
                <a:ea typeface="+mn-lt"/>
                <a:cs typeface="+mn-lt"/>
              </a:rPr>
              <a:t>, is used when developing SAP HANA-optimized OData services for SAP Fiori applications. </a:t>
            </a:r>
            <a:endParaRPr lang="en-US" sz="2400">
              <a:latin typeface="Arial"/>
              <a:cs typeface="Arial"/>
            </a:endParaRPr>
          </a:p>
        </p:txBody>
      </p:sp>
      <p:pic>
        <p:nvPicPr>
          <p:cNvPr id="3" name="Picture 3" descr="Diagram&#10;&#10;Description automatically generated">
            <a:extLst>
              <a:ext uri="{FF2B5EF4-FFF2-40B4-BE49-F238E27FC236}">
                <a16:creationId xmlns:a16="http://schemas.microsoft.com/office/drawing/2014/main" id="{E973A596-1252-247B-B0E2-C76795F3EB22}"/>
              </a:ext>
            </a:extLst>
          </p:cNvPr>
          <p:cNvPicPr>
            <a:picLocks noChangeAspect="1"/>
          </p:cNvPicPr>
          <p:nvPr/>
        </p:nvPicPr>
        <p:blipFill>
          <a:blip r:embed="rId2"/>
          <a:stretch>
            <a:fillRect/>
          </a:stretch>
        </p:blipFill>
        <p:spPr>
          <a:xfrm>
            <a:off x="3645725" y="2159490"/>
            <a:ext cx="4969823" cy="3954163"/>
          </a:xfrm>
          <a:prstGeom prst="rect">
            <a:avLst/>
          </a:prstGeom>
          <a:ln>
            <a:noFill/>
          </a:ln>
          <a:effectLst>
            <a:softEdge rad="112500"/>
          </a:effectLst>
        </p:spPr>
      </p:pic>
    </p:spTree>
    <p:extLst>
      <p:ext uri="{BB962C8B-B14F-4D97-AF65-F5344CB8AC3E}">
        <p14:creationId xmlns:p14="http://schemas.microsoft.com/office/powerpoint/2010/main" val="142541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1716A-CC2D-8986-5522-C92F3C23170D}"/>
              </a:ext>
            </a:extLst>
          </p:cNvPr>
          <p:cNvSpPr txBox="1"/>
          <p:nvPr/>
        </p:nvSpPr>
        <p:spPr>
          <a:xfrm>
            <a:off x="408214" y="1150421"/>
            <a:ext cx="11417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Calibri"/>
                <a:cs typeface="Gautami"/>
              </a:rPr>
              <a:t>The </a:t>
            </a:r>
            <a:r>
              <a:rPr lang="en-US" sz="2400" b="1" dirty="0">
                <a:latin typeface="Arial"/>
                <a:ea typeface="Calibri"/>
                <a:cs typeface="Gautami"/>
              </a:rPr>
              <a:t>ABAP RESTful programming model</a:t>
            </a:r>
            <a:r>
              <a:rPr lang="en-US" sz="2400" dirty="0">
                <a:latin typeface="Arial"/>
                <a:ea typeface="Calibri"/>
                <a:cs typeface="Gautami"/>
              </a:rPr>
              <a:t> is a very new paradigm based on the model for SAP S/4HANA, but eschews Business Object Processing Framework (BOPF) in place of a more advanced concept.</a:t>
            </a:r>
            <a:endParaRPr lang="en-US" sz="2400">
              <a:latin typeface="Arial"/>
              <a:cs typeface="Arial"/>
            </a:endParaRPr>
          </a:p>
        </p:txBody>
      </p:sp>
      <p:pic>
        <p:nvPicPr>
          <p:cNvPr id="3" name="Picture 3" descr="Diagram&#10;&#10;Description automatically generated">
            <a:extLst>
              <a:ext uri="{FF2B5EF4-FFF2-40B4-BE49-F238E27FC236}">
                <a16:creationId xmlns:a16="http://schemas.microsoft.com/office/drawing/2014/main" id="{0BCFF282-E8FD-0D0F-9428-13375979224D}"/>
              </a:ext>
            </a:extLst>
          </p:cNvPr>
          <p:cNvPicPr>
            <a:picLocks noChangeAspect="1"/>
          </p:cNvPicPr>
          <p:nvPr/>
        </p:nvPicPr>
        <p:blipFill>
          <a:blip r:embed="rId2"/>
          <a:stretch>
            <a:fillRect/>
          </a:stretch>
        </p:blipFill>
        <p:spPr>
          <a:xfrm>
            <a:off x="3546763" y="2592717"/>
            <a:ext cx="5088576" cy="3760643"/>
          </a:xfrm>
          <a:prstGeom prst="rect">
            <a:avLst/>
          </a:prstGeom>
          <a:ln>
            <a:noFill/>
          </a:ln>
          <a:effectLst>
            <a:softEdge rad="112500"/>
          </a:effectLst>
        </p:spPr>
      </p:pic>
    </p:spTree>
    <p:extLst>
      <p:ext uri="{BB962C8B-B14F-4D97-AF65-F5344CB8AC3E}">
        <p14:creationId xmlns:p14="http://schemas.microsoft.com/office/powerpoint/2010/main" val="1024876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77A46-CF73-EDA9-535A-BE13D1E980DB}"/>
              </a:ext>
            </a:extLst>
          </p:cNvPr>
          <p:cNvSpPr txBox="1"/>
          <p:nvPr/>
        </p:nvSpPr>
        <p:spPr>
          <a:xfrm>
            <a:off x="311726" y="1051460"/>
            <a:ext cx="9814461"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Arial"/>
              </a:rPr>
              <a:t>SAP BW (Business Warehouse) </a:t>
            </a:r>
          </a:p>
          <a:p>
            <a:endParaRPr lang="en-US" sz="4400" b="1" dirty="0">
              <a:latin typeface="Arial"/>
              <a:cs typeface="Arial"/>
            </a:endParaRPr>
          </a:p>
          <a:p>
            <a:pPr algn="l"/>
            <a:endParaRPr lang="en-US" sz="4400" b="1" dirty="0">
              <a:latin typeface="Arial"/>
              <a:cs typeface="Calibri"/>
            </a:endParaRPr>
          </a:p>
        </p:txBody>
      </p:sp>
      <p:sp>
        <p:nvSpPr>
          <p:cNvPr id="3" name="TextBox 2">
            <a:extLst>
              <a:ext uri="{FF2B5EF4-FFF2-40B4-BE49-F238E27FC236}">
                <a16:creationId xmlns:a16="http://schemas.microsoft.com/office/drawing/2014/main" id="{D0A243B5-B738-91A0-8894-5722D24CDE4F}"/>
              </a:ext>
            </a:extLst>
          </p:cNvPr>
          <p:cNvSpPr txBox="1"/>
          <p:nvPr/>
        </p:nvSpPr>
        <p:spPr>
          <a:xfrm>
            <a:off x="1657597" y="3067791"/>
            <a:ext cx="180974"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A62E65F7-7E46-D51A-E065-63D9C4005FD5}"/>
              </a:ext>
            </a:extLst>
          </p:cNvPr>
          <p:cNvSpPr txBox="1"/>
          <p:nvPr/>
        </p:nvSpPr>
        <p:spPr>
          <a:xfrm>
            <a:off x="361208" y="2117765"/>
            <a:ext cx="114448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SAP Business Intelligence (BI)</a:t>
            </a:r>
            <a:r>
              <a:rPr lang="en-US" sz="2400" dirty="0">
                <a:latin typeface="Arial"/>
                <a:ea typeface="+mn-lt"/>
                <a:cs typeface="+mn-lt"/>
              </a:rPr>
              <a:t> means analyzing and reporting of data from different heterogeneous data sources. </a:t>
            </a:r>
            <a:r>
              <a:rPr lang="en-US" sz="2400" b="1" dirty="0">
                <a:latin typeface="Arial"/>
                <a:ea typeface="+mn-lt"/>
                <a:cs typeface="+mn-lt"/>
              </a:rPr>
              <a:t>SAP Business Warehouse (BW)</a:t>
            </a:r>
            <a:r>
              <a:rPr lang="en-US" sz="2400" dirty="0">
                <a:latin typeface="Arial"/>
                <a:ea typeface="+mn-lt"/>
                <a:cs typeface="+mn-lt"/>
              </a:rPr>
              <a:t> integrates data from different sources, transforms and consolidates the data, does data cleansing, and storing of data as well. It also includes data modeling, administration and staging area.</a:t>
            </a:r>
            <a:endParaRPr lang="en-US" sz="2400">
              <a:latin typeface="Arial"/>
              <a:cs typeface="Arial"/>
            </a:endParaRPr>
          </a:p>
          <a:p>
            <a:pPr algn="l"/>
            <a:endParaRPr lang="en-US" sz="2400" dirty="0">
              <a:latin typeface="Arial"/>
              <a:cs typeface="Calibri"/>
            </a:endParaRPr>
          </a:p>
        </p:txBody>
      </p:sp>
    </p:spTree>
    <p:extLst>
      <p:ext uri="{BB962C8B-B14F-4D97-AF65-F5344CB8AC3E}">
        <p14:creationId xmlns:p14="http://schemas.microsoft.com/office/powerpoint/2010/main" val="3533621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2ADAB-9F4B-7BA0-B3D8-A35BD7071798}"/>
              </a:ext>
            </a:extLst>
          </p:cNvPr>
          <p:cNvSpPr txBox="1"/>
          <p:nvPr/>
        </p:nvSpPr>
        <p:spPr>
          <a:xfrm>
            <a:off x="346363" y="1113311"/>
            <a:ext cx="116402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The BI platform provides infrastructure and functions which include −</a:t>
            </a:r>
            <a:endParaRPr lang="en-US" sz="2400">
              <a:latin typeface="Arial"/>
              <a:cs typeface="Calibri"/>
            </a:endParaRPr>
          </a:p>
          <a:p>
            <a:pPr algn="l"/>
            <a:endParaRPr lang="en-US" sz="2400" dirty="0">
              <a:latin typeface="Arial"/>
              <a:cs typeface="Calibri"/>
            </a:endParaRPr>
          </a:p>
        </p:txBody>
      </p:sp>
      <p:graphicFrame>
        <p:nvGraphicFramePr>
          <p:cNvPr id="3" name="Diagram 3">
            <a:extLst>
              <a:ext uri="{FF2B5EF4-FFF2-40B4-BE49-F238E27FC236}">
                <a16:creationId xmlns:a16="http://schemas.microsoft.com/office/drawing/2014/main" id="{3A8A7B92-DF2B-04CC-E040-CA0CE76DAE0C}"/>
              </a:ext>
            </a:extLst>
          </p:cNvPr>
          <p:cNvGraphicFramePr/>
          <p:nvPr>
            <p:extLst>
              <p:ext uri="{D42A27DB-BD31-4B8C-83A1-F6EECF244321}">
                <p14:modId xmlns:p14="http://schemas.microsoft.com/office/powerpoint/2010/main" val="2798729180"/>
              </p:ext>
            </p:extLst>
          </p:nvPr>
        </p:nvGraphicFramePr>
        <p:xfrm>
          <a:off x="2662052" y="1491343"/>
          <a:ext cx="6877792" cy="414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47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97AC3-1F44-C020-D07F-9D113AE77BB8}"/>
              </a:ext>
            </a:extLst>
          </p:cNvPr>
          <p:cNvSpPr txBox="1"/>
          <p:nvPr/>
        </p:nvSpPr>
        <p:spPr>
          <a:xfrm>
            <a:off x="333993" y="1100941"/>
            <a:ext cx="115165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The following diagram shows an open, broad and standard based Architecture of Business Intelligence</a:t>
            </a:r>
            <a:endParaRPr lang="en-US" sz="2400">
              <a:latin typeface="Arial"/>
              <a:cs typeface="Arial"/>
            </a:endParaRPr>
          </a:p>
        </p:txBody>
      </p:sp>
      <p:pic>
        <p:nvPicPr>
          <p:cNvPr id="3" name="Picture 3" descr="Graphical user interface, diagram&#10;&#10;Description automatically generated">
            <a:extLst>
              <a:ext uri="{FF2B5EF4-FFF2-40B4-BE49-F238E27FC236}">
                <a16:creationId xmlns:a16="http://schemas.microsoft.com/office/drawing/2014/main" id="{D9C7A2CD-EC0D-64FA-9A5D-49A86668632B}"/>
              </a:ext>
            </a:extLst>
          </p:cNvPr>
          <p:cNvPicPr>
            <a:picLocks noChangeAspect="1"/>
          </p:cNvPicPr>
          <p:nvPr/>
        </p:nvPicPr>
        <p:blipFill>
          <a:blip r:embed="rId2"/>
          <a:stretch>
            <a:fillRect/>
          </a:stretch>
        </p:blipFill>
        <p:spPr>
          <a:xfrm>
            <a:off x="3061855" y="2153500"/>
            <a:ext cx="6038602" cy="3728638"/>
          </a:xfrm>
          <a:prstGeom prst="rect">
            <a:avLst/>
          </a:prstGeom>
        </p:spPr>
      </p:pic>
      <p:sp>
        <p:nvSpPr>
          <p:cNvPr id="4" name="TextBox 3">
            <a:extLst>
              <a:ext uri="{FF2B5EF4-FFF2-40B4-BE49-F238E27FC236}">
                <a16:creationId xmlns:a16="http://schemas.microsoft.com/office/drawing/2014/main" id="{76F95B95-8E0E-5E1A-6F52-75EDC69DA902}"/>
              </a:ext>
            </a:extLst>
          </p:cNvPr>
          <p:cNvSpPr txBox="1"/>
          <p:nvPr/>
        </p:nvSpPr>
        <p:spPr>
          <a:xfrm>
            <a:off x="1212273" y="6301344"/>
            <a:ext cx="101682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3"/>
              </a:rPr>
              <a:t>https://www.tutorialspoint.com/sap_bw/sap_bw_overview_of_sap_bi.htm</a:t>
            </a:r>
            <a:endParaRPr lang="en-US" sz="1000">
              <a:latin typeface="Arial"/>
              <a:cs typeface="Calibri"/>
            </a:endParaRPr>
          </a:p>
          <a:p>
            <a:pPr algn="l"/>
            <a:endParaRPr lang="en-US" sz="1000" dirty="0">
              <a:latin typeface="Arial"/>
              <a:cs typeface="Calibri"/>
            </a:endParaRPr>
          </a:p>
        </p:txBody>
      </p:sp>
    </p:spTree>
    <p:extLst>
      <p:ext uri="{BB962C8B-B14F-4D97-AF65-F5344CB8AC3E}">
        <p14:creationId xmlns:p14="http://schemas.microsoft.com/office/powerpoint/2010/main" val="3746669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4B352-02B3-A206-96E7-6CBAA88FAE90}"/>
              </a:ext>
            </a:extLst>
          </p:cNvPr>
          <p:cNvSpPr txBox="1"/>
          <p:nvPr/>
        </p:nvSpPr>
        <p:spPr>
          <a:xfrm>
            <a:off x="286987" y="1103414"/>
            <a:ext cx="114176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Data Acquisition in SAP BI</a:t>
            </a:r>
            <a:endParaRPr lang="en-US" sz="2400" b="1">
              <a:latin typeface="Arial"/>
              <a:cs typeface="Calibri"/>
            </a:endParaRPr>
          </a:p>
          <a:p>
            <a:pPr algn="just"/>
            <a:endParaRPr lang="en-US" sz="2400" b="1" dirty="0">
              <a:latin typeface="Arial"/>
              <a:ea typeface="+mn-lt"/>
              <a:cs typeface="+mn-lt"/>
            </a:endParaRPr>
          </a:p>
          <a:p>
            <a:pPr algn="just"/>
            <a:r>
              <a:rPr lang="en-US" sz="2400" dirty="0">
                <a:latin typeface="Arial"/>
                <a:ea typeface="+mn-lt"/>
                <a:cs typeface="+mn-lt"/>
              </a:rPr>
              <a:t>SAP BI allows you to acquire data from multiple data sources that can be distributed to different BI systems.</a:t>
            </a:r>
            <a:endParaRPr lang="en-US" sz="2400">
              <a:latin typeface="Arial"/>
              <a:cs typeface="Arial"/>
            </a:endParaRPr>
          </a:p>
        </p:txBody>
      </p:sp>
      <p:pic>
        <p:nvPicPr>
          <p:cNvPr id="3" name="Picture 3" descr="Diagram&#10;&#10;Description automatically generated">
            <a:extLst>
              <a:ext uri="{FF2B5EF4-FFF2-40B4-BE49-F238E27FC236}">
                <a16:creationId xmlns:a16="http://schemas.microsoft.com/office/drawing/2014/main" id="{68DD9BFB-35C2-5AB8-8F1F-1A9806F7E5CB}"/>
              </a:ext>
            </a:extLst>
          </p:cNvPr>
          <p:cNvPicPr>
            <a:picLocks noChangeAspect="1"/>
          </p:cNvPicPr>
          <p:nvPr/>
        </p:nvPicPr>
        <p:blipFill>
          <a:blip r:embed="rId2"/>
          <a:stretch>
            <a:fillRect/>
          </a:stretch>
        </p:blipFill>
        <p:spPr>
          <a:xfrm>
            <a:off x="2379024" y="3167054"/>
            <a:ext cx="7433953" cy="2433839"/>
          </a:xfrm>
          <a:prstGeom prst="rect">
            <a:avLst/>
          </a:prstGeom>
        </p:spPr>
      </p:pic>
      <p:sp>
        <p:nvSpPr>
          <p:cNvPr id="4" name="TextBox 3">
            <a:extLst>
              <a:ext uri="{FF2B5EF4-FFF2-40B4-BE49-F238E27FC236}">
                <a16:creationId xmlns:a16="http://schemas.microsoft.com/office/drawing/2014/main" id="{21F156A9-58BD-216A-7A52-3CB878731B97}"/>
              </a:ext>
            </a:extLst>
          </p:cNvPr>
          <p:cNvSpPr txBox="1"/>
          <p:nvPr/>
        </p:nvSpPr>
        <p:spPr>
          <a:xfrm>
            <a:off x="1051461" y="5999512"/>
            <a:ext cx="101558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3"/>
              </a:rPr>
              <a:t>https://www.tutorialspoint.com/sap_bw/sap_bw_overview_of_sap_bi.htm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642723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47FC5-539D-C283-742E-6549B0E7DE27}"/>
              </a:ext>
            </a:extLst>
          </p:cNvPr>
          <p:cNvSpPr txBox="1"/>
          <p:nvPr/>
        </p:nvSpPr>
        <p:spPr>
          <a:xfrm>
            <a:off x="408214" y="1100941"/>
            <a:ext cx="68159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BI Data Flow (</a:t>
            </a:r>
            <a:r>
              <a:rPr lang="en-US" sz="2400" b="1" err="1">
                <a:latin typeface="Arial"/>
                <a:ea typeface="+mn-lt"/>
                <a:cs typeface="+mn-lt"/>
              </a:rPr>
              <a:t>InfoPackage</a:t>
            </a:r>
            <a:r>
              <a:rPr lang="en-US" sz="2400" b="1" dirty="0">
                <a:latin typeface="Arial"/>
                <a:ea typeface="+mn-lt"/>
                <a:cs typeface="+mn-lt"/>
              </a:rPr>
              <a:t> and </a:t>
            </a:r>
            <a:r>
              <a:rPr lang="en-US" sz="2400" b="1" err="1">
                <a:latin typeface="Arial"/>
                <a:ea typeface="+mn-lt"/>
                <a:cs typeface="+mn-lt"/>
              </a:rPr>
              <a:t>InfoProvider</a:t>
            </a:r>
            <a:r>
              <a:rPr lang="en-US" sz="2400" b="1" dirty="0">
                <a:latin typeface="Arial"/>
                <a:ea typeface="+mn-lt"/>
                <a:cs typeface="+mn-lt"/>
              </a:rPr>
              <a:t>)</a:t>
            </a:r>
            <a:endParaRPr lang="en-US" sz="2400">
              <a:latin typeface="Arial"/>
              <a:cs typeface="Calibri"/>
            </a:endParaRPr>
          </a:p>
          <a:p>
            <a:pPr algn="l"/>
            <a:endParaRPr lang="en-US" sz="2400" dirty="0">
              <a:latin typeface="Arial"/>
              <a:cs typeface="Calibri"/>
            </a:endParaRPr>
          </a:p>
        </p:txBody>
      </p:sp>
      <p:pic>
        <p:nvPicPr>
          <p:cNvPr id="3" name="Picture 3" descr="Diagram&#10;&#10;Description automatically generated">
            <a:extLst>
              <a:ext uri="{FF2B5EF4-FFF2-40B4-BE49-F238E27FC236}">
                <a16:creationId xmlns:a16="http://schemas.microsoft.com/office/drawing/2014/main" id="{2E5B2370-AF1E-F4DD-C319-AC86BD902FE6}"/>
              </a:ext>
            </a:extLst>
          </p:cNvPr>
          <p:cNvPicPr>
            <a:picLocks noChangeAspect="1"/>
          </p:cNvPicPr>
          <p:nvPr/>
        </p:nvPicPr>
        <p:blipFill>
          <a:blip r:embed="rId2"/>
          <a:stretch>
            <a:fillRect/>
          </a:stretch>
        </p:blipFill>
        <p:spPr>
          <a:xfrm>
            <a:off x="3665517" y="1927760"/>
            <a:ext cx="4860965" cy="3675412"/>
          </a:xfrm>
          <a:prstGeom prst="rect">
            <a:avLst/>
          </a:prstGeom>
        </p:spPr>
      </p:pic>
    </p:spTree>
    <p:extLst>
      <p:ext uri="{BB962C8B-B14F-4D97-AF65-F5344CB8AC3E}">
        <p14:creationId xmlns:p14="http://schemas.microsoft.com/office/powerpoint/2010/main" val="1958279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C82BA1-4BF6-BF40-E776-4604C1A60B25}"/>
              </a:ext>
            </a:extLst>
          </p:cNvPr>
          <p:cNvSpPr txBox="1"/>
          <p:nvPr/>
        </p:nvSpPr>
        <p:spPr>
          <a:xfrm>
            <a:off x="336467" y="1251856"/>
            <a:ext cx="348837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Data Warehousing</a:t>
            </a:r>
            <a:endParaRPr lang="en-US" sz="2400">
              <a:latin typeface="Arial"/>
              <a:cs typeface="Arial"/>
            </a:endParaRPr>
          </a:p>
          <a:p>
            <a:pPr algn="just"/>
            <a:endParaRPr lang="en-US" sz="2400" b="1" i="1" dirty="0">
              <a:latin typeface="Arial"/>
              <a:ea typeface="+mn-lt"/>
              <a:cs typeface="+mn-lt"/>
            </a:endParaRPr>
          </a:p>
          <a:p>
            <a:pPr algn="just"/>
            <a:r>
              <a:rPr lang="en-US" sz="2400" b="1" i="1" dirty="0">
                <a:latin typeface="Arial"/>
                <a:ea typeface="+mn-lt"/>
                <a:cs typeface="+mn-lt"/>
              </a:rPr>
              <a:t>Star Schema</a:t>
            </a:r>
            <a:endParaRPr lang="en-US" sz="2400">
              <a:latin typeface="Arial"/>
              <a:cs typeface="Calibri"/>
            </a:endParaRPr>
          </a:p>
          <a:p>
            <a:pPr algn="just"/>
            <a:endParaRPr lang="en-US" sz="2400" dirty="0">
              <a:latin typeface="Arial"/>
              <a:ea typeface="+mn-lt"/>
              <a:cs typeface="+mn-lt"/>
            </a:endParaRPr>
          </a:p>
          <a:p>
            <a:pPr algn="just"/>
            <a:r>
              <a:rPr lang="en-US" sz="2400" dirty="0">
                <a:latin typeface="Arial"/>
                <a:ea typeface="+mn-lt"/>
                <a:cs typeface="+mn-lt"/>
              </a:rPr>
              <a:t>In Star Schema, each dimension is joined to one single fact table. Each dimension is represented by only one dimension and it is not further normalized. </a:t>
            </a:r>
            <a:endParaRPr lang="en-US" sz="2400">
              <a:latin typeface="Arial"/>
              <a:cs typeface="Calibri"/>
            </a:endParaRPr>
          </a:p>
        </p:txBody>
      </p:sp>
      <p:pic>
        <p:nvPicPr>
          <p:cNvPr id="3" name="Picture 3" descr="Diagram&#10;&#10;Description automatically generated">
            <a:extLst>
              <a:ext uri="{FF2B5EF4-FFF2-40B4-BE49-F238E27FC236}">
                <a16:creationId xmlns:a16="http://schemas.microsoft.com/office/drawing/2014/main" id="{67B8921D-C7FD-1145-36CC-7DD9FF62B90D}"/>
              </a:ext>
            </a:extLst>
          </p:cNvPr>
          <p:cNvPicPr>
            <a:picLocks noChangeAspect="1"/>
          </p:cNvPicPr>
          <p:nvPr/>
        </p:nvPicPr>
        <p:blipFill>
          <a:blip r:embed="rId2"/>
          <a:stretch>
            <a:fillRect/>
          </a:stretch>
        </p:blipFill>
        <p:spPr>
          <a:xfrm>
            <a:off x="5130140" y="1550399"/>
            <a:ext cx="6493823" cy="3767097"/>
          </a:xfrm>
          <a:prstGeom prst="rect">
            <a:avLst/>
          </a:prstGeom>
        </p:spPr>
      </p:pic>
      <p:sp>
        <p:nvSpPr>
          <p:cNvPr id="4" name="TextBox 3">
            <a:extLst>
              <a:ext uri="{FF2B5EF4-FFF2-40B4-BE49-F238E27FC236}">
                <a16:creationId xmlns:a16="http://schemas.microsoft.com/office/drawing/2014/main" id="{8B810BFE-A9B8-1F33-12A7-B3F066B5A8AD}"/>
              </a:ext>
            </a:extLst>
          </p:cNvPr>
          <p:cNvSpPr txBox="1"/>
          <p:nvPr/>
        </p:nvSpPr>
        <p:spPr>
          <a:xfrm>
            <a:off x="3226129" y="6009409"/>
            <a:ext cx="103166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3"/>
              </a:rPr>
              <a:t>https://www.tutorialspoint.com/sap_bw/sap_bw_data_warehousing.htm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219113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C0027-7B7D-6995-1969-091A4F78858C}"/>
              </a:ext>
            </a:extLst>
          </p:cNvPr>
          <p:cNvSpPr txBox="1"/>
          <p:nvPr/>
        </p:nvSpPr>
        <p:spPr>
          <a:xfrm>
            <a:off x="247401" y="1034143"/>
            <a:ext cx="1163781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Basis Administration</a:t>
            </a:r>
            <a:endParaRPr lang="en-US" sz="2400">
              <a:latin typeface="Arial"/>
              <a:cs typeface="Arial"/>
            </a:endParaRPr>
          </a:p>
          <a:p>
            <a:pPr algn="just"/>
            <a:endParaRPr lang="en-US" sz="2400" dirty="0">
              <a:latin typeface="Arial"/>
              <a:ea typeface="+mn-lt"/>
              <a:cs typeface="+mn-lt"/>
            </a:endParaRPr>
          </a:p>
          <a:p>
            <a:pPr algn="just"/>
            <a:r>
              <a:rPr lang="en-US" sz="2400" dirty="0">
                <a:latin typeface="Arial"/>
                <a:ea typeface="+mn-lt"/>
                <a:cs typeface="+mn-lt"/>
              </a:rPr>
              <a:t>BASIS administration refers to all the different activities performed by an administrator. The aim is to keep the SAP environment stable.</a:t>
            </a:r>
            <a:endParaRPr lang="en-US" sz="2400" dirty="0">
              <a:latin typeface="Arial"/>
              <a:cs typeface="Calibri"/>
            </a:endParaRPr>
          </a:p>
          <a:p>
            <a:pPr algn="l"/>
            <a:endParaRPr lang="en-US" sz="2400" dirty="0">
              <a:latin typeface="Arial"/>
              <a:cs typeface="Calibri"/>
            </a:endParaRPr>
          </a:p>
          <a:p>
            <a:r>
              <a:rPr lang="en-US" sz="2400" b="1" dirty="0">
                <a:latin typeface="Arial"/>
                <a:ea typeface="+mn-lt"/>
                <a:cs typeface="+mn-lt"/>
              </a:rPr>
              <a:t>BASIS administration is also important for the following:</a:t>
            </a:r>
            <a:endParaRPr lang="en-US" sz="2400">
              <a:latin typeface="Arial"/>
              <a:cs typeface="Arial"/>
            </a:endParaRPr>
          </a:p>
          <a:p>
            <a:endParaRPr lang="en-US" sz="2400" dirty="0">
              <a:latin typeface="Arial"/>
              <a:cs typeface="Calibri"/>
            </a:endParaRPr>
          </a:p>
        </p:txBody>
      </p:sp>
      <p:graphicFrame>
        <p:nvGraphicFramePr>
          <p:cNvPr id="3" name="Diagram 3">
            <a:extLst>
              <a:ext uri="{FF2B5EF4-FFF2-40B4-BE49-F238E27FC236}">
                <a16:creationId xmlns:a16="http://schemas.microsoft.com/office/drawing/2014/main" id="{8695527E-C460-987D-B7AE-BDF6461336DB}"/>
              </a:ext>
            </a:extLst>
          </p:cNvPr>
          <p:cNvGraphicFramePr/>
          <p:nvPr>
            <p:extLst>
              <p:ext uri="{D42A27DB-BD31-4B8C-83A1-F6EECF244321}">
                <p14:modId xmlns:p14="http://schemas.microsoft.com/office/powerpoint/2010/main" val="3699527567"/>
              </p:ext>
            </p:extLst>
          </p:nvPr>
        </p:nvGraphicFramePr>
        <p:xfrm>
          <a:off x="2939143" y="2767941"/>
          <a:ext cx="6313714" cy="429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286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9A5932-AC32-2856-8E66-456CF64671E6}"/>
              </a:ext>
            </a:extLst>
          </p:cNvPr>
          <p:cNvSpPr txBox="1"/>
          <p:nvPr/>
        </p:nvSpPr>
        <p:spPr>
          <a:xfrm>
            <a:off x="346363" y="1486889"/>
            <a:ext cx="442850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dirty="0">
                <a:latin typeface="Arial"/>
                <a:ea typeface="+mn-lt"/>
                <a:cs typeface="+mn-lt"/>
              </a:rPr>
              <a:t>Extended Star Schema</a:t>
            </a:r>
            <a:endParaRPr lang="en-US" sz="2400" dirty="0">
              <a:latin typeface="Arial"/>
              <a:ea typeface="+mn-lt"/>
              <a:cs typeface="+mn-lt"/>
            </a:endParaRPr>
          </a:p>
          <a:p>
            <a:pPr algn="just"/>
            <a:endParaRPr lang="en-US" sz="2400" b="1" i="1" dirty="0">
              <a:latin typeface="Arial"/>
              <a:ea typeface="+mn-lt"/>
              <a:cs typeface="+mn-lt"/>
            </a:endParaRPr>
          </a:p>
          <a:p>
            <a:pPr algn="just"/>
            <a:r>
              <a:rPr lang="en-US" sz="2400" dirty="0">
                <a:latin typeface="Arial"/>
                <a:ea typeface="+mn-lt"/>
                <a:cs typeface="+mn-lt"/>
              </a:rPr>
              <a:t>In Extended Star schema, fact tables are connected to dimension tables and this dimension table is further connected to SID table and this SID table is connected to master data tables.</a:t>
            </a:r>
          </a:p>
        </p:txBody>
      </p:sp>
      <p:pic>
        <p:nvPicPr>
          <p:cNvPr id="3" name="Picture 3" descr="Diagram&#10;&#10;Description automatically generated">
            <a:extLst>
              <a:ext uri="{FF2B5EF4-FFF2-40B4-BE49-F238E27FC236}">
                <a16:creationId xmlns:a16="http://schemas.microsoft.com/office/drawing/2014/main" id="{EA32724A-18D6-0B25-DC34-BD518724EA3B}"/>
              </a:ext>
            </a:extLst>
          </p:cNvPr>
          <p:cNvPicPr>
            <a:picLocks noChangeAspect="1"/>
          </p:cNvPicPr>
          <p:nvPr/>
        </p:nvPicPr>
        <p:blipFill>
          <a:blip r:embed="rId2"/>
          <a:stretch>
            <a:fillRect/>
          </a:stretch>
        </p:blipFill>
        <p:spPr>
          <a:xfrm>
            <a:off x="5684322" y="2114527"/>
            <a:ext cx="6078187" cy="2173724"/>
          </a:xfrm>
          <a:prstGeom prst="rect">
            <a:avLst/>
          </a:prstGeom>
        </p:spPr>
      </p:pic>
      <p:sp>
        <p:nvSpPr>
          <p:cNvPr id="4" name="TextBox 3">
            <a:extLst>
              <a:ext uri="{FF2B5EF4-FFF2-40B4-BE49-F238E27FC236}">
                <a16:creationId xmlns:a16="http://schemas.microsoft.com/office/drawing/2014/main" id="{CA15B48A-F781-20F7-0898-25EEF90E22AA}"/>
              </a:ext>
            </a:extLst>
          </p:cNvPr>
          <p:cNvSpPr txBox="1"/>
          <p:nvPr/>
        </p:nvSpPr>
        <p:spPr>
          <a:xfrm>
            <a:off x="4396344" y="5744688"/>
            <a:ext cx="86590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3"/>
              </a:rPr>
              <a:t>https://www.tutorialspoint.com/sap_bw/sap_bw_data_warehousing.htm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3398719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81233D-B285-AFA0-CF79-E1848734ADAD}"/>
              </a:ext>
            </a:extLst>
          </p:cNvPr>
          <p:cNvSpPr txBox="1"/>
          <p:nvPr/>
        </p:nvSpPr>
        <p:spPr>
          <a:xfrm>
            <a:off x="341415" y="1204850"/>
            <a:ext cx="114299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latin typeface="Arial"/>
                <a:ea typeface="+mn-lt"/>
                <a:cs typeface="+mn-lt"/>
              </a:rPr>
              <a:t>InfoArea</a:t>
            </a:r>
            <a:r>
              <a:rPr lang="en-US" sz="2400" b="1" dirty="0">
                <a:latin typeface="Arial"/>
                <a:ea typeface="+mn-lt"/>
                <a:cs typeface="+mn-lt"/>
              </a:rPr>
              <a:t> - </a:t>
            </a:r>
            <a:r>
              <a:rPr lang="en-US" sz="2400" dirty="0">
                <a:latin typeface="Arial"/>
                <a:ea typeface="+mn-lt"/>
                <a:cs typeface="+mn-lt"/>
              </a:rPr>
              <a:t>Info Area in SAP BI is used to group similar types of objects together. </a:t>
            </a:r>
            <a:endParaRPr lang="en-US" sz="2400" b="1" dirty="0">
              <a:latin typeface="Arial"/>
              <a:ea typeface="+mn-lt"/>
              <a:cs typeface="Arial"/>
            </a:endParaRPr>
          </a:p>
          <a:p>
            <a:endParaRPr lang="en-US" sz="2400" dirty="0">
              <a:latin typeface="Arial"/>
              <a:cs typeface="Calibri"/>
            </a:endParaRPr>
          </a:p>
          <a:p>
            <a:pPr algn="just"/>
            <a:r>
              <a:rPr lang="en-US" sz="2400" b="1" dirty="0" err="1">
                <a:latin typeface="Arial"/>
                <a:ea typeface="+mn-lt"/>
                <a:cs typeface="+mn-lt"/>
              </a:rPr>
              <a:t>InfoObjects</a:t>
            </a:r>
            <a:r>
              <a:rPr lang="en-US" sz="2400" b="1" dirty="0">
                <a:latin typeface="Arial"/>
                <a:ea typeface="+mn-lt"/>
                <a:cs typeface="+mn-lt"/>
              </a:rPr>
              <a:t> - </a:t>
            </a:r>
            <a:r>
              <a:rPr lang="en-US" sz="2400" dirty="0" err="1">
                <a:latin typeface="Arial"/>
                <a:ea typeface="+mn-lt"/>
                <a:cs typeface="+mn-lt"/>
              </a:rPr>
              <a:t>InfoObjects</a:t>
            </a:r>
            <a:r>
              <a:rPr lang="en-US" sz="2400" dirty="0">
                <a:latin typeface="Arial"/>
                <a:ea typeface="+mn-lt"/>
                <a:cs typeface="+mn-lt"/>
              </a:rPr>
              <a:t> are known as the smallest unit in SAP BI and are used in Info Providers, DSO’s, Multi providers, etc. Each Info Provider contains multiple </a:t>
            </a:r>
            <a:r>
              <a:rPr lang="en-US" sz="2400" dirty="0" err="1">
                <a:latin typeface="Arial"/>
                <a:ea typeface="+mn-lt"/>
                <a:cs typeface="+mn-lt"/>
              </a:rPr>
              <a:t>InfoObjects</a:t>
            </a:r>
            <a:r>
              <a:rPr lang="en-US" sz="2400" dirty="0">
                <a:latin typeface="Arial"/>
                <a:ea typeface="+mn-lt"/>
                <a:cs typeface="+mn-lt"/>
              </a:rPr>
              <a:t>.</a:t>
            </a:r>
            <a:endParaRPr lang="en-US" sz="2400">
              <a:latin typeface="Arial"/>
              <a:cs typeface="Arial"/>
            </a:endParaRPr>
          </a:p>
          <a:p>
            <a:endParaRPr lang="en-US" sz="2400" dirty="0">
              <a:latin typeface="Arial"/>
              <a:cs typeface="Calibri"/>
            </a:endParaRPr>
          </a:p>
        </p:txBody>
      </p:sp>
      <p:pic>
        <p:nvPicPr>
          <p:cNvPr id="3" name="Picture 3" descr="Graphical user interface, diagram&#10;&#10;Description automatically generated">
            <a:extLst>
              <a:ext uri="{FF2B5EF4-FFF2-40B4-BE49-F238E27FC236}">
                <a16:creationId xmlns:a16="http://schemas.microsoft.com/office/drawing/2014/main" id="{4445E918-1456-10AB-6933-CBE2C60CD489}"/>
              </a:ext>
            </a:extLst>
          </p:cNvPr>
          <p:cNvPicPr>
            <a:picLocks noChangeAspect="1"/>
          </p:cNvPicPr>
          <p:nvPr/>
        </p:nvPicPr>
        <p:blipFill>
          <a:blip r:embed="rId2"/>
          <a:stretch>
            <a:fillRect/>
          </a:stretch>
        </p:blipFill>
        <p:spPr>
          <a:xfrm>
            <a:off x="2982686" y="3507759"/>
            <a:ext cx="6226628" cy="1673260"/>
          </a:xfrm>
          <a:prstGeom prst="rect">
            <a:avLst/>
          </a:prstGeom>
        </p:spPr>
      </p:pic>
      <p:sp>
        <p:nvSpPr>
          <p:cNvPr id="4" name="TextBox 3">
            <a:extLst>
              <a:ext uri="{FF2B5EF4-FFF2-40B4-BE49-F238E27FC236}">
                <a16:creationId xmlns:a16="http://schemas.microsoft.com/office/drawing/2014/main" id="{38AC09E4-068F-DD5D-0A2C-AC19C08F128E}"/>
              </a:ext>
            </a:extLst>
          </p:cNvPr>
          <p:cNvSpPr txBox="1"/>
          <p:nvPr/>
        </p:nvSpPr>
        <p:spPr>
          <a:xfrm>
            <a:off x="3844636" y="6110844"/>
            <a:ext cx="987136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latin typeface="Arial"/>
                <a:cs typeface="Arial"/>
              </a:rPr>
              <a:t>Reference: </a:t>
            </a:r>
            <a:r>
              <a:rPr lang="en-US" sz="1000" dirty="0">
                <a:latin typeface="Arial"/>
                <a:cs typeface="Arial"/>
                <a:hlinkClick r:id="rId3"/>
              </a:rPr>
              <a:t>https://www.tutorialspoint.com/sap_bw/sap_bw_data_warehousing.htm</a:t>
            </a:r>
            <a:endParaRPr lang="en-US" sz="1000" dirty="0">
              <a:latin typeface="Arial"/>
              <a:cs typeface="Arial"/>
            </a:endParaRPr>
          </a:p>
        </p:txBody>
      </p:sp>
    </p:spTree>
    <p:extLst>
      <p:ext uri="{BB962C8B-B14F-4D97-AF65-F5344CB8AC3E}">
        <p14:creationId xmlns:p14="http://schemas.microsoft.com/office/powerpoint/2010/main" val="1305130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F7574C-7B99-CA89-799D-EF9BFDF88069}"/>
              </a:ext>
            </a:extLst>
          </p:cNvPr>
          <p:cNvSpPr txBox="1"/>
          <p:nvPr/>
        </p:nvSpPr>
        <p:spPr>
          <a:xfrm>
            <a:off x="507175" y="1150422"/>
            <a:ext cx="1136320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latin typeface="Arial"/>
                <a:cs typeface="Calibri"/>
              </a:rPr>
              <a:t>References</a:t>
            </a:r>
          </a:p>
          <a:p>
            <a:endParaRPr lang="en-US" dirty="0">
              <a:latin typeface="Arial"/>
              <a:cs typeface="Calibri"/>
            </a:endParaRPr>
          </a:p>
          <a:p>
            <a:pPr marL="457200" indent="-457200">
              <a:buAutoNum type="arabicPeriod"/>
            </a:pPr>
            <a:r>
              <a:rPr lang="en-US" sz="2400" dirty="0">
                <a:latin typeface="Arial"/>
                <a:ea typeface="+mn-lt"/>
                <a:cs typeface="+mn-lt"/>
                <a:hlinkClick r:id="rId2"/>
              </a:rPr>
              <a:t>https://blogs.sap.com/2008/05/09/sap-project-system-a-ready-reference-part-1</a:t>
            </a:r>
            <a:endParaRPr lang="en-US" sz="2400">
              <a:latin typeface="Arial"/>
              <a:cs typeface="Arial"/>
            </a:endParaRPr>
          </a:p>
          <a:p>
            <a:pPr marL="457200" indent="-457200">
              <a:buAutoNum type="arabicPeriod"/>
            </a:pPr>
            <a:r>
              <a:rPr lang="en-US" sz="2400" dirty="0">
                <a:latin typeface="Arial"/>
                <a:ea typeface="+mn-lt"/>
                <a:cs typeface="+mn-lt"/>
                <a:hlinkClick r:id="rId3"/>
              </a:rPr>
              <a:t>https://training.sap.com/content/sap-training-hana</a:t>
            </a:r>
            <a:endParaRPr lang="en-US" sz="2400">
              <a:latin typeface="Arial"/>
              <a:cs typeface="Arial"/>
            </a:endParaRPr>
          </a:p>
          <a:p>
            <a:pPr marL="457200" indent="-457200">
              <a:buAutoNum type="arabicPeriod"/>
            </a:pPr>
            <a:r>
              <a:rPr lang="en-US" sz="2400" dirty="0">
                <a:latin typeface="Arial"/>
                <a:ea typeface="+mn-lt"/>
                <a:cs typeface="+mn-lt"/>
                <a:hlinkClick r:id="rId4"/>
              </a:rPr>
              <a:t>https://learning.sap-press.com/abap</a:t>
            </a:r>
            <a:endParaRPr lang="en-US" sz="2400">
              <a:latin typeface="Arial"/>
              <a:cs typeface="Arial"/>
            </a:endParaRPr>
          </a:p>
          <a:p>
            <a:pPr marL="457200" indent="-457200">
              <a:buAutoNum type="arabicPeriod"/>
            </a:pPr>
            <a:r>
              <a:rPr lang="en-US" sz="2400" dirty="0">
                <a:latin typeface="Arial"/>
                <a:ea typeface="+mn-lt"/>
                <a:cs typeface="+mn-lt"/>
                <a:hlinkClick r:id="rId5"/>
              </a:rPr>
              <a:t>https://data-flair.training/blogs/sap-hana-vs-sap-s-4-hana/</a:t>
            </a:r>
            <a:endParaRPr lang="en-US" sz="2400">
              <a:latin typeface="Arial"/>
              <a:cs typeface="Arial"/>
            </a:endParaRPr>
          </a:p>
          <a:p>
            <a:pPr marL="457200" indent="-457200">
              <a:buAutoNum type="arabicPeriod"/>
            </a:pPr>
            <a:r>
              <a:rPr lang="en-US" sz="2400" dirty="0">
                <a:latin typeface="Arial"/>
                <a:ea typeface="+mn-lt"/>
                <a:cs typeface="+mn-lt"/>
                <a:hlinkClick r:id="rId6"/>
              </a:rPr>
              <a:t>https://axxis-consulting.com/what-is-sap-c4hana/</a:t>
            </a:r>
            <a:endParaRPr lang="en-US" sz="2400">
              <a:latin typeface="Arial"/>
              <a:cs typeface="Arial"/>
            </a:endParaRPr>
          </a:p>
          <a:p>
            <a:endParaRPr lang="en-US" dirty="0">
              <a:cs typeface="Calibri"/>
            </a:endParaRPr>
          </a:p>
        </p:txBody>
      </p:sp>
    </p:spTree>
    <p:extLst>
      <p:ext uri="{BB962C8B-B14F-4D97-AF65-F5344CB8AC3E}">
        <p14:creationId xmlns:p14="http://schemas.microsoft.com/office/powerpoint/2010/main" val="401095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28303-268F-8425-5C42-9584FF1AB7E7}"/>
              </a:ext>
            </a:extLst>
          </p:cNvPr>
          <p:cNvSpPr txBox="1"/>
          <p:nvPr/>
        </p:nvSpPr>
        <p:spPr>
          <a:xfrm>
            <a:off x="371103" y="1088571"/>
            <a:ext cx="1153885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SAP Basis consultant's responsibilities</a:t>
            </a:r>
            <a:endParaRPr lang="en-US" sz="2400">
              <a:latin typeface="Arial"/>
              <a:cs typeface="Arial"/>
            </a:endParaRPr>
          </a:p>
          <a:p>
            <a:pPr algn="just"/>
            <a:endParaRPr lang="en-US" sz="2400" dirty="0">
              <a:latin typeface="Arial"/>
              <a:cs typeface="Calibri"/>
            </a:endParaRPr>
          </a:p>
          <a:p>
            <a:pPr algn="just"/>
            <a:r>
              <a:rPr lang="en-US" sz="2400" dirty="0">
                <a:latin typeface="Arial"/>
                <a:ea typeface="+mn-lt"/>
                <a:cs typeface="+mn-lt"/>
              </a:rPr>
              <a:t>A SAP BASIS consultant runs a SAP landscape. He or she must have a strong technical background. Knowledge in subjects such as </a:t>
            </a:r>
            <a:r>
              <a:rPr lang="en-US" sz="2400" b="1" dirty="0">
                <a:latin typeface="Arial"/>
                <a:ea typeface="+mn-lt"/>
                <a:cs typeface="+mn-lt"/>
              </a:rPr>
              <a:t>UNIX, LINUX, Windows, MySQL, Oracle and Java is desirable</a:t>
            </a:r>
            <a:r>
              <a:rPr lang="en-US" sz="2400" dirty="0">
                <a:latin typeface="Arial"/>
                <a:ea typeface="+mn-lt"/>
                <a:cs typeface="+mn-lt"/>
              </a:rPr>
              <a:t>.</a:t>
            </a:r>
            <a:endParaRPr lang="en-US" sz="2400" b="1" dirty="0">
              <a:latin typeface="Arial"/>
              <a:ea typeface="+mn-lt"/>
              <a:cs typeface="+mn-lt"/>
            </a:endParaRPr>
          </a:p>
          <a:p>
            <a:pPr algn="just"/>
            <a:endParaRPr lang="en-US" sz="2400" dirty="0">
              <a:latin typeface="Arial"/>
              <a:cs typeface="Calibri"/>
            </a:endParaRPr>
          </a:p>
          <a:p>
            <a:pPr algn="just"/>
            <a:r>
              <a:rPr lang="en-US" sz="2400" b="1" dirty="0">
                <a:latin typeface="Arial"/>
                <a:ea typeface="+mn-lt"/>
                <a:cs typeface="+mn-lt"/>
              </a:rPr>
              <a:t>The different roles and responsibilities of a SAP BASIS consultant are as follows:</a:t>
            </a:r>
            <a:endParaRPr lang="en-US" sz="2400" dirty="0">
              <a:latin typeface="Arial"/>
              <a:ea typeface="+mn-lt"/>
              <a:cs typeface="+mn-lt"/>
            </a:endParaRPr>
          </a:p>
          <a:p>
            <a:pPr marL="285750" indent="-285750" algn="just">
              <a:buFont typeface="Arial"/>
              <a:buChar char="•"/>
            </a:pPr>
            <a:endParaRPr lang="en-US" sz="2400" dirty="0">
              <a:latin typeface="Arial"/>
              <a:ea typeface="+mn-lt"/>
              <a:cs typeface="+mn-lt"/>
            </a:endParaRPr>
          </a:p>
          <a:p>
            <a:pPr algn="just"/>
            <a:endParaRPr lang="en-US" sz="2400" dirty="0">
              <a:latin typeface="Arial"/>
              <a:ea typeface="+mn-lt"/>
              <a:cs typeface="+mn-lt"/>
            </a:endParaRPr>
          </a:p>
        </p:txBody>
      </p:sp>
      <p:graphicFrame>
        <p:nvGraphicFramePr>
          <p:cNvPr id="3" name="Diagram 3">
            <a:extLst>
              <a:ext uri="{FF2B5EF4-FFF2-40B4-BE49-F238E27FC236}">
                <a16:creationId xmlns:a16="http://schemas.microsoft.com/office/drawing/2014/main" id="{51EC6117-83C0-B301-0CF2-FCBD42BF7D77}"/>
              </a:ext>
            </a:extLst>
          </p:cNvPr>
          <p:cNvGraphicFramePr/>
          <p:nvPr>
            <p:extLst>
              <p:ext uri="{D42A27DB-BD31-4B8C-83A1-F6EECF244321}">
                <p14:modId xmlns:p14="http://schemas.microsoft.com/office/powerpoint/2010/main" val="1103666464"/>
              </p:ext>
            </p:extLst>
          </p:nvPr>
        </p:nvGraphicFramePr>
        <p:xfrm>
          <a:off x="900546" y="2520539"/>
          <a:ext cx="10390908" cy="5537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179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97D853-1343-1F55-B6D6-E73D5504F6AE}"/>
              </a:ext>
            </a:extLst>
          </p:cNvPr>
          <p:cNvSpPr txBox="1"/>
          <p:nvPr/>
        </p:nvSpPr>
        <p:spPr>
          <a:xfrm>
            <a:off x="288853" y="1148088"/>
            <a:ext cx="1161555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Requirements for SAP BASIS</a:t>
            </a:r>
            <a:endParaRPr lang="en-US" sz="2400" dirty="0">
              <a:latin typeface="Arial"/>
              <a:cs typeface="Calibri" panose="020F0502020204030204"/>
            </a:endParaRPr>
          </a:p>
          <a:p>
            <a:pPr algn="just"/>
            <a:endParaRPr lang="en-US" sz="2400" b="1" dirty="0">
              <a:latin typeface="Arial"/>
              <a:ea typeface="+mn-lt"/>
              <a:cs typeface="+mn-lt"/>
            </a:endParaRPr>
          </a:p>
          <a:p>
            <a:pPr algn="just"/>
            <a:r>
              <a:rPr lang="en-US" sz="2400" dirty="0">
                <a:latin typeface="Arial"/>
                <a:ea typeface="+mn-lt"/>
                <a:cs typeface="+mn-lt"/>
              </a:rPr>
              <a:t>The primary objective or requirement of SAP BASIS is to keep the </a:t>
            </a:r>
            <a:r>
              <a:rPr lang="en-US" sz="2400" b="1" dirty="0">
                <a:latin typeface="Arial"/>
                <a:ea typeface="+mn-lt"/>
                <a:cs typeface="+mn-lt"/>
              </a:rPr>
              <a:t>SAP systems running smoothly</a:t>
            </a:r>
            <a:r>
              <a:rPr lang="en-US" sz="2400" dirty="0">
                <a:latin typeface="Arial"/>
                <a:ea typeface="+mn-lt"/>
                <a:cs typeface="+mn-lt"/>
              </a:rPr>
              <a:t>, </a:t>
            </a:r>
            <a:r>
              <a:rPr lang="en-US" sz="2400" b="1" dirty="0">
                <a:latin typeface="Arial"/>
                <a:ea typeface="+mn-lt"/>
                <a:cs typeface="+mn-lt"/>
              </a:rPr>
              <a:t>securely</a:t>
            </a:r>
            <a:r>
              <a:rPr lang="en-US" sz="2400" dirty="0">
                <a:latin typeface="Arial"/>
                <a:ea typeface="+mn-lt"/>
                <a:cs typeface="+mn-lt"/>
              </a:rPr>
              <a:t> and to ensure their </a:t>
            </a:r>
            <a:r>
              <a:rPr lang="en-US" sz="2400" b="1" dirty="0">
                <a:latin typeface="Arial"/>
                <a:ea typeface="+mn-lt"/>
                <a:cs typeface="+mn-lt"/>
              </a:rPr>
              <a:t>stability</a:t>
            </a:r>
            <a:r>
              <a:rPr lang="en-US" sz="2400" dirty="0">
                <a:latin typeface="Arial"/>
                <a:ea typeface="+mn-lt"/>
                <a:cs typeface="+mn-lt"/>
              </a:rPr>
              <a:t>. Both production and non-production environments are covered by Requirements for SAP BASIS. </a:t>
            </a:r>
          </a:p>
          <a:p>
            <a:pPr algn="just"/>
            <a:endParaRPr lang="en-US" sz="2400" dirty="0">
              <a:latin typeface="Arial"/>
              <a:cs typeface="Calibri" panose="020F0502020204030204"/>
            </a:endParaRPr>
          </a:p>
          <a:p>
            <a:pPr algn="just"/>
            <a:r>
              <a:rPr lang="en-US" sz="2400" b="1" dirty="0">
                <a:latin typeface="Arial"/>
                <a:ea typeface="+mn-lt"/>
                <a:cs typeface="+mn-lt"/>
              </a:rPr>
              <a:t>Performance analysis, installation of patches, upgrades</a:t>
            </a:r>
            <a:r>
              <a:rPr lang="en-US" sz="2400" dirty="0">
                <a:latin typeface="Arial"/>
                <a:ea typeface="+mn-lt"/>
                <a:cs typeface="+mn-lt"/>
              </a:rPr>
              <a:t> and modifying parameters are all covered. </a:t>
            </a:r>
            <a:endParaRPr lang="en-US">
              <a:latin typeface="Arial"/>
              <a:ea typeface="+mn-lt"/>
              <a:cs typeface="+mn-lt"/>
            </a:endParaRPr>
          </a:p>
          <a:p>
            <a:pPr algn="just"/>
            <a:endParaRPr lang="en-US" sz="2400" dirty="0">
              <a:latin typeface="Arial"/>
              <a:ea typeface="+mn-lt"/>
              <a:cs typeface="+mn-lt"/>
            </a:endParaRPr>
          </a:p>
          <a:p>
            <a:pPr algn="just"/>
            <a:r>
              <a:rPr lang="en-US" sz="2400" dirty="0">
                <a:latin typeface="Arial"/>
                <a:ea typeface="+mn-lt"/>
                <a:cs typeface="+mn-lt"/>
              </a:rPr>
              <a:t>Requirements also focus on troubleshooting and monitoring the systems regularly.</a:t>
            </a:r>
            <a:endParaRPr lang="en-US" dirty="0">
              <a:latin typeface="Arial"/>
              <a:cs typeface="Calibri"/>
            </a:endParaRPr>
          </a:p>
          <a:p>
            <a:pPr algn="just"/>
            <a:endParaRPr lang="en-US" sz="2400" dirty="0">
              <a:latin typeface="Arial"/>
              <a:cs typeface="Calibri"/>
            </a:endParaRPr>
          </a:p>
        </p:txBody>
      </p:sp>
    </p:spTree>
    <p:extLst>
      <p:ext uri="{BB962C8B-B14F-4D97-AF65-F5344CB8AC3E}">
        <p14:creationId xmlns:p14="http://schemas.microsoft.com/office/powerpoint/2010/main" val="54348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88C76-55C0-EA1E-5799-7E171507A05A}"/>
              </a:ext>
            </a:extLst>
          </p:cNvPr>
          <p:cNvSpPr txBox="1"/>
          <p:nvPr/>
        </p:nvSpPr>
        <p:spPr>
          <a:xfrm>
            <a:off x="293195" y="1068172"/>
            <a:ext cx="112197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For all these day-to-day activities, a dedicated SAP Basis team is required.</a:t>
            </a:r>
            <a:endParaRPr lang="en-US" sz="2400">
              <a:latin typeface="Arial"/>
              <a:cs typeface="Calibri"/>
            </a:endParaRPr>
          </a:p>
          <a:p>
            <a:pPr algn="just"/>
            <a:endParaRPr lang="en-US" sz="2400" dirty="0">
              <a:latin typeface="Arial"/>
              <a:ea typeface="+mn-lt"/>
              <a:cs typeface="+mn-lt"/>
            </a:endParaRPr>
          </a:p>
          <a:p>
            <a:pPr algn="just"/>
            <a:r>
              <a:rPr lang="en-US" sz="2400" dirty="0">
                <a:latin typeface="Arial"/>
                <a:ea typeface="+mn-lt"/>
                <a:cs typeface="+mn-lt"/>
              </a:rPr>
              <a:t>Here are some reasons why such a team will be beneficial for any business</a:t>
            </a:r>
            <a:endParaRPr lang="en-US" sz="2400">
              <a:latin typeface="Arial"/>
              <a:cs typeface="Calibri" panose="020F0502020204030204"/>
            </a:endParaRPr>
          </a:p>
        </p:txBody>
      </p:sp>
      <p:graphicFrame>
        <p:nvGraphicFramePr>
          <p:cNvPr id="3" name="Diagram 3">
            <a:extLst>
              <a:ext uri="{FF2B5EF4-FFF2-40B4-BE49-F238E27FC236}">
                <a16:creationId xmlns:a16="http://schemas.microsoft.com/office/drawing/2014/main" id="{79CDBDF6-8932-BD20-2F33-C4E1606AEFCD}"/>
              </a:ext>
            </a:extLst>
          </p:cNvPr>
          <p:cNvGraphicFramePr/>
          <p:nvPr>
            <p:extLst>
              <p:ext uri="{D42A27DB-BD31-4B8C-83A1-F6EECF244321}">
                <p14:modId xmlns:p14="http://schemas.microsoft.com/office/powerpoint/2010/main" val="520092230"/>
              </p:ext>
            </p:extLst>
          </p:nvPr>
        </p:nvGraphicFramePr>
        <p:xfrm>
          <a:off x="2746076" y="2419710"/>
          <a:ext cx="6326038" cy="4146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227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C2F49-C894-296C-21B6-5D543D5D7CB5}"/>
              </a:ext>
            </a:extLst>
          </p:cNvPr>
          <p:cNvSpPr txBox="1"/>
          <p:nvPr/>
        </p:nvSpPr>
        <p:spPr>
          <a:xfrm>
            <a:off x="323956" y="1165125"/>
            <a:ext cx="114661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SAP BASIS vs. SAP HANA</a:t>
            </a:r>
            <a:endParaRPr lang="en-US" sz="2400" dirty="0">
              <a:latin typeface="Arial"/>
              <a:ea typeface="+mn-lt"/>
              <a:cs typeface="+mn-lt"/>
            </a:endParaRPr>
          </a:p>
          <a:p>
            <a:pPr algn="just"/>
            <a:endParaRPr lang="en-US" sz="2400" b="1" dirty="0">
              <a:latin typeface="Arial"/>
              <a:ea typeface="+mn-lt"/>
              <a:cs typeface="+mn-lt"/>
            </a:endParaRPr>
          </a:p>
          <a:p>
            <a:pPr algn="just"/>
            <a:r>
              <a:rPr lang="en-US" sz="2400" dirty="0">
                <a:latin typeface="Arial"/>
                <a:ea typeface="+mn-lt"/>
                <a:cs typeface="+mn-lt"/>
              </a:rPr>
              <a:t>SAP Basis is used for holding the </a:t>
            </a:r>
            <a:r>
              <a:rPr lang="en-US" sz="2400" b="1" dirty="0">
                <a:latin typeface="Arial"/>
                <a:ea typeface="+mn-lt"/>
                <a:cs typeface="+mn-lt"/>
              </a:rPr>
              <a:t>SAP landscape and system together</a:t>
            </a:r>
            <a:r>
              <a:rPr lang="en-US" sz="2400" dirty="0">
                <a:latin typeface="Arial"/>
                <a:ea typeface="+mn-lt"/>
                <a:cs typeface="+mn-lt"/>
              </a:rPr>
              <a:t>. SAP HANA is a </a:t>
            </a:r>
            <a:r>
              <a:rPr lang="en-US" sz="2400" b="1" dirty="0">
                <a:latin typeface="Arial"/>
                <a:ea typeface="+mn-lt"/>
                <a:cs typeface="+mn-lt"/>
              </a:rPr>
              <a:t>relational database management system</a:t>
            </a:r>
            <a:r>
              <a:rPr lang="en-US" sz="2400" dirty="0">
                <a:latin typeface="Arial"/>
                <a:ea typeface="+mn-lt"/>
                <a:cs typeface="+mn-lt"/>
              </a:rPr>
              <a:t> used developed by SAP. Administration of SAP Hana will require a specific skill set. This can be acquired from SAP Basis administration.</a:t>
            </a:r>
          </a:p>
        </p:txBody>
      </p:sp>
    </p:spTree>
    <p:extLst>
      <p:ext uri="{BB962C8B-B14F-4D97-AF65-F5344CB8AC3E}">
        <p14:creationId xmlns:p14="http://schemas.microsoft.com/office/powerpoint/2010/main" val="240089734"/>
      </p:ext>
    </p:extLst>
  </p:cSld>
  <p:clrMapOvr>
    <a:masterClrMapping/>
  </p:clrMapOvr>
</p:sld>
</file>

<file path=ppt/theme/theme1.xml><?xml version="1.0" encoding="utf-8"?>
<a:theme xmlns:a="http://schemas.openxmlformats.org/drawingml/2006/main" name="code unna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 unnati" id="{B963C84F-988F-48D6-AD96-A4164317C7EE}" vid="{551F08BA-64A3-48DB-998C-BFAFDEBE16D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docProps/app.xml><?xml version="1.0" encoding="utf-8"?>
<Properties xmlns="http://schemas.openxmlformats.org/officeDocument/2006/extended-properties" xmlns:vt="http://schemas.openxmlformats.org/officeDocument/2006/docPropsVTypes">
  <Template>code unnati</Template>
  <Application>Microsoft Office PowerPoint</Application>
  <PresentationFormat>Widescreen</PresentationFormat>
  <Slides>52</Slides>
  <Notes>0</Notes>
  <HiddenSlides>0</HiddenSlide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code unnati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1338</cp:revision>
  <dcterms:created xsi:type="dcterms:W3CDTF">2022-04-25T07:33:47Z</dcterms:created>
  <dcterms:modified xsi:type="dcterms:W3CDTF">2023-01-13T11:21:02Z</dcterms:modified>
</cp:coreProperties>
</file>