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305" r:id="rId3"/>
    <p:sldId id="306" r:id="rId4"/>
    <p:sldId id="308" r:id="rId5"/>
    <p:sldId id="307" r:id="rId6"/>
    <p:sldId id="312" r:id="rId7"/>
    <p:sldId id="311" r:id="rId8"/>
    <p:sldId id="310" r:id="rId9"/>
    <p:sldId id="309" r:id="rId10"/>
    <p:sldId id="320" r:id="rId11"/>
    <p:sldId id="319" r:id="rId12"/>
    <p:sldId id="318" r:id="rId13"/>
    <p:sldId id="317" r:id="rId14"/>
    <p:sldId id="316" r:id="rId15"/>
    <p:sldId id="315" r:id="rId16"/>
    <p:sldId id="314" r:id="rId17"/>
    <p:sldId id="313" r:id="rId18"/>
    <p:sldId id="321"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10C55-C47F-2908-5B1C-801FD92E0023}" v="28" dt="2023-01-12T07:40:10.453"/>
    <p1510:client id="{29CCC650-C2DB-07F7-BA20-4BE6385C2672}" v="2" dt="2022-05-23T05:47:20.324"/>
    <p1510:client id="{2B0F102D-5B9B-0BBD-3811-38855A6AABC6}" v="257" dt="2022-07-01T11:15:43.489"/>
    <p1510:client id="{436A2DED-40F6-A6AB-840F-BD62C9D86089}" v="55" dt="2023-01-10T07:28:50.209"/>
    <p1510:client id="{49C2BF3F-5D56-F8CA-5A55-DC9E3F12842A}" v="9" dt="2022-05-07T15:37:23.796"/>
    <p1510:client id="{52F0125F-DE29-454A-8932-FF976F17839B}" v="771" dt="2022-05-05T10:44:54.944"/>
    <p1510:client id="{ADB773DA-132E-43AE-E937-3A83697A686F}" v="781" dt="2022-05-06T10:33:14.695"/>
    <p1510:client id="{AF821BE1-75BC-61EE-75A0-9BF78B6B4D83}" v="15" dt="2022-05-11T09:20:46.947"/>
    <p1510:client id="{B3960B5E-E252-25F2-07E3-B28952E0A558}" v="28" dt="2022-06-29T10:34:49.603"/>
    <p1510:client id="{BF8915CD-41A0-336D-FAC2-27125DAA142E}" v="539" dt="2023-01-10T06:43:59.319"/>
    <p1510:client id="{C1854E0A-DDE2-2F8D-C075-4E677EFC9FD6}" v="168" dt="2022-05-10T09:24:36.749"/>
    <p1510:client id="{C7558FCD-20CF-5C4D-F7AC-5598FD1F49E5}" v="1388" dt="2022-05-02T06:21:33.774"/>
    <p1510:client id="{CCC38C58-868D-6C21-2221-C9131786F2D0}" v="3801" dt="2022-04-29T11:29:54.371"/>
    <p1510:client id="{DDECA6B8-EB60-8CCA-44AD-095744BAEBB9}" v="47" dt="2022-05-10T05:13:58.941"/>
    <p1510:client id="{E703E92A-F5A7-B3D9-0EB7-8291BE8801A8}" v="1" dt="2022-07-07T01:35:08.747"/>
    <p1510:client id="{EA128D0C-6885-273E-1B48-C9D9A7722877}" v="731" dt="2023-01-12T10:29:45.709"/>
    <p1510:client id="{EC322376-2200-45FB-8350-DEA7B2C7919C}" v="67" dt="2022-04-25T08:00:07.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in Prajapati" userId="S::pravin@edunetfoundation.org::9f0ce95f-5aee-43b0-8285-2e8ab565fdaa" providerId="AD" clId="Web-{AF821BE1-75BC-61EE-75A0-9BF78B6B4D83}"/>
    <pc:docChg chg="addSld delSld modSld">
      <pc:chgData name="Pravin Prajapati" userId="S::pravin@edunetfoundation.org::9f0ce95f-5aee-43b0-8285-2e8ab565fdaa" providerId="AD" clId="Web-{AF821BE1-75BC-61EE-75A0-9BF78B6B4D83}" dt="2022-05-11T09:20:46.947" v="14"/>
      <pc:docMkLst>
        <pc:docMk/>
      </pc:docMkLst>
      <pc:sldChg chg="modSp del">
        <pc:chgData name="Pravin Prajapati" userId="S::pravin@edunetfoundation.org::9f0ce95f-5aee-43b0-8285-2e8ab565fdaa" providerId="AD" clId="Web-{AF821BE1-75BC-61EE-75A0-9BF78B6B4D83}" dt="2022-05-11T07:03:01.576" v="2"/>
        <pc:sldMkLst>
          <pc:docMk/>
          <pc:sldMk cId="109857222" sldId="256"/>
        </pc:sldMkLst>
        <pc:spChg chg="mod">
          <ac:chgData name="Pravin Prajapati" userId="S::pravin@edunetfoundation.org::9f0ce95f-5aee-43b0-8285-2e8ab565fdaa" providerId="AD" clId="Web-{AF821BE1-75BC-61EE-75A0-9BF78B6B4D83}" dt="2022-05-11T07:02:51.638" v="0" actId="14100"/>
          <ac:spMkLst>
            <pc:docMk/>
            <pc:sldMk cId="109857222" sldId="256"/>
            <ac:spMk id="4" creationId="{336EA56E-D6E0-E879-E1D6-09F31EBD24AE}"/>
          </ac:spMkLst>
        </pc:spChg>
      </pc:sldChg>
      <pc:sldChg chg="addSp delSp modSp mod setBg">
        <pc:chgData name="Pravin Prajapati" userId="S::pravin@edunetfoundation.org::9f0ce95f-5aee-43b0-8285-2e8ab565fdaa" providerId="AD" clId="Web-{AF821BE1-75BC-61EE-75A0-9BF78B6B4D83}" dt="2022-05-11T09:20:46.947" v="14"/>
        <pc:sldMkLst>
          <pc:docMk/>
          <pc:sldMk cId="1464327425" sldId="257"/>
        </pc:sldMkLst>
        <pc:spChg chg="mod">
          <ac:chgData name="Pravin Prajapati" userId="S::pravin@edunetfoundation.org::9f0ce95f-5aee-43b0-8285-2e8ab565fdaa" providerId="AD" clId="Web-{AF821BE1-75BC-61EE-75A0-9BF78B6B4D83}" dt="2022-05-11T09:20:46.947" v="14"/>
          <ac:spMkLst>
            <pc:docMk/>
            <pc:sldMk cId="1464327425" sldId="257"/>
            <ac:spMk id="4" creationId="{28DA0EBF-BFA8-52C6-9DAB-63F85DD7A07F}"/>
          </ac:spMkLst>
        </pc:spChg>
        <pc:spChg chg="add del">
          <ac:chgData name="Pravin Prajapati" userId="S::pravin@edunetfoundation.org::9f0ce95f-5aee-43b0-8285-2e8ab565fdaa" providerId="AD" clId="Web-{AF821BE1-75BC-61EE-75A0-9BF78B6B4D83}" dt="2022-05-11T09:20:46.947" v="14"/>
          <ac:spMkLst>
            <pc:docMk/>
            <pc:sldMk cId="1464327425" sldId="257"/>
            <ac:spMk id="5" creationId="{741FDA16-5F26-D116-FC2E-05C7CC8E5F23}"/>
          </ac:spMkLst>
        </pc:spChg>
        <pc:spChg chg="add del">
          <ac:chgData name="Pravin Prajapati" userId="S::pravin@edunetfoundation.org::9f0ce95f-5aee-43b0-8285-2e8ab565fdaa" providerId="AD" clId="Web-{AF821BE1-75BC-61EE-75A0-9BF78B6B4D83}" dt="2022-05-11T09:20:46.947" v="14"/>
          <ac:spMkLst>
            <pc:docMk/>
            <pc:sldMk cId="1464327425" sldId="257"/>
            <ac:spMk id="11" creationId="{C5278130-DFE0-457B-8698-88DF69019DDE}"/>
          </ac:spMkLst>
        </pc:spChg>
        <pc:spChg chg="add del">
          <ac:chgData name="Pravin Prajapati" userId="S::pravin@edunetfoundation.org::9f0ce95f-5aee-43b0-8285-2e8ab565fdaa" providerId="AD" clId="Web-{AF821BE1-75BC-61EE-75A0-9BF78B6B4D83}" dt="2022-05-11T09:20:46.947" v="14"/>
          <ac:spMkLst>
            <pc:docMk/>
            <pc:sldMk cId="1464327425" sldId="257"/>
            <ac:spMk id="13" creationId="{2F99531B-1681-4D6E-BECB-18325B33A618}"/>
          </ac:spMkLst>
        </pc:spChg>
        <pc:spChg chg="add del">
          <ac:chgData name="Pravin Prajapati" userId="S::pravin@edunetfoundation.org::9f0ce95f-5aee-43b0-8285-2e8ab565fdaa" providerId="AD" clId="Web-{AF821BE1-75BC-61EE-75A0-9BF78B6B4D83}" dt="2022-05-11T09:20:46.947" v="14"/>
          <ac:spMkLst>
            <pc:docMk/>
            <pc:sldMk cId="1464327425" sldId="257"/>
            <ac:spMk id="15" creationId="{20344094-430A-400B-804B-910E696A1A90}"/>
          </ac:spMkLst>
        </pc:spChg>
        <pc:spChg chg="add del">
          <ac:chgData name="Pravin Prajapati" userId="S::pravin@edunetfoundation.org::9f0ce95f-5aee-43b0-8285-2e8ab565fdaa" providerId="AD" clId="Web-{AF821BE1-75BC-61EE-75A0-9BF78B6B4D83}" dt="2022-05-11T09:20:46.947" v="14"/>
          <ac:spMkLst>
            <pc:docMk/>
            <pc:sldMk cId="1464327425" sldId="257"/>
            <ac:spMk id="17" creationId="{453C67DF-7782-4E57-AB9B-F1B4811AD8FE}"/>
          </ac:spMkLst>
        </pc:spChg>
        <pc:graphicFrameChg chg="add del">
          <ac:chgData name="Pravin Prajapati" userId="S::pravin@edunetfoundation.org::9f0ce95f-5aee-43b0-8285-2e8ab565fdaa" providerId="AD" clId="Web-{AF821BE1-75BC-61EE-75A0-9BF78B6B4D83}" dt="2022-05-11T09:20:46.947" v="14"/>
          <ac:graphicFrameMkLst>
            <pc:docMk/>
            <pc:sldMk cId="1464327425" sldId="257"/>
            <ac:graphicFrameMk id="7" creationId="{605A49D5-71E0-81EB-FA2A-DDA61F447018}"/>
          </ac:graphicFrameMkLst>
        </pc:graphicFrameChg>
        <pc:cxnChg chg="add del">
          <ac:chgData name="Pravin Prajapati" userId="S::pravin@edunetfoundation.org::9f0ce95f-5aee-43b0-8285-2e8ab565fdaa" providerId="AD" clId="Web-{AF821BE1-75BC-61EE-75A0-9BF78B6B4D83}" dt="2022-05-11T09:20:46.947" v="14"/>
          <ac:cxnSpMkLst>
            <pc:docMk/>
            <pc:sldMk cId="1464327425" sldId="257"/>
            <ac:cxnSpMk id="19" creationId="{B03A5AE3-BD30-455C-842B-7626C8BEF097}"/>
          </ac:cxnSpMkLst>
        </pc:cxnChg>
        <pc:cxnChg chg="add del">
          <ac:chgData name="Pravin Prajapati" userId="S::pravin@edunetfoundation.org::9f0ce95f-5aee-43b0-8285-2e8ab565fdaa" providerId="AD" clId="Web-{AF821BE1-75BC-61EE-75A0-9BF78B6B4D83}" dt="2022-05-11T09:20:46.947" v="14"/>
          <ac:cxnSpMkLst>
            <pc:docMk/>
            <pc:sldMk cId="1464327425" sldId="257"/>
            <ac:cxnSpMk id="21" creationId="{2DBECAA5-1F2D-470D-875C-8F2C2CA3E54B}"/>
          </ac:cxnSpMkLst>
        </pc:cxnChg>
      </pc:sldChg>
      <pc:sldChg chg="add del replId">
        <pc:chgData name="Pravin Prajapati" userId="S::pravin@edunetfoundation.org::9f0ce95f-5aee-43b0-8285-2e8ab565fdaa" providerId="AD" clId="Web-{AF821BE1-75BC-61EE-75A0-9BF78B6B4D83}" dt="2022-05-11T07:07:23.161" v="10"/>
        <pc:sldMkLst>
          <pc:docMk/>
          <pc:sldMk cId="857188693" sldId="304"/>
        </pc:sldMkLst>
      </pc:sldChg>
      <pc:sldChg chg="modSp new">
        <pc:chgData name="Pravin Prajapati" userId="S::pravin@edunetfoundation.org::9f0ce95f-5aee-43b0-8285-2e8ab565fdaa" providerId="AD" clId="Web-{AF821BE1-75BC-61EE-75A0-9BF78B6B4D83}" dt="2022-05-11T07:03:30.327" v="9" actId="20577"/>
        <pc:sldMkLst>
          <pc:docMk/>
          <pc:sldMk cId="785673249" sldId="305"/>
        </pc:sldMkLst>
        <pc:spChg chg="mod">
          <ac:chgData name="Pravin Prajapati" userId="S::pravin@edunetfoundation.org::9f0ce95f-5aee-43b0-8285-2e8ab565fdaa" providerId="AD" clId="Web-{AF821BE1-75BC-61EE-75A0-9BF78B6B4D83}" dt="2022-05-11T07:03:30.327" v="9" actId="20577"/>
          <ac:spMkLst>
            <pc:docMk/>
            <pc:sldMk cId="785673249" sldId="305"/>
            <ac:spMk id="2" creationId="{0CB861E6-562D-6B94-2228-ADF34E8A06F7}"/>
          </ac:spMkLst>
        </pc:spChg>
      </pc:sldChg>
      <pc:sldChg chg="new del">
        <pc:chgData name="Pravin Prajapati" userId="S::pravin@edunetfoundation.org::9f0ce95f-5aee-43b0-8285-2e8ab565fdaa" providerId="AD" clId="Web-{AF821BE1-75BC-61EE-75A0-9BF78B6B4D83}" dt="2022-05-11T07:21:59.700" v="12"/>
        <pc:sldMkLst>
          <pc:docMk/>
          <pc:sldMk cId="3493089592" sldId="306"/>
        </pc:sldMkLst>
      </pc:sldChg>
    </pc:docChg>
  </pc:docChgLst>
  <pc:docChgLst>
    <pc:chgData name="Shashank Shekhar" userId="S::shashank@edunetfoundation.org::0008d1ff-90e7-469a-9966-0dcad996503d" providerId="AD" clId="Web-{B3960B5E-E252-25F2-07E3-B28952E0A558}"/>
    <pc:docChg chg="addSld delSld modSld">
      <pc:chgData name="Shashank Shekhar" userId="S::shashank@edunetfoundation.org::0008d1ff-90e7-469a-9966-0dcad996503d" providerId="AD" clId="Web-{B3960B5E-E252-25F2-07E3-B28952E0A558}" dt="2022-06-29T10:34:49.603" v="34" actId="1076"/>
      <pc:docMkLst>
        <pc:docMk/>
      </pc:docMkLst>
      <pc:sldChg chg="del">
        <pc:chgData name="Shashank Shekhar" userId="S::shashank@edunetfoundation.org::0008d1ff-90e7-469a-9966-0dcad996503d" providerId="AD" clId="Web-{B3960B5E-E252-25F2-07E3-B28952E0A558}" dt="2022-06-29T10:15:08.014" v="0"/>
        <pc:sldMkLst>
          <pc:docMk/>
          <pc:sldMk cId="353343894" sldId="270"/>
        </pc:sldMkLst>
      </pc:sldChg>
      <pc:sldChg chg="addSp delSp modSp">
        <pc:chgData name="Shashank Shekhar" userId="S::shashank@edunetfoundation.org::0008d1ff-90e7-469a-9966-0dcad996503d" providerId="AD" clId="Web-{B3960B5E-E252-25F2-07E3-B28952E0A558}" dt="2022-06-29T10:17:54.380" v="15" actId="20577"/>
        <pc:sldMkLst>
          <pc:docMk/>
          <pc:sldMk cId="2515664703" sldId="274"/>
        </pc:sldMkLst>
        <pc:graphicFrameChg chg="add del modGraphic">
          <ac:chgData name="Shashank Shekhar" userId="S::shashank@edunetfoundation.org::0008d1ff-90e7-469a-9966-0dcad996503d" providerId="AD" clId="Web-{B3960B5E-E252-25F2-07E3-B28952E0A558}" dt="2022-06-29T10:17:54.380" v="15" actId="20577"/>
          <ac:graphicFrameMkLst>
            <pc:docMk/>
            <pc:sldMk cId="2515664703" sldId="274"/>
            <ac:graphicFrameMk id="3" creationId="{003B864D-5985-87CF-1C76-1C1137E25449}"/>
          </ac:graphicFrameMkLst>
        </pc:graphicFrameChg>
      </pc:sldChg>
      <pc:sldChg chg="add del">
        <pc:chgData name="Shashank Shekhar" userId="S::shashank@edunetfoundation.org::0008d1ff-90e7-469a-9966-0dcad996503d" providerId="AD" clId="Web-{B3960B5E-E252-25F2-07E3-B28952E0A558}" dt="2022-06-29T10:20:20.400" v="21"/>
        <pc:sldMkLst>
          <pc:docMk/>
          <pc:sldMk cId="1558791946" sldId="275"/>
        </pc:sldMkLst>
      </pc:sldChg>
      <pc:sldChg chg="del">
        <pc:chgData name="Shashank Shekhar" userId="S::shashank@edunetfoundation.org::0008d1ff-90e7-469a-9966-0dcad996503d" providerId="AD" clId="Web-{B3960B5E-E252-25F2-07E3-B28952E0A558}" dt="2022-06-29T10:18:04.583" v="17"/>
        <pc:sldMkLst>
          <pc:docMk/>
          <pc:sldMk cId="3734456468" sldId="276"/>
        </pc:sldMkLst>
      </pc:sldChg>
      <pc:sldChg chg="del">
        <pc:chgData name="Shashank Shekhar" userId="S::shashank@edunetfoundation.org::0008d1ff-90e7-469a-9966-0dcad996503d" providerId="AD" clId="Web-{B3960B5E-E252-25F2-07E3-B28952E0A558}" dt="2022-06-29T10:18:04.583" v="16"/>
        <pc:sldMkLst>
          <pc:docMk/>
          <pc:sldMk cId="2540726847" sldId="277"/>
        </pc:sldMkLst>
      </pc:sldChg>
      <pc:sldChg chg="del">
        <pc:chgData name="Shashank Shekhar" userId="S::shashank@edunetfoundation.org::0008d1ff-90e7-469a-9966-0dcad996503d" providerId="AD" clId="Web-{B3960B5E-E252-25F2-07E3-B28952E0A558}" dt="2022-06-29T10:18:33.178" v="19"/>
        <pc:sldMkLst>
          <pc:docMk/>
          <pc:sldMk cId="1278521073" sldId="280"/>
        </pc:sldMkLst>
      </pc:sldChg>
      <pc:sldChg chg="modSp add del">
        <pc:chgData name="Shashank Shekhar" userId="S::shashank@edunetfoundation.org::0008d1ff-90e7-469a-9966-0dcad996503d" providerId="AD" clId="Web-{B3960B5E-E252-25F2-07E3-B28952E0A558}" dt="2022-06-29T10:31:48.159" v="28" actId="1076"/>
        <pc:sldMkLst>
          <pc:docMk/>
          <pc:sldMk cId="4187634725" sldId="286"/>
        </pc:sldMkLst>
        <pc:spChg chg="mod">
          <ac:chgData name="Shashank Shekhar" userId="S::shashank@edunetfoundation.org::0008d1ff-90e7-469a-9966-0dcad996503d" providerId="AD" clId="Web-{B3960B5E-E252-25F2-07E3-B28952E0A558}" dt="2022-06-29T10:31:48.159" v="28" actId="1076"/>
          <ac:spMkLst>
            <pc:docMk/>
            <pc:sldMk cId="4187634725" sldId="286"/>
            <ac:spMk id="2" creationId="{F7CA0B4A-3C2E-7DD5-835A-CD52CEFA7780}"/>
          </ac:spMkLst>
        </pc:spChg>
      </pc:sldChg>
      <pc:sldChg chg="del">
        <pc:chgData name="Shashank Shekhar" userId="S::shashank@edunetfoundation.org::0008d1ff-90e7-469a-9966-0dcad996503d" providerId="AD" clId="Web-{B3960B5E-E252-25F2-07E3-B28952E0A558}" dt="2022-06-29T10:32:27.082" v="29"/>
        <pc:sldMkLst>
          <pc:docMk/>
          <pc:sldMk cId="3964661154" sldId="291"/>
        </pc:sldMkLst>
      </pc:sldChg>
      <pc:sldChg chg="del">
        <pc:chgData name="Shashank Shekhar" userId="S::shashank@edunetfoundation.org::0008d1ff-90e7-469a-9966-0dcad996503d" providerId="AD" clId="Web-{B3960B5E-E252-25F2-07E3-B28952E0A558}" dt="2022-06-29T10:18:56.757" v="20"/>
        <pc:sldMkLst>
          <pc:docMk/>
          <pc:sldMk cId="3308116731" sldId="292"/>
        </pc:sldMkLst>
      </pc:sldChg>
      <pc:sldChg chg="addSp delSp modSp">
        <pc:chgData name="Shashank Shekhar" userId="S::shashank@edunetfoundation.org::0008d1ff-90e7-469a-9966-0dcad996503d" providerId="AD" clId="Web-{B3960B5E-E252-25F2-07E3-B28952E0A558}" dt="2022-06-29T10:34:49.603" v="34" actId="1076"/>
        <pc:sldMkLst>
          <pc:docMk/>
          <pc:sldMk cId="463346567" sldId="294"/>
        </pc:sldMkLst>
        <pc:picChg chg="del">
          <ac:chgData name="Shashank Shekhar" userId="S::shashank@edunetfoundation.org::0008d1ff-90e7-469a-9966-0dcad996503d" providerId="AD" clId="Web-{B3960B5E-E252-25F2-07E3-B28952E0A558}" dt="2022-06-29T10:34:45.415" v="31"/>
          <ac:picMkLst>
            <pc:docMk/>
            <pc:sldMk cId="463346567" sldId="294"/>
            <ac:picMk id="2" creationId="{EBDD43E3-D789-AE53-CF84-4FA3BC8BBC64}"/>
          </ac:picMkLst>
        </pc:picChg>
        <pc:picChg chg="add mod">
          <ac:chgData name="Shashank Shekhar" userId="S::shashank@edunetfoundation.org::0008d1ff-90e7-469a-9966-0dcad996503d" providerId="AD" clId="Web-{B3960B5E-E252-25F2-07E3-B28952E0A558}" dt="2022-06-29T10:34:49.603" v="34" actId="1076"/>
          <ac:picMkLst>
            <pc:docMk/>
            <pc:sldMk cId="463346567" sldId="294"/>
            <ac:picMk id="5" creationId="{2E5CEEA5-6E80-786B-87BA-08C9DAEAD82A}"/>
          </ac:picMkLst>
        </pc:picChg>
      </pc:sldChg>
      <pc:sldChg chg="del">
        <pc:chgData name="Shashank Shekhar" userId="S::shashank@edunetfoundation.org::0008d1ff-90e7-469a-9966-0dcad996503d" providerId="AD" clId="Web-{B3960B5E-E252-25F2-07E3-B28952E0A558}" dt="2022-06-29T10:15:41.781" v="2"/>
        <pc:sldMkLst>
          <pc:docMk/>
          <pc:sldMk cId="3357582253" sldId="300"/>
        </pc:sldMkLst>
      </pc:sldChg>
      <pc:sldChg chg="del">
        <pc:chgData name="Shashank Shekhar" userId="S::shashank@edunetfoundation.org::0008d1ff-90e7-469a-9966-0dcad996503d" providerId="AD" clId="Web-{B3960B5E-E252-25F2-07E3-B28952E0A558}" dt="2022-06-29T10:15:08.014" v="1"/>
        <pc:sldMkLst>
          <pc:docMk/>
          <pc:sldMk cId="1354576378" sldId="302"/>
        </pc:sldMkLst>
      </pc:sldChg>
      <pc:sldChg chg="del">
        <pc:chgData name="Shashank Shekhar" userId="S::shashank@edunetfoundation.org::0008d1ff-90e7-469a-9966-0dcad996503d" providerId="AD" clId="Web-{B3960B5E-E252-25F2-07E3-B28952E0A558}" dt="2022-06-29T10:18:07.864" v="18"/>
        <pc:sldMkLst>
          <pc:docMk/>
          <pc:sldMk cId="3515192155" sldId="303"/>
        </pc:sldMkLst>
      </pc:sldChg>
    </pc:docChg>
  </pc:docChgLst>
  <pc:docChgLst>
    <pc:chgData name="Shashank Shekhar" userId="S::shashank@edunetfoundation.org::0008d1ff-90e7-469a-9966-0dcad996503d" providerId="AD" clId="Web-{436A2DED-40F6-A6AB-840F-BD62C9D86089}"/>
    <pc:docChg chg="modSld">
      <pc:chgData name="Shashank Shekhar" userId="S::shashank@edunetfoundation.org::0008d1ff-90e7-469a-9966-0dcad996503d" providerId="AD" clId="Web-{436A2DED-40F6-A6AB-840F-BD62C9D86089}" dt="2023-01-10T07:28:58.959" v="84" actId="20577"/>
      <pc:docMkLst>
        <pc:docMk/>
      </pc:docMkLst>
      <pc:sldChg chg="addSp modSp">
        <pc:chgData name="Shashank Shekhar" userId="S::shashank@edunetfoundation.org::0008d1ff-90e7-469a-9966-0dcad996503d" providerId="AD" clId="Web-{436A2DED-40F6-A6AB-840F-BD62C9D86089}" dt="2023-01-10T07:28:21.880" v="78"/>
        <pc:sldMkLst>
          <pc:docMk/>
          <pc:sldMk cId="785673249" sldId="305"/>
        </pc:sldMkLst>
        <pc:spChg chg="mod">
          <ac:chgData name="Shashank Shekhar" userId="S::shashank@edunetfoundation.org::0008d1ff-90e7-469a-9966-0dcad996503d" providerId="AD" clId="Web-{436A2DED-40F6-A6AB-840F-BD62C9D86089}" dt="2023-01-10T06:59:28.275" v="5" actId="1076"/>
          <ac:spMkLst>
            <pc:docMk/>
            <pc:sldMk cId="785673249" sldId="305"/>
            <ac:spMk id="3" creationId="{67F36C4A-B938-3DC0-2608-33CE19EF88BD}"/>
          </ac:spMkLst>
        </pc:spChg>
        <pc:picChg chg="add mod">
          <ac:chgData name="Shashank Shekhar" userId="S::shashank@edunetfoundation.org::0008d1ff-90e7-469a-9966-0dcad996503d" providerId="AD" clId="Web-{436A2DED-40F6-A6AB-840F-BD62C9D86089}" dt="2023-01-10T07:28:21.880" v="78"/>
          <ac:picMkLst>
            <pc:docMk/>
            <pc:sldMk cId="785673249" sldId="305"/>
            <ac:picMk id="2" creationId="{AA56E1B7-8235-E50C-7380-D5087E11ABD8}"/>
          </ac:picMkLst>
        </pc:picChg>
      </pc:sldChg>
      <pc:sldChg chg="modSp">
        <pc:chgData name="Shashank Shekhar" userId="S::shashank@edunetfoundation.org::0008d1ff-90e7-469a-9966-0dcad996503d" providerId="AD" clId="Web-{436A2DED-40F6-A6AB-840F-BD62C9D86089}" dt="2023-01-10T07:28:34.474" v="80" actId="1076"/>
        <pc:sldMkLst>
          <pc:docMk/>
          <pc:sldMk cId="4119359226" sldId="306"/>
        </pc:sldMkLst>
        <pc:spChg chg="mod">
          <ac:chgData name="Shashank Shekhar" userId="S::shashank@edunetfoundation.org::0008d1ff-90e7-469a-9966-0dcad996503d" providerId="AD" clId="Web-{436A2DED-40F6-A6AB-840F-BD62C9D86089}" dt="2023-01-10T06:59:33.994" v="7" actId="20577"/>
          <ac:spMkLst>
            <pc:docMk/>
            <pc:sldMk cId="4119359226" sldId="306"/>
            <ac:spMk id="2" creationId="{EF65D4E6-43D8-6BA8-8F34-C87CE4EA81B5}"/>
          </ac:spMkLst>
        </pc:spChg>
        <pc:picChg chg="mod">
          <ac:chgData name="Shashank Shekhar" userId="S::shashank@edunetfoundation.org::0008d1ff-90e7-469a-9966-0dcad996503d" providerId="AD" clId="Web-{436A2DED-40F6-A6AB-840F-BD62C9D86089}" dt="2023-01-10T07:28:34.474" v="80" actId="1076"/>
          <ac:picMkLst>
            <pc:docMk/>
            <pc:sldMk cId="4119359226" sldId="306"/>
            <ac:picMk id="3" creationId="{B7045A34-4163-D3C0-35BC-E8CCE4C58BF3}"/>
          </ac:picMkLst>
        </pc:picChg>
      </pc:sldChg>
      <pc:sldChg chg="modSp">
        <pc:chgData name="Shashank Shekhar" userId="S::shashank@edunetfoundation.org::0008d1ff-90e7-469a-9966-0dcad996503d" providerId="AD" clId="Web-{436A2DED-40F6-A6AB-840F-BD62C9D86089}" dt="2023-01-10T07:22:38.604" v="18"/>
        <pc:sldMkLst>
          <pc:docMk/>
          <pc:sldMk cId="3772655040" sldId="307"/>
        </pc:sldMkLst>
        <pc:spChg chg="mod">
          <ac:chgData name="Shashank Shekhar" userId="S::shashank@edunetfoundation.org::0008d1ff-90e7-469a-9966-0dcad996503d" providerId="AD" clId="Web-{436A2DED-40F6-A6AB-840F-BD62C9D86089}" dt="2023-01-10T06:59:45.431" v="13" actId="14100"/>
          <ac:spMkLst>
            <pc:docMk/>
            <pc:sldMk cId="3772655040" sldId="307"/>
            <ac:spMk id="3" creationId="{2899AE43-8DD3-294B-BF2D-6220CFAE846C}"/>
          </ac:spMkLst>
        </pc:spChg>
        <pc:picChg chg="mod">
          <ac:chgData name="Shashank Shekhar" userId="S::shashank@edunetfoundation.org::0008d1ff-90e7-469a-9966-0dcad996503d" providerId="AD" clId="Web-{436A2DED-40F6-A6AB-840F-BD62C9D86089}" dt="2023-01-10T07:22:38.604" v="18"/>
          <ac:picMkLst>
            <pc:docMk/>
            <pc:sldMk cId="3772655040" sldId="307"/>
            <ac:picMk id="5" creationId="{C35F8841-78CC-D8D9-01AF-0A234B1003CE}"/>
          </ac:picMkLst>
        </pc:picChg>
      </pc:sldChg>
      <pc:sldChg chg="modSp">
        <pc:chgData name="Shashank Shekhar" userId="S::shashank@edunetfoundation.org::0008d1ff-90e7-469a-9966-0dcad996503d" providerId="AD" clId="Web-{436A2DED-40F6-A6AB-840F-BD62C9D86089}" dt="2023-01-10T07:22:30.479" v="17"/>
        <pc:sldMkLst>
          <pc:docMk/>
          <pc:sldMk cId="3404010519" sldId="308"/>
        </pc:sldMkLst>
        <pc:spChg chg="mod">
          <ac:chgData name="Shashank Shekhar" userId="S::shashank@edunetfoundation.org::0008d1ff-90e7-469a-9966-0dcad996503d" providerId="AD" clId="Web-{436A2DED-40F6-A6AB-840F-BD62C9D86089}" dt="2023-01-10T06:59:39.697" v="10" actId="14100"/>
          <ac:spMkLst>
            <pc:docMk/>
            <pc:sldMk cId="3404010519" sldId="308"/>
            <ac:spMk id="3" creationId="{F9254C88-DC9F-A36F-C4BC-5BC1CCDC75B1}"/>
          </ac:spMkLst>
        </pc:spChg>
        <pc:picChg chg="mod">
          <ac:chgData name="Shashank Shekhar" userId="S::shashank@edunetfoundation.org::0008d1ff-90e7-469a-9966-0dcad996503d" providerId="AD" clId="Web-{436A2DED-40F6-A6AB-840F-BD62C9D86089}" dt="2023-01-10T07:22:30.479" v="17"/>
          <ac:picMkLst>
            <pc:docMk/>
            <pc:sldMk cId="3404010519" sldId="308"/>
            <ac:picMk id="5" creationId="{5DE9CF49-316E-1526-50A8-2F6F4C66D801}"/>
          </ac:picMkLst>
        </pc:picChg>
      </pc:sldChg>
      <pc:sldChg chg="modSp">
        <pc:chgData name="Shashank Shekhar" userId="S::shashank@edunetfoundation.org::0008d1ff-90e7-469a-9966-0dcad996503d" providerId="AD" clId="Web-{436A2DED-40F6-A6AB-840F-BD62C9D86089}" dt="2023-01-10T07:28:50.209" v="82" actId="1076"/>
        <pc:sldMkLst>
          <pc:docMk/>
          <pc:sldMk cId="3162875144" sldId="309"/>
        </pc:sldMkLst>
        <pc:picChg chg="mod">
          <ac:chgData name="Shashank Shekhar" userId="S::shashank@edunetfoundation.org::0008d1ff-90e7-469a-9966-0dcad996503d" providerId="AD" clId="Web-{436A2DED-40F6-A6AB-840F-BD62C9D86089}" dt="2023-01-10T07:28:50.209" v="82" actId="1076"/>
          <ac:picMkLst>
            <pc:docMk/>
            <pc:sldMk cId="3162875144" sldId="309"/>
            <ac:picMk id="3" creationId="{0E0A056F-8E23-3D9F-C22B-42D7133B51D6}"/>
          </ac:picMkLst>
        </pc:picChg>
      </pc:sldChg>
      <pc:sldChg chg="modSp">
        <pc:chgData name="Shashank Shekhar" userId="S::shashank@edunetfoundation.org::0008d1ff-90e7-469a-9966-0dcad996503d" providerId="AD" clId="Web-{436A2DED-40F6-A6AB-840F-BD62C9D86089}" dt="2023-01-10T07:23:18.621" v="24"/>
        <pc:sldMkLst>
          <pc:docMk/>
          <pc:sldMk cId="3974611785" sldId="310"/>
        </pc:sldMkLst>
        <pc:picChg chg="mod">
          <ac:chgData name="Shashank Shekhar" userId="S::shashank@edunetfoundation.org::0008d1ff-90e7-469a-9966-0dcad996503d" providerId="AD" clId="Web-{436A2DED-40F6-A6AB-840F-BD62C9D86089}" dt="2023-01-10T07:23:18.621" v="24"/>
          <ac:picMkLst>
            <pc:docMk/>
            <pc:sldMk cId="3974611785" sldId="310"/>
            <ac:picMk id="3" creationId="{E1AE08EB-A2A1-4B94-4F85-F60019415966}"/>
          </ac:picMkLst>
        </pc:picChg>
      </pc:sldChg>
      <pc:sldChg chg="modSp">
        <pc:chgData name="Shashank Shekhar" userId="S::shashank@edunetfoundation.org::0008d1ff-90e7-469a-9966-0dcad996503d" providerId="AD" clId="Web-{436A2DED-40F6-A6AB-840F-BD62C9D86089}" dt="2023-01-10T07:25:46.891" v="27" actId="1076"/>
        <pc:sldMkLst>
          <pc:docMk/>
          <pc:sldMk cId="3684533699" sldId="311"/>
        </pc:sldMkLst>
        <pc:picChg chg="mod">
          <ac:chgData name="Shashank Shekhar" userId="S::shashank@edunetfoundation.org::0008d1ff-90e7-469a-9966-0dcad996503d" providerId="AD" clId="Web-{436A2DED-40F6-A6AB-840F-BD62C9D86089}" dt="2023-01-10T07:25:46.891" v="27" actId="1076"/>
          <ac:picMkLst>
            <pc:docMk/>
            <pc:sldMk cId="3684533699" sldId="311"/>
            <ac:picMk id="3" creationId="{1927DD68-E8C1-C9E7-9684-0C361FEF3037}"/>
          </ac:picMkLst>
        </pc:picChg>
      </pc:sldChg>
      <pc:sldChg chg="modSp">
        <pc:chgData name="Shashank Shekhar" userId="S::shashank@edunetfoundation.org::0008d1ff-90e7-469a-9966-0dcad996503d" providerId="AD" clId="Web-{436A2DED-40F6-A6AB-840F-BD62C9D86089}" dt="2023-01-10T07:25:55.016" v="29" actId="1076"/>
        <pc:sldMkLst>
          <pc:docMk/>
          <pc:sldMk cId="3918671425" sldId="312"/>
        </pc:sldMkLst>
        <pc:picChg chg="mod">
          <ac:chgData name="Shashank Shekhar" userId="S::shashank@edunetfoundation.org::0008d1ff-90e7-469a-9966-0dcad996503d" providerId="AD" clId="Web-{436A2DED-40F6-A6AB-840F-BD62C9D86089}" dt="2023-01-10T07:25:52.219" v="28" actId="1076"/>
          <ac:picMkLst>
            <pc:docMk/>
            <pc:sldMk cId="3918671425" sldId="312"/>
            <ac:picMk id="3" creationId="{7E0E1139-47D1-E0B6-25B2-577AB0796ECA}"/>
          </ac:picMkLst>
        </pc:picChg>
        <pc:picChg chg="mod">
          <ac:chgData name="Shashank Shekhar" userId="S::shashank@edunetfoundation.org::0008d1ff-90e7-469a-9966-0dcad996503d" providerId="AD" clId="Web-{436A2DED-40F6-A6AB-840F-BD62C9D86089}" dt="2023-01-10T07:25:55.016" v="29" actId="1076"/>
          <ac:picMkLst>
            <pc:docMk/>
            <pc:sldMk cId="3918671425" sldId="312"/>
            <ac:picMk id="4" creationId="{538A0DAE-E2B1-3928-9535-B4CC7A22C481}"/>
          </ac:picMkLst>
        </pc:picChg>
      </pc:sldChg>
      <pc:sldChg chg="modSp">
        <pc:chgData name="Shashank Shekhar" userId="S::shashank@edunetfoundation.org::0008d1ff-90e7-469a-9966-0dcad996503d" providerId="AD" clId="Web-{436A2DED-40F6-A6AB-840F-BD62C9D86089}" dt="2023-01-10T07:28:06.911" v="77"/>
        <pc:sldMkLst>
          <pc:docMk/>
          <pc:sldMk cId="1973439100" sldId="319"/>
        </pc:sldMkLst>
        <pc:picChg chg="mod">
          <ac:chgData name="Shashank Shekhar" userId="S::shashank@edunetfoundation.org::0008d1ff-90e7-469a-9966-0dcad996503d" providerId="AD" clId="Web-{436A2DED-40F6-A6AB-840F-BD62C9D86089}" dt="2023-01-10T07:28:06.911" v="77"/>
          <ac:picMkLst>
            <pc:docMk/>
            <pc:sldMk cId="1973439100" sldId="319"/>
            <ac:picMk id="3" creationId="{D8E9FD8A-230E-3722-5FF2-167E7462260C}"/>
          </ac:picMkLst>
        </pc:picChg>
      </pc:sldChg>
      <pc:sldChg chg="addSp modSp">
        <pc:chgData name="Shashank Shekhar" userId="S::shashank@edunetfoundation.org::0008d1ff-90e7-469a-9966-0dcad996503d" providerId="AD" clId="Web-{436A2DED-40F6-A6AB-840F-BD62C9D86089}" dt="2023-01-10T07:28:58.959" v="84" actId="20577"/>
        <pc:sldMkLst>
          <pc:docMk/>
          <pc:sldMk cId="1803703722" sldId="320"/>
        </pc:sldMkLst>
        <pc:spChg chg="mod">
          <ac:chgData name="Shashank Shekhar" userId="S::shashank@edunetfoundation.org::0008d1ff-90e7-469a-9966-0dcad996503d" providerId="AD" clId="Web-{436A2DED-40F6-A6AB-840F-BD62C9D86089}" dt="2023-01-10T07:27:32.894" v="73" actId="1076"/>
          <ac:spMkLst>
            <pc:docMk/>
            <pc:sldMk cId="1803703722" sldId="320"/>
            <ac:spMk id="2" creationId="{F2313814-C850-A96A-D9EF-47DA5C74E561}"/>
          </ac:spMkLst>
        </pc:spChg>
        <pc:graphicFrameChg chg="add mod modGraphic">
          <ac:chgData name="Shashank Shekhar" userId="S::shashank@edunetfoundation.org::0008d1ff-90e7-469a-9966-0dcad996503d" providerId="AD" clId="Web-{436A2DED-40F6-A6AB-840F-BD62C9D86089}" dt="2023-01-10T07:28:58.959" v="84" actId="20577"/>
          <ac:graphicFrameMkLst>
            <pc:docMk/>
            <pc:sldMk cId="1803703722" sldId="320"/>
            <ac:graphicFrameMk id="3" creationId="{2DEBF283-FF78-CDE9-0A9C-D0E7A4362A40}"/>
          </ac:graphicFrameMkLst>
        </pc:graphicFrameChg>
      </pc:sldChg>
    </pc:docChg>
  </pc:docChgLst>
  <pc:docChgLst>
    <pc:chgData name="Shashank Shekhar" userId="S::shashank@edunetfoundation.org::0008d1ff-90e7-469a-9966-0dcad996503d" providerId="AD" clId="Web-{C1854E0A-DDE2-2F8D-C075-4E677EFC9FD6}"/>
    <pc:docChg chg="modSld">
      <pc:chgData name="Shashank Shekhar" userId="S::shashank@edunetfoundation.org::0008d1ff-90e7-469a-9966-0dcad996503d" providerId="AD" clId="Web-{C1854E0A-DDE2-2F8D-C075-4E677EFC9FD6}" dt="2022-05-10T09:24:34.108" v="145" actId="20577"/>
      <pc:docMkLst>
        <pc:docMk/>
      </pc:docMkLst>
      <pc:sldChg chg="modSp">
        <pc:chgData name="Shashank Shekhar" userId="S::shashank@edunetfoundation.org::0008d1ff-90e7-469a-9966-0dcad996503d" providerId="AD" clId="Web-{C1854E0A-DDE2-2F8D-C075-4E677EFC9FD6}" dt="2022-05-10T09:21:29.180" v="4" actId="20577"/>
        <pc:sldMkLst>
          <pc:docMk/>
          <pc:sldMk cId="109857222" sldId="256"/>
        </pc:sldMkLst>
        <pc:spChg chg="mod">
          <ac:chgData name="Shashank Shekhar" userId="S::shashank@edunetfoundation.org::0008d1ff-90e7-469a-9966-0dcad996503d" providerId="AD" clId="Web-{C1854E0A-DDE2-2F8D-C075-4E677EFC9FD6}" dt="2022-05-10T09:21:29.180" v="4" actId="20577"/>
          <ac:spMkLst>
            <pc:docMk/>
            <pc:sldMk cId="109857222" sldId="256"/>
            <ac:spMk id="4" creationId="{336EA56E-D6E0-E879-E1D6-09F31EBD24AE}"/>
          </ac:spMkLst>
        </pc:spChg>
      </pc:sldChg>
      <pc:sldChg chg="modSp">
        <pc:chgData name="Shashank Shekhar" userId="S::shashank@edunetfoundation.org::0008d1ff-90e7-469a-9966-0dcad996503d" providerId="AD" clId="Web-{C1854E0A-DDE2-2F8D-C075-4E677EFC9FD6}" dt="2022-05-10T09:21:36.915" v="8" actId="20577"/>
        <pc:sldMkLst>
          <pc:docMk/>
          <pc:sldMk cId="191993363" sldId="258"/>
        </pc:sldMkLst>
        <pc:spChg chg="mod">
          <ac:chgData name="Shashank Shekhar" userId="S::shashank@edunetfoundation.org::0008d1ff-90e7-469a-9966-0dcad996503d" providerId="AD" clId="Web-{C1854E0A-DDE2-2F8D-C075-4E677EFC9FD6}" dt="2022-05-10T09:21:36.915" v="8" actId="20577"/>
          <ac:spMkLst>
            <pc:docMk/>
            <pc:sldMk cId="191993363" sldId="258"/>
            <ac:spMk id="5" creationId="{AC76934A-C40C-802D-FA91-080CF78DF0B9}"/>
          </ac:spMkLst>
        </pc:spChg>
      </pc:sldChg>
      <pc:sldChg chg="modSp">
        <pc:chgData name="Shashank Shekhar" userId="S::shashank@edunetfoundation.org::0008d1ff-90e7-469a-9966-0dcad996503d" providerId="AD" clId="Web-{C1854E0A-DDE2-2F8D-C075-4E677EFC9FD6}" dt="2022-05-10T09:21:58.744" v="32" actId="1076"/>
        <pc:sldMkLst>
          <pc:docMk/>
          <pc:sldMk cId="2674905746" sldId="259"/>
        </pc:sldMkLst>
        <pc:spChg chg="mod">
          <ac:chgData name="Shashank Shekhar" userId="S::shashank@edunetfoundation.org::0008d1ff-90e7-469a-9966-0dcad996503d" providerId="AD" clId="Web-{C1854E0A-DDE2-2F8D-C075-4E677EFC9FD6}" dt="2022-05-10T09:21:58.744" v="32" actId="1076"/>
          <ac:spMkLst>
            <pc:docMk/>
            <pc:sldMk cId="2674905746" sldId="259"/>
            <ac:spMk id="5" creationId="{E2B743A6-6C49-BF29-33F4-9EA2A6E7C7CA}"/>
          </ac:spMkLst>
        </pc:spChg>
      </pc:sldChg>
      <pc:sldChg chg="modSp">
        <pc:chgData name="Shashank Shekhar" userId="S::shashank@edunetfoundation.org::0008d1ff-90e7-469a-9966-0dcad996503d" providerId="AD" clId="Web-{C1854E0A-DDE2-2F8D-C075-4E677EFC9FD6}" dt="2022-05-10T09:22:16.088" v="45" actId="20577"/>
        <pc:sldMkLst>
          <pc:docMk/>
          <pc:sldMk cId="2007927115" sldId="260"/>
        </pc:sldMkLst>
        <pc:spChg chg="mod">
          <ac:chgData name="Shashank Shekhar" userId="S::shashank@edunetfoundation.org::0008d1ff-90e7-469a-9966-0dcad996503d" providerId="AD" clId="Web-{C1854E0A-DDE2-2F8D-C075-4E677EFC9FD6}" dt="2022-05-10T09:22:16.088" v="45" actId="20577"/>
          <ac:spMkLst>
            <pc:docMk/>
            <pc:sldMk cId="2007927115" sldId="260"/>
            <ac:spMk id="3" creationId="{E08FD652-37DA-5093-12BD-562DCB93B8F2}"/>
          </ac:spMkLst>
        </pc:spChg>
      </pc:sldChg>
      <pc:sldChg chg="modSp">
        <pc:chgData name="Shashank Shekhar" userId="S::shashank@edunetfoundation.org::0008d1ff-90e7-469a-9966-0dcad996503d" providerId="AD" clId="Web-{C1854E0A-DDE2-2F8D-C075-4E677EFC9FD6}" dt="2022-05-10T09:22:22.120" v="55" actId="20577"/>
        <pc:sldMkLst>
          <pc:docMk/>
          <pc:sldMk cId="12027088" sldId="261"/>
        </pc:sldMkLst>
        <pc:spChg chg="mod">
          <ac:chgData name="Shashank Shekhar" userId="S::shashank@edunetfoundation.org::0008d1ff-90e7-469a-9966-0dcad996503d" providerId="AD" clId="Web-{C1854E0A-DDE2-2F8D-C075-4E677EFC9FD6}" dt="2022-05-10T09:22:22.120" v="55" actId="20577"/>
          <ac:spMkLst>
            <pc:docMk/>
            <pc:sldMk cId="12027088" sldId="261"/>
            <ac:spMk id="4" creationId="{F0833139-FFE6-30BE-BC88-1CA763D014B6}"/>
          </ac:spMkLst>
        </pc:spChg>
      </pc:sldChg>
      <pc:sldChg chg="modSp">
        <pc:chgData name="Shashank Shekhar" userId="S::shashank@edunetfoundation.org::0008d1ff-90e7-469a-9966-0dcad996503d" providerId="AD" clId="Web-{C1854E0A-DDE2-2F8D-C075-4E677EFC9FD6}" dt="2022-05-10T09:22:38.308" v="66" actId="1076"/>
        <pc:sldMkLst>
          <pc:docMk/>
          <pc:sldMk cId="2892038124" sldId="265"/>
        </pc:sldMkLst>
        <pc:spChg chg="mod">
          <ac:chgData name="Shashank Shekhar" userId="S::shashank@edunetfoundation.org::0008d1ff-90e7-469a-9966-0dcad996503d" providerId="AD" clId="Web-{C1854E0A-DDE2-2F8D-C075-4E677EFC9FD6}" dt="2022-05-10T09:22:36.276" v="65" actId="20577"/>
          <ac:spMkLst>
            <pc:docMk/>
            <pc:sldMk cId="2892038124" sldId="265"/>
            <ac:spMk id="4" creationId="{FA3847B3-CD9F-5FED-6770-22C4F4761F38}"/>
          </ac:spMkLst>
        </pc:spChg>
        <pc:graphicFrameChg chg="mod">
          <ac:chgData name="Shashank Shekhar" userId="S::shashank@edunetfoundation.org::0008d1ff-90e7-469a-9966-0dcad996503d" providerId="AD" clId="Web-{C1854E0A-DDE2-2F8D-C075-4E677EFC9FD6}" dt="2022-05-10T09:22:38.308" v="66" actId="1076"/>
          <ac:graphicFrameMkLst>
            <pc:docMk/>
            <pc:sldMk cId="2892038124" sldId="265"/>
            <ac:graphicFrameMk id="2" creationId="{FC1AB411-D51C-7F59-9629-530D3884CBD5}"/>
          </ac:graphicFrameMkLst>
        </pc:graphicFrameChg>
      </pc:sldChg>
      <pc:sldChg chg="modSp">
        <pc:chgData name="Shashank Shekhar" userId="S::shashank@edunetfoundation.org::0008d1ff-90e7-469a-9966-0dcad996503d" providerId="AD" clId="Web-{C1854E0A-DDE2-2F8D-C075-4E677EFC9FD6}" dt="2022-05-10T09:22:49.886" v="70" actId="20577"/>
        <pc:sldMkLst>
          <pc:docMk/>
          <pc:sldMk cId="2998138638" sldId="272"/>
        </pc:sldMkLst>
        <pc:spChg chg="mod">
          <ac:chgData name="Shashank Shekhar" userId="S::shashank@edunetfoundation.org::0008d1ff-90e7-469a-9966-0dcad996503d" providerId="AD" clId="Web-{C1854E0A-DDE2-2F8D-C075-4E677EFC9FD6}" dt="2022-05-10T09:22:49.886" v="70" actId="20577"/>
          <ac:spMkLst>
            <pc:docMk/>
            <pc:sldMk cId="2998138638" sldId="272"/>
            <ac:spMk id="3" creationId="{3DCF5171-3E8E-C3C3-7936-4DA5F132D2E7}"/>
          </ac:spMkLst>
        </pc:spChg>
      </pc:sldChg>
      <pc:sldChg chg="modSp">
        <pc:chgData name="Shashank Shekhar" userId="S::shashank@edunetfoundation.org::0008d1ff-90e7-469a-9966-0dcad996503d" providerId="AD" clId="Web-{C1854E0A-DDE2-2F8D-C075-4E677EFC9FD6}" dt="2022-05-10T09:22:59.043" v="73" actId="1076"/>
        <pc:sldMkLst>
          <pc:docMk/>
          <pc:sldMk cId="2515664703" sldId="274"/>
        </pc:sldMkLst>
        <pc:spChg chg="mod">
          <ac:chgData name="Shashank Shekhar" userId="S::shashank@edunetfoundation.org::0008d1ff-90e7-469a-9966-0dcad996503d" providerId="AD" clId="Web-{C1854E0A-DDE2-2F8D-C075-4E677EFC9FD6}" dt="2022-05-10T09:22:54.636" v="72" actId="20577"/>
          <ac:spMkLst>
            <pc:docMk/>
            <pc:sldMk cId="2515664703" sldId="274"/>
            <ac:spMk id="2" creationId="{2110D5CC-0D80-5D35-A872-C74BD2D79447}"/>
          </ac:spMkLst>
        </pc:spChg>
        <pc:graphicFrameChg chg="mod">
          <ac:chgData name="Shashank Shekhar" userId="S::shashank@edunetfoundation.org::0008d1ff-90e7-469a-9966-0dcad996503d" providerId="AD" clId="Web-{C1854E0A-DDE2-2F8D-C075-4E677EFC9FD6}" dt="2022-05-10T09:22:59.043" v="73" actId="1076"/>
          <ac:graphicFrameMkLst>
            <pc:docMk/>
            <pc:sldMk cId="2515664703" sldId="274"/>
            <ac:graphicFrameMk id="3" creationId="{003B864D-5985-87CF-1C76-1C1137E25449}"/>
          </ac:graphicFrameMkLst>
        </pc:graphicFrameChg>
      </pc:sldChg>
      <pc:sldChg chg="modSp">
        <pc:chgData name="Shashank Shekhar" userId="S::shashank@edunetfoundation.org::0008d1ff-90e7-469a-9966-0dcad996503d" providerId="AD" clId="Web-{C1854E0A-DDE2-2F8D-C075-4E677EFC9FD6}" dt="2022-05-10T09:23:14.653" v="77" actId="20577"/>
        <pc:sldMkLst>
          <pc:docMk/>
          <pc:sldMk cId="3762525857" sldId="278"/>
        </pc:sldMkLst>
        <pc:spChg chg="mod">
          <ac:chgData name="Shashank Shekhar" userId="S::shashank@edunetfoundation.org::0008d1ff-90e7-469a-9966-0dcad996503d" providerId="AD" clId="Web-{C1854E0A-DDE2-2F8D-C075-4E677EFC9FD6}" dt="2022-05-10T09:23:14.653" v="77" actId="20577"/>
          <ac:spMkLst>
            <pc:docMk/>
            <pc:sldMk cId="3762525857" sldId="278"/>
            <ac:spMk id="2" creationId="{2A3D9100-990D-46BE-0ACE-D7E9335538F8}"/>
          </ac:spMkLst>
        </pc:spChg>
      </pc:sldChg>
      <pc:sldChg chg="modSp">
        <pc:chgData name="Shashank Shekhar" userId="S::shashank@edunetfoundation.org::0008d1ff-90e7-469a-9966-0dcad996503d" providerId="AD" clId="Web-{C1854E0A-DDE2-2F8D-C075-4E677EFC9FD6}" dt="2022-05-10T09:23:23.122" v="89" actId="20577"/>
        <pc:sldMkLst>
          <pc:docMk/>
          <pc:sldMk cId="1190397708" sldId="279"/>
        </pc:sldMkLst>
        <pc:spChg chg="mod">
          <ac:chgData name="Shashank Shekhar" userId="S::shashank@edunetfoundation.org::0008d1ff-90e7-469a-9966-0dcad996503d" providerId="AD" clId="Web-{C1854E0A-DDE2-2F8D-C075-4E677EFC9FD6}" dt="2022-05-10T09:23:23.122" v="89" actId="20577"/>
          <ac:spMkLst>
            <pc:docMk/>
            <pc:sldMk cId="1190397708" sldId="279"/>
            <ac:spMk id="2" creationId="{A2227038-A702-5CCF-3054-8888A59F3C08}"/>
          </ac:spMkLst>
        </pc:spChg>
      </pc:sldChg>
      <pc:sldChg chg="modSp">
        <pc:chgData name="Shashank Shekhar" userId="S::shashank@edunetfoundation.org::0008d1ff-90e7-469a-9966-0dcad996503d" providerId="AD" clId="Web-{C1854E0A-DDE2-2F8D-C075-4E677EFC9FD6}" dt="2022-05-10T09:23:40.857" v="96" actId="14100"/>
        <pc:sldMkLst>
          <pc:docMk/>
          <pc:sldMk cId="2800929975" sldId="284"/>
        </pc:sldMkLst>
        <pc:spChg chg="mod">
          <ac:chgData name="Shashank Shekhar" userId="S::shashank@edunetfoundation.org::0008d1ff-90e7-469a-9966-0dcad996503d" providerId="AD" clId="Web-{C1854E0A-DDE2-2F8D-C075-4E677EFC9FD6}" dt="2022-05-10T09:23:40.857" v="96" actId="14100"/>
          <ac:spMkLst>
            <pc:docMk/>
            <pc:sldMk cId="2800929975" sldId="284"/>
            <ac:spMk id="2" creationId="{E838F030-29F3-0208-6594-205279AF524D}"/>
          </ac:spMkLst>
        </pc:spChg>
      </pc:sldChg>
      <pc:sldChg chg="modSp">
        <pc:chgData name="Shashank Shekhar" userId="S::shashank@edunetfoundation.org::0008d1ff-90e7-469a-9966-0dcad996503d" providerId="AD" clId="Web-{C1854E0A-DDE2-2F8D-C075-4E677EFC9FD6}" dt="2022-05-10T09:23:53.029" v="107" actId="1076"/>
        <pc:sldMkLst>
          <pc:docMk/>
          <pc:sldMk cId="3454239255" sldId="289"/>
        </pc:sldMkLst>
        <pc:spChg chg="mod">
          <ac:chgData name="Shashank Shekhar" userId="S::shashank@edunetfoundation.org::0008d1ff-90e7-469a-9966-0dcad996503d" providerId="AD" clId="Web-{C1854E0A-DDE2-2F8D-C075-4E677EFC9FD6}" dt="2022-05-10T09:23:51.841" v="106" actId="20577"/>
          <ac:spMkLst>
            <pc:docMk/>
            <pc:sldMk cId="3454239255" sldId="289"/>
            <ac:spMk id="3" creationId="{3874A75D-D2A4-64B2-C85B-F6F7F4713607}"/>
          </ac:spMkLst>
        </pc:spChg>
        <pc:picChg chg="mod">
          <ac:chgData name="Shashank Shekhar" userId="S::shashank@edunetfoundation.org::0008d1ff-90e7-469a-9966-0dcad996503d" providerId="AD" clId="Web-{C1854E0A-DDE2-2F8D-C075-4E677EFC9FD6}" dt="2022-05-10T09:23:53.029" v="107" actId="1076"/>
          <ac:picMkLst>
            <pc:docMk/>
            <pc:sldMk cId="3454239255" sldId="289"/>
            <ac:picMk id="4" creationId="{5D492AB8-8349-B37E-567C-4EE57EB1A467}"/>
          </ac:picMkLst>
        </pc:picChg>
      </pc:sldChg>
      <pc:sldChg chg="modSp">
        <pc:chgData name="Shashank Shekhar" userId="S::shashank@edunetfoundation.org::0008d1ff-90e7-469a-9966-0dcad996503d" providerId="AD" clId="Web-{C1854E0A-DDE2-2F8D-C075-4E677EFC9FD6}" dt="2022-05-10T09:24:01.935" v="115" actId="20577"/>
        <pc:sldMkLst>
          <pc:docMk/>
          <pc:sldMk cId="3964661154" sldId="291"/>
        </pc:sldMkLst>
        <pc:spChg chg="mod">
          <ac:chgData name="Shashank Shekhar" userId="S::shashank@edunetfoundation.org::0008d1ff-90e7-469a-9966-0dcad996503d" providerId="AD" clId="Web-{C1854E0A-DDE2-2F8D-C075-4E677EFC9FD6}" dt="2022-05-10T09:24:01.935" v="115" actId="20577"/>
          <ac:spMkLst>
            <pc:docMk/>
            <pc:sldMk cId="3964661154" sldId="291"/>
            <ac:spMk id="3" creationId="{094A1B13-A996-8ED2-7AC7-BBF46411C68E}"/>
          </ac:spMkLst>
        </pc:spChg>
      </pc:sldChg>
      <pc:sldChg chg="modSp">
        <pc:chgData name="Shashank Shekhar" userId="S::shashank@edunetfoundation.org::0008d1ff-90e7-469a-9966-0dcad996503d" providerId="AD" clId="Web-{C1854E0A-DDE2-2F8D-C075-4E677EFC9FD6}" dt="2022-05-10T09:24:19.592" v="132" actId="1076"/>
        <pc:sldMkLst>
          <pc:docMk/>
          <pc:sldMk cId="463346567" sldId="294"/>
        </pc:sldMkLst>
        <pc:spChg chg="mod">
          <ac:chgData name="Shashank Shekhar" userId="S::shashank@edunetfoundation.org::0008d1ff-90e7-469a-9966-0dcad996503d" providerId="AD" clId="Web-{C1854E0A-DDE2-2F8D-C075-4E677EFC9FD6}" dt="2022-05-10T09:24:16.108" v="130" actId="20577"/>
          <ac:spMkLst>
            <pc:docMk/>
            <pc:sldMk cId="463346567" sldId="294"/>
            <ac:spMk id="3" creationId="{F1D9DAA4-276D-1843-C501-90E5B3AF621F}"/>
          </ac:spMkLst>
        </pc:spChg>
        <pc:spChg chg="mod">
          <ac:chgData name="Shashank Shekhar" userId="S::shashank@edunetfoundation.org::0008d1ff-90e7-469a-9966-0dcad996503d" providerId="AD" clId="Web-{C1854E0A-DDE2-2F8D-C075-4E677EFC9FD6}" dt="2022-05-10T09:24:19.592" v="132" actId="1076"/>
          <ac:spMkLst>
            <pc:docMk/>
            <pc:sldMk cId="463346567" sldId="294"/>
            <ac:spMk id="4" creationId="{0FE6CD8E-DD36-8AE8-6F60-0F1B58A369A2}"/>
          </ac:spMkLst>
        </pc:spChg>
        <pc:picChg chg="mod">
          <ac:chgData name="Shashank Shekhar" userId="S::shashank@edunetfoundation.org::0008d1ff-90e7-469a-9966-0dcad996503d" providerId="AD" clId="Web-{C1854E0A-DDE2-2F8D-C075-4E677EFC9FD6}" dt="2022-05-10T09:24:17.248" v="131" actId="1076"/>
          <ac:picMkLst>
            <pc:docMk/>
            <pc:sldMk cId="463346567" sldId="294"/>
            <ac:picMk id="2" creationId="{EBDD43E3-D789-AE53-CF84-4FA3BC8BBC64}"/>
          </ac:picMkLst>
        </pc:picChg>
      </pc:sldChg>
      <pc:sldChg chg="modSp">
        <pc:chgData name="Shashank Shekhar" userId="S::shashank@edunetfoundation.org::0008d1ff-90e7-469a-9966-0dcad996503d" providerId="AD" clId="Web-{C1854E0A-DDE2-2F8D-C075-4E677EFC9FD6}" dt="2022-05-10T09:24:24.170" v="138" actId="20577"/>
        <pc:sldMkLst>
          <pc:docMk/>
          <pc:sldMk cId="1525469347" sldId="298"/>
        </pc:sldMkLst>
        <pc:spChg chg="mod">
          <ac:chgData name="Shashank Shekhar" userId="S::shashank@edunetfoundation.org::0008d1ff-90e7-469a-9966-0dcad996503d" providerId="AD" clId="Web-{C1854E0A-DDE2-2F8D-C075-4E677EFC9FD6}" dt="2022-05-10T09:24:24.170" v="138" actId="20577"/>
          <ac:spMkLst>
            <pc:docMk/>
            <pc:sldMk cId="1525469347" sldId="298"/>
            <ac:spMk id="3" creationId="{07F6F4FA-B533-7E80-D52E-C0B2BD0D02B9}"/>
          </ac:spMkLst>
        </pc:spChg>
      </pc:sldChg>
      <pc:sldChg chg="modSp">
        <pc:chgData name="Shashank Shekhar" userId="S::shashank@edunetfoundation.org::0008d1ff-90e7-469a-9966-0dcad996503d" providerId="AD" clId="Web-{C1854E0A-DDE2-2F8D-C075-4E677EFC9FD6}" dt="2022-05-10T09:24:34.108" v="145" actId="20577"/>
        <pc:sldMkLst>
          <pc:docMk/>
          <pc:sldMk cId="1896460268" sldId="301"/>
        </pc:sldMkLst>
        <pc:spChg chg="mod">
          <ac:chgData name="Shashank Shekhar" userId="S::shashank@edunetfoundation.org::0008d1ff-90e7-469a-9966-0dcad996503d" providerId="AD" clId="Web-{C1854E0A-DDE2-2F8D-C075-4E677EFC9FD6}" dt="2022-05-10T09:24:34.108" v="145" actId="20577"/>
          <ac:spMkLst>
            <pc:docMk/>
            <pc:sldMk cId="1896460268" sldId="301"/>
            <ac:spMk id="3" creationId="{678B9498-0B79-899C-F805-DED7C649594A}"/>
          </ac:spMkLst>
        </pc:spChg>
      </pc:sldChg>
    </pc:docChg>
  </pc:docChgLst>
  <pc:docChgLst>
    <pc:chgData name="Shashank Shekhar" userId="S::shashank@edunetfoundation.org::0008d1ff-90e7-469a-9966-0dcad996503d" providerId="AD" clId="Web-{E703E92A-F5A7-B3D9-0EB7-8291BE8801A8}"/>
    <pc:docChg chg="modSld">
      <pc:chgData name="Shashank Shekhar" userId="S::shashank@edunetfoundation.org::0008d1ff-90e7-469a-9966-0dcad996503d" providerId="AD" clId="Web-{E703E92A-F5A7-B3D9-0EB7-8291BE8801A8}" dt="2022-07-07T01:35:08.747" v="0" actId="1076"/>
      <pc:docMkLst>
        <pc:docMk/>
      </pc:docMkLst>
      <pc:sldChg chg="modSp">
        <pc:chgData name="Shashank Shekhar" userId="S::shashank@edunetfoundation.org::0008d1ff-90e7-469a-9966-0dcad996503d" providerId="AD" clId="Web-{E703E92A-F5A7-B3D9-0EB7-8291BE8801A8}" dt="2022-07-07T01:35:08.747" v="0" actId="1076"/>
        <pc:sldMkLst>
          <pc:docMk/>
          <pc:sldMk cId="1464327425" sldId="257"/>
        </pc:sldMkLst>
        <pc:spChg chg="mod">
          <ac:chgData name="Shashank Shekhar" userId="S::shashank@edunetfoundation.org::0008d1ff-90e7-469a-9966-0dcad996503d" providerId="AD" clId="Web-{E703E92A-F5A7-B3D9-0EB7-8291BE8801A8}" dt="2022-07-07T01:35:08.747" v="0" actId="1076"/>
          <ac:spMkLst>
            <pc:docMk/>
            <pc:sldMk cId="1464327425" sldId="257"/>
            <ac:spMk id="5" creationId="{741FDA16-5F26-D116-FC2E-05C7CC8E5F23}"/>
          </ac:spMkLst>
        </pc:spChg>
      </pc:sldChg>
    </pc:docChg>
  </pc:docChgLst>
  <pc:docChgLst>
    <pc:chgData name="Shashank Shekhar" userId="S::shashank@edunetfoundation.org::0008d1ff-90e7-469a-9966-0dcad996503d" providerId="AD" clId="Web-{29CCC650-C2DB-07F7-BA20-4BE6385C2672}"/>
    <pc:docChg chg="modSld">
      <pc:chgData name="Shashank Shekhar" userId="S::shashank@edunetfoundation.org::0008d1ff-90e7-469a-9966-0dcad996503d" providerId="AD" clId="Web-{29CCC650-C2DB-07F7-BA20-4BE6385C2672}" dt="2022-05-23T05:47:20.324" v="1" actId="1076"/>
      <pc:docMkLst>
        <pc:docMk/>
      </pc:docMkLst>
      <pc:sldChg chg="modSp">
        <pc:chgData name="Shashank Shekhar" userId="S::shashank@edunetfoundation.org::0008d1ff-90e7-469a-9966-0dcad996503d" providerId="AD" clId="Web-{29CCC650-C2DB-07F7-BA20-4BE6385C2672}" dt="2022-05-23T05:47:20.324" v="1" actId="1076"/>
        <pc:sldMkLst>
          <pc:docMk/>
          <pc:sldMk cId="3454239255" sldId="289"/>
        </pc:sldMkLst>
        <pc:spChg chg="mod">
          <ac:chgData name="Shashank Shekhar" userId="S::shashank@edunetfoundation.org::0008d1ff-90e7-469a-9966-0dcad996503d" providerId="AD" clId="Web-{29CCC650-C2DB-07F7-BA20-4BE6385C2672}" dt="2022-05-23T05:47:20.324" v="1" actId="1076"/>
          <ac:spMkLst>
            <pc:docMk/>
            <pc:sldMk cId="3454239255" sldId="289"/>
            <ac:spMk id="2" creationId="{53CB2BB3-CA6C-5E96-E403-E5606E526447}"/>
          </ac:spMkLst>
        </pc:spChg>
      </pc:sldChg>
      <pc:sldChg chg="delSp">
        <pc:chgData name="Shashank Shekhar" userId="S::shashank@edunetfoundation.org::0008d1ff-90e7-469a-9966-0dcad996503d" providerId="AD" clId="Web-{29CCC650-C2DB-07F7-BA20-4BE6385C2672}" dt="2022-05-23T05:46:37.354" v="0"/>
        <pc:sldMkLst>
          <pc:docMk/>
          <pc:sldMk cId="785673249" sldId="305"/>
        </pc:sldMkLst>
        <pc:spChg chg="del">
          <ac:chgData name="Shashank Shekhar" userId="S::shashank@edunetfoundation.org::0008d1ff-90e7-469a-9966-0dcad996503d" providerId="AD" clId="Web-{29CCC650-C2DB-07F7-BA20-4BE6385C2672}" dt="2022-05-23T05:46:37.354" v="0"/>
          <ac:spMkLst>
            <pc:docMk/>
            <pc:sldMk cId="785673249" sldId="305"/>
            <ac:spMk id="3" creationId="{4EFF47C9-7475-F252-5B8E-6832726EB004}"/>
          </ac:spMkLst>
        </pc:spChg>
      </pc:sldChg>
    </pc:docChg>
  </pc:docChgLst>
  <pc:docChgLst>
    <pc:chgData name="Shashank Shekhar" userId="S::shashank@edunetfoundation.org::0008d1ff-90e7-469a-9966-0dcad996503d" providerId="AD" clId="Web-{BF8915CD-41A0-336D-FAC2-27125DAA142E}"/>
    <pc:docChg chg="addSld delSld modSld">
      <pc:chgData name="Shashank Shekhar" userId="S::shashank@edunetfoundation.org::0008d1ff-90e7-469a-9966-0dcad996503d" providerId="AD" clId="Web-{BF8915CD-41A0-336D-FAC2-27125DAA142E}" dt="2023-01-10T06:43:59.319" v="411"/>
      <pc:docMkLst>
        <pc:docMk/>
      </pc:docMkLst>
      <pc:sldChg chg="del">
        <pc:chgData name="Shashank Shekhar" userId="S::shashank@edunetfoundation.org::0008d1ff-90e7-469a-9966-0dcad996503d" providerId="AD" clId="Web-{BF8915CD-41A0-336D-FAC2-27125DAA142E}" dt="2023-01-10T06:20:17.566" v="20"/>
        <pc:sldMkLst>
          <pc:docMk/>
          <pc:sldMk cId="1464327425" sldId="257"/>
        </pc:sldMkLst>
      </pc:sldChg>
      <pc:sldChg chg="del">
        <pc:chgData name="Shashank Shekhar" userId="S::shashank@edunetfoundation.org::0008d1ff-90e7-469a-9966-0dcad996503d" providerId="AD" clId="Web-{BF8915CD-41A0-336D-FAC2-27125DAA142E}" dt="2023-01-10T06:20:17.566" v="19"/>
        <pc:sldMkLst>
          <pc:docMk/>
          <pc:sldMk cId="191993363" sldId="258"/>
        </pc:sldMkLst>
      </pc:sldChg>
      <pc:sldChg chg="del">
        <pc:chgData name="Shashank Shekhar" userId="S::shashank@edunetfoundation.org::0008d1ff-90e7-469a-9966-0dcad996503d" providerId="AD" clId="Web-{BF8915CD-41A0-336D-FAC2-27125DAA142E}" dt="2023-01-10T06:20:17.566" v="18"/>
        <pc:sldMkLst>
          <pc:docMk/>
          <pc:sldMk cId="2674905746" sldId="259"/>
        </pc:sldMkLst>
      </pc:sldChg>
      <pc:sldChg chg="del">
        <pc:chgData name="Shashank Shekhar" userId="S::shashank@edunetfoundation.org::0008d1ff-90e7-469a-9966-0dcad996503d" providerId="AD" clId="Web-{BF8915CD-41A0-336D-FAC2-27125DAA142E}" dt="2023-01-10T06:20:17.566" v="17"/>
        <pc:sldMkLst>
          <pc:docMk/>
          <pc:sldMk cId="2007927115" sldId="260"/>
        </pc:sldMkLst>
      </pc:sldChg>
      <pc:sldChg chg="del">
        <pc:chgData name="Shashank Shekhar" userId="S::shashank@edunetfoundation.org::0008d1ff-90e7-469a-9966-0dcad996503d" providerId="AD" clId="Web-{BF8915CD-41A0-336D-FAC2-27125DAA142E}" dt="2023-01-10T06:20:17.566" v="16"/>
        <pc:sldMkLst>
          <pc:docMk/>
          <pc:sldMk cId="12027088" sldId="261"/>
        </pc:sldMkLst>
      </pc:sldChg>
      <pc:sldChg chg="del">
        <pc:chgData name="Shashank Shekhar" userId="S::shashank@edunetfoundation.org::0008d1ff-90e7-469a-9966-0dcad996503d" providerId="AD" clId="Web-{BF8915CD-41A0-336D-FAC2-27125DAA142E}" dt="2023-01-10T06:20:17.551" v="15"/>
        <pc:sldMkLst>
          <pc:docMk/>
          <pc:sldMk cId="3487552354" sldId="262"/>
        </pc:sldMkLst>
      </pc:sldChg>
      <pc:sldChg chg="del">
        <pc:chgData name="Shashank Shekhar" userId="S::shashank@edunetfoundation.org::0008d1ff-90e7-469a-9966-0dcad996503d" providerId="AD" clId="Web-{BF8915CD-41A0-336D-FAC2-27125DAA142E}" dt="2023-01-10T06:20:17.551" v="14"/>
        <pc:sldMkLst>
          <pc:docMk/>
          <pc:sldMk cId="3054113713" sldId="263"/>
        </pc:sldMkLst>
      </pc:sldChg>
      <pc:sldChg chg="del">
        <pc:chgData name="Shashank Shekhar" userId="S::shashank@edunetfoundation.org::0008d1ff-90e7-469a-9966-0dcad996503d" providerId="AD" clId="Web-{BF8915CD-41A0-336D-FAC2-27125DAA142E}" dt="2023-01-10T06:20:17.551" v="13"/>
        <pc:sldMkLst>
          <pc:docMk/>
          <pc:sldMk cId="1474573167" sldId="264"/>
        </pc:sldMkLst>
      </pc:sldChg>
      <pc:sldChg chg="del">
        <pc:chgData name="Shashank Shekhar" userId="S::shashank@edunetfoundation.org::0008d1ff-90e7-469a-9966-0dcad996503d" providerId="AD" clId="Web-{BF8915CD-41A0-336D-FAC2-27125DAA142E}" dt="2023-01-10T06:20:17.551" v="12"/>
        <pc:sldMkLst>
          <pc:docMk/>
          <pc:sldMk cId="2892038124" sldId="265"/>
        </pc:sldMkLst>
      </pc:sldChg>
      <pc:sldChg chg="del">
        <pc:chgData name="Shashank Shekhar" userId="S::shashank@edunetfoundation.org::0008d1ff-90e7-469a-9966-0dcad996503d" providerId="AD" clId="Web-{BF8915CD-41A0-336D-FAC2-27125DAA142E}" dt="2023-01-10T06:20:17.535" v="11"/>
        <pc:sldMkLst>
          <pc:docMk/>
          <pc:sldMk cId="2463009587" sldId="271"/>
        </pc:sldMkLst>
      </pc:sldChg>
      <pc:sldChg chg="del">
        <pc:chgData name="Shashank Shekhar" userId="S::shashank@edunetfoundation.org::0008d1ff-90e7-469a-9966-0dcad996503d" providerId="AD" clId="Web-{BF8915CD-41A0-336D-FAC2-27125DAA142E}" dt="2023-01-10T06:20:17.535" v="10"/>
        <pc:sldMkLst>
          <pc:docMk/>
          <pc:sldMk cId="2998138638" sldId="272"/>
        </pc:sldMkLst>
      </pc:sldChg>
      <pc:sldChg chg="del">
        <pc:chgData name="Shashank Shekhar" userId="S::shashank@edunetfoundation.org::0008d1ff-90e7-469a-9966-0dcad996503d" providerId="AD" clId="Web-{BF8915CD-41A0-336D-FAC2-27125DAA142E}" dt="2023-01-10T06:20:17.535" v="9"/>
        <pc:sldMkLst>
          <pc:docMk/>
          <pc:sldMk cId="2515664703" sldId="274"/>
        </pc:sldMkLst>
      </pc:sldChg>
      <pc:sldChg chg="del">
        <pc:chgData name="Shashank Shekhar" userId="S::shashank@edunetfoundation.org::0008d1ff-90e7-469a-9966-0dcad996503d" providerId="AD" clId="Web-{BF8915CD-41A0-336D-FAC2-27125DAA142E}" dt="2023-01-10T06:20:17.535" v="8"/>
        <pc:sldMkLst>
          <pc:docMk/>
          <pc:sldMk cId="3762525857" sldId="278"/>
        </pc:sldMkLst>
      </pc:sldChg>
      <pc:sldChg chg="del">
        <pc:chgData name="Shashank Shekhar" userId="S::shashank@edunetfoundation.org::0008d1ff-90e7-469a-9966-0dcad996503d" providerId="AD" clId="Web-{BF8915CD-41A0-336D-FAC2-27125DAA142E}" dt="2023-01-10T06:20:17.535" v="7"/>
        <pc:sldMkLst>
          <pc:docMk/>
          <pc:sldMk cId="1190397708" sldId="279"/>
        </pc:sldMkLst>
      </pc:sldChg>
      <pc:sldChg chg="del">
        <pc:chgData name="Shashank Shekhar" userId="S::shashank@edunetfoundation.org::0008d1ff-90e7-469a-9966-0dcad996503d" providerId="AD" clId="Web-{BF8915CD-41A0-336D-FAC2-27125DAA142E}" dt="2023-01-10T06:20:17.535" v="6"/>
        <pc:sldMkLst>
          <pc:docMk/>
          <pc:sldMk cId="2800929975" sldId="284"/>
        </pc:sldMkLst>
      </pc:sldChg>
      <pc:sldChg chg="del">
        <pc:chgData name="Shashank Shekhar" userId="S::shashank@edunetfoundation.org::0008d1ff-90e7-469a-9966-0dcad996503d" providerId="AD" clId="Web-{BF8915CD-41A0-336D-FAC2-27125DAA142E}" dt="2023-01-10T06:20:17.535" v="5"/>
        <pc:sldMkLst>
          <pc:docMk/>
          <pc:sldMk cId="4187634725" sldId="286"/>
        </pc:sldMkLst>
      </pc:sldChg>
      <pc:sldChg chg="del">
        <pc:chgData name="Shashank Shekhar" userId="S::shashank@edunetfoundation.org::0008d1ff-90e7-469a-9966-0dcad996503d" providerId="AD" clId="Web-{BF8915CD-41A0-336D-FAC2-27125DAA142E}" dt="2023-01-10T06:20:17.519" v="4"/>
        <pc:sldMkLst>
          <pc:docMk/>
          <pc:sldMk cId="3454239255" sldId="289"/>
        </pc:sldMkLst>
      </pc:sldChg>
      <pc:sldChg chg="del">
        <pc:chgData name="Shashank Shekhar" userId="S::shashank@edunetfoundation.org::0008d1ff-90e7-469a-9966-0dcad996503d" providerId="AD" clId="Web-{BF8915CD-41A0-336D-FAC2-27125DAA142E}" dt="2023-01-10T06:20:17.519" v="3"/>
        <pc:sldMkLst>
          <pc:docMk/>
          <pc:sldMk cId="3109008060" sldId="290"/>
        </pc:sldMkLst>
      </pc:sldChg>
      <pc:sldChg chg="del">
        <pc:chgData name="Shashank Shekhar" userId="S::shashank@edunetfoundation.org::0008d1ff-90e7-469a-9966-0dcad996503d" providerId="AD" clId="Web-{BF8915CD-41A0-336D-FAC2-27125DAA142E}" dt="2023-01-10T06:20:17.519" v="2"/>
        <pc:sldMkLst>
          <pc:docMk/>
          <pc:sldMk cId="463346567" sldId="294"/>
        </pc:sldMkLst>
      </pc:sldChg>
      <pc:sldChg chg="del">
        <pc:chgData name="Shashank Shekhar" userId="S::shashank@edunetfoundation.org::0008d1ff-90e7-469a-9966-0dcad996503d" providerId="AD" clId="Web-{BF8915CD-41A0-336D-FAC2-27125DAA142E}" dt="2023-01-10T06:20:17.519" v="1"/>
        <pc:sldMkLst>
          <pc:docMk/>
          <pc:sldMk cId="1525469347" sldId="298"/>
        </pc:sldMkLst>
      </pc:sldChg>
      <pc:sldChg chg="del">
        <pc:chgData name="Shashank Shekhar" userId="S::shashank@edunetfoundation.org::0008d1ff-90e7-469a-9966-0dcad996503d" providerId="AD" clId="Web-{BF8915CD-41A0-336D-FAC2-27125DAA142E}" dt="2023-01-10T06:20:17.519" v="0"/>
        <pc:sldMkLst>
          <pc:docMk/>
          <pc:sldMk cId="1896460268" sldId="301"/>
        </pc:sldMkLst>
      </pc:sldChg>
      <pc:sldChg chg="addSp delSp modSp">
        <pc:chgData name="Shashank Shekhar" userId="S::shashank@edunetfoundation.org::0008d1ff-90e7-469a-9966-0dcad996503d" providerId="AD" clId="Web-{BF8915CD-41A0-336D-FAC2-27125DAA142E}" dt="2023-01-10T06:24:45.013" v="65" actId="1076"/>
        <pc:sldMkLst>
          <pc:docMk/>
          <pc:sldMk cId="785673249" sldId="305"/>
        </pc:sldMkLst>
        <pc:spChg chg="del mod">
          <ac:chgData name="Shashank Shekhar" userId="S::shashank@edunetfoundation.org::0008d1ff-90e7-469a-9966-0dcad996503d" providerId="AD" clId="Web-{BF8915CD-41A0-336D-FAC2-27125DAA142E}" dt="2023-01-10T06:20:26.551" v="22"/>
          <ac:spMkLst>
            <pc:docMk/>
            <pc:sldMk cId="785673249" sldId="305"/>
            <ac:spMk id="2" creationId="{0CB861E6-562D-6B94-2228-ADF34E8A06F7}"/>
          </ac:spMkLst>
        </pc:spChg>
        <pc:spChg chg="add mod">
          <ac:chgData name="Shashank Shekhar" userId="S::shashank@edunetfoundation.org::0008d1ff-90e7-469a-9966-0dcad996503d" providerId="AD" clId="Web-{BF8915CD-41A0-336D-FAC2-27125DAA142E}" dt="2023-01-10T06:24:45.013" v="65" actId="1076"/>
          <ac:spMkLst>
            <pc:docMk/>
            <pc:sldMk cId="785673249" sldId="305"/>
            <ac:spMk id="3" creationId="{67F36C4A-B938-3DC0-2608-33CE19EF88BD}"/>
          </ac:spMkLst>
        </pc:spChg>
      </pc:sldChg>
      <pc:sldChg chg="addSp modSp add replId">
        <pc:chgData name="Shashank Shekhar" userId="S::shashank@edunetfoundation.org::0008d1ff-90e7-469a-9966-0dcad996503d" providerId="AD" clId="Web-{BF8915CD-41A0-336D-FAC2-27125DAA142E}" dt="2023-01-10T06:25:40.031" v="89" actId="1076"/>
        <pc:sldMkLst>
          <pc:docMk/>
          <pc:sldMk cId="4119359226" sldId="306"/>
        </pc:sldMkLst>
        <pc:spChg chg="add mod">
          <ac:chgData name="Shashank Shekhar" userId="S::shashank@edunetfoundation.org::0008d1ff-90e7-469a-9966-0dcad996503d" providerId="AD" clId="Web-{BF8915CD-41A0-336D-FAC2-27125DAA142E}" dt="2023-01-10T06:25:19.780" v="82" actId="1076"/>
          <ac:spMkLst>
            <pc:docMk/>
            <pc:sldMk cId="4119359226" sldId="306"/>
            <ac:spMk id="2" creationId="{EF65D4E6-43D8-6BA8-8F34-C87CE4EA81B5}"/>
          </ac:spMkLst>
        </pc:spChg>
        <pc:spChg chg="add mod">
          <ac:chgData name="Shashank Shekhar" userId="S::shashank@edunetfoundation.org::0008d1ff-90e7-469a-9966-0dcad996503d" providerId="AD" clId="Web-{BF8915CD-41A0-336D-FAC2-27125DAA142E}" dt="2023-01-10T06:25:40.031" v="89" actId="1076"/>
          <ac:spMkLst>
            <pc:docMk/>
            <pc:sldMk cId="4119359226" sldId="306"/>
            <ac:spMk id="4" creationId="{2EC0ED67-5CA8-0DA9-7F81-23C5E9659C08}"/>
          </ac:spMkLst>
        </pc:spChg>
        <pc:picChg chg="add mod">
          <ac:chgData name="Shashank Shekhar" userId="S::shashank@edunetfoundation.org::0008d1ff-90e7-469a-9966-0dcad996503d" providerId="AD" clId="Web-{BF8915CD-41A0-336D-FAC2-27125DAA142E}" dt="2023-01-10T06:25:29.640" v="86" actId="1076"/>
          <ac:picMkLst>
            <pc:docMk/>
            <pc:sldMk cId="4119359226" sldId="306"/>
            <ac:picMk id="3" creationId="{B7045A34-4163-D3C0-35BC-E8CCE4C58BF3}"/>
          </ac:picMkLst>
        </pc:picChg>
      </pc:sldChg>
      <pc:sldChg chg="addSp modSp add replId">
        <pc:chgData name="Shashank Shekhar" userId="S::shashank@edunetfoundation.org::0008d1ff-90e7-469a-9966-0dcad996503d" providerId="AD" clId="Web-{BF8915CD-41A0-336D-FAC2-27125DAA142E}" dt="2023-01-10T06:29:32.101" v="163" actId="1076"/>
        <pc:sldMkLst>
          <pc:docMk/>
          <pc:sldMk cId="3772655040" sldId="307"/>
        </pc:sldMkLst>
        <pc:spChg chg="add mod">
          <ac:chgData name="Shashank Shekhar" userId="S::shashank@edunetfoundation.org::0008d1ff-90e7-469a-9966-0dcad996503d" providerId="AD" clId="Web-{BF8915CD-41A0-336D-FAC2-27125DAA142E}" dt="2023-01-10T06:28:38.802" v="136" actId="14100"/>
          <ac:spMkLst>
            <pc:docMk/>
            <pc:sldMk cId="3772655040" sldId="307"/>
            <ac:spMk id="3" creationId="{2899AE43-8DD3-294B-BF2D-6220CFAE846C}"/>
          </ac:spMkLst>
        </pc:spChg>
        <pc:spChg chg="add mod">
          <ac:chgData name="Shashank Shekhar" userId="S::shashank@edunetfoundation.org::0008d1ff-90e7-469a-9966-0dcad996503d" providerId="AD" clId="Web-{BF8915CD-41A0-336D-FAC2-27125DAA142E}" dt="2023-01-10T06:29:25.398" v="158" actId="1076"/>
          <ac:spMkLst>
            <pc:docMk/>
            <pc:sldMk cId="3772655040" sldId="307"/>
            <ac:spMk id="4" creationId="{62362E1E-2A3D-98ED-257C-5CD075AD75FF}"/>
          </ac:spMkLst>
        </pc:spChg>
        <pc:picChg chg="add mod">
          <ac:chgData name="Shashank Shekhar" userId="S::shashank@edunetfoundation.org::0008d1ff-90e7-469a-9966-0dcad996503d" providerId="AD" clId="Web-{BF8915CD-41A0-336D-FAC2-27125DAA142E}" dt="2023-01-10T06:29:32.101" v="163" actId="1076"/>
          <ac:picMkLst>
            <pc:docMk/>
            <pc:sldMk cId="3772655040" sldId="307"/>
            <ac:picMk id="5" creationId="{C35F8841-78CC-D8D9-01AF-0A234B1003CE}"/>
          </ac:picMkLst>
        </pc:picChg>
      </pc:sldChg>
      <pc:sldChg chg="addSp modSp add replId">
        <pc:chgData name="Shashank Shekhar" userId="S::shashank@edunetfoundation.org::0008d1ff-90e7-469a-9966-0dcad996503d" providerId="AD" clId="Web-{BF8915CD-41A0-336D-FAC2-27125DAA142E}" dt="2023-01-10T06:27:07.987" v="123" actId="1076"/>
        <pc:sldMkLst>
          <pc:docMk/>
          <pc:sldMk cId="3404010519" sldId="308"/>
        </pc:sldMkLst>
        <pc:spChg chg="add mod">
          <ac:chgData name="Shashank Shekhar" userId="S::shashank@edunetfoundation.org::0008d1ff-90e7-469a-9966-0dcad996503d" providerId="AD" clId="Web-{BF8915CD-41A0-336D-FAC2-27125DAA142E}" dt="2023-01-10T06:26:16.532" v="108" actId="14100"/>
          <ac:spMkLst>
            <pc:docMk/>
            <pc:sldMk cId="3404010519" sldId="308"/>
            <ac:spMk id="3" creationId="{F9254C88-DC9F-A36F-C4BC-5BC1CCDC75B1}"/>
          </ac:spMkLst>
        </pc:spChg>
        <pc:spChg chg="add mod">
          <ac:chgData name="Shashank Shekhar" userId="S::shashank@edunetfoundation.org::0008d1ff-90e7-469a-9966-0dcad996503d" providerId="AD" clId="Web-{BF8915CD-41A0-336D-FAC2-27125DAA142E}" dt="2023-01-10T06:26:42.486" v="116" actId="1076"/>
          <ac:spMkLst>
            <pc:docMk/>
            <pc:sldMk cId="3404010519" sldId="308"/>
            <ac:spMk id="4" creationId="{20C2D6D4-F677-1B79-B16C-CE0289364FBC}"/>
          </ac:spMkLst>
        </pc:spChg>
        <pc:spChg chg="add mod">
          <ac:chgData name="Shashank Shekhar" userId="S::shashank@edunetfoundation.org::0008d1ff-90e7-469a-9966-0dcad996503d" providerId="AD" clId="Web-{BF8915CD-41A0-336D-FAC2-27125DAA142E}" dt="2023-01-10T06:27:07.987" v="123" actId="1076"/>
          <ac:spMkLst>
            <pc:docMk/>
            <pc:sldMk cId="3404010519" sldId="308"/>
            <ac:spMk id="6" creationId="{D41F71E2-B447-07C4-9BFC-DF08F8D0CECA}"/>
          </ac:spMkLst>
        </pc:spChg>
        <pc:picChg chg="add mod">
          <ac:chgData name="Shashank Shekhar" userId="S::shashank@edunetfoundation.org::0008d1ff-90e7-469a-9966-0dcad996503d" providerId="AD" clId="Web-{BF8915CD-41A0-336D-FAC2-27125DAA142E}" dt="2023-01-10T06:26:52.346" v="120" actId="1076"/>
          <ac:picMkLst>
            <pc:docMk/>
            <pc:sldMk cId="3404010519" sldId="308"/>
            <ac:picMk id="5" creationId="{5DE9CF49-316E-1526-50A8-2F6F4C66D801}"/>
          </ac:picMkLst>
        </pc:picChg>
      </pc:sldChg>
      <pc:sldChg chg="addSp modSp add replId">
        <pc:chgData name="Shashank Shekhar" userId="S::shashank@edunetfoundation.org::0008d1ff-90e7-469a-9966-0dcad996503d" providerId="AD" clId="Web-{BF8915CD-41A0-336D-FAC2-27125DAA142E}" dt="2023-01-10T06:37:08.539" v="269" actId="1076"/>
        <pc:sldMkLst>
          <pc:docMk/>
          <pc:sldMk cId="3162875144" sldId="309"/>
        </pc:sldMkLst>
        <pc:spChg chg="add mod">
          <ac:chgData name="Shashank Shekhar" userId="S::shashank@edunetfoundation.org::0008d1ff-90e7-469a-9966-0dcad996503d" providerId="AD" clId="Web-{BF8915CD-41A0-336D-FAC2-27125DAA142E}" dt="2023-01-10T06:37:07.226" v="268" actId="14100"/>
          <ac:spMkLst>
            <pc:docMk/>
            <pc:sldMk cId="3162875144" sldId="309"/>
            <ac:spMk id="2" creationId="{76A144EA-94C6-4A34-B812-999E2B89ABA2}"/>
          </ac:spMkLst>
        </pc:spChg>
        <pc:picChg chg="add mod">
          <ac:chgData name="Shashank Shekhar" userId="S::shashank@edunetfoundation.org::0008d1ff-90e7-469a-9966-0dcad996503d" providerId="AD" clId="Web-{BF8915CD-41A0-336D-FAC2-27125DAA142E}" dt="2023-01-10T06:37:08.539" v="269" actId="1076"/>
          <ac:picMkLst>
            <pc:docMk/>
            <pc:sldMk cId="3162875144" sldId="309"/>
            <ac:picMk id="3" creationId="{0E0A056F-8E23-3D9F-C22B-42D7133B51D6}"/>
          </ac:picMkLst>
        </pc:picChg>
      </pc:sldChg>
      <pc:sldChg chg="addSp modSp add replId">
        <pc:chgData name="Shashank Shekhar" userId="S::shashank@edunetfoundation.org::0008d1ff-90e7-469a-9966-0dcad996503d" providerId="AD" clId="Web-{BF8915CD-41A0-336D-FAC2-27125DAA142E}" dt="2023-01-10T06:36:28.240" v="248" actId="1076"/>
        <pc:sldMkLst>
          <pc:docMk/>
          <pc:sldMk cId="3974611785" sldId="310"/>
        </pc:sldMkLst>
        <pc:spChg chg="add mod">
          <ac:chgData name="Shashank Shekhar" userId="S::shashank@edunetfoundation.org::0008d1ff-90e7-469a-9966-0dcad996503d" providerId="AD" clId="Web-{BF8915CD-41A0-336D-FAC2-27125DAA142E}" dt="2023-01-10T06:36:23.365" v="245" actId="14100"/>
          <ac:spMkLst>
            <pc:docMk/>
            <pc:sldMk cId="3974611785" sldId="310"/>
            <ac:spMk id="2" creationId="{B612727F-C4AE-2729-8D46-50920AB1D312}"/>
          </ac:spMkLst>
        </pc:spChg>
        <pc:picChg chg="add mod">
          <ac:chgData name="Shashank Shekhar" userId="S::shashank@edunetfoundation.org::0008d1ff-90e7-469a-9966-0dcad996503d" providerId="AD" clId="Web-{BF8915CD-41A0-336D-FAC2-27125DAA142E}" dt="2023-01-10T06:36:28.240" v="248" actId="1076"/>
          <ac:picMkLst>
            <pc:docMk/>
            <pc:sldMk cId="3974611785" sldId="310"/>
            <ac:picMk id="3" creationId="{E1AE08EB-A2A1-4B94-4F85-F60019415966}"/>
          </ac:picMkLst>
        </pc:picChg>
      </pc:sldChg>
      <pc:sldChg chg="addSp modSp add replId">
        <pc:chgData name="Shashank Shekhar" userId="S::shashank@edunetfoundation.org::0008d1ff-90e7-469a-9966-0dcad996503d" providerId="AD" clId="Web-{BF8915CD-41A0-336D-FAC2-27125DAA142E}" dt="2023-01-10T06:31:32.340" v="210" actId="1076"/>
        <pc:sldMkLst>
          <pc:docMk/>
          <pc:sldMk cId="3684533699" sldId="311"/>
        </pc:sldMkLst>
        <pc:spChg chg="add mod">
          <ac:chgData name="Shashank Shekhar" userId="S::shashank@edunetfoundation.org::0008d1ff-90e7-469a-9966-0dcad996503d" providerId="AD" clId="Web-{BF8915CD-41A0-336D-FAC2-27125DAA142E}" dt="2023-01-10T06:31:22.120" v="205" actId="20577"/>
          <ac:spMkLst>
            <pc:docMk/>
            <pc:sldMk cId="3684533699" sldId="311"/>
            <ac:spMk id="2" creationId="{E180DFFF-D639-C3D1-0F03-874D4B90F806}"/>
          </ac:spMkLst>
        </pc:spChg>
        <pc:picChg chg="add mod">
          <ac:chgData name="Shashank Shekhar" userId="S::shashank@edunetfoundation.org::0008d1ff-90e7-469a-9966-0dcad996503d" providerId="AD" clId="Web-{BF8915CD-41A0-336D-FAC2-27125DAA142E}" dt="2023-01-10T06:31:32.340" v="210" actId="1076"/>
          <ac:picMkLst>
            <pc:docMk/>
            <pc:sldMk cId="3684533699" sldId="311"/>
            <ac:picMk id="3" creationId="{1927DD68-E8C1-C9E7-9684-0C361FEF3037}"/>
          </ac:picMkLst>
        </pc:picChg>
      </pc:sldChg>
      <pc:sldChg chg="addSp modSp add replId">
        <pc:chgData name="Shashank Shekhar" userId="S::shashank@edunetfoundation.org::0008d1ff-90e7-469a-9966-0dcad996503d" providerId="AD" clId="Web-{BF8915CD-41A0-336D-FAC2-27125DAA142E}" dt="2023-01-10T06:30:40.619" v="183" actId="1076"/>
        <pc:sldMkLst>
          <pc:docMk/>
          <pc:sldMk cId="3918671425" sldId="312"/>
        </pc:sldMkLst>
        <pc:spChg chg="add mod">
          <ac:chgData name="Shashank Shekhar" userId="S::shashank@edunetfoundation.org::0008d1ff-90e7-469a-9966-0dcad996503d" providerId="AD" clId="Web-{BF8915CD-41A0-336D-FAC2-27125DAA142E}" dt="2023-01-10T06:30:40.619" v="183" actId="1076"/>
          <ac:spMkLst>
            <pc:docMk/>
            <pc:sldMk cId="3918671425" sldId="312"/>
            <ac:spMk id="2" creationId="{B4E7C54F-59F6-305D-833E-628B82879D8B}"/>
          </ac:spMkLst>
        </pc:spChg>
        <pc:picChg chg="add mod">
          <ac:chgData name="Shashank Shekhar" userId="S::shashank@edunetfoundation.org::0008d1ff-90e7-469a-9966-0dcad996503d" providerId="AD" clId="Web-{BF8915CD-41A0-336D-FAC2-27125DAA142E}" dt="2023-01-10T06:30:33.416" v="181" actId="14100"/>
          <ac:picMkLst>
            <pc:docMk/>
            <pc:sldMk cId="3918671425" sldId="312"/>
            <ac:picMk id="3" creationId="{7E0E1139-47D1-E0B6-25B2-577AB0796ECA}"/>
          </ac:picMkLst>
        </pc:picChg>
        <pc:picChg chg="add mod">
          <ac:chgData name="Shashank Shekhar" userId="S::shashank@edunetfoundation.org::0008d1ff-90e7-469a-9966-0dcad996503d" providerId="AD" clId="Web-{BF8915CD-41A0-336D-FAC2-27125DAA142E}" dt="2023-01-10T06:30:35.384" v="182" actId="1076"/>
          <ac:picMkLst>
            <pc:docMk/>
            <pc:sldMk cId="3918671425" sldId="312"/>
            <ac:picMk id="4" creationId="{538A0DAE-E2B1-3928-9535-B4CC7A22C481}"/>
          </ac:picMkLst>
        </pc:picChg>
      </pc:sldChg>
      <pc:sldChg chg="add del replId">
        <pc:chgData name="Shashank Shekhar" userId="S::shashank@edunetfoundation.org::0008d1ff-90e7-469a-9966-0dcad996503d" providerId="AD" clId="Web-{BF8915CD-41A0-336D-FAC2-27125DAA142E}" dt="2023-01-10T06:43:59.319" v="408"/>
        <pc:sldMkLst>
          <pc:docMk/>
          <pc:sldMk cId="2659502700" sldId="313"/>
        </pc:sldMkLst>
      </pc:sldChg>
      <pc:sldChg chg="add del replId">
        <pc:chgData name="Shashank Shekhar" userId="S::shashank@edunetfoundation.org::0008d1ff-90e7-469a-9966-0dcad996503d" providerId="AD" clId="Web-{BF8915CD-41A0-336D-FAC2-27125DAA142E}" dt="2023-01-10T06:43:59.319" v="409"/>
        <pc:sldMkLst>
          <pc:docMk/>
          <pc:sldMk cId="3750875697" sldId="314"/>
        </pc:sldMkLst>
      </pc:sldChg>
      <pc:sldChg chg="add del replId">
        <pc:chgData name="Shashank Shekhar" userId="S::shashank@edunetfoundation.org::0008d1ff-90e7-469a-9966-0dcad996503d" providerId="AD" clId="Web-{BF8915CD-41A0-336D-FAC2-27125DAA142E}" dt="2023-01-10T06:43:59.319" v="410"/>
        <pc:sldMkLst>
          <pc:docMk/>
          <pc:sldMk cId="2632945043" sldId="315"/>
        </pc:sldMkLst>
      </pc:sldChg>
      <pc:sldChg chg="add del replId">
        <pc:chgData name="Shashank Shekhar" userId="S::shashank@edunetfoundation.org::0008d1ff-90e7-469a-9966-0dcad996503d" providerId="AD" clId="Web-{BF8915CD-41A0-336D-FAC2-27125DAA142E}" dt="2023-01-10T06:43:59.319" v="411"/>
        <pc:sldMkLst>
          <pc:docMk/>
          <pc:sldMk cId="3396131755" sldId="316"/>
        </pc:sldMkLst>
      </pc:sldChg>
      <pc:sldChg chg="addSp modSp add replId">
        <pc:chgData name="Shashank Shekhar" userId="S::shashank@edunetfoundation.org::0008d1ff-90e7-469a-9966-0dcad996503d" providerId="AD" clId="Web-{BF8915CD-41A0-336D-FAC2-27125DAA142E}" dt="2023-01-10T06:43:48.646" v="391" actId="14100"/>
        <pc:sldMkLst>
          <pc:docMk/>
          <pc:sldMk cId="3841599369" sldId="317"/>
        </pc:sldMkLst>
        <pc:spChg chg="add mod">
          <ac:chgData name="Shashank Shekhar" userId="S::shashank@edunetfoundation.org::0008d1ff-90e7-469a-9966-0dcad996503d" providerId="AD" clId="Web-{BF8915CD-41A0-336D-FAC2-27125DAA142E}" dt="2023-01-10T06:43:48.646" v="391" actId="14100"/>
          <ac:spMkLst>
            <pc:docMk/>
            <pc:sldMk cId="3841599369" sldId="317"/>
            <ac:spMk id="2" creationId="{BA6E1942-984A-BAC4-8E51-E36E2562B473}"/>
          </ac:spMkLst>
        </pc:spChg>
      </pc:sldChg>
      <pc:sldChg chg="addSp modSp add replId">
        <pc:chgData name="Shashank Shekhar" userId="S::shashank@edunetfoundation.org::0008d1ff-90e7-469a-9966-0dcad996503d" providerId="AD" clId="Web-{BF8915CD-41A0-336D-FAC2-27125DAA142E}" dt="2023-01-10T06:41:19.782" v="345" actId="14100"/>
        <pc:sldMkLst>
          <pc:docMk/>
          <pc:sldMk cId="1491071566" sldId="318"/>
        </pc:sldMkLst>
        <pc:spChg chg="add mod">
          <ac:chgData name="Shashank Shekhar" userId="S::shashank@edunetfoundation.org::0008d1ff-90e7-469a-9966-0dcad996503d" providerId="AD" clId="Web-{BF8915CD-41A0-336D-FAC2-27125DAA142E}" dt="2023-01-10T06:41:11.219" v="340" actId="20577"/>
          <ac:spMkLst>
            <pc:docMk/>
            <pc:sldMk cId="1491071566" sldId="318"/>
            <ac:spMk id="2" creationId="{564B6A0E-8686-BABA-F179-6A3622518223}"/>
          </ac:spMkLst>
        </pc:spChg>
        <pc:picChg chg="add mod">
          <ac:chgData name="Shashank Shekhar" userId="S::shashank@edunetfoundation.org::0008d1ff-90e7-469a-9966-0dcad996503d" providerId="AD" clId="Web-{BF8915CD-41A0-336D-FAC2-27125DAA142E}" dt="2023-01-10T06:41:17.047" v="343" actId="1076"/>
          <ac:picMkLst>
            <pc:docMk/>
            <pc:sldMk cId="1491071566" sldId="318"/>
            <ac:picMk id="3" creationId="{EC74D42A-3EE8-0C1F-734D-D0BE99813172}"/>
          </ac:picMkLst>
        </pc:picChg>
        <pc:picChg chg="add mod">
          <ac:chgData name="Shashank Shekhar" userId="S::shashank@edunetfoundation.org::0008d1ff-90e7-469a-9966-0dcad996503d" providerId="AD" clId="Web-{BF8915CD-41A0-336D-FAC2-27125DAA142E}" dt="2023-01-10T06:41:19.782" v="345" actId="14100"/>
          <ac:picMkLst>
            <pc:docMk/>
            <pc:sldMk cId="1491071566" sldId="318"/>
            <ac:picMk id="4" creationId="{63C99D4D-C0AD-4FD3-B91D-4D306241926B}"/>
          </ac:picMkLst>
        </pc:picChg>
      </pc:sldChg>
      <pc:sldChg chg="addSp modSp add replId">
        <pc:chgData name="Shashank Shekhar" userId="S::shashank@edunetfoundation.org::0008d1ff-90e7-469a-9966-0dcad996503d" providerId="AD" clId="Web-{BF8915CD-41A0-336D-FAC2-27125DAA142E}" dt="2023-01-10T06:40:07.529" v="315" actId="1076"/>
        <pc:sldMkLst>
          <pc:docMk/>
          <pc:sldMk cId="1973439100" sldId="319"/>
        </pc:sldMkLst>
        <pc:spChg chg="add mod">
          <ac:chgData name="Shashank Shekhar" userId="S::shashank@edunetfoundation.org::0008d1ff-90e7-469a-9966-0dcad996503d" providerId="AD" clId="Web-{BF8915CD-41A0-336D-FAC2-27125DAA142E}" dt="2023-01-10T06:40:02.404" v="311" actId="20577"/>
          <ac:spMkLst>
            <pc:docMk/>
            <pc:sldMk cId="1973439100" sldId="319"/>
            <ac:spMk id="2" creationId="{F323DD3C-F436-5766-8FF0-26553659669B}"/>
          </ac:spMkLst>
        </pc:spChg>
        <pc:picChg chg="add mod">
          <ac:chgData name="Shashank Shekhar" userId="S::shashank@edunetfoundation.org::0008d1ff-90e7-469a-9966-0dcad996503d" providerId="AD" clId="Web-{BF8915CD-41A0-336D-FAC2-27125DAA142E}" dt="2023-01-10T06:40:07.529" v="315" actId="1076"/>
          <ac:picMkLst>
            <pc:docMk/>
            <pc:sldMk cId="1973439100" sldId="319"/>
            <ac:picMk id="3" creationId="{D8E9FD8A-230E-3722-5FF2-167E7462260C}"/>
          </ac:picMkLst>
        </pc:picChg>
      </pc:sldChg>
      <pc:sldChg chg="addSp modSp add replId">
        <pc:chgData name="Shashank Shekhar" userId="S::shashank@edunetfoundation.org::0008d1ff-90e7-469a-9966-0dcad996503d" providerId="AD" clId="Web-{BF8915CD-41A0-336D-FAC2-27125DAA142E}" dt="2023-01-10T06:42:44.003" v="379" actId="1076"/>
        <pc:sldMkLst>
          <pc:docMk/>
          <pc:sldMk cId="1803703722" sldId="320"/>
        </pc:sldMkLst>
        <pc:spChg chg="add mod">
          <ac:chgData name="Shashank Shekhar" userId="S::shashank@edunetfoundation.org::0008d1ff-90e7-469a-9966-0dcad996503d" providerId="AD" clId="Web-{BF8915CD-41A0-336D-FAC2-27125DAA142E}" dt="2023-01-10T06:42:44.003" v="379" actId="1076"/>
          <ac:spMkLst>
            <pc:docMk/>
            <pc:sldMk cId="1803703722" sldId="320"/>
            <ac:spMk id="2" creationId="{F2313814-C850-A96A-D9EF-47DA5C74E561}"/>
          </ac:spMkLst>
        </pc:spChg>
      </pc:sldChg>
      <pc:sldChg chg="add del replId">
        <pc:chgData name="Shashank Shekhar" userId="S::shashank@edunetfoundation.org::0008d1ff-90e7-469a-9966-0dcad996503d" providerId="AD" clId="Web-{BF8915CD-41A0-336D-FAC2-27125DAA142E}" dt="2023-01-10T06:43:59.303" v="392"/>
        <pc:sldMkLst>
          <pc:docMk/>
          <pc:sldMk cId="2626409552" sldId="321"/>
        </pc:sldMkLst>
      </pc:sldChg>
      <pc:sldChg chg="add del replId">
        <pc:chgData name="Shashank Shekhar" userId="S::shashank@edunetfoundation.org::0008d1ff-90e7-469a-9966-0dcad996503d" providerId="AD" clId="Web-{BF8915CD-41A0-336D-FAC2-27125DAA142E}" dt="2023-01-10T06:43:59.303" v="393"/>
        <pc:sldMkLst>
          <pc:docMk/>
          <pc:sldMk cId="3722880047" sldId="322"/>
        </pc:sldMkLst>
      </pc:sldChg>
      <pc:sldChg chg="add del replId">
        <pc:chgData name="Shashank Shekhar" userId="S::shashank@edunetfoundation.org::0008d1ff-90e7-469a-9966-0dcad996503d" providerId="AD" clId="Web-{BF8915CD-41A0-336D-FAC2-27125DAA142E}" dt="2023-01-10T06:43:59.303" v="394"/>
        <pc:sldMkLst>
          <pc:docMk/>
          <pc:sldMk cId="2579300073" sldId="323"/>
        </pc:sldMkLst>
      </pc:sldChg>
      <pc:sldChg chg="add del replId">
        <pc:chgData name="Shashank Shekhar" userId="S::shashank@edunetfoundation.org::0008d1ff-90e7-469a-9966-0dcad996503d" providerId="AD" clId="Web-{BF8915CD-41A0-336D-FAC2-27125DAA142E}" dt="2023-01-10T06:43:59.303" v="395"/>
        <pc:sldMkLst>
          <pc:docMk/>
          <pc:sldMk cId="990602505" sldId="324"/>
        </pc:sldMkLst>
      </pc:sldChg>
      <pc:sldChg chg="add del replId">
        <pc:chgData name="Shashank Shekhar" userId="S::shashank@edunetfoundation.org::0008d1ff-90e7-469a-9966-0dcad996503d" providerId="AD" clId="Web-{BF8915CD-41A0-336D-FAC2-27125DAA142E}" dt="2023-01-10T06:43:59.303" v="396"/>
        <pc:sldMkLst>
          <pc:docMk/>
          <pc:sldMk cId="2131950427" sldId="325"/>
        </pc:sldMkLst>
      </pc:sldChg>
      <pc:sldChg chg="add del replId">
        <pc:chgData name="Shashank Shekhar" userId="S::shashank@edunetfoundation.org::0008d1ff-90e7-469a-9966-0dcad996503d" providerId="AD" clId="Web-{BF8915CD-41A0-336D-FAC2-27125DAA142E}" dt="2023-01-10T06:43:59.303" v="397"/>
        <pc:sldMkLst>
          <pc:docMk/>
          <pc:sldMk cId="3385183813" sldId="326"/>
        </pc:sldMkLst>
      </pc:sldChg>
      <pc:sldChg chg="add del replId">
        <pc:chgData name="Shashank Shekhar" userId="S::shashank@edunetfoundation.org::0008d1ff-90e7-469a-9966-0dcad996503d" providerId="AD" clId="Web-{BF8915CD-41A0-336D-FAC2-27125DAA142E}" dt="2023-01-10T06:43:59.303" v="398"/>
        <pc:sldMkLst>
          <pc:docMk/>
          <pc:sldMk cId="186139710" sldId="327"/>
        </pc:sldMkLst>
      </pc:sldChg>
      <pc:sldChg chg="add del replId">
        <pc:chgData name="Shashank Shekhar" userId="S::shashank@edunetfoundation.org::0008d1ff-90e7-469a-9966-0dcad996503d" providerId="AD" clId="Web-{BF8915CD-41A0-336D-FAC2-27125DAA142E}" dt="2023-01-10T06:43:59.303" v="399"/>
        <pc:sldMkLst>
          <pc:docMk/>
          <pc:sldMk cId="263377586" sldId="328"/>
        </pc:sldMkLst>
      </pc:sldChg>
      <pc:sldChg chg="add del replId">
        <pc:chgData name="Shashank Shekhar" userId="S::shashank@edunetfoundation.org::0008d1ff-90e7-469a-9966-0dcad996503d" providerId="AD" clId="Web-{BF8915CD-41A0-336D-FAC2-27125DAA142E}" dt="2023-01-10T06:43:59.303" v="400"/>
        <pc:sldMkLst>
          <pc:docMk/>
          <pc:sldMk cId="2184944727" sldId="329"/>
        </pc:sldMkLst>
      </pc:sldChg>
      <pc:sldChg chg="add del replId">
        <pc:chgData name="Shashank Shekhar" userId="S::shashank@edunetfoundation.org::0008d1ff-90e7-469a-9966-0dcad996503d" providerId="AD" clId="Web-{BF8915CD-41A0-336D-FAC2-27125DAA142E}" dt="2023-01-10T06:43:59.303" v="401"/>
        <pc:sldMkLst>
          <pc:docMk/>
          <pc:sldMk cId="3817078325" sldId="330"/>
        </pc:sldMkLst>
      </pc:sldChg>
      <pc:sldChg chg="add del replId">
        <pc:chgData name="Shashank Shekhar" userId="S::shashank@edunetfoundation.org::0008d1ff-90e7-469a-9966-0dcad996503d" providerId="AD" clId="Web-{BF8915CD-41A0-336D-FAC2-27125DAA142E}" dt="2023-01-10T06:43:59.303" v="402"/>
        <pc:sldMkLst>
          <pc:docMk/>
          <pc:sldMk cId="3777179121" sldId="331"/>
        </pc:sldMkLst>
      </pc:sldChg>
      <pc:sldChg chg="add del replId">
        <pc:chgData name="Shashank Shekhar" userId="S::shashank@edunetfoundation.org::0008d1ff-90e7-469a-9966-0dcad996503d" providerId="AD" clId="Web-{BF8915CD-41A0-336D-FAC2-27125DAA142E}" dt="2023-01-10T06:43:59.303" v="403"/>
        <pc:sldMkLst>
          <pc:docMk/>
          <pc:sldMk cId="4129535890" sldId="332"/>
        </pc:sldMkLst>
      </pc:sldChg>
      <pc:sldChg chg="add del replId">
        <pc:chgData name="Shashank Shekhar" userId="S::shashank@edunetfoundation.org::0008d1ff-90e7-469a-9966-0dcad996503d" providerId="AD" clId="Web-{BF8915CD-41A0-336D-FAC2-27125DAA142E}" dt="2023-01-10T06:43:59.303" v="404"/>
        <pc:sldMkLst>
          <pc:docMk/>
          <pc:sldMk cId="751383519" sldId="333"/>
        </pc:sldMkLst>
      </pc:sldChg>
      <pc:sldChg chg="add del replId">
        <pc:chgData name="Shashank Shekhar" userId="S::shashank@edunetfoundation.org::0008d1ff-90e7-469a-9966-0dcad996503d" providerId="AD" clId="Web-{BF8915CD-41A0-336D-FAC2-27125DAA142E}" dt="2023-01-10T06:43:59.319" v="405"/>
        <pc:sldMkLst>
          <pc:docMk/>
          <pc:sldMk cId="1104930302" sldId="334"/>
        </pc:sldMkLst>
      </pc:sldChg>
      <pc:sldChg chg="add del replId">
        <pc:chgData name="Shashank Shekhar" userId="S::shashank@edunetfoundation.org::0008d1ff-90e7-469a-9966-0dcad996503d" providerId="AD" clId="Web-{BF8915CD-41A0-336D-FAC2-27125DAA142E}" dt="2023-01-10T06:43:59.319" v="406"/>
        <pc:sldMkLst>
          <pc:docMk/>
          <pc:sldMk cId="3007881424" sldId="335"/>
        </pc:sldMkLst>
      </pc:sldChg>
      <pc:sldChg chg="add del replId">
        <pc:chgData name="Shashank Shekhar" userId="S::shashank@edunetfoundation.org::0008d1ff-90e7-469a-9966-0dcad996503d" providerId="AD" clId="Web-{BF8915CD-41A0-336D-FAC2-27125DAA142E}" dt="2023-01-10T06:43:59.319" v="407"/>
        <pc:sldMkLst>
          <pc:docMk/>
          <pc:sldMk cId="1444402675" sldId="336"/>
        </pc:sldMkLst>
      </pc:sldChg>
    </pc:docChg>
  </pc:docChgLst>
  <pc:docChgLst>
    <pc:chgData name="Shashank Shekhar" userId="S::shashank@edunetfoundation.org::0008d1ff-90e7-469a-9966-0dcad996503d" providerId="AD" clId="Web-{1B210C55-C47F-2908-5B1C-801FD92E0023}"/>
    <pc:docChg chg="addSld delSld modSld">
      <pc:chgData name="Shashank Shekhar" userId="S::shashank@edunetfoundation.org::0008d1ff-90e7-469a-9966-0dcad996503d" providerId="AD" clId="Web-{1B210C55-C47F-2908-5B1C-801FD92E0023}" dt="2023-01-12T07:40:10.453" v="27"/>
      <pc:docMkLst>
        <pc:docMk/>
      </pc:docMkLst>
      <pc:sldChg chg="delSp">
        <pc:chgData name="Shashank Shekhar" userId="S::shashank@edunetfoundation.org::0008d1ff-90e7-469a-9966-0dcad996503d" providerId="AD" clId="Web-{1B210C55-C47F-2908-5B1C-801FD92E0023}" dt="2023-01-12T07:39:54.765" v="12"/>
        <pc:sldMkLst>
          <pc:docMk/>
          <pc:sldMk cId="785673249" sldId="305"/>
        </pc:sldMkLst>
        <pc:spChg chg="del">
          <ac:chgData name="Shashank Shekhar" userId="S::shashank@edunetfoundation.org::0008d1ff-90e7-469a-9966-0dcad996503d" providerId="AD" clId="Web-{1B210C55-C47F-2908-5B1C-801FD92E0023}" dt="2023-01-12T07:39:54.249" v="11"/>
          <ac:spMkLst>
            <pc:docMk/>
            <pc:sldMk cId="785673249" sldId="305"/>
            <ac:spMk id="3" creationId="{67F36C4A-B938-3DC0-2608-33CE19EF88BD}"/>
          </ac:spMkLst>
        </pc:spChg>
        <pc:picChg chg="del">
          <ac:chgData name="Shashank Shekhar" userId="S::shashank@edunetfoundation.org::0008d1ff-90e7-469a-9966-0dcad996503d" providerId="AD" clId="Web-{1B210C55-C47F-2908-5B1C-801FD92E0023}" dt="2023-01-12T07:39:54.765" v="12"/>
          <ac:picMkLst>
            <pc:docMk/>
            <pc:sldMk cId="785673249" sldId="305"/>
            <ac:picMk id="2" creationId="{AA56E1B7-8235-E50C-7380-D5087E11ABD8}"/>
          </ac:picMkLst>
        </pc:picChg>
      </pc:sldChg>
      <pc:sldChg chg="add replId">
        <pc:chgData name="Shashank Shekhar" userId="S::shashank@edunetfoundation.org::0008d1ff-90e7-469a-9966-0dcad996503d" providerId="AD" clId="Web-{1B210C55-C47F-2908-5B1C-801FD92E0023}" dt="2023-01-12T07:39:59.077" v="13"/>
        <pc:sldMkLst>
          <pc:docMk/>
          <pc:sldMk cId="121417752" sldId="306"/>
        </pc:sldMkLst>
      </pc:sldChg>
      <pc:sldChg chg="del">
        <pc:chgData name="Shashank Shekhar" userId="S::shashank@edunetfoundation.org::0008d1ff-90e7-469a-9966-0dcad996503d" providerId="AD" clId="Web-{1B210C55-C47F-2908-5B1C-801FD92E0023}" dt="2023-01-12T07:39:48.530" v="10"/>
        <pc:sldMkLst>
          <pc:docMk/>
          <pc:sldMk cId="4119359226" sldId="306"/>
        </pc:sldMkLst>
      </pc:sldChg>
      <pc:sldChg chg="add replId">
        <pc:chgData name="Shashank Shekhar" userId="S::shashank@edunetfoundation.org::0008d1ff-90e7-469a-9966-0dcad996503d" providerId="AD" clId="Web-{1B210C55-C47F-2908-5B1C-801FD92E0023}" dt="2023-01-12T07:40:02.484" v="14"/>
        <pc:sldMkLst>
          <pc:docMk/>
          <pc:sldMk cId="1966911582" sldId="307"/>
        </pc:sldMkLst>
      </pc:sldChg>
      <pc:sldChg chg="del">
        <pc:chgData name="Shashank Shekhar" userId="S::shashank@edunetfoundation.org::0008d1ff-90e7-469a-9966-0dcad996503d" providerId="AD" clId="Web-{1B210C55-C47F-2908-5B1C-801FD92E0023}" dt="2023-01-12T07:39:48.530" v="8"/>
        <pc:sldMkLst>
          <pc:docMk/>
          <pc:sldMk cId="3772655040" sldId="307"/>
        </pc:sldMkLst>
      </pc:sldChg>
      <pc:sldChg chg="add replId">
        <pc:chgData name="Shashank Shekhar" userId="S::shashank@edunetfoundation.org::0008d1ff-90e7-469a-9966-0dcad996503d" providerId="AD" clId="Web-{1B210C55-C47F-2908-5B1C-801FD92E0023}" dt="2023-01-12T07:40:02.515" v="15"/>
        <pc:sldMkLst>
          <pc:docMk/>
          <pc:sldMk cId="1282508775" sldId="308"/>
        </pc:sldMkLst>
      </pc:sldChg>
      <pc:sldChg chg="del">
        <pc:chgData name="Shashank Shekhar" userId="S::shashank@edunetfoundation.org::0008d1ff-90e7-469a-9966-0dcad996503d" providerId="AD" clId="Web-{1B210C55-C47F-2908-5B1C-801FD92E0023}" dt="2023-01-12T07:39:48.530" v="9"/>
        <pc:sldMkLst>
          <pc:docMk/>
          <pc:sldMk cId="3404010519" sldId="308"/>
        </pc:sldMkLst>
      </pc:sldChg>
      <pc:sldChg chg="add replId">
        <pc:chgData name="Shashank Shekhar" userId="S::shashank@edunetfoundation.org::0008d1ff-90e7-469a-9966-0dcad996503d" providerId="AD" clId="Web-{1B210C55-C47F-2908-5B1C-801FD92E0023}" dt="2023-01-12T07:40:05.984" v="16"/>
        <pc:sldMkLst>
          <pc:docMk/>
          <pc:sldMk cId="265606279" sldId="309"/>
        </pc:sldMkLst>
      </pc:sldChg>
      <pc:sldChg chg="del">
        <pc:chgData name="Shashank Shekhar" userId="S::shashank@edunetfoundation.org::0008d1ff-90e7-469a-9966-0dcad996503d" providerId="AD" clId="Web-{1B210C55-C47F-2908-5B1C-801FD92E0023}" dt="2023-01-12T07:39:48.530" v="4"/>
        <pc:sldMkLst>
          <pc:docMk/>
          <pc:sldMk cId="3162875144" sldId="309"/>
        </pc:sldMkLst>
      </pc:sldChg>
      <pc:sldChg chg="add replId">
        <pc:chgData name="Shashank Shekhar" userId="S::shashank@edunetfoundation.org::0008d1ff-90e7-469a-9966-0dcad996503d" providerId="AD" clId="Web-{1B210C55-C47F-2908-5B1C-801FD92E0023}" dt="2023-01-12T07:40:06.015" v="17"/>
        <pc:sldMkLst>
          <pc:docMk/>
          <pc:sldMk cId="435821660" sldId="310"/>
        </pc:sldMkLst>
      </pc:sldChg>
      <pc:sldChg chg="del">
        <pc:chgData name="Shashank Shekhar" userId="S::shashank@edunetfoundation.org::0008d1ff-90e7-469a-9966-0dcad996503d" providerId="AD" clId="Web-{1B210C55-C47F-2908-5B1C-801FD92E0023}" dt="2023-01-12T07:39:48.530" v="5"/>
        <pc:sldMkLst>
          <pc:docMk/>
          <pc:sldMk cId="3974611785" sldId="310"/>
        </pc:sldMkLst>
      </pc:sldChg>
      <pc:sldChg chg="add replId">
        <pc:chgData name="Shashank Shekhar" userId="S::shashank@edunetfoundation.org::0008d1ff-90e7-469a-9966-0dcad996503d" providerId="AD" clId="Web-{1B210C55-C47F-2908-5B1C-801FD92E0023}" dt="2023-01-12T07:40:06.046" v="18"/>
        <pc:sldMkLst>
          <pc:docMk/>
          <pc:sldMk cId="3384640681" sldId="311"/>
        </pc:sldMkLst>
      </pc:sldChg>
      <pc:sldChg chg="del">
        <pc:chgData name="Shashank Shekhar" userId="S::shashank@edunetfoundation.org::0008d1ff-90e7-469a-9966-0dcad996503d" providerId="AD" clId="Web-{1B210C55-C47F-2908-5B1C-801FD92E0023}" dt="2023-01-12T07:39:48.530" v="6"/>
        <pc:sldMkLst>
          <pc:docMk/>
          <pc:sldMk cId="3684533699" sldId="311"/>
        </pc:sldMkLst>
      </pc:sldChg>
      <pc:sldChg chg="add replId">
        <pc:chgData name="Shashank Shekhar" userId="S::shashank@edunetfoundation.org::0008d1ff-90e7-469a-9966-0dcad996503d" providerId="AD" clId="Web-{1B210C55-C47F-2908-5B1C-801FD92E0023}" dt="2023-01-12T07:40:06.062" v="19"/>
        <pc:sldMkLst>
          <pc:docMk/>
          <pc:sldMk cId="1085895196" sldId="312"/>
        </pc:sldMkLst>
      </pc:sldChg>
      <pc:sldChg chg="del">
        <pc:chgData name="Shashank Shekhar" userId="S::shashank@edunetfoundation.org::0008d1ff-90e7-469a-9966-0dcad996503d" providerId="AD" clId="Web-{1B210C55-C47F-2908-5B1C-801FD92E0023}" dt="2023-01-12T07:39:48.530" v="7"/>
        <pc:sldMkLst>
          <pc:docMk/>
          <pc:sldMk cId="3918671425" sldId="312"/>
        </pc:sldMkLst>
      </pc:sldChg>
      <pc:sldChg chg="add replId">
        <pc:chgData name="Shashank Shekhar" userId="S::shashank@edunetfoundation.org::0008d1ff-90e7-469a-9966-0dcad996503d" providerId="AD" clId="Web-{1B210C55-C47F-2908-5B1C-801FD92E0023}" dt="2023-01-12T07:40:10.250" v="20"/>
        <pc:sldMkLst>
          <pc:docMk/>
          <pc:sldMk cId="2369691512" sldId="313"/>
        </pc:sldMkLst>
      </pc:sldChg>
      <pc:sldChg chg="add replId">
        <pc:chgData name="Shashank Shekhar" userId="S::shashank@edunetfoundation.org::0008d1ff-90e7-469a-9966-0dcad996503d" providerId="AD" clId="Web-{1B210C55-C47F-2908-5B1C-801FD92E0023}" dt="2023-01-12T07:40:10.281" v="21"/>
        <pc:sldMkLst>
          <pc:docMk/>
          <pc:sldMk cId="291161168" sldId="314"/>
        </pc:sldMkLst>
      </pc:sldChg>
      <pc:sldChg chg="add replId">
        <pc:chgData name="Shashank Shekhar" userId="S::shashank@edunetfoundation.org::0008d1ff-90e7-469a-9966-0dcad996503d" providerId="AD" clId="Web-{1B210C55-C47F-2908-5B1C-801FD92E0023}" dt="2023-01-12T07:40:10.312" v="22"/>
        <pc:sldMkLst>
          <pc:docMk/>
          <pc:sldMk cId="1931371281" sldId="315"/>
        </pc:sldMkLst>
      </pc:sldChg>
      <pc:sldChg chg="add replId">
        <pc:chgData name="Shashank Shekhar" userId="S::shashank@edunetfoundation.org::0008d1ff-90e7-469a-9966-0dcad996503d" providerId="AD" clId="Web-{1B210C55-C47F-2908-5B1C-801FD92E0023}" dt="2023-01-12T07:40:10.343" v="23"/>
        <pc:sldMkLst>
          <pc:docMk/>
          <pc:sldMk cId="3404475581" sldId="316"/>
        </pc:sldMkLst>
      </pc:sldChg>
      <pc:sldChg chg="add replId">
        <pc:chgData name="Shashank Shekhar" userId="S::shashank@edunetfoundation.org::0008d1ff-90e7-469a-9966-0dcad996503d" providerId="AD" clId="Web-{1B210C55-C47F-2908-5B1C-801FD92E0023}" dt="2023-01-12T07:40:10.359" v="24"/>
        <pc:sldMkLst>
          <pc:docMk/>
          <pc:sldMk cId="3143590826" sldId="317"/>
        </pc:sldMkLst>
      </pc:sldChg>
      <pc:sldChg chg="del">
        <pc:chgData name="Shashank Shekhar" userId="S::shashank@edunetfoundation.org::0008d1ff-90e7-469a-9966-0dcad996503d" providerId="AD" clId="Web-{1B210C55-C47F-2908-5B1C-801FD92E0023}" dt="2023-01-12T07:39:48.515" v="0"/>
        <pc:sldMkLst>
          <pc:docMk/>
          <pc:sldMk cId="3841599369" sldId="317"/>
        </pc:sldMkLst>
      </pc:sldChg>
      <pc:sldChg chg="del">
        <pc:chgData name="Shashank Shekhar" userId="S::shashank@edunetfoundation.org::0008d1ff-90e7-469a-9966-0dcad996503d" providerId="AD" clId="Web-{1B210C55-C47F-2908-5B1C-801FD92E0023}" dt="2023-01-12T07:39:48.515" v="1"/>
        <pc:sldMkLst>
          <pc:docMk/>
          <pc:sldMk cId="1491071566" sldId="318"/>
        </pc:sldMkLst>
      </pc:sldChg>
      <pc:sldChg chg="add replId">
        <pc:chgData name="Shashank Shekhar" userId="S::shashank@edunetfoundation.org::0008d1ff-90e7-469a-9966-0dcad996503d" providerId="AD" clId="Web-{1B210C55-C47F-2908-5B1C-801FD92E0023}" dt="2023-01-12T07:40:10.390" v="25"/>
        <pc:sldMkLst>
          <pc:docMk/>
          <pc:sldMk cId="2517811768" sldId="318"/>
        </pc:sldMkLst>
      </pc:sldChg>
      <pc:sldChg chg="del">
        <pc:chgData name="Shashank Shekhar" userId="S::shashank@edunetfoundation.org::0008d1ff-90e7-469a-9966-0dcad996503d" providerId="AD" clId="Web-{1B210C55-C47F-2908-5B1C-801FD92E0023}" dt="2023-01-12T07:39:48.515" v="2"/>
        <pc:sldMkLst>
          <pc:docMk/>
          <pc:sldMk cId="1973439100" sldId="319"/>
        </pc:sldMkLst>
      </pc:sldChg>
      <pc:sldChg chg="add replId">
        <pc:chgData name="Shashank Shekhar" userId="S::shashank@edunetfoundation.org::0008d1ff-90e7-469a-9966-0dcad996503d" providerId="AD" clId="Web-{1B210C55-C47F-2908-5B1C-801FD92E0023}" dt="2023-01-12T07:40:10.422" v="26"/>
        <pc:sldMkLst>
          <pc:docMk/>
          <pc:sldMk cId="4169066281" sldId="319"/>
        </pc:sldMkLst>
      </pc:sldChg>
      <pc:sldChg chg="del">
        <pc:chgData name="Shashank Shekhar" userId="S::shashank@edunetfoundation.org::0008d1ff-90e7-469a-9966-0dcad996503d" providerId="AD" clId="Web-{1B210C55-C47F-2908-5B1C-801FD92E0023}" dt="2023-01-12T07:39:48.530" v="3"/>
        <pc:sldMkLst>
          <pc:docMk/>
          <pc:sldMk cId="1803703722" sldId="320"/>
        </pc:sldMkLst>
      </pc:sldChg>
      <pc:sldChg chg="add replId">
        <pc:chgData name="Shashank Shekhar" userId="S::shashank@edunetfoundation.org::0008d1ff-90e7-469a-9966-0dcad996503d" providerId="AD" clId="Web-{1B210C55-C47F-2908-5B1C-801FD92E0023}" dt="2023-01-12T07:40:10.453" v="27"/>
        <pc:sldMkLst>
          <pc:docMk/>
          <pc:sldMk cId="2922598332" sldId="320"/>
        </pc:sldMkLst>
      </pc:sldChg>
    </pc:docChg>
  </pc:docChgLst>
  <pc:docChgLst>
    <pc:chgData name="Pravin Prajapati" userId="S::pravin@edunetfoundation.org::9f0ce95f-5aee-43b0-8285-2e8ab565fdaa" providerId="AD" clId="Web-{49C2BF3F-5D56-F8CA-5A55-DC9E3F12842A}"/>
    <pc:docChg chg="modSld">
      <pc:chgData name="Pravin Prajapati" userId="S::pravin@edunetfoundation.org::9f0ce95f-5aee-43b0-8285-2e8ab565fdaa" providerId="AD" clId="Web-{49C2BF3F-5D56-F8CA-5A55-DC9E3F12842A}" dt="2022-05-07T15:37:19.655" v="6" actId="20577"/>
      <pc:docMkLst>
        <pc:docMk/>
      </pc:docMkLst>
      <pc:sldChg chg="modSp">
        <pc:chgData name="Pravin Prajapati" userId="S::pravin@edunetfoundation.org::9f0ce95f-5aee-43b0-8285-2e8ab565fdaa" providerId="AD" clId="Web-{49C2BF3F-5D56-F8CA-5A55-DC9E3F12842A}" dt="2022-05-07T15:37:19.655" v="6" actId="20577"/>
        <pc:sldMkLst>
          <pc:docMk/>
          <pc:sldMk cId="1464327425" sldId="257"/>
        </pc:sldMkLst>
        <pc:spChg chg="mod">
          <ac:chgData name="Pravin Prajapati" userId="S::pravin@edunetfoundation.org::9f0ce95f-5aee-43b0-8285-2e8ab565fdaa" providerId="AD" clId="Web-{49C2BF3F-5D56-F8CA-5A55-DC9E3F12842A}" dt="2022-05-07T15:37:19.655" v="6" actId="20577"/>
          <ac:spMkLst>
            <pc:docMk/>
            <pc:sldMk cId="1464327425" sldId="257"/>
            <ac:spMk id="5" creationId="{741FDA16-5F26-D116-FC2E-05C7CC8E5F23}"/>
          </ac:spMkLst>
        </pc:spChg>
      </pc:sldChg>
    </pc:docChg>
  </pc:docChgLst>
  <pc:docChgLst>
    <pc:chgData name="Pravin Prajapati" userId="S::pravin@edunetfoundation.org::9f0ce95f-5aee-43b0-8285-2e8ab565fdaa" providerId="AD" clId="Web-{2B0F102D-5B9B-0BBD-3811-38855A6AABC6}"/>
    <pc:docChg chg="modSld">
      <pc:chgData name="Pravin Prajapati" userId="S::pravin@edunetfoundation.org::9f0ce95f-5aee-43b0-8285-2e8ab565fdaa" providerId="AD" clId="Web-{2B0F102D-5B9B-0BBD-3811-38855A6AABC6}" dt="2022-07-01T11:15:43.489" v="170" actId="1076"/>
      <pc:docMkLst>
        <pc:docMk/>
      </pc:docMkLst>
      <pc:sldChg chg="modSp">
        <pc:chgData name="Pravin Prajapati" userId="S::pravin@edunetfoundation.org::9f0ce95f-5aee-43b0-8285-2e8ab565fdaa" providerId="AD" clId="Web-{2B0F102D-5B9B-0BBD-3811-38855A6AABC6}" dt="2022-07-01T11:07:28.005" v="19" actId="20577"/>
        <pc:sldMkLst>
          <pc:docMk/>
          <pc:sldMk cId="1464327425" sldId="257"/>
        </pc:sldMkLst>
        <pc:spChg chg="mod">
          <ac:chgData name="Pravin Prajapati" userId="S::pravin@edunetfoundation.org::9f0ce95f-5aee-43b0-8285-2e8ab565fdaa" providerId="AD" clId="Web-{2B0F102D-5B9B-0BBD-3811-38855A6AABC6}" dt="2022-07-01T11:07:28.005" v="19" actId="20577"/>
          <ac:spMkLst>
            <pc:docMk/>
            <pc:sldMk cId="1464327425" sldId="257"/>
            <ac:spMk id="4" creationId="{28DA0EBF-BFA8-52C6-9DAB-63F85DD7A07F}"/>
          </ac:spMkLst>
        </pc:spChg>
      </pc:sldChg>
      <pc:sldChg chg="modSp">
        <pc:chgData name="Pravin Prajapati" userId="S::pravin@edunetfoundation.org::9f0ce95f-5aee-43b0-8285-2e8ab565fdaa" providerId="AD" clId="Web-{2B0F102D-5B9B-0BBD-3811-38855A6AABC6}" dt="2022-07-01T11:07:52.975" v="24" actId="1076"/>
        <pc:sldMkLst>
          <pc:docMk/>
          <pc:sldMk cId="191993363" sldId="258"/>
        </pc:sldMkLst>
        <pc:spChg chg="mod">
          <ac:chgData name="Pravin Prajapati" userId="S::pravin@edunetfoundation.org::9f0ce95f-5aee-43b0-8285-2e8ab565fdaa" providerId="AD" clId="Web-{2B0F102D-5B9B-0BBD-3811-38855A6AABC6}" dt="2022-07-01T11:07:41.006" v="22" actId="14100"/>
          <ac:spMkLst>
            <pc:docMk/>
            <pc:sldMk cId="191993363" sldId="258"/>
            <ac:spMk id="5" creationId="{AC76934A-C40C-802D-FA91-080CF78DF0B9}"/>
          </ac:spMkLst>
        </pc:spChg>
        <pc:spChg chg="mod">
          <ac:chgData name="Pravin Prajapati" userId="S::pravin@edunetfoundation.org::9f0ce95f-5aee-43b0-8285-2e8ab565fdaa" providerId="AD" clId="Web-{2B0F102D-5B9B-0BBD-3811-38855A6AABC6}" dt="2022-07-01T11:07:52.975" v="24" actId="1076"/>
          <ac:spMkLst>
            <pc:docMk/>
            <pc:sldMk cId="191993363" sldId="258"/>
            <ac:spMk id="980" creationId="{7FBD7ED1-665D-9CAC-86E4-DC1AD83C6EB3}"/>
          </ac:spMkLst>
        </pc:spChg>
        <pc:graphicFrameChg chg="mod">
          <ac:chgData name="Pravin Prajapati" userId="S::pravin@edunetfoundation.org::9f0ce95f-5aee-43b0-8285-2e8ab565fdaa" providerId="AD" clId="Web-{2B0F102D-5B9B-0BBD-3811-38855A6AABC6}" dt="2022-07-01T11:07:49.600" v="23" actId="1076"/>
          <ac:graphicFrameMkLst>
            <pc:docMk/>
            <pc:sldMk cId="191993363" sldId="258"/>
            <ac:graphicFrameMk id="9" creationId="{D25D2D3A-1895-30A3-EAF5-BF4C6F9F0D8F}"/>
          </ac:graphicFrameMkLst>
        </pc:graphicFrameChg>
      </pc:sldChg>
      <pc:sldChg chg="modSp">
        <pc:chgData name="Pravin Prajapati" userId="S::pravin@edunetfoundation.org::9f0ce95f-5aee-43b0-8285-2e8ab565fdaa" providerId="AD" clId="Web-{2B0F102D-5B9B-0BBD-3811-38855A6AABC6}" dt="2022-07-01T11:08:08.381" v="27" actId="1076"/>
        <pc:sldMkLst>
          <pc:docMk/>
          <pc:sldMk cId="2674905746" sldId="259"/>
        </pc:sldMkLst>
        <pc:spChg chg="mod">
          <ac:chgData name="Pravin Prajapati" userId="S::pravin@edunetfoundation.org::9f0ce95f-5aee-43b0-8285-2e8ab565fdaa" providerId="AD" clId="Web-{2B0F102D-5B9B-0BBD-3811-38855A6AABC6}" dt="2022-07-01T11:08:08.381" v="27" actId="1076"/>
          <ac:spMkLst>
            <pc:docMk/>
            <pc:sldMk cId="2674905746" sldId="259"/>
            <ac:spMk id="2" creationId="{407F8BE2-B8F3-A46C-B1E6-0C2828A7B1EB}"/>
          </ac:spMkLst>
        </pc:spChg>
        <pc:spChg chg="mod">
          <ac:chgData name="Pravin Prajapati" userId="S::pravin@edunetfoundation.org::9f0ce95f-5aee-43b0-8285-2e8ab565fdaa" providerId="AD" clId="Web-{2B0F102D-5B9B-0BBD-3811-38855A6AABC6}" dt="2022-07-01T11:07:59.194" v="25" actId="20577"/>
          <ac:spMkLst>
            <pc:docMk/>
            <pc:sldMk cId="2674905746" sldId="259"/>
            <ac:spMk id="5" creationId="{E2B743A6-6C49-BF29-33F4-9EA2A6E7C7CA}"/>
          </ac:spMkLst>
        </pc:spChg>
        <pc:spChg chg="mod">
          <ac:chgData name="Pravin Prajapati" userId="S::pravin@edunetfoundation.org::9f0ce95f-5aee-43b0-8285-2e8ab565fdaa" providerId="AD" clId="Web-{2B0F102D-5B9B-0BBD-3811-38855A6AABC6}" dt="2022-07-01T11:08:04.491" v="26" actId="1076"/>
          <ac:spMkLst>
            <pc:docMk/>
            <pc:sldMk cId="2674905746" sldId="259"/>
            <ac:spMk id="7" creationId="{15BF5FBD-7D23-612E-B44C-653E2D40666B}"/>
          </ac:spMkLst>
        </pc:spChg>
      </pc:sldChg>
      <pc:sldChg chg="addSp delSp modSp">
        <pc:chgData name="Pravin Prajapati" userId="S::pravin@edunetfoundation.org::9f0ce95f-5aee-43b0-8285-2e8ab565fdaa" providerId="AD" clId="Web-{2B0F102D-5B9B-0BBD-3811-38855A6AABC6}" dt="2022-07-01T11:09:31.712" v="48" actId="1076"/>
        <pc:sldMkLst>
          <pc:docMk/>
          <pc:sldMk cId="2007927115" sldId="260"/>
        </pc:sldMkLst>
        <pc:spChg chg="del">
          <ac:chgData name="Pravin Prajapati" userId="S::pravin@edunetfoundation.org::9f0ce95f-5aee-43b0-8285-2e8ab565fdaa" providerId="AD" clId="Web-{2B0F102D-5B9B-0BBD-3811-38855A6AABC6}" dt="2022-07-01T11:08:22.788" v="29"/>
          <ac:spMkLst>
            <pc:docMk/>
            <pc:sldMk cId="2007927115" sldId="260"/>
            <ac:spMk id="2" creationId="{EAA261C5-F62D-59B7-F36A-8796E128F5E4}"/>
          </ac:spMkLst>
        </pc:spChg>
        <pc:spChg chg="mod">
          <ac:chgData name="Pravin Prajapati" userId="S::pravin@edunetfoundation.org::9f0ce95f-5aee-43b0-8285-2e8ab565fdaa" providerId="AD" clId="Web-{2B0F102D-5B9B-0BBD-3811-38855A6AABC6}" dt="2022-07-01T11:09:24.259" v="47" actId="1076"/>
          <ac:spMkLst>
            <pc:docMk/>
            <pc:sldMk cId="2007927115" sldId="260"/>
            <ac:spMk id="3" creationId="{E08FD652-37DA-5093-12BD-562DCB93B8F2}"/>
          </ac:spMkLst>
        </pc:spChg>
        <pc:spChg chg="mod">
          <ac:chgData name="Pravin Prajapati" userId="S::pravin@edunetfoundation.org::9f0ce95f-5aee-43b0-8285-2e8ab565fdaa" providerId="AD" clId="Web-{2B0F102D-5B9B-0BBD-3811-38855A6AABC6}" dt="2022-07-01T11:08:27.163" v="30" actId="1076"/>
          <ac:spMkLst>
            <pc:docMk/>
            <pc:sldMk cId="2007927115" sldId="260"/>
            <ac:spMk id="5" creationId="{017E5445-2A5E-A432-6F19-C6EAFB72A9D1}"/>
          </ac:spMkLst>
        </pc:spChg>
        <pc:spChg chg="add mod">
          <ac:chgData name="Pravin Prajapati" userId="S::pravin@edunetfoundation.org::9f0ce95f-5aee-43b0-8285-2e8ab565fdaa" providerId="AD" clId="Web-{2B0F102D-5B9B-0BBD-3811-38855A6AABC6}" dt="2022-07-01T11:09:31.712" v="48" actId="1076"/>
          <ac:spMkLst>
            <pc:docMk/>
            <pc:sldMk cId="2007927115" sldId="260"/>
            <ac:spMk id="6" creationId="{9DFFE7FE-5429-CE2E-AE0F-FDDF99C9BD78}"/>
          </ac:spMkLst>
        </pc:spChg>
        <pc:picChg chg="mod">
          <ac:chgData name="Pravin Prajapati" userId="S::pravin@edunetfoundation.org::9f0ce95f-5aee-43b0-8285-2e8ab565fdaa" providerId="AD" clId="Web-{2B0F102D-5B9B-0BBD-3811-38855A6AABC6}" dt="2022-07-01T11:08:29.976" v="31" actId="1076"/>
          <ac:picMkLst>
            <pc:docMk/>
            <pc:sldMk cId="2007927115" sldId="260"/>
            <ac:picMk id="4" creationId="{B2CBDC89-3959-BCE1-9A21-BA95454C6829}"/>
          </ac:picMkLst>
        </pc:picChg>
      </pc:sldChg>
      <pc:sldChg chg="modSp">
        <pc:chgData name="Pravin Prajapati" userId="S::pravin@edunetfoundation.org::9f0ce95f-5aee-43b0-8285-2e8ab565fdaa" providerId="AD" clId="Web-{2B0F102D-5B9B-0BBD-3811-38855A6AABC6}" dt="2022-07-01T11:09:44.931" v="49" actId="20577"/>
        <pc:sldMkLst>
          <pc:docMk/>
          <pc:sldMk cId="12027088" sldId="261"/>
        </pc:sldMkLst>
        <pc:spChg chg="mod">
          <ac:chgData name="Pravin Prajapati" userId="S::pravin@edunetfoundation.org::9f0ce95f-5aee-43b0-8285-2e8ab565fdaa" providerId="AD" clId="Web-{2B0F102D-5B9B-0BBD-3811-38855A6AABC6}" dt="2022-07-01T11:09:44.931" v="49" actId="20577"/>
          <ac:spMkLst>
            <pc:docMk/>
            <pc:sldMk cId="12027088" sldId="261"/>
            <ac:spMk id="4" creationId="{F0833139-FFE6-30BE-BC88-1CA763D014B6}"/>
          </ac:spMkLst>
        </pc:spChg>
      </pc:sldChg>
      <pc:sldChg chg="modSp">
        <pc:chgData name="Pravin Prajapati" userId="S::pravin@edunetfoundation.org::9f0ce95f-5aee-43b0-8285-2e8ab565fdaa" providerId="AD" clId="Web-{2B0F102D-5B9B-0BBD-3811-38855A6AABC6}" dt="2022-07-01T11:10:25.167" v="53" actId="14100"/>
        <pc:sldMkLst>
          <pc:docMk/>
          <pc:sldMk cId="2892038124" sldId="265"/>
        </pc:sldMkLst>
        <pc:spChg chg="mod">
          <ac:chgData name="Pravin Prajapati" userId="S::pravin@edunetfoundation.org::9f0ce95f-5aee-43b0-8285-2e8ab565fdaa" providerId="AD" clId="Web-{2B0F102D-5B9B-0BBD-3811-38855A6AABC6}" dt="2022-07-01T11:10:25.167" v="53" actId="14100"/>
          <ac:spMkLst>
            <pc:docMk/>
            <pc:sldMk cId="2892038124" sldId="265"/>
            <ac:spMk id="4" creationId="{FA3847B3-CD9F-5FED-6770-22C4F4761F38}"/>
          </ac:spMkLst>
        </pc:spChg>
      </pc:sldChg>
      <pc:sldChg chg="modSp">
        <pc:chgData name="Pravin Prajapati" userId="S::pravin@edunetfoundation.org::9f0ce95f-5aee-43b0-8285-2e8ab565fdaa" providerId="AD" clId="Web-{2B0F102D-5B9B-0BBD-3811-38855A6AABC6}" dt="2022-07-01T11:10:57.543" v="58" actId="20577"/>
        <pc:sldMkLst>
          <pc:docMk/>
          <pc:sldMk cId="2998138638" sldId="272"/>
        </pc:sldMkLst>
        <pc:spChg chg="mod">
          <ac:chgData name="Pravin Prajapati" userId="S::pravin@edunetfoundation.org::9f0ce95f-5aee-43b0-8285-2e8ab565fdaa" providerId="AD" clId="Web-{2B0F102D-5B9B-0BBD-3811-38855A6AABC6}" dt="2022-07-01T11:10:57.543" v="58" actId="20577"/>
          <ac:spMkLst>
            <pc:docMk/>
            <pc:sldMk cId="2998138638" sldId="272"/>
            <ac:spMk id="3" creationId="{3DCF5171-3E8E-C3C3-7936-4DA5F132D2E7}"/>
          </ac:spMkLst>
        </pc:spChg>
        <pc:graphicFrameChg chg="mod">
          <ac:chgData name="Pravin Prajapati" userId="S::pravin@edunetfoundation.org::9f0ce95f-5aee-43b0-8285-2e8ab565fdaa" providerId="AD" clId="Web-{2B0F102D-5B9B-0BBD-3811-38855A6AABC6}" dt="2022-07-01T11:10:45.370" v="56" actId="1076"/>
          <ac:graphicFrameMkLst>
            <pc:docMk/>
            <pc:sldMk cId="2998138638" sldId="272"/>
            <ac:graphicFrameMk id="2" creationId="{155D2D11-83B8-19BE-F4D6-E4DD8E5D176C}"/>
          </ac:graphicFrameMkLst>
        </pc:graphicFrameChg>
      </pc:sldChg>
      <pc:sldChg chg="modSp">
        <pc:chgData name="Pravin Prajapati" userId="S::pravin@edunetfoundation.org::9f0ce95f-5aee-43b0-8285-2e8ab565fdaa" providerId="AD" clId="Web-{2B0F102D-5B9B-0BBD-3811-38855A6AABC6}" dt="2022-07-01T11:11:07.777" v="60" actId="1076"/>
        <pc:sldMkLst>
          <pc:docMk/>
          <pc:sldMk cId="2515664703" sldId="274"/>
        </pc:sldMkLst>
        <pc:spChg chg="mod">
          <ac:chgData name="Pravin Prajapati" userId="S::pravin@edunetfoundation.org::9f0ce95f-5aee-43b0-8285-2e8ab565fdaa" providerId="AD" clId="Web-{2B0F102D-5B9B-0BBD-3811-38855A6AABC6}" dt="2022-07-01T11:11:07.777" v="60" actId="1076"/>
          <ac:spMkLst>
            <pc:docMk/>
            <pc:sldMk cId="2515664703" sldId="274"/>
            <ac:spMk id="2" creationId="{2110D5CC-0D80-5D35-A872-C74BD2D79447}"/>
          </ac:spMkLst>
        </pc:spChg>
      </pc:sldChg>
      <pc:sldChg chg="modSp">
        <pc:chgData name="Pravin Prajapati" userId="S::pravin@edunetfoundation.org::9f0ce95f-5aee-43b0-8285-2e8ab565fdaa" providerId="AD" clId="Web-{2B0F102D-5B9B-0BBD-3811-38855A6AABC6}" dt="2022-07-01T11:11:19.231" v="62" actId="14100"/>
        <pc:sldMkLst>
          <pc:docMk/>
          <pc:sldMk cId="3762525857" sldId="278"/>
        </pc:sldMkLst>
        <pc:spChg chg="mod">
          <ac:chgData name="Pravin Prajapati" userId="S::pravin@edunetfoundation.org::9f0ce95f-5aee-43b0-8285-2e8ab565fdaa" providerId="AD" clId="Web-{2B0F102D-5B9B-0BBD-3811-38855A6AABC6}" dt="2022-07-01T11:11:19.231" v="62" actId="14100"/>
          <ac:spMkLst>
            <pc:docMk/>
            <pc:sldMk cId="3762525857" sldId="278"/>
            <ac:spMk id="2" creationId="{2A3D9100-990D-46BE-0ACE-D7E9335538F8}"/>
          </ac:spMkLst>
        </pc:spChg>
      </pc:sldChg>
      <pc:sldChg chg="addSp modSp">
        <pc:chgData name="Pravin Prajapati" userId="S::pravin@edunetfoundation.org::9f0ce95f-5aee-43b0-8285-2e8ab565fdaa" providerId="AD" clId="Web-{2B0F102D-5B9B-0BBD-3811-38855A6AABC6}" dt="2022-07-01T11:12:23.280" v="84" actId="1076"/>
        <pc:sldMkLst>
          <pc:docMk/>
          <pc:sldMk cId="1190397708" sldId="279"/>
        </pc:sldMkLst>
        <pc:spChg chg="mod">
          <ac:chgData name="Pravin Prajapati" userId="S::pravin@edunetfoundation.org::9f0ce95f-5aee-43b0-8285-2e8ab565fdaa" providerId="AD" clId="Web-{2B0F102D-5B9B-0BBD-3811-38855A6AABC6}" dt="2022-07-01T11:12:23.280" v="84" actId="1076"/>
          <ac:spMkLst>
            <pc:docMk/>
            <pc:sldMk cId="1190397708" sldId="279"/>
            <ac:spMk id="2" creationId="{A2227038-A702-5CCF-3054-8888A59F3C08}"/>
          </ac:spMkLst>
        </pc:spChg>
        <pc:spChg chg="add mod">
          <ac:chgData name="Pravin Prajapati" userId="S::pravin@edunetfoundation.org::9f0ce95f-5aee-43b0-8285-2e8ab565fdaa" providerId="AD" clId="Web-{2B0F102D-5B9B-0BBD-3811-38855A6AABC6}" dt="2022-07-01T11:12:12.857" v="81" actId="14100"/>
          <ac:spMkLst>
            <pc:docMk/>
            <pc:sldMk cId="1190397708" sldId="279"/>
            <ac:spMk id="3" creationId="{134BD066-15ED-379F-49AF-B4E606CA32C8}"/>
          </ac:spMkLst>
        </pc:spChg>
        <pc:spChg chg="mod">
          <ac:chgData name="Pravin Prajapati" userId="S::pravin@edunetfoundation.org::9f0ce95f-5aee-43b0-8285-2e8ab565fdaa" providerId="AD" clId="Web-{2B0F102D-5B9B-0BBD-3811-38855A6AABC6}" dt="2022-07-01T11:12:19.264" v="83" actId="1076"/>
          <ac:spMkLst>
            <pc:docMk/>
            <pc:sldMk cId="1190397708" sldId="279"/>
            <ac:spMk id="4" creationId="{100F93C0-0713-A28A-CA1A-9FA460BA512E}"/>
          </ac:spMkLst>
        </pc:spChg>
        <pc:picChg chg="mod">
          <ac:chgData name="Pravin Prajapati" userId="S::pravin@edunetfoundation.org::9f0ce95f-5aee-43b0-8285-2e8ab565fdaa" providerId="AD" clId="Web-{2B0F102D-5B9B-0BBD-3811-38855A6AABC6}" dt="2022-07-01T11:12:15.623" v="82" actId="1076"/>
          <ac:picMkLst>
            <pc:docMk/>
            <pc:sldMk cId="1190397708" sldId="279"/>
            <ac:picMk id="5" creationId="{37D647E0-421D-C252-F7D9-56E5F842A31C}"/>
          </ac:picMkLst>
        </pc:picChg>
      </pc:sldChg>
      <pc:sldChg chg="modSp">
        <pc:chgData name="Pravin Prajapati" userId="S::pravin@edunetfoundation.org::9f0ce95f-5aee-43b0-8285-2e8ab565fdaa" providerId="AD" clId="Web-{2B0F102D-5B9B-0BBD-3811-38855A6AABC6}" dt="2022-07-01T11:12:57.046" v="91" actId="1076"/>
        <pc:sldMkLst>
          <pc:docMk/>
          <pc:sldMk cId="2800929975" sldId="284"/>
        </pc:sldMkLst>
        <pc:spChg chg="mod">
          <ac:chgData name="Pravin Prajapati" userId="S::pravin@edunetfoundation.org::9f0ce95f-5aee-43b0-8285-2e8ab565fdaa" providerId="AD" clId="Web-{2B0F102D-5B9B-0BBD-3811-38855A6AABC6}" dt="2022-07-01T11:12:35.296" v="87" actId="14100"/>
          <ac:spMkLst>
            <pc:docMk/>
            <pc:sldMk cId="2800929975" sldId="284"/>
            <ac:spMk id="2" creationId="{E838F030-29F3-0208-6594-205279AF524D}"/>
          </ac:spMkLst>
        </pc:spChg>
        <pc:spChg chg="mod">
          <ac:chgData name="Pravin Prajapati" userId="S::pravin@edunetfoundation.org::9f0ce95f-5aee-43b0-8285-2e8ab565fdaa" providerId="AD" clId="Web-{2B0F102D-5B9B-0BBD-3811-38855A6AABC6}" dt="2022-07-01T11:12:57.046" v="91" actId="1076"/>
          <ac:spMkLst>
            <pc:docMk/>
            <pc:sldMk cId="2800929975" sldId="284"/>
            <ac:spMk id="5" creationId="{0AC0D1B9-74B3-75E9-97AB-4EEDB80FB6CD}"/>
          </ac:spMkLst>
        </pc:spChg>
        <pc:spChg chg="mod">
          <ac:chgData name="Pravin Prajapati" userId="S::pravin@edunetfoundation.org::9f0ce95f-5aee-43b0-8285-2e8ab565fdaa" providerId="AD" clId="Web-{2B0F102D-5B9B-0BBD-3811-38855A6AABC6}" dt="2022-07-01T11:12:53.124" v="90" actId="1076"/>
          <ac:spMkLst>
            <pc:docMk/>
            <pc:sldMk cId="2800929975" sldId="284"/>
            <ac:spMk id="12" creationId="{17D5ED0D-F069-AD06-22A9-EAD17951DDC9}"/>
          </ac:spMkLst>
        </pc:spChg>
        <pc:picChg chg="mod">
          <ac:chgData name="Pravin Prajapati" userId="S::pravin@edunetfoundation.org::9f0ce95f-5aee-43b0-8285-2e8ab565fdaa" providerId="AD" clId="Web-{2B0F102D-5B9B-0BBD-3811-38855A6AABC6}" dt="2022-07-01T11:12:45.499" v="89" actId="14100"/>
          <ac:picMkLst>
            <pc:docMk/>
            <pc:sldMk cId="2800929975" sldId="284"/>
            <ac:picMk id="4" creationId="{720B8D8F-E64F-EFC0-B2FF-7F0F818B39C2}"/>
          </ac:picMkLst>
        </pc:picChg>
      </pc:sldChg>
      <pc:sldChg chg="delSp modSp">
        <pc:chgData name="Pravin Prajapati" userId="S::pravin@edunetfoundation.org::9f0ce95f-5aee-43b0-8285-2e8ab565fdaa" providerId="AD" clId="Web-{2B0F102D-5B9B-0BBD-3811-38855A6AABC6}" dt="2022-07-01T11:13:49.626" v="101" actId="20577"/>
        <pc:sldMkLst>
          <pc:docMk/>
          <pc:sldMk cId="4187634725" sldId="286"/>
        </pc:sldMkLst>
        <pc:spChg chg="mod">
          <ac:chgData name="Pravin Prajapati" userId="S::pravin@edunetfoundation.org::9f0ce95f-5aee-43b0-8285-2e8ab565fdaa" providerId="AD" clId="Web-{2B0F102D-5B9B-0BBD-3811-38855A6AABC6}" dt="2022-07-01T11:13:49.626" v="101" actId="20577"/>
          <ac:spMkLst>
            <pc:docMk/>
            <pc:sldMk cId="4187634725" sldId="286"/>
            <ac:spMk id="2" creationId="{F7CA0B4A-3C2E-7DD5-835A-CD52CEFA7780}"/>
          </ac:spMkLst>
        </pc:spChg>
        <pc:spChg chg="del">
          <ac:chgData name="Pravin Prajapati" userId="S::pravin@edunetfoundation.org::9f0ce95f-5aee-43b0-8285-2e8ab565fdaa" providerId="AD" clId="Web-{2B0F102D-5B9B-0BBD-3811-38855A6AABC6}" dt="2022-07-01T11:13:08.828" v="92"/>
          <ac:spMkLst>
            <pc:docMk/>
            <pc:sldMk cId="4187634725" sldId="286"/>
            <ac:spMk id="5" creationId="{F9C170C8-B52D-EB4B-8179-536291CF0579}"/>
          </ac:spMkLst>
        </pc:spChg>
        <pc:spChg chg="mod">
          <ac:chgData name="Pravin Prajapati" userId="S::pravin@edunetfoundation.org::9f0ce95f-5aee-43b0-8285-2e8ab565fdaa" providerId="AD" clId="Web-{2B0F102D-5B9B-0BBD-3811-38855A6AABC6}" dt="2022-07-01T11:13:34.188" v="98" actId="1076"/>
          <ac:spMkLst>
            <pc:docMk/>
            <pc:sldMk cId="4187634725" sldId="286"/>
            <ac:spMk id="6" creationId="{4C4485DA-4214-06C3-FD9A-068732E8DBED}"/>
          </ac:spMkLst>
        </pc:spChg>
        <pc:picChg chg="mod">
          <ac:chgData name="Pravin Prajapati" userId="S::pravin@edunetfoundation.org::9f0ce95f-5aee-43b0-8285-2e8ab565fdaa" providerId="AD" clId="Web-{2B0F102D-5B9B-0BBD-3811-38855A6AABC6}" dt="2022-07-01T11:13:39.532" v="100" actId="14100"/>
          <ac:picMkLst>
            <pc:docMk/>
            <pc:sldMk cId="4187634725" sldId="286"/>
            <ac:picMk id="4" creationId="{4C73389D-65FE-96CE-20A7-722C26DCA5CC}"/>
          </ac:picMkLst>
        </pc:picChg>
      </pc:sldChg>
      <pc:sldChg chg="modSp">
        <pc:chgData name="Pravin Prajapati" userId="S::pravin@edunetfoundation.org::9f0ce95f-5aee-43b0-8285-2e8ab565fdaa" providerId="AD" clId="Web-{2B0F102D-5B9B-0BBD-3811-38855A6AABC6}" dt="2022-07-01T11:13:58.845" v="103" actId="1076"/>
        <pc:sldMkLst>
          <pc:docMk/>
          <pc:sldMk cId="3454239255" sldId="289"/>
        </pc:sldMkLst>
        <pc:spChg chg="mod">
          <ac:chgData name="Pravin Prajapati" userId="S::pravin@edunetfoundation.org::9f0ce95f-5aee-43b0-8285-2e8ab565fdaa" providerId="AD" clId="Web-{2B0F102D-5B9B-0BBD-3811-38855A6AABC6}" dt="2022-07-01T11:13:58.845" v="103" actId="1076"/>
          <ac:spMkLst>
            <pc:docMk/>
            <pc:sldMk cId="3454239255" sldId="289"/>
            <ac:spMk id="3" creationId="{3874A75D-D2A4-64B2-C85B-F6F7F4713607}"/>
          </ac:spMkLst>
        </pc:spChg>
      </pc:sldChg>
      <pc:sldChg chg="modSp">
        <pc:chgData name="Pravin Prajapati" userId="S::pravin@edunetfoundation.org::9f0ce95f-5aee-43b0-8285-2e8ab565fdaa" providerId="AD" clId="Web-{2B0F102D-5B9B-0BBD-3811-38855A6AABC6}" dt="2022-07-01T11:14:25.893" v="109" actId="14100"/>
        <pc:sldMkLst>
          <pc:docMk/>
          <pc:sldMk cId="463346567" sldId="294"/>
        </pc:sldMkLst>
        <pc:spChg chg="mod">
          <ac:chgData name="Pravin Prajapati" userId="S::pravin@edunetfoundation.org::9f0ce95f-5aee-43b0-8285-2e8ab565fdaa" providerId="AD" clId="Web-{2B0F102D-5B9B-0BBD-3811-38855A6AABC6}" dt="2022-07-01T11:14:21.205" v="108" actId="1076"/>
          <ac:spMkLst>
            <pc:docMk/>
            <pc:sldMk cId="463346567" sldId="294"/>
            <ac:spMk id="3" creationId="{F1D9DAA4-276D-1843-C501-90E5B3AF621F}"/>
          </ac:spMkLst>
        </pc:spChg>
        <pc:picChg chg="mod">
          <ac:chgData name="Pravin Prajapati" userId="S::pravin@edunetfoundation.org::9f0ce95f-5aee-43b0-8285-2e8ab565fdaa" providerId="AD" clId="Web-{2B0F102D-5B9B-0BBD-3811-38855A6AABC6}" dt="2022-07-01T11:14:25.893" v="109" actId="14100"/>
          <ac:picMkLst>
            <pc:docMk/>
            <pc:sldMk cId="463346567" sldId="294"/>
            <ac:picMk id="5" creationId="{2E5CEEA5-6E80-786B-87BA-08C9DAEAD82A}"/>
          </ac:picMkLst>
        </pc:picChg>
      </pc:sldChg>
      <pc:sldChg chg="modSp">
        <pc:chgData name="Pravin Prajapati" userId="S::pravin@edunetfoundation.org::9f0ce95f-5aee-43b0-8285-2e8ab565fdaa" providerId="AD" clId="Web-{2B0F102D-5B9B-0BBD-3811-38855A6AABC6}" dt="2022-07-01T11:14:32.502" v="110" actId="20577"/>
        <pc:sldMkLst>
          <pc:docMk/>
          <pc:sldMk cId="1525469347" sldId="298"/>
        </pc:sldMkLst>
        <pc:spChg chg="mod">
          <ac:chgData name="Pravin Prajapati" userId="S::pravin@edunetfoundation.org::9f0ce95f-5aee-43b0-8285-2e8ab565fdaa" providerId="AD" clId="Web-{2B0F102D-5B9B-0BBD-3811-38855A6AABC6}" dt="2022-07-01T11:14:32.502" v="110" actId="20577"/>
          <ac:spMkLst>
            <pc:docMk/>
            <pc:sldMk cId="1525469347" sldId="298"/>
            <ac:spMk id="3" creationId="{07F6F4FA-B533-7E80-D52E-C0B2BD0D02B9}"/>
          </ac:spMkLst>
        </pc:spChg>
      </pc:sldChg>
      <pc:sldChg chg="modSp">
        <pc:chgData name="Pravin Prajapati" userId="S::pravin@edunetfoundation.org::9f0ce95f-5aee-43b0-8285-2e8ab565fdaa" providerId="AD" clId="Web-{2B0F102D-5B9B-0BBD-3811-38855A6AABC6}" dt="2022-07-01T11:15:43.489" v="170" actId="1076"/>
        <pc:sldMkLst>
          <pc:docMk/>
          <pc:sldMk cId="1896460268" sldId="301"/>
        </pc:sldMkLst>
        <pc:spChg chg="mod">
          <ac:chgData name="Pravin Prajapati" userId="S::pravin@edunetfoundation.org::9f0ce95f-5aee-43b0-8285-2e8ab565fdaa" providerId="AD" clId="Web-{2B0F102D-5B9B-0BBD-3811-38855A6AABC6}" dt="2022-07-01T11:15:43.489" v="170" actId="1076"/>
          <ac:spMkLst>
            <pc:docMk/>
            <pc:sldMk cId="1896460268" sldId="301"/>
            <ac:spMk id="3" creationId="{678B9498-0B79-899C-F805-DED7C649594A}"/>
          </ac:spMkLst>
        </pc:spChg>
      </pc:sldChg>
      <pc:sldChg chg="modSp">
        <pc:chgData name="Pravin Prajapati" userId="S::pravin@edunetfoundation.org::9f0ce95f-5aee-43b0-8285-2e8ab565fdaa" providerId="AD" clId="Web-{2B0F102D-5B9B-0BBD-3811-38855A6AABC6}" dt="2022-07-01T11:07:22.177" v="18" actId="1076"/>
        <pc:sldMkLst>
          <pc:docMk/>
          <pc:sldMk cId="785673249" sldId="305"/>
        </pc:sldMkLst>
        <pc:spChg chg="mod">
          <ac:chgData name="Pravin Prajapati" userId="S::pravin@edunetfoundation.org::9f0ce95f-5aee-43b0-8285-2e8ab565fdaa" providerId="AD" clId="Web-{2B0F102D-5B9B-0BBD-3811-38855A6AABC6}" dt="2022-07-01T11:07:22.177" v="18" actId="1076"/>
          <ac:spMkLst>
            <pc:docMk/>
            <pc:sldMk cId="785673249" sldId="305"/>
            <ac:spMk id="2" creationId="{0CB861E6-562D-6B94-2228-ADF34E8A06F7}"/>
          </ac:spMkLst>
        </pc:spChg>
      </pc:sldChg>
    </pc:docChg>
  </pc:docChgLst>
  <pc:docChgLst>
    <pc:chgData name="Shashank Shekhar" userId="S::shashank@edunetfoundation.org::0008d1ff-90e7-469a-9966-0dcad996503d" providerId="AD" clId="Web-{DDECA6B8-EB60-8CCA-44AD-095744BAEBB9}"/>
    <pc:docChg chg="modSld">
      <pc:chgData name="Shashank Shekhar" userId="S::shashank@edunetfoundation.org::0008d1ff-90e7-469a-9966-0dcad996503d" providerId="AD" clId="Web-{DDECA6B8-EB60-8CCA-44AD-095744BAEBB9}" dt="2022-05-10T05:13:57.441" v="16" actId="20577"/>
      <pc:docMkLst>
        <pc:docMk/>
      </pc:docMkLst>
      <pc:sldChg chg="modSp">
        <pc:chgData name="Shashank Shekhar" userId="S::shashank@edunetfoundation.org::0008d1ff-90e7-469a-9966-0dcad996503d" providerId="AD" clId="Web-{DDECA6B8-EB60-8CCA-44AD-095744BAEBB9}" dt="2022-05-10T05:12:11.938" v="0" actId="20577"/>
        <pc:sldMkLst>
          <pc:docMk/>
          <pc:sldMk cId="2674905746" sldId="259"/>
        </pc:sldMkLst>
        <pc:spChg chg="mod">
          <ac:chgData name="Shashank Shekhar" userId="S::shashank@edunetfoundation.org::0008d1ff-90e7-469a-9966-0dcad996503d" providerId="AD" clId="Web-{DDECA6B8-EB60-8CCA-44AD-095744BAEBB9}" dt="2022-05-10T05:12:11.938" v="0" actId="20577"/>
          <ac:spMkLst>
            <pc:docMk/>
            <pc:sldMk cId="2674905746" sldId="259"/>
            <ac:spMk id="2" creationId="{407F8BE2-B8F3-A46C-B1E6-0C2828A7B1EB}"/>
          </ac:spMkLst>
        </pc:spChg>
      </pc:sldChg>
      <pc:sldChg chg="modSp">
        <pc:chgData name="Shashank Shekhar" userId="S::shashank@edunetfoundation.org::0008d1ff-90e7-469a-9966-0dcad996503d" providerId="AD" clId="Web-{DDECA6B8-EB60-8CCA-44AD-095744BAEBB9}" dt="2022-05-10T05:12:21.095" v="1" actId="20577"/>
        <pc:sldMkLst>
          <pc:docMk/>
          <pc:sldMk cId="2007927115" sldId="260"/>
        </pc:sldMkLst>
        <pc:spChg chg="mod">
          <ac:chgData name="Shashank Shekhar" userId="S::shashank@edunetfoundation.org::0008d1ff-90e7-469a-9966-0dcad996503d" providerId="AD" clId="Web-{DDECA6B8-EB60-8CCA-44AD-095744BAEBB9}" dt="2022-05-10T05:12:21.095" v="1" actId="20577"/>
          <ac:spMkLst>
            <pc:docMk/>
            <pc:sldMk cId="2007927115" sldId="260"/>
            <ac:spMk id="5" creationId="{017E5445-2A5E-A432-6F19-C6EAFB72A9D1}"/>
          </ac:spMkLst>
        </pc:spChg>
      </pc:sldChg>
      <pc:sldChg chg="modSp">
        <pc:chgData name="Shashank Shekhar" userId="S::shashank@edunetfoundation.org::0008d1ff-90e7-469a-9966-0dcad996503d" providerId="AD" clId="Web-{DDECA6B8-EB60-8CCA-44AD-095744BAEBB9}" dt="2022-05-10T05:12:41.705" v="3" actId="20577"/>
        <pc:sldMkLst>
          <pc:docMk/>
          <pc:sldMk cId="2463009587" sldId="271"/>
        </pc:sldMkLst>
        <pc:spChg chg="mod">
          <ac:chgData name="Shashank Shekhar" userId="S::shashank@edunetfoundation.org::0008d1ff-90e7-469a-9966-0dcad996503d" providerId="AD" clId="Web-{DDECA6B8-EB60-8CCA-44AD-095744BAEBB9}" dt="2022-05-10T05:12:41.705" v="3" actId="20577"/>
          <ac:spMkLst>
            <pc:docMk/>
            <pc:sldMk cId="2463009587" sldId="271"/>
            <ac:spMk id="4" creationId="{A857C2BC-204C-4B4A-EF5B-7578553A376F}"/>
          </ac:spMkLst>
        </pc:spChg>
      </pc:sldChg>
      <pc:sldChg chg="modSp">
        <pc:chgData name="Shashank Shekhar" userId="S::shashank@edunetfoundation.org::0008d1ff-90e7-469a-9966-0dcad996503d" providerId="AD" clId="Web-{DDECA6B8-EB60-8CCA-44AD-095744BAEBB9}" dt="2022-05-10T05:12:50.330" v="4" actId="20577"/>
        <pc:sldMkLst>
          <pc:docMk/>
          <pc:sldMk cId="3734456468" sldId="276"/>
        </pc:sldMkLst>
        <pc:spChg chg="mod">
          <ac:chgData name="Shashank Shekhar" userId="S::shashank@edunetfoundation.org::0008d1ff-90e7-469a-9966-0dcad996503d" providerId="AD" clId="Web-{DDECA6B8-EB60-8CCA-44AD-095744BAEBB9}" dt="2022-05-10T05:12:50.330" v="4" actId="20577"/>
          <ac:spMkLst>
            <pc:docMk/>
            <pc:sldMk cId="3734456468" sldId="276"/>
            <ac:spMk id="2" creationId="{8EC923B3-D801-419F-C28B-48CB7E8FE5C8}"/>
          </ac:spMkLst>
        </pc:spChg>
      </pc:sldChg>
      <pc:sldChg chg="modSp">
        <pc:chgData name="Shashank Shekhar" userId="S::shashank@edunetfoundation.org::0008d1ff-90e7-469a-9966-0dcad996503d" providerId="AD" clId="Web-{DDECA6B8-EB60-8CCA-44AD-095744BAEBB9}" dt="2022-05-10T05:12:59.455" v="5" actId="20577"/>
        <pc:sldMkLst>
          <pc:docMk/>
          <pc:sldMk cId="1190397708" sldId="279"/>
        </pc:sldMkLst>
        <pc:spChg chg="mod">
          <ac:chgData name="Shashank Shekhar" userId="S::shashank@edunetfoundation.org::0008d1ff-90e7-469a-9966-0dcad996503d" providerId="AD" clId="Web-{DDECA6B8-EB60-8CCA-44AD-095744BAEBB9}" dt="2022-05-10T05:12:59.455" v="5" actId="20577"/>
          <ac:spMkLst>
            <pc:docMk/>
            <pc:sldMk cId="1190397708" sldId="279"/>
            <ac:spMk id="6" creationId="{F843214D-175E-9465-F01C-18D0200BFF16}"/>
          </ac:spMkLst>
        </pc:spChg>
      </pc:sldChg>
      <pc:sldChg chg="modSp">
        <pc:chgData name="Shashank Shekhar" userId="S::shashank@edunetfoundation.org::0008d1ff-90e7-469a-9966-0dcad996503d" providerId="AD" clId="Web-{DDECA6B8-EB60-8CCA-44AD-095744BAEBB9}" dt="2022-05-10T05:13:04.799" v="6" actId="20577"/>
        <pc:sldMkLst>
          <pc:docMk/>
          <pc:sldMk cId="1278521073" sldId="280"/>
        </pc:sldMkLst>
        <pc:spChg chg="mod">
          <ac:chgData name="Shashank Shekhar" userId="S::shashank@edunetfoundation.org::0008d1ff-90e7-469a-9966-0dcad996503d" providerId="AD" clId="Web-{DDECA6B8-EB60-8CCA-44AD-095744BAEBB9}" dt="2022-05-10T05:13:04.799" v="6" actId="20577"/>
          <ac:spMkLst>
            <pc:docMk/>
            <pc:sldMk cId="1278521073" sldId="280"/>
            <ac:spMk id="7" creationId="{934EA601-EF66-30A4-003F-4166CFD20CAD}"/>
          </ac:spMkLst>
        </pc:spChg>
      </pc:sldChg>
      <pc:sldChg chg="modSp">
        <pc:chgData name="Shashank Shekhar" userId="S::shashank@edunetfoundation.org::0008d1ff-90e7-469a-9966-0dcad996503d" providerId="AD" clId="Web-{DDECA6B8-EB60-8CCA-44AD-095744BAEBB9}" dt="2022-05-10T05:13:10.674" v="7" actId="20577"/>
        <pc:sldMkLst>
          <pc:docMk/>
          <pc:sldMk cId="2800929975" sldId="284"/>
        </pc:sldMkLst>
        <pc:spChg chg="mod">
          <ac:chgData name="Shashank Shekhar" userId="S::shashank@edunetfoundation.org::0008d1ff-90e7-469a-9966-0dcad996503d" providerId="AD" clId="Web-{DDECA6B8-EB60-8CCA-44AD-095744BAEBB9}" dt="2022-05-10T05:13:10.674" v="7" actId="20577"/>
          <ac:spMkLst>
            <pc:docMk/>
            <pc:sldMk cId="2800929975" sldId="284"/>
            <ac:spMk id="12" creationId="{17D5ED0D-F069-AD06-22A9-EAD17951DDC9}"/>
          </ac:spMkLst>
        </pc:spChg>
      </pc:sldChg>
      <pc:sldChg chg="modSp">
        <pc:chgData name="Shashank Shekhar" userId="S::shashank@edunetfoundation.org::0008d1ff-90e7-469a-9966-0dcad996503d" providerId="AD" clId="Web-{DDECA6B8-EB60-8CCA-44AD-095744BAEBB9}" dt="2022-05-10T05:13:21.628" v="9" actId="20577"/>
        <pc:sldMkLst>
          <pc:docMk/>
          <pc:sldMk cId="4187634725" sldId="286"/>
        </pc:sldMkLst>
        <pc:spChg chg="mod">
          <ac:chgData name="Shashank Shekhar" userId="S::shashank@edunetfoundation.org::0008d1ff-90e7-469a-9966-0dcad996503d" providerId="AD" clId="Web-{DDECA6B8-EB60-8CCA-44AD-095744BAEBB9}" dt="2022-05-10T05:13:21.628" v="9" actId="20577"/>
          <ac:spMkLst>
            <pc:docMk/>
            <pc:sldMk cId="4187634725" sldId="286"/>
            <ac:spMk id="6" creationId="{4C4485DA-4214-06C3-FD9A-068732E8DBED}"/>
          </ac:spMkLst>
        </pc:spChg>
      </pc:sldChg>
      <pc:sldChg chg="modSp">
        <pc:chgData name="Shashank Shekhar" userId="S::shashank@edunetfoundation.org::0008d1ff-90e7-469a-9966-0dcad996503d" providerId="AD" clId="Web-{DDECA6B8-EB60-8CCA-44AD-095744BAEBB9}" dt="2022-05-10T05:13:36.394" v="12" actId="20577"/>
        <pc:sldMkLst>
          <pc:docMk/>
          <pc:sldMk cId="3454239255" sldId="289"/>
        </pc:sldMkLst>
        <pc:spChg chg="mod">
          <ac:chgData name="Shashank Shekhar" userId="S::shashank@edunetfoundation.org::0008d1ff-90e7-469a-9966-0dcad996503d" providerId="AD" clId="Web-{DDECA6B8-EB60-8CCA-44AD-095744BAEBB9}" dt="2022-05-10T05:13:36.394" v="12" actId="20577"/>
          <ac:spMkLst>
            <pc:docMk/>
            <pc:sldMk cId="3454239255" sldId="289"/>
            <ac:spMk id="7" creationId="{30CB0567-418F-67E9-35BF-4371EB48CA4B}"/>
          </ac:spMkLst>
        </pc:spChg>
      </pc:sldChg>
      <pc:sldChg chg="modSp">
        <pc:chgData name="Shashank Shekhar" userId="S::shashank@edunetfoundation.org::0008d1ff-90e7-469a-9966-0dcad996503d" providerId="AD" clId="Web-{DDECA6B8-EB60-8CCA-44AD-095744BAEBB9}" dt="2022-05-10T05:13:46.206" v="14" actId="20577"/>
        <pc:sldMkLst>
          <pc:docMk/>
          <pc:sldMk cId="3964661154" sldId="291"/>
        </pc:sldMkLst>
        <pc:spChg chg="mod">
          <ac:chgData name="Shashank Shekhar" userId="S::shashank@edunetfoundation.org::0008d1ff-90e7-469a-9966-0dcad996503d" providerId="AD" clId="Web-{DDECA6B8-EB60-8CCA-44AD-095744BAEBB9}" dt="2022-05-10T05:13:46.206" v="14" actId="20577"/>
          <ac:spMkLst>
            <pc:docMk/>
            <pc:sldMk cId="3964661154" sldId="291"/>
            <ac:spMk id="6" creationId="{C7CDED8E-F150-0AB3-E77C-630F76989021}"/>
          </ac:spMkLst>
        </pc:spChg>
      </pc:sldChg>
      <pc:sldChg chg="modSp">
        <pc:chgData name="Shashank Shekhar" userId="S::shashank@edunetfoundation.org::0008d1ff-90e7-469a-9966-0dcad996503d" providerId="AD" clId="Web-{DDECA6B8-EB60-8CCA-44AD-095744BAEBB9}" dt="2022-05-10T05:13:52.144" v="15" actId="20577"/>
        <pc:sldMkLst>
          <pc:docMk/>
          <pc:sldMk cId="3308116731" sldId="292"/>
        </pc:sldMkLst>
        <pc:spChg chg="mod">
          <ac:chgData name="Shashank Shekhar" userId="S::shashank@edunetfoundation.org::0008d1ff-90e7-469a-9966-0dcad996503d" providerId="AD" clId="Web-{DDECA6B8-EB60-8CCA-44AD-095744BAEBB9}" dt="2022-05-10T05:13:52.144" v="15" actId="20577"/>
          <ac:spMkLst>
            <pc:docMk/>
            <pc:sldMk cId="3308116731" sldId="292"/>
            <ac:spMk id="2" creationId="{1D5179BF-0D3C-6252-4921-6DF291DE7506}"/>
          </ac:spMkLst>
        </pc:spChg>
      </pc:sldChg>
      <pc:sldChg chg="modSp">
        <pc:chgData name="Shashank Shekhar" userId="S::shashank@edunetfoundation.org::0008d1ff-90e7-469a-9966-0dcad996503d" providerId="AD" clId="Web-{DDECA6B8-EB60-8CCA-44AD-095744BAEBB9}" dt="2022-05-10T05:13:57.441" v="16" actId="20577"/>
        <pc:sldMkLst>
          <pc:docMk/>
          <pc:sldMk cId="463346567" sldId="294"/>
        </pc:sldMkLst>
        <pc:spChg chg="mod">
          <ac:chgData name="Shashank Shekhar" userId="S::shashank@edunetfoundation.org::0008d1ff-90e7-469a-9966-0dcad996503d" providerId="AD" clId="Web-{DDECA6B8-EB60-8CCA-44AD-095744BAEBB9}" dt="2022-05-10T05:13:57.441" v="16" actId="20577"/>
          <ac:spMkLst>
            <pc:docMk/>
            <pc:sldMk cId="463346567" sldId="294"/>
            <ac:spMk id="4" creationId="{0FE6CD8E-DD36-8AE8-6F60-0F1B58A369A2}"/>
          </ac:spMkLst>
        </pc:spChg>
      </pc:sldChg>
      <pc:sldChg chg="modSp">
        <pc:chgData name="Shashank Shekhar" userId="S::shashank@edunetfoundation.org::0008d1ff-90e7-469a-9966-0dcad996503d" providerId="AD" clId="Web-{DDECA6B8-EB60-8CCA-44AD-095744BAEBB9}" dt="2022-05-10T05:12:33.751" v="2" actId="20577"/>
        <pc:sldMkLst>
          <pc:docMk/>
          <pc:sldMk cId="1354576378" sldId="302"/>
        </pc:sldMkLst>
        <pc:spChg chg="mod">
          <ac:chgData name="Shashank Shekhar" userId="S::shashank@edunetfoundation.org::0008d1ff-90e7-469a-9966-0dcad996503d" providerId="AD" clId="Web-{DDECA6B8-EB60-8CCA-44AD-095744BAEBB9}" dt="2022-05-10T05:12:33.751" v="2" actId="20577"/>
          <ac:spMkLst>
            <pc:docMk/>
            <pc:sldMk cId="1354576378" sldId="302"/>
            <ac:spMk id="3" creationId="{64982582-8245-00D7-2100-7A8F555A7F36}"/>
          </ac:spMkLst>
        </pc:spChg>
      </pc:sldChg>
    </pc:docChg>
  </pc:docChgLst>
  <pc:docChgLst>
    <pc:chgData name="Shashank Shekhar" userId="S::shashank@edunetfoundation.org::0008d1ff-90e7-469a-9966-0dcad996503d" providerId="AD" clId="Web-{EA128D0C-6885-273E-1B48-C9D9A7722877}"/>
    <pc:docChg chg="addSld delSld modSld">
      <pc:chgData name="Shashank Shekhar" userId="S::shashank@edunetfoundation.org::0008d1ff-90e7-469a-9966-0dcad996503d" providerId="AD" clId="Web-{EA128D0C-6885-273E-1B48-C9D9A7722877}" dt="2023-01-12T10:29:45.709" v="989"/>
      <pc:docMkLst>
        <pc:docMk/>
      </pc:docMkLst>
      <pc:sldChg chg="addSp delSp modSp">
        <pc:chgData name="Shashank Shekhar" userId="S::shashank@edunetfoundation.org::0008d1ff-90e7-469a-9966-0dcad996503d" providerId="AD" clId="Web-{EA128D0C-6885-273E-1B48-C9D9A7722877}" dt="2023-01-12T10:29:45.709" v="989"/>
        <pc:sldMkLst>
          <pc:docMk/>
          <pc:sldMk cId="785673249" sldId="305"/>
        </pc:sldMkLst>
        <pc:spChg chg="add del mod">
          <ac:chgData name="Shashank Shekhar" userId="S::shashank@edunetfoundation.org::0008d1ff-90e7-469a-9966-0dcad996503d" providerId="AD" clId="Web-{EA128D0C-6885-273E-1B48-C9D9A7722877}" dt="2023-01-12T10:28:14.129" v="976"/>
          <ac:spMkLst>
            <pc:docMk/>
            <pc:sldMk cId="785673249" sldId="305"/>
            <ac:spMk id="2" creationId="{869DBBB2-0FEB-5394-A898-930D64CAB42D}"/>
          </ac:spMkLst>
        </pc:spChg>
        <pc:graphicFrameChg chg="add mod modGraphic">
          <ac:chgData name="Shashank Shekhar" userId="S::shashank@edunetfoundation.org::0008d1ff-90e7-469a-9966-0dcad996503d" providerId="AD" clId="Web-{EA128D0C-6885-273E-1B48-C9D9A7722877}" dt="2023-01-12T10:29:45.709" v="989"/>
          <ac:graphicFrameMkLst>
            <pc:docMk/>
            <pc:sldMk cId="785673249" sldId="305"/>
            <ac:graphicFrameMk id="3" creationId="{89DC851F-90C2-9044-E191-8AD0A4B9F5B7}"/>
          </ac:graphicFrameMkLst>
        </pc:graphicFrameChg>
        <pc:graphicFrameChg chg="add del mod modGraphic">
          <ac:chgData name="Shashank Shekhar" userId="S::shashank@edunetfoundation.org::0008d1ff-90e7-469a-9966-0dcad996503d" providerId="AD" clId="Web-{EA128D0C-6885-273E-1B48-C9D9A7722877}" dt="2023-01-12T10:29:05.161" v="982"/>
          <ac:graphicFrameMkLst>
            <pc:docMk/>
            <pc:sldMk cId="785673249" sldId="305"/>
            <ac:graphicFrameMk id="233" creationId="{3F828181-0588-2C16-2BB4-311448F77B16}"/>
          </ac:graphicFrameMkLst>
        </pc:graphicFrameChg>
      </pc:sldChg>
      <pc:sldChg chg="addSp modSp">
        <pc:chgData name="Shashank Shekhar" userId="S::shashank@edunetfoundation.org::0008d1ff-90e7-469a-9966-0dcad996503d" providerId="AD" clId="Web-{EA128D0C-6885-273E-1B48-C9D9A7722877}" dt="2023-01-12T10:12:41.902" v="746"/>
        <pc:sldMkLst>
          <pc:docMk/>
          <pc:sldMk cId="121417752" sldId="306"/>
        </pc:sldMkLst>
        <pc:spChg chg="add mod">
          <ac:chgData name="Shashank Shekhar" userId="S::shashank@edunetfoundation.org::0008d1ff-90e7-469a-9966-0dcad996503d" providerId="AD" clId="Web-{EA128D0C-6885-273E-1B48-C9D9A7722877}" dt="2023-01-12T08:29:47.839" v="28" actId="1076"/>
          <ac:spMkLst>
            <pc:docMk/>
            <pc:sldMk cId="121417752" sldId="306"/>
            <ac:spMk id="2" creationId="{619ED2D5-8A01-D920-C13D-AF6B86C48753}"/>
          </ac:spMkLst>
        </pc:spChg>
        <pc:spChg chg="add mod">
          <ac:chgData name="Shashank Shekhar" userId="S::shashank@edunetfoundation.org::0008d1ff-90e7-469a-9966-0dcad996503d" providerId="AD" clId="Web-{EA128D0C-6885-273E-1B48-C9D9A7722877}" dt="2023-01-12T10:11:50.213" v="732" actId="20577"/>
          <ac:spMkLst>
            <pc:docMk/>
            <pc:sldMk cId="121417752" sldId="306"/>
            <ac:spMk id="3" creationId="{1A45C4E6-B9BF-5A77-66A1-0FCE89501A5C}"/>
          </ac:spMkLst>
        </pc:spChg>
        <pc:graphicFrameChg chg="add mod modGraphic">
          <ac:chgData name="Shashank Shekhar" userId="S::shashank@edunetfoundation.org::0008d1ff-90e7-469a-9966-0dcad996503d" providerId="AD" clId="Web-{EA128D0C-6885-273E-1B48-C9D9A7722877}" dt="2023-01-12T10:12:41.902" v="746"/>
          <ac:graphicFrameMkLst>
            <pc:docMk/>
            <pc:sldMk cId="121417752" sldId="306"/>
            <ac:graphicFrameMk id="4" creationId="{7FED1939-F27D-B81E-7FE8-BB973E76722B}"/>
          </ac:graphicFrameMkLst>
        </pc:graphicFrameChg>
      </pc:sldChg>
      <pc:sldChg chg="addSp modSp">
        <pc:chgData name="Shashank Shekhar" userId="S::shashank@edunetfoundation.org::0008d1ff-90e7-469a-9966-0dcad996503d" providerId="AD" clId="Web-{EA128D0C-6885-273E-1B48-C9D9A7722877}" dt="2023-01-12T08:47:40.241" v="83" actId="20577"/>
        <pc:sldMkLst>
          <pc:docMk/>
          <pc:sldMk cId="1966911582" sldId="307"/>
        </pc:sldMkLst>
        <pc:spChg chg="add mod">
          <ac:chgData name="Shashank Shekhar" userId="S::shashank@edunetfoundation.org::0008d1ff-90e7-469a-9966-0dcad996503d" providerId="AD" clId="Web-{EA128D0C-6885-273E-1B48-C9D9A7722877}" dt="2023-01-12T08:47:40.241" v="83" actId="20577"/>
          <ac:spMkLst>
            <pc:docMk/>
            <pc:sldMk cId="1966911582" sldId="307"/>
            <ac:spMk id="2" creationId="{70B81FB9-5A03-D732-F5DE-23A5B84B8659}"/>
          </ac:spMkLst>
        </pc:spChg>
      </pc:sldChg>
      <pc:sldChg chg="addSp modSp">
        <pc:chgData name="Shashank Shekhar" userId="S::shashank@edunetfoundation.org::0008d1ff-90e7-469a-9966-0dcad996503d" providerId="AD" clId="Web-{EA128D0C-6885-273E-1B48-C9D9A7722877}" dt="2023-01-12T08:50:32.090" v="86" actId="1076"/>
        <pc:sldMkLst>
          <pc:docMk/>
          <pc:sldMk cId="1282508775" sldId="308"/>
        </pc:sldMkLst>
        <pc:spChg chg="add mod">
          <ac:chgData name="Shashank Shekhar" userId="S::shashank@edunetfoundation.org::0008d1ff-90e7-469a-9966-0dcad996503d" providerId="AD" clId="Web-{EA128D0C-6885-273E-1B48-C9D9A7722877}" dt="2023-01-12T08:50:32.090" v="86" actId="1076"/>
          <ac:spMkLst>
            <pc:docMk/>
            <pc:sldMk cId="1282508775" sldId="308"/>
            <ac:spMk id="2" creationId="{97540A07-D68B-608A-3073-DCB93981B1FA}"/>
          </ac:spMkLst>
        </pc:spChg>
      </pc:sldChg>
      <pc:sldChg chg="addSp modSp">
        <pc:chgData name="Shashank Shekhar" userId="S::shashank@edunetfoundation.org::0008d1ff-90e7-469a-9966-0dcad996503d" providerId="AD" clId="Web-{EA128D0C-6885-273E-1B48-C9D9A7722877}" dt="2023-01-12T09:02:23.373" v="247"/>
        <pc:sldMkLst>
          <pc:docMk/>
          <pc:sldMk cId="265606279" sldId="309"/>
        </pc:sldMkLst>
        <pc:spChg chg="add mod">
          <ac:chgData name="Shashank Shekhar" userId="S::shashank@edunetfoundation.org::0008d1ff-90e7-469a-9966-0dcad996503d" providerId="AD" clId="Web-{EA128D0C-6885-273E-1B48-C9D9A7722877}" dt="2023-01-12T09:01:16.809" v="221" actId="1076"/>
          <ac:spMkLst>
            <pc:docMk/>
            <pc:sldMk cId="265606279" sldId="309"/>
            <ac:spMk id="2" creationId="{AC496958-404D-AF79-705F-E70F879405C5}"/>
          </ac:spMkLst>
        </pc:spChg>
        <pc:graphicFrameChg chg="add mod modGraphic">
          <ac:chgData name="Shashank Shekhar" userId="S::shashank@edunetfoundation.org::0008d1ff-90e7-469a-9966-0dcad996503d" providerId="AD" clId="Web-{EA128D0C-6885-273E-1B48-C9D9A7722877}" dt="2023-01-12T09:02:23.373" v="247"/>
          <ac:graphicFrameMkLst>
            <pc:docMk/>
            <pc:sldMk cId="265606279" sldId="309"/>
            <ac:graphicFrameMk id="3" creationId="{A33B335C-13C0-CA1A-62B1-7D429649CF58}"/>
          </ac:graphicFrameMkLst>
        </pc:graphicFrameChg>
      </pc:sldChg>
      <pc:sldChg chg="addSp modSp">
        <pc:chgData name="Shashank Shekhar" userId="S::shashank@edunetfoundation.org::0008d1ff-90e7-469a-9966-0dcad996503d" providerId="AD" clId="Web-{EA128D0C-6885-273E-1B48-C9D9A7722877}" dt="2023-01-12T09:02:40.405" v="249"/>
        <pc:sldMkLst>
          <pc:docMk/>
          <pc:sldMk cId="435821660" sldId="310"/>
        </pc:sldMkLst>
        <pc:spChg chg="add mod">
          <ac:chgData name="Shashank Shekhar" userId="S::shashank@edunetfoundation.org::0008d1ff-90e7-469a-9966-0dcad996503d" providerId="AD" clId="Web-{EA128D0C-6885-273E-1B48-C9D9A7722877}" dt="2023-01-12T08:56:12.848" v="151" actId="1076"/>
          <ac:spMkLst>
            <pc:docMk/>
            <pc:sldMk cId="435821660" sldId="310"/>
            <ac:spMk id="2" creationId="{3C316D36-879A-A5CA-7077-805F76AD38E8}"/>
          </ac:spMkLst>
        </pc:spChg>
        <pc:graphicFrameChg chg="add mod modGraphic">
          <ac:chgData name="Shashank Shekhar" userId="S::shashank@edunetfoundation.org::0008d1ff-90e7-469a-9966-0dcad996503d" providerId="AD" clId="Web-{EA128D0C-6885-273E-1B48-C9D9A7722877}" dt="2023-01-12T09:02:40.405" v="249"/>
          <ac:graphicFrameMkLst>
            <pc:docMk/>
            <pc:sldMk cId="435821660" sldId="310"/>
            <ac:graphicFrameMk id="3" creationId="{BA970EC5-E93D-51D0-CBC8-8718C307A379}"/>
          </ac:graphicFrameMkLst>
        </pc:graphicFrameChg>
      </pc:sldChg>
      <pc:sldChg chg="addSp delSp modSp">
        <pc:chgData name="Shashank Shekhar" userId="S::shashank@edunetfoundation.org::0008d1ff-90e7-469a-9966-0dcad996503d" providerId="AD" clId="Web-{EA128D0C-6885-273E-1B48-C9D9A7722877}" dt="2023-01-12T10:14:23.232" v="773"/>
        <pc:sldMkLst>
          <pc:docMk/>
          <pc:sldMk cId="3384640681" sldId="311"/>
        </pc:sldMkLst>
        <pc:spChg chg="add mod">
          <ac:chgData name="Shashank Shekhar" userId="S::shashank@edunetfoundation.org::0008d1ff-90e7-469a-9966-0dcad996503d" providerId="AD" clId="Web-{EA128D0C-6885-273E-1B48-C9D9A7722877}" dt="2023-01-12T10:13:32.372" v="753" actId="20577"/>
          <ac:spMkLst>
            <pc:docMk/>
            <pc:sldMk cId="3384640681" sldId="311"/>
            <ac:spMk id="2" creationId="{3321CAC3-8C8C-3F3A-2F9E-6D93C0A2E92D}"/>
          </ac:spMkLst>
        </pc:spChg>
        <pc:graphicFrameChg chg="add del mod modGraphic">
          <ac:chgData name="Shashank Shekhar" userId="S::shashank@edunetfoundation.org::0008d1ff-90e7-469a-9966-0dcad996503d" providerId="AD" clId="Web-{EA128D0C-6885-273E-1B48-C9D9A7722877}" dt="2023-01-12T10:13:16.637" v="748"/>
          <ac:graphicFrameMkLst>
            <pc:docMk/>
            <pc:sldMk cId="3384640681" sldId="311"/>
            <ac:graphicFrameMk id="3" creationId="{4C9A9AF2-1813-07ED-7367-6ACC294C597F}"/>
          </ac:graphicFrameMkLst>
        </pc:graphicFrameChg>
        <pc:graphicFrameChg chg="add mod modGraphic">
          <ac:chgData name="Shashank Shekhar" userId="S::shashank@edunetfoundation.org::0008d1ff-90e7-469a-9966-0dcad996503d" providerId="AD" clId="Web-{EA128D0C-6885-273E-1B48-C9D9A7722877}" dt="2023-01-12T10:14:23.232" v="773"/>
          <ac:graphicFrameMkLst>
            <pc:docMk/>
            <pc:sldMk cId="3384640681" sldId="311"/>
            <ac:graphicFrameMk id="14" creationId="{22D3C211-48A1-C9B7-CBA9-6454B6B40D33}"/>
          </ac:graphicFrameMkLst>
        </pc:graphicFrameChg>
      </pc:sldChg>
      <pc:sldChg chg="addSp modSp">
        <pc:chgData name="Shashank Shekhar" userId="S::shashank@edunetfoundation.org::0008d1ff-90e7-469a-9966-0dcad996503d" providerId="AD" clId="Web-{EA128D0C-6885-273E-1B48-C9D9A7722877}" dt="2023-01-12T08:51:37.576" v="102" actId="20577"/>
        <pc:sldMkLst>
          <pc:docMk/>
          <pc:sldMk cId="1085895196" sldId="312"/>
        </pc:sldMkLst>
        <pc:spChg chg="add mod">
          <ac:chgData name="Shashank Shekhar" userId="S::shashank@edunetfoundation.org::0008d1ff-90e7-469a-9966-0dcad996503d" providerId="AD" clId="Web-{EA128D0C-6885-273E-1B48-C9D9A7722877}" dt="2023-01-12T08:51:37.576" v="102" actId="20577"/>
          <ac:spMkLst>
            <pc:docMk/>
            <pc:sldMk cId="1085895196" sldId="312"/>
            <ac:spMk id="2" creationId="{683E2928-F6CF-70B7-480D-2491758E4079}"/>
          </ac:spMkLst>
        </pc:spChg>
      </pc:sldChg>
      <pc:sldChg chg="addSp delSp modSp">
        <pc:chgData name="Shashank Shekhar" userId="S::shashank@edunetfoundation.org::0008d1ff-90e7-469a-9966-0dcad996503d" providerId="AD" clId="Web-{EA128D0C-6885-273E-1B48-C9D9A7722877}" dt="2023-01-12T10:21:16.743" v="833" actId="1076"/>
        <pc:sldMkLst>
          <pc:docMk/>
          <pc:sldMk cId="2369691512" sldId="313"/>
        </pc:sldMkLst>
        <pc:spChg chg="add mod">
          <ac:chgData name="Shashank Shekhar" userId="S::shashank@edunetfoundation.org::0008d1ff-90e7-469a-9966-0dcad996503d" providerId="AD" clId="Web-{EA128D0C-6885-273E-1B48-C9D9A7722877}" dt="2023-01-12T10:18:10.645" v="800" actId="20577"/>
          <ac:spMkLst>
            <pc:docMk/>
            <pc:sldMk cId="2369691512" sldId="313"/>
            <ac:spMk id="2" creationId="{F08FE0B3-01F2-74F8-BCC2-CDA7F686F0FF}"/>
          </ac:spMkLst>
        </pc:spChg>
        <pc:spChg chg="add mod">
          <ac:chgData name="Shashank Shekhar" userId="S::shashank@edunetfoundation.org::0008d1ff-90e7-469a-9966-0dcad996503d" providerId="AD" clId="Web-{EA128D0C-6885-273E-1B48-C9D9A7722877}" dt="2023-01-12T10:20:42.086" v="829" actId="1076"/>
          <ac:spMkLst>
            <pc:docMk/>
            <pc:sldMk cId="2369691512" sldId="313"/>
            <ac:spMk id="87" creationId="{3B1904DC-6AE7-3C27-A159-066E1B97117E}"/>
          </ac:spMkLst>
        </pc:spChg>
        <pc:graphicFrameChg chg="add del mod modGraphic">
          <ac:chgData name="Shashank Shekhar" userId="S::shashank@edunetfoundation.org::0008d1ff-90e7-469a-9966-0dcad996503d" providerId="AD" clId="Web-{EA128D0C-6885-273E-1B48-C9D9A7722877}" dt="2023-01-12T10:19:03.458" v="802"/>
          <ac:graphicFrameMkLst>
            <pc:docMk/>
            <pc:sldMk cId="2369691512" sldId="313"/>
            <ac:graphicFrameMk id="3" creationId="{599A28A1-38FD-88FE-9390-92C59E571759}"/>
          </ac:graphicFrameMkLst>
        </pc:graphicFrameChg>
        <pc:graphicFrameChg chg="add mod modGraphic">
          <ac:chgData name="Shashank Shekhar" userId="S::shashank@edunetfoundation.org::0008d1ff-90e7-469a-9966-0dcad996503d" providerId="AD" clId="Web-{EA128D0C-6885-273E-1B48-C9D9A7722877}" dt="2023-01-12T10:21:16.743" v="833" actId="1076"/>
          <ac:graphicFrameMkLst>
            <pc:docMk/>
            <pc:sldMk cId="2369691512" sldId="313"/>
            <ac:graphicFrameMk id="8" creationId="{459393B4-9BE2-6A78-FBAB-AF11126E6ED5}"/>
          </ac:graphicFrameMkLst>
        </pc:graphicFrameChg>
        <pc:picChg chg="add mod">
          <ac:chgData name="Shashank Shekhar" userId="S::shashank@edunetfoundation.org::0008d1ff-90e7-469a-9966-0dcad996503d" providerId="AD" clId="Web-{EA128D0C-6885-273E-1B48-C9D9A7722877}" dt="2023-01-12T10:21:03.602" v="831" actId="1076"/>
          <ac:picMkLst>
            <pc:docMk/>
            <pc:sldMk cId="2369691512" sldId="313"/>
            <ac:picMk id="86" creationId="{89DEB75E-135B-A84E-13B6-8A537FF47238}"/>
          </ac:picMkLst>
        </pc:picChg>
      </pc:sldChg>
      <pc:sldChg chg="addSp modSp">
        <pc:chgData name="Shashank Shekhar" userId="S::shashank@edunetfoundation.org::0008d1ff-90e7-469a-9966-0dcad996503d" providerId="AD" clId="Web-{EA128D0C-6885-273E-1B48-C9D9A7722877}" dt="2023-01-12T10:17:21.612" v="789" actId="20577"/>
        <pc:sldMkLst>
          <pc:docMk/>
          <pc:sldMk cId="291161168" sldId="314"/>
        </pc:sldMkLst>
        <pc:spChg chg="add mod">
          <ac:chgData name="Shashank Shekhar" userId="S::shashank@edunetfoundation.org::0008d1ff-90e7-469a-9966-0dcad996503d" providerId="AD" clId="Web-{EA128D0C-6885-273E-1B48-C9D9A7722877}" dt="2023-01-12T10:08:54.443" v="708" actId="20577"/>
          <ac:spMkLst>
            <pc:docMk/>
            <pc:sldMk cId="291161168" sldId="314"/>
            <ac:spMk id="2" creationId="{444A0F84-BA62-6ED7-67DA-1C549CD5C28B}"/>
          </ac:spMkLst>
        </pc:spChg>
        <pc:spChg chg="add mod">
          <ac:chgData name="Shashank Shekhar" userId="S::shashank@edunetfoundation.org::0008d1ff-90e7-469a-9966-0dcad996503d" providerId="AD" clId="Web-{EA128D0C-6885-273E-1B48-C9D9A7722877}" dt="2023-01-12T10:17:21.612" v="789" actId="20577"/>
          <ac:spMkLst>
            <pc:docMk/>
            <pc:sldMk cId="291161168" sldId="314"/>
            <ac:spMk id="175" creationId="{B62CFBAF-5850-1E0D-8781-AA583B40EDD4}"/>
          </ac:spMkLst>
        </pc:spChg>
        <pc:graphicFrameChg chg="add mod modGraphic">
          <ac:chgData name="Shashank Shekhar" userId="S::shashank@edunetfoundation.org::0008d1ff-90e7-469a-9966-0dcad996503d" providerId="AD" clId="Web-{EA128D0C-6885-273E-1B48-C9D9A7722877}" dt="2023-01-12T10:10:43.555" v="730"/>
          <ac:graphicFrameMkLst>
            <pc:docMk/>
            <pc:sldMk cId="291161168" sldId="314"/>
            <ac:graphicFrameMk id="3" creationId="{620AE27E-AA27-45AD-0CA7-498AE0959073}"/>
          </ac:graphicFrameMkLst>
        </pc:graphicFrameChg>
        <pc:picChg chg="add mod">
          <ac:chgData name="Shashank Shekhar" userId="S::shashank@edunetfoundation.org::0008d1ff-90e7-469a-9966-0dcad996503d" providerId="AD" clId="Web-{EA128D0C-6885-273E-1B48-C9D9A7722877}" dt="2023-01-12T10:16:56.721" v="780" actId="1076"/>
          <ac:picMkLst>
            <pc:docMk/>
            <pc:sldMk cId="291161168" sldId="314"/>
            <ac:picMk id="176" creationId="{A169DD4A-B649-029B-E888-E63ADA63577F}"/>
          </ac:picMkLst>
        </pc:picChg>
      </pc:sldChg>
      <pc:sldChg chg="addSp modSp">
        <pc:chgData name="Shashank Shekhar" userId="S::shashank@edunetfoundation.org::0008d1ff-90e7-469a-9966-0dcad996503d" providerId="AD" clId="Web-{EA128D0C-6885-273E-1B48-C9D9A7722877}" dt="2023-01-12T10:08:17.551" v="691" actId="20577"/>
        <pc:sldMkLst>
          <pc:docMk/>
          <pc:sldMk cId="1931371281" sldId="315"/>
        </pc:sldMkLst>
        <pc:spChg chg="add mod">
          <ac:chgData name="Shashank Shekhar" userId="S::shashank@edunetfoundation.org::0008d1ff-90e7-469a-9966-0dcad996503d" providerId="AD" clId="Web-{EA128D0C-6885-273E-1B48-C9D9A7722877}" dt="2023-01-12T10:08:17.551" v="691" actId="20577"/>
          <ac:spMkLst>
            <pc:docMk/>
            <pc:sldMk cId="1931371281" sldId="315"/>
            <ac:spMk id="2" creationId="{77549E6B-16BC-B6A2-45B4-66114B986D36}"/>
          </ac:spMkLst>
        </pc:spChg>
        <pc:spChg chg="add mod">
          <ac:chgData name="Shashank Shekhar" userId="S::shashank@edunetfoundation.org::0008d1ff-90e7-469a-9966-0dcad996503d" providerId="AD" clId="Web-{EA128D0C-6885-273E-1B48-C9D9A7722877}" dt="2023-01-12T10:06:59.284" v="680" actId="1076"/>
          <ac:spMkLst>
            <pc:docMk/>
            <pc:sldMk cId="1931371281" sldId="315"/>
            <ac:spMk id="4" creationId="{A74D2D0B-9500-A71E-5AD6-9D2DAA539F90}"/>
          </ac:spMkLst>
        </pc:spChg>
        <pc:graphicFrameChg chg="add mod modGraphic">
          <ac:chgData name="Shashank Shekhar" userId="S::shashank@edunetfoundation.org::0008d1ff-90e7-469a-9966-0dcad996503d" providerId="AD" clId="Web-{EA128D0C-6885-273E-1B48-C9D9A7722877}" dt="2023-01-12T10:08:11.332" v="690" actId="20577"/>
          <ac:graphicFrameMkLst>
            <pc:docMk/>
            <pc:sldMk cId="1931371281" sldId="315"/>
            <ac:graphicFrameMk id="5" creationId="{0131CE83-1CAC-64EF-C77E-707D407EECF2}"/>
          </ac:graphicFrameMkLst>
        </pc:graphicFrameChg>
        <pc:picChg chg="add mod">
          <ac:chgData name="Shashank Shekhar" userId="S::shashank@edunetfoundation.org::0008d1ff-90e7-469a-9966-0dcad996503d" providerId="AD" clId="Web-{EA128D0C-6885-273E-1B48-C9D9A7722877}" dt="2023-01-12T10:06:54.784" v="679" actId="14100"/>
          <ac:picMkLst>
            <pc:docMk/>
            <pc:sldMk cId="1931371281" sldId="315"/>
            <ac:picMk id="3" creationId="{F6036601-6A17-53FA-A6AD-8574FAAB612F}"/>
          </ac:picMkLst>
        </pc:picChg>
      </pc:sldChg>
      <pc:sldChg chg="addSp modSp">
        <pc:chgData name="Shashank Shekhar" userId="S::shashank@edunetfoundation.org::0008d1ff-90e7-469a-9966-0dcad996503d" providerId="AD" clId="Web-{EA128D0C-6885-273E-1B48-C9D9A7722877}" dt="2023-01-12T10:03:11.200" v="605" actId="20577"/>
        <pc:sldMkLst>
          <pc:docMk/>
          <pc:sldMk cId="3404475581" sldId="316"/>
        </pc:sldMkLst>
        <pc:spChg chg="add mod">
          <ac:chgData name="Shashank Shekhar" userId="S::shashank@edunetfoundation.org::0008d1ff-90e7-469a-9966-0dcad996503d" providerId="AD" clId="Web-{EA128D0C-6885-273E-1B48-C9D9A7722877}" dt="2023-01-12T10:03:11.200" v="605" actId="20577"/>
          <ac:spMkLst>
            <pc:docMk/>
            <pc:sldMk cId="3404475581" sldId="316"/>
            <ac:spMk id="2" creationId="{18437619-9506-BF23-AC34-508E064F9C0E}"/>
          </ac:spMkLst>
        </pc:spChg>
        <pc:spChg chg="add mod">
          <ac:chgData name="Shashank Shekhar" userId="S::shashank@edunetfoundation.org::0008d1ff-90e7-469a-9966-0dcad996503d" providerId="AD" clId="Web-{EA128D0C-6885-273E-1B48-C9D9A7722877}" dt="2023-01-12T10:03:03.262" v="604" actId="1076"/>
          <ac:spMkLst>
            <pc:docMk/>
            <pc:sldMk cId="3404475581" sldId="316"/>
            <ac:spMk id="4" creationId="{73DDF532-AC87-5E4B-7C93-65AE54534CB0}"/>
          </ac:spMkLst>
        </pc:spChg>
        <pc:picChg chg="add mod">
          <ac:chgData name="Shashank Shekhar" userId="S::shashank@edunetfoundation.org::0008d1ff-90e7-469a-9966-0dcad996503d" providerId="AD" clId="Web-{EA128D0C-6885-273E-1B48-C9D9A7722877}" dt="2023-01-12T10:01:52.354" v="572" actId="1076"/>
          <ac:picMkLst>
            <pc:docMk/>
            <pc:sldMk cId="3404475581" sldId="316"/>
            <ac:picMk id="3" creationId="{DD7C2488-F618-AFB6-E630-ED1BFE80E369}"/>
          </ac:picMkLst>
        </pc:picChg>
      </pc:sldChg>
      <pc:sldChg chg="addSp modSp">
        <pc:chgData name="Shashank Shekhar" userId="S::shashank@edunetfoundation.org::0008d1ff-90e7-469a-9966-0dcad996503d" providerId="AD" clId="Web-{EA128D0C-6885-273E-1B48-C9D9A7722877}" dt="2023-01-12T09:47:20.910" v="536" actId="1076"/>
        <pc:sldMkLst>
          <pc:docMk/>
          <pc:sldMk cId="3143590826" sldId="317"/>
        </pc:sldMkLst>
        <pc:spChg chg="add">
          <ac:chgData name="Shashank Shekhar" userId="S::shashank@edunetfoundation.org::0008d1ff-90e7-469a-9966-0dcad996503d" providerId="AD" clId="Web-{EA128D0C-6885-273E-1B48-C9D9A7722877}" dt="2023-01-12T09:42:34.747" v="480"/>
          <ac:spMkLst>
            <pc:docMk/>
            <pc:sldMk cId="3143590826" sldId="317"/>
            <ac:spMk id="2" creationId="{4C1B850E-BF70-35A9-C559-8F41B6A311B8}"/>
          </ac:spMkLst>
        </pc:spChg>
        <pc:graphicFrameChg chg="add mod modGraphic">
          <ac:chgData name="Shashank Shekhar" userId="S::shashank@edunetfoundation.org::0008d1ff-90e7-469a-9966-0dcad996503d" providerId="AD" clId="Web-{EA128D0C-6885-273E-1B48-C9D9A7722877}" dt="2023-01-12T09:47:20.910" v="536" actId="1076"/>
          <ac:graphicFrameMkLst>
            <pc:docMk/>
            <pc:sldMk cId="3143590826" sldId="317"/>
            <ac:graphicFrameMk id="3" creationId="{B2D585EB-4023-32E9-F3C9-268A16ABA971}"/>
          </ac:graphicFrameMkLst>
        </pc:graphicFrameChg>
      </pc:sldChg>
      <pc:sldChg chg="addSp delSp modSp">
        <pc:chgData name="Shashank Shekhar" userId="S::shashank@edunetfoundation.org::0008d1ff-90e7-469a-9966-0dcad996503d" providerId="AD" clId="Web-{EA128D0C-6885-273E-1B48-C9D9A7722877}" dt="2023-01-12T09:47:08.207" v="534"/>
        <pc:sldMkLst>
          <pc:docMk/>
          <pc:sldMk cId="2517811768" sldId="318"/>
        </pc:sldMkLst>
        <pc:spChg chg="add mod">
          <ac:chgData name="Shashank Shekhar" userId="S::shashank@edunetfoundation.org::0008d1ff-90e7-469a-9966-0dcad996503d" providerId="AD" clId="Web-{EA128D0C-6885-273E-1B48-C9D9A7722877}" dt="2023-01-12T09:30:28.416" v="373" actId="20577"/>
          <ac:spMkLst>
            <pc:docMk/>
            <pc:sldMk cId="2517811768" sldId="318"/>
            <ac:spMk id="2" creationId="{D5706D13-4728-E7B5-A095-B51AB10A7F6F}"/>
          </ac:spMkLst>
        </pc:spChg>
        <pc:graphicFrameChg chg="add del mod modGraphic">
          <ac:chgData name="Shashank Shekhar" userId="S::shashank@edunetfoundation.org::0008d1ff-90e7-469a-9966-0dcad996503d" providerId="AD" clId="Web-{EA128D0C-6885-273E-1B48-C9D9A7722877}" dt="2023-01-12T09:38:41.335" v="430"/>
          <ac:graphicFrameMkLst>
            <pc:docMk/>
            <pc:sldMk cId="2517811768" sldId="318"/>
            <ac:graphicFrameMk id="3" creationId="{64492F61-9C0C-DFCD-1C79-A980621B2065}"/>
          </ac:graphicFrameMkLst>
        </pc:graphicFrameChg>
        <pc:graphicFrameChg chg="add mod modGraphic">
          <ac:chgData name="Shashank Shekhar" userId="S::shashank@edunetfoundation.org::0008d1ff-90e7-469a-9966-0dcad996503d" providerId="AD" clId="Web-{EA128D0C-6885-273E-1B48-C9D9A7722877}" dt="2023-01-12T09:47:08.207" v="534"/>
          <ac:graphicFrameMkLst>
            <pc:docMk/>
            <pc:sldMk cId="2517811768" sldId="318"/>
            <ac:graphicFrameMk id="644" creationId="{1FA36B19-257E-1C3E-7622-3F054AD79551}"/>
          </ac:graphicFrameMkLst>
        </pc:graphicFrameChg>
      </pc:sldChg>
      <pc:sldChg chg="addSp modSp">
        <pc:chgData name="Shashank Shekhar" userId="S::shashank@edunetfoundation.org::0008d1ff-90e7-469a-9966-0dcad996503d" providerId="AD" clId="Web-{EA128D0C-6885-273E-1B48-C9D9A7722877}" dt="2023-01-12T09:22:19.044" v="360"/>
        <pc:sldMkLst>
          <pc:docMk/>
          <pc:sldMk cId="4169066281" sldId="319"/>
        </pc:sldMkLst>
        <pc:graphicFrameChg chg="add mod modGraphic">
          <ac:chgData name="Shashank Shekhar" userId="S::shashank@edunetfoundation.org::0008d1ff-90e7-469a-9966-0dcad996503d" providerId="AD" clId="Web-{EA128D0C-6885-273E-1B48-C9D9A7722877}" dt="2023-01-12T09:22:19.044" v="360"/>
          <ac:graphicFrameMkLst>
            <pc:docMk/>
            <pc:sldMk cId="4169066281" sldId="319"/>
            <ac:graphicFrameMk id="2" creationId="{3E25449E-2E8E-4ADC-8F48-C492ABE8C25C}"/>
          </ac:graphicFrameMkLst>
        </pc:graphicFrameChg>
      </pc:sldChg>
      <pc:sldChg chg="addSp delSp modSp">
        <pc:chgData name="Shashank Shekhar" userId="S::shashank@edunetfoundation.org::0008d1ff-90e7-469a-9966-0dcad996503d" providerId="AD" clId="Web-{EA128D0C-6885-273E-1B48-C9D9A7722877}" dt="2023-01-12T09:20:38.135" v="340"/>
        <pc:sldMkLst>
          <pc:docMk/>
          <pc:sldMk cId="2922598332" sldId="320"/>
        </pc:sldMkLst>
        <pc:spChg chg="add mod">
          <ac:chgData name="Shashank Shekhar" userId="S::shashank@edunetfoundation.org::0008d1ff-90e7-469a-9966-0dcad996503d" providerId="AD" clId="Web-{EA128D0C-6885-273E-1B48-C9D9A7722877}" dt="2023-01-12T09:19:48.071" v="329" actId="1076"/>
          <ac:spMkLst>
            <pc:docMk/>
            <pc:sldMk cId="2922598332" sldId="320"/>
            <ac:spMk id="2" creationId="{8647C504-3579-742E-7AE4-CCCBB322A1B2}"/>
          </ac:spMkLst>
        </pc:spChg>
        <pc:graphicFrameChg chg="add del mod modGraphic">
          <ac:chgData name="Shashank Shekhar" userId="S::shashank@edunetfoundation.org::0008d1ff-90e7-469a-9966-0dcad996503d" providerId="AD" clId="Web-{EA128D0C-6885-273E-1B48-C9D9A7722877}" dt="2023-01-12T09:18:16.225" v="282"/>
          <ac:graphicFrameMkLst>
            <pc:docMk/>
            <pc:sldMk cId="2922598332" sldId="320"/>
            <ac:graphicFrameMk id="3" creationId="{E5B60F83-01AD-D0BD-D920-7E26C99D96F4}"/>
          </ac:graphicFrameMkLst>
        </pc:graphicFrameChg>
        <pc:graphicFrameChg chg="add mod modGraphic">
          <ac:chgData name="Shashank Shekhar" userId="S::shashank@edunetfoundation.org::0008d1ff-90e7-469a-9966-0dcad996503d" providerId="AD" clId="Web-{EA128D0C-6885-273E-1B48-C9D9A7722877}" dt="2023-01-12T09:20:38.135" v="340"/>
          <ac:graphicFrameMkLst>
            <pc:docMk/>
            <pc:sldMk cId="2922598332" sldId="320"/>
            <ac:graphicFrameMk id="36" creationId="{A02587A2-E973-7B36-9205-BC5AE5DE9FCE}"/>
          </ac:graphicFrameMkLst>
        </pc:graphicFrameChg>
      </pc:sldChg>
      <pc:sldChg chg="addSp delSp modSp add replId">
        <pc:chgData name="Shashank Shekhar" userId="S::shashank@edunetfoundation.org::0008d1ff-90e7-469a-9966-0dcad996503d" providerId="AD" clId="Web-{EA128D0C-6885-273E-1B48-C9D9A7722877}" dt="2023-01-12T10:25:43.078" v="904"/>
        <pc:sldMkLst>
          <pc:docMk/>
          <pc:sldMk cId="1261463757" sldId="321"/>
        </pc:sldMkLst>
        <pc:graphicFrameChg chg="add del mod modGraphic">
          <ac:chgData name="Shashank Shekhar" userId="S::shashank@edunetfoundation.org::0008d1ff-90e7-469a-9966-0dcad996503d" providerId="AD" clId="Web-{EA128D0C-6885-273E-1B48-C9D9A7722877}" dt="2023-01-12T10:22:33.854" v="848"/>
          <ac:graphicFrameMkLst>
            <pc:docMk/>
            <pc:sldMk cId="1261463757" sldId="321"/>
            <ac:graphicFrameMk id="2" creationId="{B30E32A1-4C8C-9D94-3DB4-2363E2D79584}"/>
          </ac:graphicFrameMkLst>
        </pc:graphicFrameChg>
        <pc:graphicFrameChg chg="add del mod modGraphic">
          <ac:chgData name="Shashank Shekhar" userId="S::shashank@edunetfoundation.org::0008d1ff-90e7-469a-9966-0dcad996503d" providerId="AD" clId="Web-{EA128D0C-6885-273E-1B48-C9D9A7722877}" dt="2023-01-12T10:22:32.401" v="847"/>
          <ac:graphicFrameMkLst>
            <pc:docMk/>
            <pc:sldMk cId="1261463757" sldId="321"/>
            <ac:graphicFrameMk id="81" creationId="{22A08DBE-0F76-59CF-30EB-DF3A48E5AAE6}"/>
          </ac:graphicFrameMkLst>
        </pc:graphicFrameChg>
        <pc:graphicFrameChg chg="add del mod modGraphic">
          <ac:chgData name="Shashank Shekhar" userId="S::shashank@edunetfoundation.org::0008d1ff-90e7-469a-9966-0dcad996503d" providerId="AD" clId="Web-{EA128D0C-6885-273E-1B48-C9D9A7722877}" dt="2023-01-12T10:22:41.276" v="850"/>
          <ac:graphicFrameMkLst>
            <pc:docMk/>
            <pc:sldMk cId="1261463757" sldId="321"/>
            <ac:graphicFrameMk id="86" creationId="{53260BA2-8117-6400-8EC1-48B262118EE6}"/>
          </ac:graphicFrameMkLst>
        </pc:graphicFrameChg>
        <pc:graphicFrameChg chg="add mod modGraphic">
          <ac:chgData name="Shashank Shekhar" userId="S::shashank@edunetfoundation.org::0008d1ff-90e7-469a-9966-0dcad996503d" providerId="AD" clId="Web-{EA128D0C-6885-273E-1B48-C9D9A7722877}" dt="2023-01-12T10:25:43.078" v="904"/>
          <ac:graphicFrameMkLst>
            <pc:docMk/>
            <pc:sldMk cId="1261463757" sldId="321"/>
            <ac:graphicFrameMk id="92" creationId="{4AF54859-19CB-42EA-049E-19877C43644A}"/>
          </ac:graphicFrameMkLst>
        </pc:graphicFrameChg>
      </pc:sldChg>
      <pc:sldChg chg="add del replId">
        <pc:chgData name="Shashank Shekhar" userId="S::shashank@edunetfoundation.org::0008d1ff-90e7-469a-9966-0dcad996503d" providerId="AD" clId="Web-{EA128D0C-6885-273E-1B48-C9D9A7722877}" dt="2023-01-12T10:27:05.267" v="928"/>
        <pc:sldMkLst>
          <pc:docMk/>
          <pc:sldMk cId="4090236711" sldId="322"/>
        </pc:sldMkLst>
      </pc:sldChg>
      <pc:sldChg chg="addSp modSp add replId">
        <pc:chgData name="Shashank Shekhar" userId="S::shashank@edunetfoundation.org::0008d1ff-90e7-469a-9966-0dcad996503d" providerId="AD" clId="Web-{EA128D0C-6885-273E-1B48-C9D9A7722877}" dt="2023-01-12T10:26:45.533" v="927" actId="1076"/>
        <pc:sldMkLst>
          <pc:docMk/>
          <pc:sldMk cId="3774957516" sldId="323"/>
        </pc:sldMkLst>
        <pc:spChg chg="add mod">
          <ac:chgData name="Shashank Shekhar" userId="S::shashank@edunetfoundation.org::0008d1ff-90e7-469a-9966-0dcad996503d" providerId="AD" clId="Web-{EA128D0C-6885-273E-1B48-C9D9A7722877}" dt="2023-01-12T10:26:45.533" v="927" actId="1076"/>
          <ac:spMkLst>
            <pc:docMk/>
            <pc:sldMk cId="3774957516" sldId="323"/>
            <ac:spMk id="2" creationId="{8806C8B2-420C-6351-8397-AA231AA7F51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9526A3-FCB4-45C3-82A6-92BFEDB00304}" type="doc">
      <dgm:prSet loTypeId="urn:microsoft.com/office/officeart/2016/7/layout/AccentHomeChevronProcess" loCatId="timeline" qsTypeId="urn:microsoft.com/office/officeart/2005/8/quickstyle/simple1" qsCatId="simple" csTypeId="urn:microsoft.com/office/officeart/2005/8/colors/colorful3" csCatId="colorful" phldr="1"/>
      <dgm:spPr/>
      <dgm:t>
        <a:bodyPr/>
        <a:lstStyle/>
        <a:p>
          <a:endParaRPr lang="en-US"/>
        </a:p>
      </dgm:t>
    </dgm:pt>
    <dgm:pt modelId="{3676E2FB-7744-46B5-A300-8ADFC4FBA879}">
      <dgm:prSet phldrT="[Text]" phldr="0"/>
      <dgm:spPr/>
      <dgm:t>
        <a:bodyPr/>
        <a:lstStyle/>
        <a:p>
          <a:pPr rtl="0"/>
          <a:r>
            <a:rPr lang="en-US" dirty="0">
              <a:latin typeface="Arial"/>
              <a:cs typeface="Arial"/>
            </a:rPr>
            <a:t>Introduction to SAP Ecosystem</a:t>
          </a:r>
        </a:p>
      </dgm:t>
    </dgm:pt>
    <dgm:pt modelId="{781F2309-9BF4-4803-A92A-8A2FF67606EA}" type="parTrans" cxnId="{8119223C-18AC-450E-BF21-6AB1A6E6226C}">
      <dgm:prSet/>
      <dgm:spPr/>
      <dgm:t>
        <a:bodyPr/>
        <a:lstStyle/>
        <a:p>
          <a:endParaRPr lang="en-US"/>
        </a:p>
      </dgm:t>
    </dgm:pt>
    <dgm:pt modelId="{EDDC80BF-890B-499C-BF09-0A0D4DE0A002}" type="sibTrans" cxnId="{8119223C-18AC-450E-BF21-6AB1A6E6226C}">
      <dgm:prSet/>
      <dgm:spPr/>
      <dgm:t>
        <a:bodyPr/>
        <a:lstStyle/>
        <a:p>
          <a:endParaRPr lang="en-US"/>
        </a:p>
      </dgm:t>
    </dgm:pt>
    <dgm:pt modelId="{92A1A166-E8B6-4EBE-BEB9-85BB22F30433}" type="pres">
      <dgm:prSet presAssocID="{699526A3-FCB4-45C3-82A6-92BFEDB00304}" presName="Name0" presStyleCnt="0">
        <dgm:presLayoutVars>
          <dgm:animLvl val="lvl"/>
          <dgm:resizeHandles val="exact"/>
        </dgm:presLayoutVars>
      </dgm:prSet>
      <dgm:spPr/>
    </dgm:pt>
    <dgm:pt modelId="{CB300667-A07F-4015-8F1D-181FD357ECC6}" type="pres">
      <dgm:prSet presAssocID="{3676E2FB-7744-46B5-A300-8ADFC4FBA879}" presName="composite" presStyleCnt="0"/>
      <dgm:spPr/>
    </dgm:pt>
    <dgm:pt modelId="{35B0CEC9-7BB0-448D-9D15-E8131FB4C357}" type="pres">
      <dgm:prSet presAssocID="{3676E2FB-7744-46B5-A300-8ADFC4FBA879}" presName="L" presStyleLbl="solidFgAcc1" presStyleIdx="0" presStyleCnt="1">
        <dgm:presLayoutVars>
          <dgm:chMax val="0"/>
          <dgm:chPref val="0"/>
        </dgm:presLayoutVars>
      </dgm:prSet>
      <dgm:spPr/>
    </dgm:pt>
    <dgm:pt modelId="{2AB8D345-A200-49A1-AC37-5C597F6F5CC2}" type="pres">
      <dgm:prSet presAssocID="{3676E2FB-7744-46B5-A300-8ADFC4FBA879}" presName="parTx" presStyleLbl="alignNode1" presStyleIdx="0" presStyleCnt="1">
        <dgm:presLayoutVars>
          <dgm:chMax val="0"/>
          <dgm:chPref val="0"/>
          <dgm:bulletEnabled val="1"/>
        </dgm:presLayoutVars>
      </dgm:prSet>
      <dgm:spPr/>
    </dgm:pt>
    <dgm:pt modelId="{EBF415B6-9B77-4C4A-B52A-4428A789D171}" type="pres">
      <dgm:prSet presAssocID="{3676E2FB-7744-46B5-A300-8ADFC4FBA879}" presName="desTx" presStyleLbl="revTx" presStyleIdx="0" presStyleCnt="1">
        <dgm:presLayoutVars>
          <dgm:chMax val="0"/>
          <dgm:chPref val="0"/>
          <dgm:bulletEnabled val="1"/>
        </dgm:presLayoutVars>
      </dgm:prSet>
      <dgm:spPr/>
    </dgm:pt>
    <dgm:pt modelId="{FD160EB8-C1C4-45EA-BB22-63ED2347DD62}" type="pres">
      <dgm:prSet presAssocID="{3676E2FB-7744-46B5-A300-8ADFC4FBA879}" presName="EmptyPlaceHolder" presStyleCnt="0"/>
      <dgm:spPr/>
    </dgm:pt>
  </dgm:ptLst>
  <dgm:cxnLst>
    <dgm:cxn modelId="{5F8A372C-8141-4D40-A86E-7AB21849AE3B}" type="presOf" srcId="{699526A3-FCB4-45C3-82A6-92BFEDB00304}" destId="{92A1A166-E8B6-4EBE-BEB9-85BB22F30433}" srcOrd="0" destOrd="0" presId="urn:microsoft.com/office/officeart/2016/7/layout/AccentHomeChevronProcess"/>
    <dgm:cxn modelId="{8119223C-18AC-450E-BF21-6AB1A6E6226C}" srcId="{699526A3-FCB4-45C3-82A6-92BFEDB00304}" destId="{3676E2FB-7744-46B5-A300-8ADFC4FBA879}" srcOrd="0" destOrd="0" parTransId="{781F2309-9BF4-4803-A92A-8A2FF67606EA}" sibTransId="{EDDC80BF-890B-499C-BF09-0A0D4DE0A002}"/>
    <dgm:cxn modelId="{8F3002C3-EC28-492E-B925-611C01997DFF}" type="presOf" srcId="{3676E2FB-7744-46B5-A300-8ADFC4FBA879}" destId="{2AB8D345-A200-49A1-AC37-5C597F6F5CC2}" srcOrd="0" destOrd="0" presId="urn:microsoft.com/office/officeart/2016/7/layout/AccentHomeChevronProcess"/>
    <dgm:cxn modelId="{A781CD5A-9526-41A5-B174-237292E33C4F}" type="presParOf" srcId="{92A1A166-E8B6-4EBE-BEB9-85BB22F30433}" destId="{CB300667-A07F-4015-8F1D-181FD357ECC6}" srcOrd="0" destOrd="0" presId="urn:microsoft.com/office/officeart/2016/7/layout/AccentHomeChevronProcess"/>
    <dgm:cxn modelId="{D8FEC085-2F48-44E3-8367-8A8FEEDEB13A}" type="presParOf" srcId="{CB300667-A07F-4015-8F1D-181FD357ECC6}" destId="{35B0CEC9-7BB0-448D-9D15-E8131FB4C357}" srcOrd="0" destOrd="0" presId="urn:microsoft.com/office/officeart/2016/7/layout/AccentHomeChevronProcess"/>
    <dgm:cxn modelId="{38184A26-43D0-4E85-B7D0-B65A6ED2B1A8}" type="presParOf" srcId="{CB300667-A07F-4015-8F1D-181FD357ECC6}" destId="{2AB8D345-A200-49A1-AC37-5C597F6F5CC2}" srcOrd="1" destOrd="0" presId="urn:microsoft.com/office/officeart/2016/7/layout/AccentHomeChevronProcess"/>
    <dgm:cxn modelId="{E51DB1CF-CB8B-4372-A924-77BD25AA007C}" type="presParOf" srcId="{CB300667-A07F-4015-8F1D-181FD357ECC6}" destId="{EBF415B6-9B77-4C4A-B52A-4428A789D171}" srcOrd="2" destOrd="0" presId="urn:microsoft.com/office/officeart/2016/7/layout/AccentHomeChevronProcess"/>
    <dgm:cxn modelId="{E876AD42-1518-4B46-8388-E79E56C02D5D}" type="presParOf" srcId="{CB300667-A07F-4015-8F1D-181FD357ECC6}" destId="{FD160EB8-C1C4-45EA-BB22-63ED2347DD62}"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3CF7B1-D3EE-4CB5-B83C-6EFF0840132E}" type="doc">
      <dgm:prSet loTypeId="urn:microsoft.com/office/officeart/2005/8/layout/vList2" loCatId="list" qsTypeId="urn:microsoft.com/office/officeart/2005/8/quickstyle/simple1" qsCatId="simple" csTypeId="urn:microsoft.com/office/officeart/2005/8/colors/accent4_1" csCatId="accent4" phldr="1"/>
      <dgm:spPr/>
      <dgm:t>
        <a:bodyPr/>
        <a:lstStyle/>
        <a:p>
          <a:endParaRPr lang="en-US"/>
        </a:p>
      </dgm:t>
    </dgm:pt>
    <dgm:pt modelId="{10464243-DB7E-4145-AFE6-51C6B72B4C3D}">
      <dgm:prSet phldr="0"/>
      <dgm:spPr/>
      <dgm:t>
        <a:bodyPr/>
        <a:lstStyle/>
        <a:p>
          <a:pPr algn="l" rtl="0"/>
          <a:r>
            <a:rPr lang="en-US" dirty="0">
              <a:latin typeface="Arial"/>
              <a:cs typeface="Arial"/>
            </a:rPr>
            <a:t>Presentation Layer is also known as client Layer</a:t>
          </a:r>
        </a:p>
      </dgm:t>
    </dgm:pt>
    <dgm:pt modelId="{68132867-B9A7-42DF-896E-30346A60AABF}" type="parTrans" cxnId="{1ACFD5F1-4410-4D93-B554-7D4DB1126156}">
      <dgm:prSet/>
      <dgm:spPr/>
    </dgm:pt>
    <dgm:pt modelId="{8B82871A-46AD-411B-80D7-6CDF1D4C0DB5}" type="sibTrans" cxnId="{1ACFD5F1-4410-4D93-B554-7D4DB1126156}">
      <dgm:prSet/>
      <dgm:spPr/>
    </dgm:pt>
    <dgm:pt modelId="{D8994F64-A42C-4895-ADB3-C5829B30C469}">
      <dgm:prSet phldr="0"/>
      <dgm:spPr/>
      <dgm:t>
        <a:bodyPr/>
        <a:lstStyle/>
        <a:p>
          <a:pPr algn="l"/>
          <a:r>
            <a:rPr lang="en-US" dirty="0">
              <a:latin typeface="Arial"/>
              <a:cs typeface="Arial"/>
            </a:rPr>
            <a:t>Presentation Layer is a user interaction</a:t>
          </a:r>
        </a:p>
      </dgm:t>
    </dgm:pt>
    <dgm:pt modelId="{3996891E-05D2-4D6A-9FB1-66B619876223}" type="parTrans" cxnId="{E9B3E6CF-533C-4BAA-A20E-DC751C936F82}">
      <dgm:prSet/>
      <dgm:spPr/>
    </dgm:pt>
    <dgm:pt modelId="{63CE1F97-79E2-4E9D-AE95-9C30E8512EC5}" type="sibTrans" cxnId="{E9B3E6CF-533C-4BAA-A20E-DC751C936F82}">
      <dgm:prSet/>
      <dgm:spPr/>
    </dgm:pt>
    <dgm:pt modelId="{67758146-BA2E-486A-AD71-2C67EDF3F3AF}">
      <dgm:prSet phldr="0"/>
      <dgm:spPr/>
      <dgm:t>
        <a:bodyPr/>
        <a:lstStyle/>
        <a:p>
          <a:pPr algn="l"/>
          <a:r>
            <a:rPr lang="en-US" dirty="0">
              <a:latin typeface="Arial"/>
              <a:cs typeface="Arial"/>
            </a:rPr>
            <a:t>In SAP-User interaction purpose we use GUI</a:t>
          </a:r>
        </a:p>
      </dgm:t>
    </dgm:pt>
    <dgm:pt modelId="{F8BEF842-A24F-4FBA-88FC-53534F820E1C}" type="parTrans" cxnId="{7D0AEDFE-1E74-49CF-A178-DC4334A8D394}">
      <dgm:prSet/>
      <dgm:spPr/>
    </dgm:pt>
    <dgm:pt modelId="{B02FB3E2-31B6-4175-9945-458A36C9DA96}" type="sibTrans" cxnId="{7D0AEDFE-1E74-49CF-A178-DC4334A8D394}">
      <dgm:prSet/>
      <dgm:spPr/>
    </dgm:pt>
    <dgm:pt modelId="{24BDEC7C-4F11-4F97-A88B-03EC56F9B618}" type="pres">
      <dgm:prSet presAssocID="{513CF7B1-D3EE-4CB5-B83C-6EFF0840132E}" presName="linear" presStyleCnt="0">
        <dgm:presLayoutVars>
          <dgm:animLvl val="lvl"/>
          <dgm:resizeHandles val="exact"/>
        </dgm:presLayoutVars>
      </dgm:prSet>
      <dgm:spPr/>
    </dgm:pt>
    <dgm:pt modelId="{5AC9B88A-2AFC-4B28-8216-9E98FBBF02FC}" type="pres">
      <dgm:prSet presAssocID="{10464243-DB7E-4145-AFE6-51C6B72B4C3D}" presName="parentText" presStyleLbl="node1" presStyleIdx="0" presStyleCnt="3">
        <dgm:presLayoutVars>
          <dgm:chMax val="0"/>
          <dgm:bulletEnabled val="1"/>
        </dgm:presLayoutVars>
      </dgm:prSet>
      <dgm:spPr/>
    </dgm:pt>
    <dgm:pt modelId="{BE5C422C-900F-440D-83B2-135E14CCBACD}" type="pres">
      <dgm:prSet presAssocID="{8B82871A-46AD-411B-80D7-6CDF1D4C0DB5}" presName="spacer" presStyleCnt="0"/>
      <dgm:spPr/>
    </dgm:pt>
    <dgm:pt modelId="{B3A84B07-D3E6-4E33-AFC3-E8C45A4E120C}" type="pres">
      <dgm:prSet presAssocID="{D8994F64-A42C-4895-ADB3-C5829B30C469}" presName="parentText" presStyleLbl="node1" presStyleIdx="1" presStyleCnt="3">
        <dgm:presLayoutVars>
          <dgm:chMax val="0"/>
          <dgm:bulletEnabled val="1"/>
        </dgm:presLayoutVars>
      </dgm:prSet>
      <dgm:spPr/>
    </dgm:pt>
    <dgm:pt modelId="{A9665DFD-96A5-456A-9DFB-B6C48B11582C}" type="pres">
      <dgm:prSet presAssocID="{63CE1F97-79E2-4E9D-AE95-9C30E8512EC5}" presName="spacer" presStyleCnt="0"/>
      <dgm:spPr/>
    </dgm:pt>
    <dgm:pt modelId="{C8246CEB-1F06-42E6-AC30-47C0DD872BD1}" type="pres">
      <dgm:prSet presAssocID="{67758146-BA2E-486A-AD71-2C67EDF3F3AF}" presName="parentText" presStyleLbl="node1" presStyleIdx="2" presStyleCnt="3">
        <dgm:presLayoutVars>
          <dgm:chMax val="0"/>
          <dgm:bulletEnabled val="1"/>
        </dgm:presLayoutVars>
      </dgm:prSet>
      <dgm:spPr/>
    </dgm:pt>
  </dgm:ptLst>
  <dgm:cxnLst>
    <dgm:cxn modelId="{E2F5B05E-F400-45AC-8B08-031331159C3A}" type="presOf" srcId="{67758146-BA2E-486A-AD71-2C67EDF3F3AF}" destId="{C8246CEB-1F06-42E6-AC30-47C0DD872BD1}" srcOrd="0" destOrd="0" presId="urn:microsoft.com/office/officeart/2005/8/layout/vList2"/>
    <dgm:cxn modelId="{D73F724F-EDDA-4C2B-84A9-B106F472CFDE}" type="presOf" srcId="{D8994F64-A42C-4895-ADB3-C5829B30C469}" destId="{B3A84B07-D3E6-4E33-AFC3-E8C45A4E120C}" srcOrd="0" destOrd="0" presId="urn:microsoft.com/office/officeart/2005/8/layout/vList2"/>
    <dgm:cxn modelId="{757B4A9A-EEB6-426D-8996-A8EB96F18CDE}" type="presOf" srcId="{10464243-DB7E-4145-AFE6-51C6B72B4C3D}" destId="{5AC9B88A-2AFC-4B28-8216-9E98FBBF02FC}" srcOrd="0" destOrd="0" presId="urn:microsoft.com/office/officeart/2005/8/layout/vList2"/>
    <dgm:cxn modelId="{E9B3E6CF-533C-4BAA-A20E-DC751C936F82}" srcId="{513CF7B1-D3EE-4CB5-B83C-6EFF0840132E}" destId="{D8994F64-A42C-4895-ADB3-C5829B30C469}" srcOrd="1" destOrd="0" parTransId="{3996891E-05D2-4D6A-9FB1-66B619876223}" sibTransId="{63CE1F97-79E2-4E9D-AE95-9C30E8512EC5}"/>
    <dgm:cxn modelId="{1ACFD5F1-4410-4D93-B554-7D4DB1126156}" srcId="{513CF7B1-D3EE-4CB5-B83C-6EFF0840132E}" destId="{10464243-DB7E-4145-AFE6-51C6B72B4C3D}" srcOrd="0" destOrd="0" parTransId="{68132867-B9A7-42DF-896E-30346A60AABF}" sibTransId="{8B82871A-46AD-411B-80D7-6CDF1D4C0DB5}"/>
    <dgm:cxn modelId="{CEA841F3-39D1-46EF-BDEE-C0345F37D22C}" type="presOf" srcId="{513CF7B1-D3EE-4CB5-B83C-6EFF0840132E}" destId="{24BDEC7C-4F11-4F97-A88B-03EC56F9B618}" srcOrd="0" destOrd="0" presId="urn:microsoft.com/office/officeart/2005/8/layout/vList2"/>
    <dgm:cxn modelId="{7D0AEDFE-1E74-49CF-A178-DC4334A8D394}" srcId="{513CF7B1-D3EE-4CB5-B83C-6EFF0840132E}" destId="{67758146-BA2E-486A-AD71-2C67EDF3F3AF}" srcOrd="2" destOrd="0" parTransId="{F8BEF842-A24F-4FBA-88FC-53534F820E1C}" sibTransId="{B02FB3E2-31B6-4175-9945-458A36C9DA96}"/>
    <dgm:cxn modelId="{22D31ED9-7E11-46E3-A563-1A557EA97AEF}" type="presParOf" srcId="{24BDEC7C-4F11-4F97-A88B-03EC56F9B618}" destId="{5AC9B88A-2AFC-4B28-8216-9E98FBBF02FC}" srcOrd="0" destOrd="0" presId="urn:microsoft.com/office/officeart/2005/8/layout/vList2"/>
    <dgm:cxn modelId="{C1B7A070-038C-4B96-AB0B-CD244CA14ADA}" type="presParOf" srcId="{24BDEC7C-4F11-4F97-A88B-03EC56F9B618}" destId="{BE5C422C-900F-440D-83B2-135E14CCBACD}" srcOrd="1" destOrd="0" presId="urn:microsoft.com/office/officeart/2005/8/layout/vList2"/>
    <dgm:cxn modelId="{F4CC2848-6942-4B19-8096-839F51D2EA62}" type="presParOf" srcId="{24BDEC7C-4F11-4F97-A88B-03EC56F9B618}" destId="{B3A84B07-D3E6-4E33-AFC3-E8C45A4E120C}" srcOrd="2" destOrd="0" presId="urn:microsoft.com/office/officeart/2005/8/layout/vList2"/>
    <dgm:cxn modelId="{DAC7D32F-9C67-4CBF-BB14-D1A6B618F0CC}" type="presParOf" srcId="{24BDEC7C-4F11-4F97-A88B-03EC56F9B618}" destId="{A9665DFD-96A5-456A-9DFB-B6C48B11582C}" srcOrd="3" destOrd="0" presId="urn:microsoft.com/office/officeart/2005/8/layout/vList2"/>
    <dgm:cxn modelId="{7FE354EC-809D-4075-97C4-B454FB7F08DE}" type="presParOf" srcId="{24BDEC7C-4F11-4F97-A88B-03EC56F9B618}" destId="{C8246CEB-1F06-42E6-AC30-47C0DD872BD1}"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9E20293-5617-4ACC-BD01-591246D433CF}" type="doc">
      <dgm:prSet loTypeId="urn:microsoft.com/office/officeart/2005/8/layout/list1" loCatId="list" qsTypeId="urn:microsoft.com/office/officeart/2005/8/quickstyle/simple1" qsCatId="simple" csTypeId="urn:microsoft.com/office/officeart/2005/8/colors/accent5_3" csCatId="accent5" phldr="1"/>
      <dgm:spPr/>
      <dgm:t>
        <a:bodyPr/>
        <a:lstStyle/>
        <a:p>
          <a:endParaRPr lang="en-US"/>
        </a:p>
      </dgm:t>
    </dgm:pt>
    <dgm:pt modelId="{C25B749B-8C99-4826-A749-AB3DEA751FE4}">
      <dgm:prSet phldr="0"/>
      <dgm:spPr/>
      <dgm:t>
        <a:bodyPr/>
        <a:lstStyle/>
        <a:p>
          <a:pPr algn="l" rtl="0"/>
          <a:r>
            <a:rPr lang="en-US" dirty="0">
              <a:latin typeface="Arial"/>
              <a:cs typeface="Arial"/>
            </a:rPr>
            <a:t>Application Layer is also known as Kernel Layer and Basic Layer.</a:t>
          </a:r>
        </a:p>
      </dgm:t>
    </dgm:pt>
    <dgm:pt modelId="{724E8009-0AA5-4EEA-B2A9-E756022DFB98}" type="parTrans" cxnId="{06D76DE3-62C2-4862-B0C4-6FE7C08F27D8}">
      <dgm:prSet/>
      <dgm:spPr/>
    </dgm:pt>
    <dgm:pt modelId="{8B0990A2-5BD6-40F9-BCAF-9B49EBC3E870}" type="sibTrans" cxnId="{06D76DE3-62C2-4862-B0C4-6FE7C08F27D8}">
      <dgm:prSet/>
      <dgm:spPr/>
    </dgm:pt>
    <dgm:pt modelId="{D72E5232-EFC2-4122-B801-8079597770A6}">
      <dgm:prSet phldr="0"/>
      <dgm:spPr/>
      <dgm:t>
        <a:bodyPr/>
        <a:lstStyle/>
        <a:p>
          <a:pPr algn="l"/>
          <a:r>
            <a:rPr lang="en-US" dirty="0">
              <a:latin typeface="Arial"/>
              <a:cs typeface="Arial"/>
            </a:rPr>
            <a:t>SAP application programs are executed in Application Layer.</a:t>
          </a:r>
        </a:p>
      </dgm:t>
    </dgm:pt>
    <dgm:pt modelId="{C0CEE445-498B-42A9-87FE-3604E8DA9672}" type="parTrans" cxnId="{8A8B93A2-393C-4D06-84AF-615BE8F6B2EF}">
      <dgm:prSet/>
      <dgm:spPr/>
    </dgm:pt>
    <dgm:pt modelId="{7F59D3FF-15E8-4290-B638-8EDF326C4ED0}" type="sibTrans" cxnId="{8A8B93A2-393C-4D06-84AF-615BE8F6B2EF}">
      <dgm:prSet/>
      <dgm:spPr/>
    </dgm:pt>
    <dgm:pt modelId="{0993CF6D-C589-4660-99B3-6BAEA6E538DE}">
      <dgm:prSet phldr="0"/>
      <dgm:spPr/>
      <dgm:t>
        <a:bodyPr/>
        <a:lstStyle/>
        <a:p>
          <a:pPr algn="l"/>
          <a:r>
            <a:rPr lang="en-US" dirty="0">
              <a:latin typeface="Arial"/>
              <a:cs typeface="Arial"/>
            </a:rPr>
            <a:t>Application Layer serves as a purpose of a communicator between Presentation and Database Layer.</a:t>
          </a:r>
        </a:p>
      </dgm:t>
    </dgm:pt>
    <dgm:pt modelId="{77A53AA1-5A96-46E5-9CFE-ACB42CCFC4D3}" type="parTrans" cxnId="{E24F0994-E444-4C72-9F96-B1AECC061086}">
      <dgm:prSet/>
      <dgm:spPr/>
    </dgm:pt>
    <dgm:pt modelId="{4149A150-4F2E-435C-8EBC-300F1F56D6E0}" type="sibTrans" cxnId="{E24F0994-E444-4C72-9F96-B1AECC061086}">
      <dgm:prSet/>
      <dgm:spPr/>
    </dgm:pt>
    <dgm:pt modelId="{EE13D605-3065-4366-8AAB-4E5423710726}" type="pres">
      <dgm:prSet presAssocID="{C9E20293-5617-4ACC-BD01-591246D433CF}" presName="linear" presStyleCnt="0">
        <dgm:presLayoutVars>
          <dgm:dir/>
          <dgm:animLvl val="lvl"/>
          <dgm:resizeHandles val="exact"/>
        </dgm:presLayoutVars>
      </dgm:prSet>
      <dgm:spPr/>
    </dgm:pt>
    <dgm:pt modelId="{3552F3B6-F769-44A2-9402-63B1EE840E9A}" type="pres">
      <dgm:prSet presAssocID="{C25B749B-8C99-4826-A749-AB3DEA751FE4}" presName="parentLin" presStyleCnt="0"/>
      <dgm:spPr/>
    </dgm:pt>
    <dgm:pt modelId="{0CE96A3F-A419-483B-9D2E-3EE59D7857DA}" type="pres">
      <dgm:prSet presAssocID="{C25B749B-8C99-4826-A749-AB3DEA751FE4}" presName="parentLeftMargin" presStyleLbl="node1" presStyleIdx="0" presStyleCnt="3"/>
      <dgm:spPr/>
    </dgm:pt>
    <dgm:pt modelId="{C7CF0693-4F73-43E6-9DA7-2354F1628461}" type="pres">
      <dgm:prSet presAssocID="{C25B749B-8C99-4826-A749-AB3DEA751FE4}" presName="parentText" presStyleLbl="node1" presStyleIdx="0" presStyleCnt="3">
        <dgm:presLayoutVars>
          <dgm:chMax val="0"/>
          <dgm:bulletEnabled val="1"/>
        </dgm:presLayoutVars>
      </dgm:prSet>
      <dgm:spPr/>
    </dgm:pt>
    <dgm:pt modelId="{EA8DB67B-79B7-44C3-AE16-8934FC400EC0}" type="pres">
      <dgm:prSet presAssocID="{C25B749B-8C99-4826-A749-AB3DEA751FE4}" presName="negativeSpace" presStyleCnt="0"/>
      <dgm:spPr/>
    </dgm:pt>
    <dgm:pt modelId="{8591B3C4-490F-4FBF-8072-805705930515}" type="pres">
      <dgm:prSet presAssocID="{C25B749B-8C99-4826-A749-AB3DEA751FE4}" presName="childText" presStyleLbl="conFgAcc1" presStyleIdx="0" presStyleCnt="3">
        <dgm:presLayoutVars>
          <dgm:bulletEnabled val="1"/>
        </dgm:presLayoutVars>
      </dgm:prSet>
      <dgm:spPr/>
    </dgm:pt>
    <dgm:pt modelId="{CACD657B-B1B0-4C92-B24E-2B245D0B148F}" type="pres">
      <dgm:prSet presAssocID="{8B0990A2-5BD6-40F9-BCAF-9B49EBC3E870}" presName="spaceBetweenRectangles" presStyleCnt="0"/>
      <dgm:spPr/>
    </dgm:pt>
    <dgm:pt modelId="{BDC9DAE6-5656-46AB-A29E-17E977D7097C}" type="pres">
      <dgm:prSet presAssocID="{D72E5232-EFC2-4122-B801-8079597770A6}" presName="parentLin" presStyleCnt="0"/>
      <dgm:spPr/>
    </dgm:pt>
    <dgm:pt modelId="{12FC4D35-FF4A-49DC-A186-78A649DC3BC8}" type="pres">
      <dgm:prSet presAssocID="{D72E5232-EFC2-4122-B801-8079597770A6}" presName="parentLeftMargin" presStyleLbl="node1" presStyleIdx="0" presStyleCnt="3"/>
      <dgm:spPr/>
    </dgm:pt>
    <dgm:pt modelId="{3A3E1B6B-97D7-4DB0-BEC4-000EBFB2E670}" type="pres">
      <dgm:prSet presAssocID="{D72E5232-EFC2-4122-B801-8079597770A6}" presName="parentText" presStyleLbl="node1" presStyleIdx="1" presStyleCnt="3">
        <dgm:presLayoutVars>
          <dgm:chMax val="0"/>
          <dgm:bulletEnabled val="1"/>
        </dgm:presLayoutVars>
      </dgm:prSet>
      <dgm:spPr/>
    </dgm:pt>
    <dgm:pt modelId="{2F08F7CD-25C9-45EC-89CF-04A04B04B74E}" type="pres">
      <dgm:prSet presAssocID="{D72E5232-EFC2-4122-B801-8079597770A6}" presName="negativeSpace" presStyleCnt="0"/>
      <dgm:spPr/>
    </dgm:pt>
    <dgm:pt modelId="{6981231D-245A-48D0-945D-67D8041105CF}" type="pres">
      <dgm:prSet presAssocID="{D72E5232-EFC2-4122-B801-8079597770A6}" presName="childText" presStyleLbl="conFgAcc1" presStyleIdx="1" presStyleCnt="3">
        <dgm:presLayoutVars>
          <dgm:bulletEnabled val="1"/>
        </dgm:presLayoutVars>
      </dgm:prSet>
      <dgm:spPr/>
    </dgm:pt>
    <dgm:pt modelId="{EC9A5B60-9E0B-4095-B55E-3123F2E2733A}" type="pres">
      <dgm:prSet presAssocID="{7F59D3FF-15E8-4290-B638-8EDF326C4ED0}" presName="spaceBetweenRectangles" presStyleCnt="0"/>
      <dgm:spPr/>
    </dgm:pt>
    <dgm:pt modelId="{A4C04AC4-CBD4-47F3-B950-F74B4FB5F095}" type="pres">
      <dgm:prSet presAssocID="{0993CF6D-C589-4660-99B3-6BAEA6E538DE}" presName="parentLin" presStyleCnt="0"/>
      <dgm:spPr/>
    </dgm:pt>
    <dgm:pt modelId="{09DD393F-AE54-4374-9A56-03F130FBB2CB}" type="pres">
      <dgm:prSet presAssocID="{0993CF6D-C589-4660-99B3-6BAEA6E538DE}" presName="parentLeftMargin" presStyleLbl="node1" presStyleIdx="1" presStyleCnt="3"/>
      <dgm:spPr/>
    </dgm:pt>
    <dgm:pt modelId="{B63E205A-F5E2-4117-B781-4DA7551EF292}" type="pres">
      <dgm:prSet presAssocID="{0993CF6D-C589-4660-99B3-6BAEA6E538DE}" presName="parentText" presStyleLbl="node1" presStyleIdx="2" presStyleCnt="3">
        <dgm:presLayoutVars>
          <dgm:chMax val="0"/>
          <dgm:bulletEnabled val="1"/>
        </dgm:presLayoutVars>
      </dgm:prSet>
      <dgm:spPr/>
    </dgm:pt>
    <dgm:pt modelId="{DE0C740F-F57D-45F8-96E3-578024F42D85}" type="pres">
      <dgm:prSet presAssocID="{0993CF6D-C589-4660-99B3-6BAEA6E538DE}" presName="negativeSpace" presStyleCnt="0"/>
      <dgm:spPr/>
    </dgm:pt>
    <dgm:pt modelId="{0D3E149B-4B57-4E2C-BF16-BD7B2633AC39}" type="pres">
      <dgm:prSet presAssocID="{0993CF6D-C589-4660-99B3-6BAEA6E538DE}" presName="childText" presStyleLbl="conFgAcc1" presStyleIdx="2" presStyleCnt="3">
        <dgm:presLayoutVars>
          <dgm:bulletEnabled val="1"/>
        </dgm:presLayoutVars>
      </dgm:prSet>
      <dgm:spPr/>
    </dgm:pt>
  </dgm:ptLst>
  <dgm:cxnLst>
    <dgm:cxn modelId="{364BD70F-1940-4673-ADC1-EBF411A0600A}" type="presOf" srcId="{D72E5232-EFC2-4122-B801-8079597770A6}" destId="{12FC4D35-FF4A-49DC-A186-78A649DC3BC8}" srcOrd="0" destOrd="0" presId="urn:microsoft.com/office/officeart/2005/8/layout/list1"/>
    <dgm:cxn modelId="{EE085D21-E454-4E06-BCE8-0AF75275A43D}" type="presOf" srcId="{0993CF6D-C589-4660-99B3-6BAEA6E538DE}" destId="{09DD393F-AE54-4374-9A56-03F130FBB2CB}" srcOrd="0" destOrd="0" presId="urn:microsoft.com/office/officeart/2005/8/layout/list1"/>
    <dgm:cxn modelId="{B526C85E-AA44-42DA-B0D3-3A4380DB8D73}" type="presOf" srcId="{C25B749B-8C99-4826-A749-AB3DEA751FE4}" destId="{0CE96A3F-A419-483B-9D2E-3EE59D7857DA}" srcOrd="0" destOrd="0" presId="urn:microsoft.com/office/officeart/2005/8/layout/list1"/>
    <dgm:cxn modelId="{C3BE6B7E-4E44-45FB-844A-D1A03CB91FA6}" type="presOf" srcId="{C9E20293-5617-4ACC-BD01-591246D433CF}" destId="{EE13D605-3065-4366-8AAB-4E5423710726}" srcOrd="0" destOrd="0" presId="urn:microsoft.com/office/officeart/2005/8/layout/list1"/>
    <dgm:cxn modelId="{E24F0994-E444-4C72-9F96-B1AECC061086}" srcId="{C9E20293-5617-4ACC-BD01-591246D433CF}" destId="{0993CF6D-C589-4660-99B3-6BAEA6E538DE}" srcOrd="2" destOrd="0" parTransId="{77A53AA1-5A96-46E5-9CFE-ACB42CCFC4D3}" sibTransId="{4149A150-4F2E-435C-8EBC-300F1F56D6E0}"/>
    <dgm:cxn modelId="{8A8B93A2-393C-4D06-84AF-615BE8F6B2EF}" srcId="{C9E20293-5617-4ACC-BD01-591246D433CF}" destId="{D72E5232-EFC2-4122-B801-8079597770A6}" srcOrd="1" destOrd="0" parTransId="{C0CEE445-498B-42A9-87FE-3604E8DA9672}" sibTransId="{7F59D3FF-15E8-4290-B638-8EDF326C4ED0}"/>
    <dgm:cxn modelId="{530B20A9-50FE-41AE-80F8-0AB828A3C151}" type="presOf" srcId="{0993CF6D-C589-4660-99B3-6BAEA6E538DE}" destId="{B63E205A-F5E2-4117-B781-4DA7551EF292}" srcOrd="1" destOrd="0" presId="urn:microsoft.com/office/officeart/2005/8/layout/list1"/>
    <dgm:cxn modelId="{185811BB-7696-49C8-8DF5-67575A87404A}" type="presOf" srcId="{C25B749B-8C99-4826-A749-AB3DEA751FE4}" destId="{C7CF0693-4F73-43E6-9DA7-2354F1628461}" srcOrd="1" destOrd="0" presId="urn:microsoft.com/office/officeart/2005/8/layout/list1"/>
    <dgm:cxn modelId="{59E31CDC-51E5-4561-BC81-8F6914A04863}" type="presOf" srcId="{D72E5232-EFC2-4122-B801-8079597770A6}" destId="{3A3E1B6B-97D7-4DB0-BEC4-000EBFB2E670}" srcOrd="1" destOrd="0" presId="urn:microsoft.com/office/officeart/2005/8/layout/list1"/>
    <dgm:cxn modelId="{06D76DE3-62C2-4862-B0C4-6FE7C08F27D8}" srcId="{C9E20293-5617-4ACC-BD01-591246D433CF}" destId="{C25B749B-8C99-4826-A749-AB3DEA751FE4}" srcOrd="0" destOrd="0" parTransId="{724E8009-0AA5-4EEA-B2A9-E756022DFB98}" sibTransId="{8B0990A2-5BD6-40F9-BCAF-9B49EBC3E870}"/>
    <dgm:cxn modelId="{E59DBC3E-EEC7-4039-A9FA-6116568FE374}" type="presParOf" srcId="{EE13D605-3065-4366-8AAB-4E5423710726}" destId="{3552F3B6-F769-44A2-9402-63B1EE840E9A}" srcOrd="0" destOrd="0" presId="urn:microsoft.com/office/officeart/2005/8/layout/list1"/>
    <dgm:cxn modelId="{B7A0AE70-616C-482C-A4E5-E934A6A9997A}" type="presParOf" srcId="{3552F3B6-F769-44A2-9402-63B1EE840E9A}" destId="{0CE96A3F-A419-483B-9D2E-3EE59D7857DA}" srcOrd="0" destOrd="0" presId="urn:microsoft.com/office/officeart/2005/8/layout/list1"/>
    <dgm:cxn modelId="{5469781B-0D03-45AA-B731-3CEB55AE3314}" type="presParOf" srcId="{3552F3B6-F769-44A2-9402-63B1EE840E9A}" destId="{C7CF0693-4F73-43E6-9DA7-2354F1628461}" srcOrd="1" destOrd="0" presId="urn:microsoft.com/office/officeart/2005/8/layout/list1"/>
    <dgm:cxn modelId="{88C9BD5E-6FE1-426A-8DD4-367651DC5603}" type="presParOf" srcId="{EE13D605-3065-4366-8AAB-4E5423710726}" destId="{EA8DB67B-79B7-44C3-AE16-8934FC400EC0}" srcOrd="1" destOrd="0" presId="urn:microsoft.com/office/officeart/2005/8/layout/list1"/>
    <dgm:cxn modelId="{A14A8136-F0A0-4B97-A3DE-34A4023F9DDD}" type="presParOf" srcId="{EE13D605-3065-4366-8AAB-4E5423710726}" destId="{8591B3C4-490F-4FBF-8072-805705930515}" srcOrd="2" destOrd="0" presId="urn:microsoft.com/office/officeart/2005/8/layout/list1"/>
    <dgm:cxn modelId="{F3F15B15-1FDA-4843-90B9-B61457F9B5E3}" type="presParOf" srcId="{EE13D605-3065-4366-8AAB-4E5423710726}" destId="{CACD657B-B1B0-4C92-B24E-2B245D0B148F}" srcOrd="3" destOrd="0" presId="urn:microsoft.com/office/officeart/2005/8/layout/list1"/>
    <dgm:cxn modelId="{3365AA18-E110-42D1-A3A0-B80DF187F1C8}" type="presParOf" srcId="{EE13D605-3065-4366-8AAB-4E5423710726}" destId="{BDC9DAE6-5656-46AB-A29E-17E977D7097C}" srcOrd="4" destOrd="0" presId="urn:microsoft.com/office/officeart/2005/8/layout/list1"/>
    <dgm:cxn modelId="{EAC50A0A-D47A-4419-94B7-EBD425388018}" type="presParOf" srcId="{BDC9DAE6-5656-46AB-A29E-17E977D7097C}" destId="{12FC4D35-FF4A-49DC-A186-78A649DC3BC8}" srcOrd="0" destOrd="0" presId="urn:microsoft.com/office/officeart/2005/8/layout/list1"/>
    <dgm:cxn modelId="{8E427458-1CE7-4A4F-9888-5928FBC066EB}" type="presParOf" srcId="{BDC9DAE6-5656-46AB-A29E-17E977D7097C}" destId="{3A3E1B6B-97D7-4DB0-BEC4-000EBFB2E670}" srcOrd="1" destOrd="0" presId="urn:microsoft.com/office/officeart/2005/8/layout/list1"/>
    <dgm:cxn modelId="{1C126CD7-26DD-4DD6-AA62-B00FBCF7980A}" type="presParOf" srcId="{EE13D605-3065-4366-8AAB-4E5423710726}" destId="{2F08F7CD-25C9-45EC-89CF-04A04B04B74E}" srcOrd="5" destOrd="0" presId="urn:microsoft.com/office/officeart/2005/8/layout/list1"/>
    <dgm:cxn modelId="{49340B26-4F74-404A-9679-1DDAA47D6FAA}" type="presParOf" srcId="{EE13D605-3065-4366-8AAB-4E5423710726}" destId="{6981231D-245A-48D0-945D-67D8041105CF}" srcOrd="6" destOrd="0" presId="urn:microsoft.com/office/officeart/2005/8/layout/list1"/>
    <dgm:cxn modelId="{BBF91166-8F9F-4148-B41B-E4D1A3C8025D}" type="presParOf" srcId="{EE13D605-3065-4366-8AAB-4E5423710726}" destId="{EC9A5B60-9E0B-4095-B55E-3123F2E2733A}" srcOrd="7" destOrd="0" presId="urn:microsoft.com/office/officeart/2005/8/layout/list1"/>
    <dgm:cxn modelId="{C4A0ED7F-84DD-4E6F-A3BB-8FA19F9A82B9}" type="presParOf" srcId="{EE13D605-3065-4366-8AAB-4E5423710726}" destId="{A4C04AC4-CBD4-47F3-B950-F74B4FB5F095}" srcOrd="8" destOrd="0" presId="urn:microsoft.com/office/officeart/2005/8/layout/list1"/>
    <dgm:cxn modelId="{50767D0E-E1A8-48AE-99FC-0CC0FC1AF0C0}" type="presParOf" srcId="{A4C04AC4-CBD4-47F3-B950-F74B4FB5F095}" destId="{09DD393F-AE54-4374-9A56-03F130FBB2CB}" srcOrd="0" destOrd="0" presId="urn:microsoft.com/office/officeart/2005/8/layout/list1"/>
    <dgm:cxn modelId="{AFA0A96A-E9B8-4A4E-A5DB-54328ECFF2C0}" type="presParOf" srcId="{A4C04AC4-CBD4-47F3-B950-F74B4FB5F095}" destId="{B63E205A-F5E2-4117-B781-4DA7551EF292}" srcOrd="1" destOrd="0" presId="urn:microsoft.com/office/officeart/2005/8/layout/list1"/>
    <dgm:cxn modelId="{A01444BC-A1B0-4C50-8F97-89BE8AF405BD}" type="presParOf" srcId="{EE13D605-3065-4366-8AAB-4E5423710726}" destId="{DE0C740F-F57D-45F8-96E3-578024F42D85}" srcOrd="9" destOrd="0" presId="urn:microsoft.com/office/officeart/2005/8/layout/list1"/>
    <dgm:cxn modelId="{1501F039-2AA8-4320-843A-8045D7EC4DF6}" type="presParOf" srcId="{EE13D605-3065-4366-8AAB-4E5423710726}" destId="{0D3E149B-4B57-4E2C-BF16-BD7B2633AC3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A40C345-543F-4C91-ABEA-FA9032461C56}"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95554883-9246-4684-9E46-6F763157AEB8}">
      <dgm:prSet phldr="0"/>
      <dgm:spPr/>
      <dgm:t>
        <a:bodyPr/>
        <a:lstStyle/>
        <a:p>
          <a:pPr algn="l" rtl="0"/>
          <a:r>
            <a:rPr lang="en-US" dirty="0">
              <a:latin typeface="Arial"/>
              <a:cs typeface="Arial"/>
            </a:rPr>
            <a:t>Database layer stores the data</a:t>
          </a:r>
        </a:p>
      </dgm:t>
    </dgm:pt>
    <dgm:pt modelId="{9F003108-6A74-479E-A55D-0A23650E27CC}" type="parTrans" cxnId="{174AF6B1-8452-4E1F-8F6A-B894D9D95AA8}">
      <dgm:prSet/>
      <dgm:spPr/>
    </dgm:pt>
    <dgm:pt modelId="{56947FFA-80CB-4DEE-A131-58BF266F1977}" type="sibTrans" cxnId="{174AF6B1-8452-4E1F-8F6A-B894D9D95AA8}">
      <dgm:prSet/>
      <dgm:spPr/>
    </dgm:pt>
    <dgm:pt modelId="{83A3B789-C775-47DB-A14C-234747673AEB}">
      <dgm:prSet phldr="0"/>
      <dgm:spPr/>
      <dgm:t>
        <a:bodyPr/>
        <a:lstStyle/>
        <a:p>
          <a:pPr algn="l"/>
          <a:r>
            <a:rPr lang="en-US" dirty="0">
              <a:latin typeface="Arial"/>
              <a:cs typeface="Arial"/>
            </a:rPr>
            <a:t>Data store can be Business data, SAP system data, SAP tables, Programs.</a:t>
          </a:r>
        </a:p>
      </dgm:t>
    </dgm:pt>
    <dgm:pt modelId="{545182BF-A25C-4069-8B5F-3024AF8963D8}" type="parTrans" cxnId="{6FACB6BF-2AEC-41F5-9D1D-D17DF8942530}">
      <dgm:prSet/>
      <dgm:spPr/>
    </dgm:pt>
    <dgm:pt modelId="{7E854029-28C6-48F9-92DB-120261AB9C29}" type="sibTrans" cxnId="{6FACB6BF-2AEC-41F5-9D1D-D17DF8942530}">
      <dgm:prSet/>
      <dgm:spPr/>
    </dgm:pt>
    <dgm:pt modelId="{622F8347-42C1-440C-92BC-DC8B3D0A91E7}">
      <dgm:prSet phldr="0"/>
      <dgm:spPr/>
      <dgm:t>
        <a:bodyPr/>
        <a:lstStyle/>
        <a:p>
          <a:pPr algn="l"/>
          <a:r>
            <a:rPr lang="en-US" dirty="0">
              <a:latin typeface="Arial"/>
              <a:cs typeface="Arial"/>
            </a:rPr>
            <a:t>Examples − Oracle, Microsoft SQL Server, IBM DB/2, Siebel, Sybase, etc.</a:t>
          </a:r>
        </a:p>
      </dgm:t>
    </dgm:pt>
    <dgm:pt modelId="{B89B6438-D7C0-408C-80B1-B3622E5B8585}" type="parTrans" cxnId="{CDBEAE0D-4588-43E3-B894-1EBCFDEF179F}">
      <dgm:prSet/>
      <dgm:spPr/>
    </dgm:pt>
    <dgm:pt modelId="{0CF33876-99F0-4E8B-9B90-F6F8C705B4AB}" type="sibTrans" cxnId="{CDBEAE0D-4588-43E3-B894-1EBCFDEF179F}">
      <dgm:prSet/>
      <dgm:spPr/>
    </dgm:pt>
    <dgm:pt modelId="{034547B4-C350-4947-B154-0B0A4A8A843A}" type="pres">
      <dgm:prSet presAssocID="{DA40C345-543F-4C91-ABEA-FA9032461C56}" presName="linear" presStyleCnt="0">
        <dgm:presLayoutVars>
          <dgm:animLvl val="lvl"/>
          <dgm:resizeHandles val="exact"/>
        </dgm:presLayoutVars>
      </dgm:prSet>
      <dgm:spPr/>
    </dgm:pt>
    <dgm:pt modelId="{C768D610-80E3-4A92-A9B3-69D6A1980D54}" type="pres">
      <dgm:prSet presAssocID="{95554883-9246-4684-9E46-6F763157AEB8}" presName="parentText" presStyleLbl="node1" presStyleIdx="0" presStyleCnt="3">
        <dgm:presLayoutVars>
          <dgm:chMax val="0"/>
          <dgm:bulletEnabled val="1"/>
        </dgm:presLayoutVars>
      </dgm:prSet>
      <dgm:spPr/>
    </dgm:pt>
    <dgm:pt modelId="{3A05179D-90F6-411B-9B47-12A9D8B3F3D8}" type="pres">
      <dgm:prSet presAssocID="{56947FFA-80CB-4DEE-A131-58BF266F1977}" presName="spacer" presStyleCnt="0"/>
      <dgm:spPr/>
    </dgm:pt>
    <dgm:pt modelId="{CD915F8B-6FB1-41D9-9BFF-F47C760A0AE8}" type="pres">
      <dgm:prSet presAssocID="{83A3B789-C775-47DB-A14C-234747673AEB}" presName="parentText" presStyleLbl="node1" presStyleIdx="1" presStyleCnt="3">
        <dgm:presLayoutVars>
          <dgm:chMax val="0"/>
          <dgm:bulletEnabled val="1"/>
        </dgm:presLayoutVars>
      </dgm:prSet>
      <dgm:spPr/>
    </dgm:pt>
    <dgm:pt modelId="{C574CB38-90ED-4074-8BDD-7DCDDC12360F}" type="pres">
      <dgm:prSet presAssocID="{7E854029-28C6-48F9-92DB-120261AB9C29}" presName="spacer" presStyleCnt="0"/>
      <dgm:spPr/>
    </dgm:pt>
    <dgm:pt modelId="{046925FA-B580-4FB9-A36E-5003B41C8989}" type="pres">
      <dgm:prSet presAssocID="{622F8347-42C1-440C-92BC-DC8B3D0A91E7}" presName="parentText" presStyleLbl="node1" presStyleIdx="2" presStyleCnt="3">
        <dgm:presLayoutVars>
          <dgm:chMax val="0"/>
          <dgm:bulletEnabled val="1"/>
        </dgm:presLayoutVars>
      </dgm:prSet>
      <dgm:spPr/>
    </dgm:pt>
  </dgm:ptLst>
  <dgm:cxnLst>
    <dgm:cxn modelId="{CDBEAE0D-4588-43E3-B894-1EBCFDEF179F}" srcId="{DA40C345-543F-4C91-ABEA-FA9032461C56}" destId="{622F8347-42C1-440C-92BC-DC8B3D0A91E7}" srcOrd="2" destOrd="0" parTransId="{B89B6438-D7C0-408C-80B1-B3622E5B8585}" sibTransId="{0CF33876-99F0-4E8B-9B90-F6F8C705B4AB}"/>
    <dgm:cxn modelId="{F8502951-63C5-4EE1-9383-9DA3AC78FA99}" type="presOf" srcId="{83A3B789-C775-47DB-A14C-234747673AEB}" destId="{CD915F8B-6FB1-41D9-9BFF-F47C760A0AE8}" srcOrd="0" destOrd="0" presId="urn:microsoft.com/office/officeart/2005/8/layout/vList2"/>
    <dgm:cxn modelId="{3C181097-50F1-477D-8042-E81DD83516AC}" type="presOf" srcId="{95554883-9246-4684-9E46-6F763157AEB8}" destId="{C768D610-80E3-4A92-A9B3-69D6A1980D54}" srcOrd="0" destOrd="0" presId="urn:microsoft.com/office/officeart/2005/8/layout/vList2"/>
    <dgm:cxn modelId="{94D3759E-4D86-4799-A01F-EDF4A432E53C}" type="presOf" srcId="{622F8347-42C1-440C-92BC-DC8B3D0A91E7}" destId="{046925FA-B580-4FB9-A36E-5003B41C8989}" srcOrd="0" destOrd="0" presId="urn:microsoft.com/office/officeart/2005/8/layout/vList2"/>
    <dgm:cxn modelId="{174AF6B1-8452-4E1F-8F6A-B894D9D95AA8}" srcId="{DA40C345-543F-4C91-ABEA-FA9032461C56}" destId="{95554883-9246-4684-9E46-6F763157AEB8}" srcOrd="0" destOrd="0" parTransId="{9F003108-6A74-479E-A55D-0A23650E27CC}" sibTransId="{56947FFA-80CB-4DEE-A131-58BF266F1977}"/>
    <dgm:cxn modelId="{6FACB6BF-2AEC-41F5-9D1D-D17DF8942530}" srcId="{DA40C345-543F-4C91-ABEA-FA9032461C56}" destId="{83A3B789-C775-47DB-A14C-234747673AEB}" srcOrd="1" destOrd="0" parTransId="{545182BF-A25C-4069-8B5F-3024AF8963D8}" sibTransId="{7E854029-28C6-48F9-92DB-120261AB9C29}"/>
    <dgm:cxn modelId="{E6EDA4D3-4D89-4EDB-983C-7F82F9E3916B}" type="presOf" srcId="{DA40C345-543F-4C91-ABEA-FA9032461C56}" destId="{034547B4-C350-4947-B154-0B0A4A8A843A}" srcOrd="0" destOrd="0" presId="urn:microsoft.com/office/officeart/2005/8/layout/vList2"/>
    <dgm:cxn modelId="{576E2C9F-E65C-4EBD-8392-AFCF9EA7807C}" type="presParOf" srcId="{034547B4-C350-4947-B154-0B0A4A8A843A}" destId="{C768D610-80E3-4A92-A9B3-69D6A1980D54}" srcOrd="0" destOrd="0" presId="urn:microsoft.com/office/officeart/2005/8/layout/vList2"/>
    <dgm:cxn modelId="{4D71D0F4-FF88-45A5-BD69-BDE28D3F0F68}" type="presParOf" srcId="{034547B4-C350-4947-B154-0B0A4A8A843A}" destId="{3A05179D-90F6-411B-9B47-12A9D8B3F3D8}" srcOrd="1" destOrd="0" presId="urn:microsoft.com/office/officeart/2005/8/layout/vList2"/>
    <dgm:cxn modelId="{031A8571-1765-4758-835A-198D6D497D8B}" type="presParOf" srcId="{034547B4-C350-4947-B154-0B0A4A8A843A}" destId="{CD915F8B-6FB1-41D9-9BFF-F47C760A0AE8}" srcOrd="2" destOrd="0" presId="urn:microsoft.com/office/officeart/2005/8/layout/vList2"/>
    <dgm:cxn modelId="{0F54164D-BD90-4E29-A82B-1E88F8F235F4}" type="presParOf" srcId="{034547B4-C350-4947-B154-0B0A4A8A843A}" destId="{C574CB38-90ED-4074-8BDD-7DCDDC12360F}" srcOrd="3" destOrd="0" presId="urn:microsoft.com/office/officeart/2005/8/layout/vList2"/>
    <dgm:cxn modelId="{4EABEC54-EEBF-45C9-8E52-0FF339C58338}" type="presParOf" srcId="{034547B4-C350-4947-B154-0B0A4A8A843A}" destId="{046925FA-B580-4FB9-A36E-5003B41C898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17A1710-8051-4E5C-A146-1DFDB0417876}" type="doc">
      <dgm:prSet loTypeId="urn:microsoft.com/office/officeart/2005/8/layout/hList6" loCatId="list" qsTypeId="urn:microsoft.com/office/officeart/2005/8/quickstyle/simple3" qsCatId="simple" csTypeId="urn:microsoft.com/office/officeart/2005/8/colors/colorful4" csCatId="colorful" phldr="1"/>
      <dgm:spPr/>
      <dgm:t>
        <a:bodyPr/>
        <a:lstStyle/>
        <a:p>
          <a:endParaRPr lang="en-US"/>
        </a:p>
      </dgm:t>
    </dgm:pt>
    <dgm:pt modelId="{EEEFBA92-85A3-4FF2-B818-EB6DEA3A53CA}">
      <dgm:prSet phldrT="[Text]" phldr="0"/>
      <dgm:spPr/>
      <dgm:t>
        <a:bodyPr/>
        <a:lstStyle/>
        <a:p>
          <a:pPr rtl="0"/>
          <a:r>
            <a:rPr lang="en-US" dirty="0">
              <a:latin typeface="Arial"/>
              <a:cs typeface="Arial"/>
            </a:rPr>
            <a:t>Functional Module</a:t>
          </a:r>
        </a:p>
      </dgm:t>
    </dgm:pt>
    <dgm:pt modelId="{4213B0A6-DB45-4BC5-B86D-A6FB94B0EB43}" type="parTrans" cxnId="{36BCBCCA-AFE0-42B1-BA29-F2D5A88CD02E}">
      <dgm:prSet/>
      <dgm:spPr/>
      <dgm:t>
        <a:bodyPr/>
        <a:lstStyle/>
        <a:p>
          <a:endParaRPr lang="en-US"/>
        </a:p>
      </dgm:t>
    </dgm:pt>
    <dgm:pt modelId="{B8ACD89E-4FBE-4718-988E-1C0211FD35E2}" type="sibTrans" cxnId="{36BCBCCA-AFE0-42B1-BA29-F2D5A88CD02E}">
      <dgm:prSet/>
      <dgm:spPr/>
      <dgm:t>
        <a:bodyPr/>
        <a:lstStyle/>
        <a:p>
          <a:endParaRPr lang="en-US"/>
        </a:p>
      </dgm:t>
    </dgm:pt>
    <dgm:pt modelId="{CD177BD9-46E1-470E-805A-B7FB12FE49DF}">
      <dgm:prSet phldrT="[Text]" phldr="0"/>
      <dgm:spPr/>
      <dgm:t>
        <a:bodyPr/>
        <a:lstStyle/>
        <a:p>
          <a:pPr rtl="0"/>
          <a:r>
            <a:rPr lang="en-US" dirty="0">
              <a:latin typeface="Arial"/>
              <a:cs typeface="Arial"/>
            </a:rPr>
            <a:t>In order to replicate and enable business process, SAP offers various predefined or standard functionality to help departments in performing various business activities. </a:t>
          </a:r>
        </a:p>
      </dgm:t>
    </dgm:pt>
    <dgm:pt modelId="{6C6000F7-517D-4A6C-8039-2A32B2B7A949}" type="parTrans" cxnId="{56688744-D1E8-4AE5-B22B-CE683F284B90}">
      <dgm:prSet/>
      <dgm:spPr/>
      <dgm:t>
        <a:bodyPr/>
        <a:lstStyle/>
        <a:p>
          <a:endParaRPr lang="en-US"/>
        </a:p>
      </dgm:t>
    </dgm:pt>
    <dgm:pt modelId="{9EB82FAA-B5AE-4FA4-95D6-12A8857672EC}" type="sibTrans" cxnId="{56688744-D1E8-4AE5-B22B-CE683F284B90}">
      <dgm:prSet/>
      <dgm:spPr/>
      <dgm:t>
        <a:bodyPr/>
        <a:lstStyle/>
        <a:p>
          <a:endParaRPr lang="en-US"/>
        </a:p>
      </dgm:t>
    </dgm:pt>
    <dgm:pt modelId="{13D2F8CC-5C74-480E-A1F0-CE8A01BF0655}">
      <dgm:prSet phldrT="[Text]" phldr="0"/>
      <dgm:spPr/>
      <dgm:t>
        <a:bodyPr/>
        <a:lstStyle/>
        <a:p>
          <a:pPr rtl="0"/>
          <a:r>
            <a:rPr lang="en-US" dirty="0">
              <a:latin typeface="Arial"/>
              <a:cs typeface="Arial"/>
            </a:rPr>
            <a:t>The SAP modules which provide predefined standard functionality to replicate actual business activity are called functional module. </a:t>
          </a:r>
        </a:p>
      </dgm:t>
    </dgm:pt>
    <dgm:pt modelId="{90226700-9B59-4B10-9118-33C489C277C3}" type="parTrans" cxnId="{ED772738-79E3-4D65-BAD8-FCC83EBBB071}">
      <dgm:prSet/>
      <dgm:spPr/>
      <dgm:t>
        <a:bodyPr/>
        <a:lstStyle/>
        <a:p>
          <a:endParaRPr lang="en-US"/>
        </a:p>
      </dgm:t>
    </dgm:pt>
    <dgm:pt modelId="{AF78BFCA-86D9-45BA-88CB-03BD578CBF29}" type="sibTrans" cxnId="{ED772738-79E3-4D65-BAD8-FCC83EBBB071}">
      <dgm:prSet/>
      <dgm:spPr/>
      <dgm:t>
        <a:bodyPr/>
        <a:lstStyle/>
        <a:p>
          <a:endParaRPr lang="en-US"/>
        </a:p>
      </dgm:t>
    </dgm:pt>
    <dgm:pt modelId="{D1BFF116-C8EC-404C-81CB-9C0821BBDD3A}">
      <dgm:prSet phldrT="[Text]" phldr="0"/>
      <dgm:spPr/>
      <dgm:t>
        <a:bodyPr/>
        <a:lstStyle/>
        <a:p>
          <a:pPr rtl="0"/>
          <a:r>
            <a:rPr lang="en-US" dirty="0">
              <a:latin typeface="Arial"/>
              <a:cs typeface="Arial"/>
            </a:rPr>
            <a:t>Technical Module</a:t>
          </a:r>
        </a:p>
      </dgm:t>
    </dgm:pt>
    <dgm:pt modelId="{692D7577-BD22-465B-976A-0CE8B0985A67}" type="parTrans" cxnId="{DFDB6C73-806B-4332-BF7D-FB8A590B7489}">
      <dgm:prSet/>
      <dgm:spPr/>
      <dgm:t>
        <a:bodyPr/>
        <a:lstStyle/>
        <a:p>
          <a:endParaRPr lang="en-US"/>
        </a:p>
      </dgm:t>
    </dgm:pt>
    <dgm:pt modelId="{76F8F38A-120F-42FB-A42D-16FD5F6CAF2A}" type="sibTrans" cxnId="{DFDB6C73-806B-4332-BF7D-FB8A590B7489}">
      <dgm:prSet/>
      <dgm:spPr/>
      <dgm:t>
        <a:bodyPr/>
        <a:lstStyle/>
        <a:p>
          <a:endParaRPr lang="en-US"/>
        </a:p>
      </dgm:t>
    </dgm:pt>
    <dgm:pt modelId="{3F5ED377-114D-4493-AF86-FD21E6E193D7}">
      <dgm:prSet phldrT="[Text]" phldr="0"/>
      <dgm:spPr/>
      <dgm:t>
        <a:bodyPr/>
        <a:lstStyle/>
        <a:p>
          <a:pPr rtl="0"/>
          <a:r>
            <a:rPr lang="en-US" dirty="0">
              <a:latin typeface="Arial"/>
              <a:cs typeface="Arial"/>
            </a:rPr>
            <a:t>These modules do not directly replicate actual business activity but provide needed support to functional modules. </a:t>
          </a:r>
        </a:p>
      </dgm:t>
    </dgm:pt>
    <dgm:pt modelId="{8C1C4E1D-EAA2-402D-9D17-726EB73B7513}" type="parTrans" cxnId="{6FD781ED-C625-4F85-9EDA-4FA7B1550DD4}">
      <dgm:prSet/>
      <dgm:spPr/>
      <dgm:t>
        <a:bodyPr/>
        <a:lstStyle/>
        <a:p>
          <a:endParaRPr lang="en-US"/>
        </a:p>
      </dgm:t>
    </dgm:pt>
    <dgm:pt modelId="{D6B7B572-8CBC-4DB9-B445-FEE130F717E9}" type="sibTrans" cxnId="{6FD781ED-C625-4F85-9EDA-4FA7B1550DD4}">
      <dgm:prSet/>
      <dgm:spPr/>
      <dgm:t>
        <a:bodyPr/>
        <a:lstStyle/>
        <a:p>
          <a:endParaRPr lang="en-US"/>
        </a:p>
      </dgm:t>
    </dgm:pt>
    <dgm:pt modelId="{00BA228A-1562-460C-ACFF-B6DFF4F91DD3}">
      <dgm:prSet phldr="0"/>
      <dgm:spPr/>
      <dgm:t>
        <a:bodyPr/>
        <a:lstStyle/>
        <a:p>
          <a:r>
            <a:rPr lang="en-US" dirty="0">
              <a:latin typeface="Arial"/>
              <a:cs typeface="Arial"/>
            </a:rPr>
            <a:t>They enable technical consultants to maintain and tune your landscape, schedule tasks, troubleshoot performance issues, build applications, download and install updates, and plan and execute migrations.</a:t>
          </a:r>
          <a:endParaRPr lang="en-US" dirty="0"/>
        </a:p>
      </dgm:t>
    </dgm:pt>
    <dgm:pt modelId="{50C985CC-B251-40BF-99DE-FE08982770D4}" type="parTrans" cxnId="{EB7A9191-52EC-4DD6-A358-0CBA8A9A7E57}">
      <dgm:prSet/>
      <dgm:spPr/>
    </dgm:pt>
    <dgm:pt modelId="{670A8789-1737-486A-959B-5DC987C9DB0F}" type="sibTrans" cxnId="{EB7A9191-52EC-4DD6-A358-0CBA8A9A7E57}">
      <dgm:prSet/>
      <dgm:spPr/>
    </dgm:pt>
    <dgm:pt modelId="{2A6DD2CD-9AD3-4305-AE95-80422916139A}">
      <dgm:prSet phldr="0"/>
      <dgm:spPr/>
      <dgm:t>
        <a:bodyPr/>
        <a:lstStyle/>
        <a:p>
          <a:endParaRPr lang="en-US" dirty="0">
            <a:latin typeface="Arial"/>
            <a:cs typeface="Arial"/>
          </a:endParaRPr>
        </a:p>
      </dgm:t>
    </dgm:pt>
    <dgm:pt modelId="{3A754D99-19FE-4BBD-8A56-E8CCD61B7387}" type="parTrans" cxnId="{0737B496-454B-4497-ACCF-4D9CA1BEB9CE}">
      <dgm:prSet/>
      <dgm:spPr/>
    </dgm:pt>
    <dgm:pt modelId="{2C902261-0EE4-4DE6-B3E3-C70123C5670F}" type="sibTrans" cxnId="{0737B496-454B-4497-ACCF-4D9CA1BEB9CE}">
      <dgm:prSet/>
      <dgm:spPr/>
    </dgm:pt>
    <dgm:pt modelId="{07525022-3DCE-4E31-A8A8-B42B9CB1573A}">
      <dgm:prSet phldr="0"/>
      <dgm:spPr/>
      <dgm:t>
        <a:bodyPr/>
        <a:lstStyle/>
        <a:p>
          <a:pPr rtl="0"/>
          <a:endParaRPr lang="en-US" dirty="0">
            <a:latin typeface="Arial"/>
            <a:cs typeface="Arial"/>
          </a:endParaRPr>
        </a:p>
      </dgm:t>
    </dgm:pt>
    <dgm:pt modelId="{F7186BCA-2474-4E60-A338-F4FB312D91B7}" type="parTrans" cxnId="{8AD38531-D417-4844-9FDB-12836DA534A3}">
      <dgm:prSet/>
      <dgm:spPr/>
    </dgm:pt>
    <dgm:pt modelId="{7D6958D4-1E24-4B0A-B842-B26950CD330C}" type="sibTrans" cxnId="{8AD38531-D417-4844-9FDB-12836DA534A3}">
      <dgm:prSet/>
      <dgm:spPr/>
    </dgm:pt>
    <dgm:pt modelId="{C5B4B177-4B9C-4C9B-93C4-072147195EC6}" type="pres">
      <dgm:prSet presAssocID="{517A1710-8051-4E5C-A146-1DFDB0417876}" presName="Name0" presStyleCnt="0">
        <dgm:presLayoutVars>
          <dgm:dir/>
          <dgm:resizeHandles val="exact"/>
        </dgm:presLayoutVars>
      </dgm:prSet>
      <dgm:spPr/>
    </dgm:pt>
    <dgm:pt modelId="{8BBF6020-83E7-4C7A-8509-244791CFC43B}" type="pres">
      <dgm:prSet presAssocID="{EEEFBA92-85A3-4FF2-B818-EB6DEA3A53CA}" presName="node" presStyleLbl="node1" presStyleIdx="0" presStyleCnt="2">
        <dgm:presLayoutVars>
          <dgm:bulletEnabled val="1"/>
        </dgm:presLayoutVars>
      </dgm:prSet>
      <dgm:spPr/>
    </dgm:pt>
    <dgm:pt modelId="{8E519400-C94B-4F85-A6A8-F95B293A1E95}" type="pres">
      <dgm:prSet presAssocID="{B8ACD89E-4FBE-4718-988E-1C0211FD35E2}" presName="sibTrans" presStyleCnt="0"/>
      <dgm:spPr/>
    </dgm:pt>
    <dgm:pt modelId="{F5C125A3-3AD9-443E-B233-DBB38B7ADD88}" type="pres">
      <dgm:prSet presAssocID="{D1BFF116-C8EC-404C-81CB-9C0821BBDD3A}" presName="node" presStyleLbl="node1" presStyleIdx="1" presStyleCnt="2">
        <dgm:presLayoutVars>
          <dgm:bulletEnabled val="1"/>
        </dgm:presLayoutVars>
      </dgm:prSet>
      <dgm:spPr/>
    </dgm:pt>
  </dgm:ptLst>
  <dgm:cxnLst>
    <dgm:cxn modelId="{284A4E19-E7F8-47E4-844C-83105FA63DCA}" type="presOf" srcId="{CD177BD9-46E1-470E-805A-B7FB12FE49DF}" destId="{8BBF6020-83E7-4C7A-8509-244791CFC43B}" srcOrd="0" destOrd="1" presId="urn:microsoft.com/office/officeart/2005/8/layout/hList6"/>
    <dgm:cxn modelId="{8AD38531-D417-4844-9FDB-12836DA534A3}" srcId="{D1BFF116-C8EC-404C-81CB-9C0821BBDD3A}" destId="{07525022-3DCE-4E31-A8A8-B42B9CB1573A}" srcOrd="1" destOrd="0" parTransId="{F7186BCA-2474-4E60-A338-F4FB312D91B7}" sibTransId="{7D6958D4-1E24-4B0A-B842-B26950CD330C}"/>
    <dgm:cxn modelId="{ED772738-79E3-4D65-BAD8-FCC83EBBB071}" srcId="{EEEFBA92-85A3-4FF2-B818-EB6DEA3A53CA}" destId="{13D2F8CC-5C74-480E-A1F0-CE8A01BF0655}" srcOrd="2" destOrd="0" parTransId="{90226700-9B59-4B10-9118-33C489C277C3}" sibTransId="{AF78BFCA-86D9-45BA-88CB-03BD578CBF29}"/>
    <dgm:cxn modelId="{56688744-D1E8-4AE5-B22B-CE683F284B90}" srcId="{EEEFBA92-85A3-4FF2-B818-EB6DEA3A53CA}" destId="{CD177BD9-46E1-470E-805A-B7FB12FE49DF}" srcOrd="0" destOrd="0" parTransId="{6C6000F7-517D-4A6C-8039-2A32B2B7A949}" sibTransId="{9EB82FAA-B5AE-4FA4-95D6-12A8857672EC}"/>
    <dgm:cxn modelId="{72D0FD50-ED7A-4986-B9B2-DCA81D810526}" type="presOf" srcId="{07525022-3DCE-4E31-A8A8-B42B9CB1573A}" destId="{F5C125A3-3AD9-443E-B233-DBB38B7ADD88}" srcOrd="0" destOrd="2" presId="urn:microsoft.com/office/officeart/2005/8/layout/hList6"/>
    <dgm:cxn modelId="{DFDB6C73-806B-4332-BF7D-FB8A590B7489}" srcId="{517A1710-8051-4E5C-A146-1DFDB0417876}" destId="{D1BFF116-C8EC-404C-81CB-9C0821BBDD3A}" srcOrd="1" destOrd="0" parTransId="{692D7577-BD22-465B-976A-0CE8B0985A67}" sibTransId="{76F8F38A-120F-42FB-A42D-16FD5F6CAF2A}"/>
    <dgm:cxn modelId="{47765859-EFDA-4F7E-8615-20CEF5E6B365}" type="presOf" srcId="{00BA228A-1562-460C-ACFF-B6DFF4F91DD3}" destId="{F5C125A3-3AD9-443E-B233-DBB38B7ADD88}" srcOrd="0" destOrd="3" presId="urn:microsoft.com/office/officeart/2005/8/layout/hList6"/>
    <dgm:cxn modelId="{CA8AAC7C-41B1-4B1E-A97F-27258BB64CCA}" type="presOf" srcId="{3F5ED377-114D-4493-AF86-FD21E6E193D7}" destId="{F5C125A3-3AD9-443E-B233-DBB38B7ADD88}" srcOrd="0" destOrd="1" presId="urn:microsoft.com/office/officeart/2005/8/layout/hList6"/>
    <dgm:cxn modelId="{0603F07E-1F14-4F91-9252-92A96A9039E7}" type="presOf" srcId="{13D2F8CC-5C74-480E-A1F0-CE8A01BF0655}" destId="{8BBF6020-83E7-4C7A-8509-244791CFC43B}" srcOrd="0" destOrd="3" presId="urn:microsoft.com/office/officeart/2005/8/layout/hList6"/>
    <dgm:cxn modelId="{EB7A9191-52EC-4DD6-A358-0CBA8A9A7E57}" srcId="{D1BFF116-C8EC-404C-81CB-9C0821BBDD3A}" destId="{00BA228A-1562-460C-ACFF-B6DFF4F91DD3}" srcOrd="2" destOrd="0" parTransId="{50C985CC-B251-40BF-99DE-FE08982770D4}" sibTransId="{670A8789-1737-486A-959B-5DC987C9DB0F}"/>
    <dgm:cxn modelId="{0737B496-454B-4497-ACCF-4D9CA1BEB9CE}" srcId="{EEEFBA92-85A3-4FF2-B818-EB6DEA3A53CA}" destId="{2A6DD2CD-9AD3-4305-AE95-80422916139A}" srcOrd="1" destOrd="0" parTransId="{3A754D99-19FE-4BBD-8A56-E8CCD61B7387}" sibTransId="{2C902261-0EE4-4DE6-B3E3-C70123C5670F}"/>
    <dgm:cxn modelId="{6B1CE89A-2258-4CB2-80C7-642EFD27FC48}" type="presOf" srcId="{EEEFBA92-85A3-4FF2-B818-EB6DEA3A53CA}" destId="{8BBF6020-83E7-4C7A-8509-244791CFC43B}" srcOrd="0" destOrd="0" presId="urn:microsoft.com/office/officeart/2005/8/layout/hList6"/>
    <dgm:cxn modelId="{B27BA2B5-BEEB-42AB-BA22-451E7868941F}" type="presOf" srcId="{517A1710-8051-4E5C-A146-1DFDB0417876}" destId="{C5B4B177-4B9C-4C9B-93C4-072147195EC6}" srcOrd="0" destOrd="0" presId="urn:microsoft.com/office/officeart/2005/8/layout/hList6"/>
    <dgm:cxn modelId="{36BCBCCA-AFE0-42B1-BA29-F2D5A88CD02E}" srcId="{517A1710-8051-4E5C-A146-1DFDB0417876}" destId="{EEEFBA92-85A3-4FF2-B818-EB6DEA3A53CA}" srcOrd="0" destOrd="0" parTransId="{4213B0A6-DB45-4BC5-B86D-A6FB94B0EB43}" sibTransId="{B8ACD89E-4FBE-4718-988E-1C0211FD35E2}"/>
    <dgm:cxn modelId="{8B3D8DDC-7F7A-4630-A920-843804B52B07}" type="presOf" srcId="{2A6DD2CD-9AD3-4305-AE95-80422916139A}" destId="{8BBF6020-83E7-4C7A-8509-244791CFC43B}" srcOrd="0" destOrd="2" presId="urn:microsoft.com/office/officeart/2005/8/layout/hList6"/>
    <dgm:cxn modelId="{03C97BDD-1561-4625-B1D2-641D9FC81148}" type="presOf" srcId="{D1BFF116-C8EC-404C-81CB-9C0821BBDD3A}" destId="{F5C125A3-3AD9-443E-B233-DBB38B7ADD88}" srcOrd="0" destOrd="0" presId="urn:microsoft.com/office/officeart/2005/8/layout/hList6"/>
    <dgm:cxn modelId="{6FD781ED-C625-4F85-9EDA-4FA7B1550DD4}" srcId="{D1BFF116-C8EC-404C-81CB-9C0821BBDD3A}" destId="{3F5ED377-114D-4493-AF86-FD21E6E193D7}" srcOrd="0" destOrd="0" parTransId="{8C1C4E1D-EAA2-402D-9D17-726EB73B7513}" sibTransId="{D6B7B572-8CBC-4DB9-B445-FEE130F717E9}"/>
    <dgm:cxn modelId="{8EE12CE4-6B64-49B6-B4B6-F315BFE67D4A}" type="presParOf" srcId="{C5B4B177-4B9C-4C9B-93C4-072147195EC6}" destId="{8BBF6020-83E7-4C7A-8509-244791CFC43B}" srcOrd="0" destOrd="0" presId="urn:microsoft.com/office/officeart/2005/8/layout/hList6"/>
    <dgm:cxn modelId="{DB3508BA-1AE7-419D-AFCD-A7CFDC929EE0}" type="presParOf" srcId="{C5B4B177-4B9C-4C9B-93C4-072147195EC6}" destId="{8E519400-C94B-4F85-A6A8-F95B293A1E95}" srcOrd="1" destOrd="0" presId="urn:microsoft.com/office/officeart/2005/8/layout/hList6"/>
    <dgm:cxn modelId="{4C052074-2C96-413A-BF13-DC8CC40E8BE2}" type="presParOf" srcId="{C5B4B177-4B9C-4C9B-93C4-072147195EC6}" destId="{F5C125A3-3AD9-443E-B233-DBB38B7ADD88}"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D4A0D9-FABA-48E9-9E04-3052D79D953F}"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EAEE6CB-01EE-411B-826A-CF1B30B9A6EA}">
      <dgm:prSet phldrT="[Text]" phldr="0"/>
      <dgm:spPr/>
      <dgm:t>
        <a:bodyPr/>
        <a:lstStyle/>
        <a:p>
          <a:pPr rtl="0"/>
          <a:r>
            <a:rPr lang="en-US" dirty="0">
              <a:latin typeface="Arial"/>
              <a:cs typeface="Arial"/>
            </a:rPr>
            <a:t>Founded in 1972, the company was initially called System Analysis Program Development.</a:t>
          </a:r>
          <a:endParaRPr lang="en-US" dirty="0"/>
        </a:p>
      </dgm:t>
    </dgm:pt>
    <dgm:pt modelId="{6B1AAB9A-8C07-49F1-BC1A-2285F648BA96}" type="parTrans" cxnId="{E83DB71C-8160-4A37-8012-5F707745C579}">
      <dgm:prSet/>
      <dgm:spPr/>
      <dgm:t>
        <a:bodyPr/>
        <a:lstStyle/>
        <a:p>
          <a:endParaRPr lang="en-US"/>
        </a:p>
      </dgm:t>
    </dgm:pt>
    <dgm:pt modelId="{258BB9F4-2FF0-4893-AE20-74089D57E18B}" type="sibTrans" cxnId="{E83DB71C-8160-4A37-8012-5F707745C579}">
      <dgm:prSet/>
      <dgm:spPr/>
      <dgm:t>
        <a:bodyPr/>
        <a:lstStyle/>
        <a:p>
          <a:endParaRPr lang="en-US"/>
        </a:p>
      </dgm:t>
    </dgm:pt>
    <dgm:pt modelId="{F09787CA-F680-4A77-833F-416C9E3A492E}" type="pres">
      <dgm:prSet presAssocID="{EFD4A0D9-FABA-48E9-9E04-3052D79D953F}" presName="linear" presStyleCnt="0">
        <dgm:presLayoutVars>
          <dgm:animLvl val="lvl"/>
          <dgm:resizeHandles val="exact"/>
        </dgm:presLayoutVars>
      </dgm:prSet>
      <dgm:spPr/>
    </dgm:pt>
    <dgm:pt modelId="{B1B7D080-7384-4597-8EE3-C8A9E0D25839}" type="pres">
      <dgm:prSet presAssocID="{6EAEE6CB-01EE-411B-826A-CF1B30B9A6EA}" presName="parentText" presStyleLbl="node1" presStyleIdx="0" presStyleCnt="1">
        <dgm:presLayoutVars>
          <dgm:chMax val="0"/>
          <dgm:bulletEnabled val="1"/>
        </dgm:presLayoutVars>
      </dgm:prSet>
      <dgm:spPr/>
    </dgm:pt>
  </dgm:ptLst>
  <dgm:cxnLst>
    <dgm:cxn modelId="{E83DB71C-8160-4A37-8012-5F707745C579}" srcId="{EFD4A0D9-FABA-48E9-9E04-3052D79D953F}" destId="{6EAEE6CB-01EE-411B-826A-CF1B30B9A6EA}" srcOrd="0" destOrd="0" parTransId="{6B1AAB9A-8C07-49F1-BC1A-2285F648BA96}" sibTransId="{258BB9F4-2FF0-4893-AE20-74089D57E18B}"/>
    <dgm:cxn modelId="{45A4E087-8255-45AE-A46E-C752E4079A8E}" type="presOf" srcId="{6EAEE6CB-01EE-411B-826A-CF1B30B9A6EA}" destId="{B1B7D080-7384-4597-8EE3-C8A9E0D25839}" srcOrd="0" destOrd="0" presId="urn:microsoft.com/office/officeart/2005/8/layout/vList2"/>
    <dgm:cxn modelId="{69729CA9-30A8-4B45-8E76-FAD052DA36FF}" type="presOf" srcId="{EFD4A0D9-FABA-48E9-9E04-3052D79D953F}" destId="{F09787CA-F680-4A77-833F-416C9E3A492E}" srcOrd="0" destOrd="0" presId="urn:microsoft.com/office/officeart/2005/8/layout/vList2"/>
    <dgm:cxn modelId="{D7AAE292-B082-4C2D-A625-248E347D358D}" type="presParOf" srcId="{F09787CA-F680-4A77-833F-416C9E3A492E}" destId="{B1B7D080-7384-4597-8EE3-C8A9E0D2583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56ADD4-C1A2-4B65-8FD5-46FBE634A0FB}" type="doc">
      <dgm:prSet loTypeId="urn:microsoft.com/office/officeart/2005/8/layout/hList3" loCatId="list" qsTypeId="urn:microsoft.com/office/officeart/2005/8/quickstyle/simple1" qsCatId="simple" csTypeId="urn:microsoft.com/office/officeart/2005/8/colors/accent2_1" csCatId="accent2" phldr="1"/>
      <dgm:spPr/>
      <dgm:t>
        <a:bodyPr/>
        <a:lstStyle/>
        <a:p>
          <a:endParaRPr lang="en-US"/>
        </a:p>
      </dgm:t>
    </dgm:pt>
    <dgm:pt modelId="{50F745B4-D1F0-4C2A-A24F-D3CFFBF0B862}">
      <dgm:prSet phldrT="[Text]" phldr="0"/>
      <dgm:spPr/>
      <dgm:t>
        <a:bodyPr/>
        <a:lstStyle/>
        <a:p>
          <a:pPr rtl="0"/>
          <a:r>
            <a:rPr lang="en-US" b="1" dirty="0">
              <a:latin typeface="Arial"/>
              <a:cs typeface="Arial"/>
            </a:rPr>
            <a:t>How does it work?</a:t>
          </a:r>
          <a:endParaRPr lang="en-US" dirty="0">
            <a:latin typeface="Arial"/>
            <a:cs typeface="Arial"/>
          </a:endParaRPr>
        </a:p>
      </dgm:t>
    </dgm:pt>
    <dgm:pt modelId="{EB2125A0-56F5-4C1C-9339-EE1B270C9655}" type="parTrans" cxnId="{936847F9-5A3B-4CD0-9E7D-77F74B830A3E}">
      <dgm:prSet/>
      <dgm:spPr/>
      <dgm:t>
        <a:bodyPr/>
        <a:lstStyle/>
        <a:p>
          <a:endParaRPr lang="en-US"/>
        </a:p>
      </dgm:t>
    </dgm:pt>
    <dgm:pt modelId="{365B651C-F8F8-49EC-B3ED-B2DB333E8DB1}" type="sibTrans" cxnId="{936847F9-5A3B-4CD0-9E7D-77F74B830A3E}">
      <dgm:prSet/>
      <dgm:spPr/>
      <dgm:t>
        <a:bodyPr/>
        <a:lstStyle/>
        <a:p>
          <a:endParaRPr lang="en-US"/>
        </a:p>
      </dgm:t>
    </dgm:pt>
    <dgm:pt modelId="{896934AB-0EAF-4BC8-9524-D8521E2B9377}">
      <dgm:prSet phldr="0"/>
      <dgm:spPr/>
      <dgm:t>
        <a:bodyPr/>
        <a:lstStyle/>
        <a:p>
          <a:pPr algn="just" rtl="0"/>
          <a:r>
            <a:rPr lang="en-US" dirty="0">
              <a:latin typeface="Arial"/>
              <a:cs typeface="Arial"/>
            </a:rPr>
            <a:t>ERP has evolved over the years from traditional software models that made use of physical client servers and manual entry systems to cloud-based software with remote, web-based access. </a:t>
          </a:r>
        </a:p>
      </dgm:t>
    </dgm:pt>
    <dgm:pt modelId="{7E790DDC-B249-46F6-B328-69FBAF1ECDC1}" type="parTrans" cxnId="{214DEA3F-186D-483E-A296-52CF29AECFFF}">
      <dgm:prSet/>
      <dgm:spPr/>
    </dgm:pt>
    <dgm:pt modelId="{F596E80D-E675-44EB-86FD-6BBCA8939470}" type="sibTrans" cxnId="{214DEA3F-186D-483E-A296-52CF29AECFFF}">
      <dgm:prSet/>
      <dgm:spPr/>
    </dgm:pt>
    <dgm:pt modelId="{F34BF355-E9C6-49B3-9FB6-E8867E4D1B07}">
      <dgm:prSet phldr="0"/>
      <dgm:spPr/>
      <dgm:t>
        <a:bodyPr/>
        <a:lstStyle/>
        <a:p>
          <a:pPr algn="just"/>
          <a:r>
            <a:rPr lang="en-US" dirty="0">
              <a:latin typeface="Arial"/>
              <a:cs typeface="Arial"/>
            </a:rPr>
            <a:t>In ERP, all departments are tied into the system, all data is collected on the server and becomes instantly available to those with permission to use it. Reports can be generated with metrics, graphs, or other visuals and aids a client might need to determine how the business and its departments are performing.</a:t>
          </a:r>
        </a:p>
      </dgm:t>
    </dgm:pt>
    <dgm:pt modelId="{A19C5FCC-93B9-4BCE-A5B9-90A43F740689}" type="parTrans" cxnId="{95D96E9D-7F81-497D-96D6-AF3409A39219}">
      <dgm:prSet/>
      <dgm:spPr/>
    </dgm:pt>
    <dgm:pt modelId="{DC3E4116-1F88-462C-8677-E5C6D76D7013}" type="sibTrans" cxnId="{95D96E9D-7F81-497D-96D6-AF3409A39219}">
      <dgm:prSet/>
      <dgm:spPr/>
    </dgm:pt>
    <dgm:pt modelId="{A3C2BF04-9764-4DEC-BF74-F4C70ACB0941}" type="pres">
      <dgm:prSet presAssocID="{2456ADD4-C1A2-4B65-8FD5-46FBE634A0FB}" presName="composite" presStyleCnt="0">
        <dgm:presLayoutVars>
          <dgm:chMax val="1"/>
          <dgm:dir/>
          <dgm:resizeHandles val="exact"/>
        </dgm:presLayoutVars>
      </dgm:prSet>
      <dgm:spPr/>
    </dgm:pt>
    <dgm:pt modelId="{5C80BCE3-E216-4A90-BA26-F326CFE9BD48}" type="pres">
      <dgm:prSet presAssocID="{50F745B4-D1F0-4C2A-A24F-D3CFFBF0B862}" presName="roof" presStyleLbl="dkBgShp" presStyleIdx="0" presStyleCnt="2"/>
      <dgm:spPr/>
    </dgm:pt>
    <dgm:pt modelId="{E28C5918-F169-467C-A0E4-80712DC265C8}" type="pres">
      <dgm:prSet presAssocID="{50F745B4-D1F0-4C2A-A24F-D3CFFBF0B862}" presName="pillars" presStyleCnt="0"/>
      <dgm:spPr/>
    </dgm:pt>
    <dgm:pt modelId="{16D1A637-5BF6-4F57-9314-7B1CCBF93DDB}" type="pres">
      <dgm:prSet presAssocID="{50F745B4-D1F0-4C2A-A24F-D3CFFBF0B862}" presName="pillar1" presStyleLbl="node1" presStyleIdx="0" presStyleCnt="2">
        <dgm:presLayoutVars>
          <dgm:bulletEnabled val="1"/>
        </dgm:presLayoutVars>
      </dgm:prSet>
      <dgm:spPr/>
    </dgm:pt>
    <dgm:pt modelId="{70ABB062-1521-40B3-B23B-C11E7A40531D}" type="pres">
      <dgm:prSet presAssocID="{F34BF355-E9C6-49B3-9FB6-E8867E4D1B07}" presName="pillarX" presStyleLbl="node1" presStyleIdx="1" presStyleCnt="2">
        <dgm:presLayoutVars>
          <dgm:bulletEnabled val="1"/>
        </dgm:presLayoutVars>
      </dgm:prSet>
      <dgm:spPr/>
    </dgm:pt>
    <dgm:pt modelId="{BC5EF51A-EB38-44BD-A526-ACCB360D3BF1}" type="pres">
      <dgm:prSet presAssocID="{50F745B4-D1F0-4C2A-A24F-D3CFFBF0B862}" presName="base" presStyleLbl="dkBgShp" presStyleIdx="1" presStyleCnt="2"/>
      <dgm:spPr/>
    </dgm:pt>
  </dgm:ptLst>
  <dgm:cxnLst>
    <dgm:cxn modelId="{59137427-5489-46C7-BE04-C63311259AE3}" type="presOf" srcId="{2456ADD4-C1A2-4B65-8FD5-46FBE634A0FB}" destId="{A3C2BF04-9764-4DEC-BF74-F4C70ACB0941}" srcOrd="0" destOrd="0" presId="urn:microsoft.com/office/officeart/2005/8/layout/hList3"/>
    <dgm:cxn modelId="{0B70C039-D66F-4710-A5B9-106234C0989F}" type="presOf" srcId="{F34BF355-E9C6-49B3-9FB6-E8867E4D1B07}" destId="{70ABB062-1521-40B3-B23B-C11E7A40531D}" srcOrd="0" destOrd="0" presId="urn:microsoft.com/office/officeart/2005/8/layout/hList3"/>
    <dgm:cxn modelId="{214DEA3F-186D-483E-A296-52CF29AECFFF}" srcId="{50F745B4-D1F0-4C2A-A24F-D3CFFBF0B862}" destId="{896934AB-0EAF-4BC8-9524-D8521E2B9377}" srcOrd="0" destOrd="0" parTransId="{7E790DDC-B249-46F6-B328-69FBAF1ECDC1}" sibTransId="{F596E80D-E675-44EB-86FD-6BBCA8939470}"/>
    <dgm:cxn modelId="{95D96E9D-7F81-497D-96D6-AF3409A39219}" srcId="{50F745B4-D1F0-4C2A-A24F-D3CFFBF0B862}" destId="{F34BF355-E9C6-49B3-9FB6-E8867E4D1B07}" srcOrd="1" destOrd="0" parTransId="{A19C5FCC-93B9-4BCE-A5B9-90A43F740689}" sibTransId="{DC3E4116-1F88-462C-8677-E5C6D76D7013}"/>
    <dgm:cxn modelId="{31BA0AA4-A9A7-40DF-BE65-1E2284777012}" type="presOf" srcId="{50F745B4-D1F0-4C2A-A24F-D3CFFBF0B862}" destId="{5C80BCE3-E216-4A90-BA26-F326CFE9BD48}" srcOrd="0" destOrd="0" presId="urn:microsoft.com/office/officeart/2005/8/layout/hList3"/>
    <dgm:cxn modelId="{FB70BCE2-A87D-400B-A658-8218CCFD05A9}" type="presOf" srcId="{896934AB-0EAF-4BC8-9524-D8521E2B9377}" destId="{16D1A637-5BF6-4F57-9314-7B1CCBF93DDB}" srcOrd="0" destOrd="0" presId="urn:microsoft.com/office/officeart/2005/8/layout/hList3"/>
    <dgm:cxn modelId="{936847F9-5A3B-4CD0-9E7D-77F74B830A3E}" srcId="{2456ADD4-C1A2-4B65-8FD5-46FBE634A0FB}" destId="{50F745B4-D1F0-4C2A-A24F-D3CFFBF0B862}" srcOrd="0" destOrd="0" parTransId="{EB2125A0-56F5-4C1C-9339-EE1B270C9655}" sibTransId="{365B651C-F8F8-49EC-B3ED-B2DB333E8DB1}"/>
    <dgm:cxn modelId="{ECD9A9F5-2A20-40F4-9B6E-1BEF4919AAE8}" type="presParOf" srcId="{A3C2BF04-9764-4DEC-BF74-F4C70ACB0941}" destId="{5C80BCE3-E216-4A90-BA26-F326CFE9BD48}" srcOrd="0" destOrd="0" presId="urn:microsoft.com/office/officeart/2005/8/layout/hList3"/>
    <dgm:cxn modelId="{D46CCB71-7986-44A1-8217-47912175AC1B}" type="presParOf" srcId="{A3C2BF04-9764-4DEC-BF74-F4C70ACB0941}" destId="{E28C5918-F169-467C-A0E4-80712DC265C8}" srcOrd="1" destOrd="0" presId="urn:microsoft.com/office/officeart/2005/8/layout/hList3"/>
    <dgm:cxn modelId="{4CAB1DFF-8FED-4598-AA72-DA1ED0E966BA}" type="presParOf" srcId="{E28C5918-F169-467C-A0E4-80712DC265C8}" destId="{16D1A637-5BF6-4F57-9314-7B1CCBF93DDB}" srcOrd="0" destOrd="0" presId="urn:microsoft.com/office/officeart/2005/8/layout/hList3"/>
    <dgm:cxn modelId="{AAE6D0CC-DE6F-48D0-9057-5F79938D06BC}" type="presParOf" srcId="{E28C5918-F169-467C-A0E4-80712DC265C8}" destId="{70ABB062-1521-40B3-B23B-C11E7A40531D}" srcOrd="1" destOrd="0" presId="urn:microsoft.com/office/officeart/2005/8/layout/hList3"/>
    <dgm:cxn modelId="{38465F8F-674D-4BCD-869A-75588A436346}" type="presParOf" srcId="{A3C2BF04-9764-4DEC-BF74-F4C70ACB0941}" destId="{BC5EF51A-EB38-44BD-A526-ACCB360D3BF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1F0BDF-D404-4578-91EF-885D9C4A0798}" type="doc">
      <dgm:prSet loTypeId="urn:microsoft.com/office/officeart/2005/8/layout/list1" loCatId="list" qsTypeId="urn:microsoft.com/office/officeart/2005/8/quickstyle/3d4" qsCatId="3D" csTypeId="urn:microsoft.com/office/officeart/2005/8/colors/accent2_1" csCatId="accent2" phldr="1"/>
      <dgm:spPr/>
      <dgm:t>
        <a:bodyPr/>
        <a:lstStyle/>
        <a:p>
          <a:endParaRPr lang="en-US"/>
        </a:p>
      </dgm:t>
    </dgm:pt>
    <dgm:pt modelId="{7244BBE0-7942-4CEE-855A-5A01AE9B6B23}">
      <dgm:prSet phldrT="[Text]" phldr="0"/>
      <dgm:spPr/>
      <dgm:t>
        <a:bodyPr/>
        <a:lstStyle/>
        <a:p>
          <a:pPr rtl="0"/>
          <a:r>
            <a:rPr lang="en-US" dirty="0">
              <a:latin typeface="Arial"/>
              <a:cs typeface="Arial"/>
            </a:rPr>
            <a:t>Improve Accuracy &amp; Productivity</a:t>
          </a:r>
        </a:p>
      </dgm:t>
    </dgm:pt>
    <dgm:pt modelId="{3AE44A33-1082-464C-84BE-79FA4DF49F75}" type="parTrans" cxnId="{6395A096-FCC3-4CA4-957C-C9D1057B8082}">
      <dgm:prSet/>
      <dgm:spPr/>
      <dgm:t>
        <a:bodyPr/>
        <a:lstStyle/>
        <a:p>
          <a:endParaRPr lang="en-US"/>
        </a:p>
      </dgm:t>
    </dgm:pt>
    <dgm:pt modelId="{9B3F3205-0C00-4BE8-AE75-56ABBEE3326B}" type="sibTrans" cxnId="{6395A096-FCC3-4CA4-957C-C9D1057B8082}">
      <dgm:prSet/>
      <dgm:spPr/>
      <dgm:t>
        <a:bodyPr/>
        <a:lstStyle/>
        <a:p>
          <a:endParaRPr lang="en-US"/>
        </a:p>
      </dgm:t>
    </dgm:pt>
    <dgm:pt modelId="{CDD98911-FB23-4B70-8387-2C6787CF660F}">
      <dgm:prSet phldrT="[Text]" phldr="0"/>
      <dgm:spPr/>
      <dgm:t>
        <a:bodyPr/>
        <a:lstStyle/>
        <a:p>
          <a:pPr rtl="0"/>
          <a:r>
            <a:rPr lang="en-US" dirty="0">
              <a:latin typeface="Arial"/>
              <a:cs typeface="Arial"/>
            </a:rPr>
            <a:t>Improve Reporting</a:t>
          </a:r>
        </a:p>
      </dgm:t>
    </dgm:pt>
    <dgm:pt modelId="{C385851F-ABC2-4799-88A1-DD68060CC59A}" type="parTrans" cxnId="{A77E048E-8115-4C4E-AEB6-1C4B640E8180}">
      <dgm:prSet/>
      <dgm:spPr/>
      <dgm:t>
        <a:bodyPr/>
        <a:lstStyle/>
        <a:p>
          <a:endParaRPr lang="en-US"/>
        </a:p>
      </dgm:t>
    </dgm:pt>
    <dgm:pt modelId="{EBDE8D2E-8808-461B-B8A8-9BBB0232C6E3}" type="sibTrans" cxnId="{A77E048E-8115-4C4E-AEB6-1C4B640E8180}">
      <dgm:prSet/>
      <dgm:spPr/>
      <dgm:t>
        <a:bodyPr/>
        <a:lstStyle/>
        <a:p>
          <a:endParaRPr lang="en-US"/>
        </a:p>
      </dgm:t>
    </dgm:pt>
    <dgm:pt modelId="{7C4A7F6F-28FE-4F15-BC7B-70A8732A7ACC}">
      <dgm:prSet phldrT="[Text]" phldr="0"/>
      <dgm:spPr/>
      <dgm:t>
        <a:bodyPr/>
        <a:lstStyle/>
        <a:p>
          <a:pPr rtl="0"/>
          <a:r>
            <a:rPr lang="en-US" dirty="0">
              <a:latin typeface="Arial"/>
              <a:cs typeface="Arial"/>
            </a:rPr>
            <a:t>Increases Efficiency</a:t>
          </a:r>
        </a:p>
      </dgm:t>
    </dgm:pt>
    <dgm:pt modelId="{54F03129-3FE7-4758-85F3-1697A2BB061A}" type="parTrans" cxnId="{54265B9F-8821-4593-AF4B-F21ACE084179}">
      <dgm:prSet/>
      <dgm:spPr/>
      <dgm:t>
        <a:bodyPr/>
        <a:lstStyle/>
        <a:p>
          <a:endParaRPr lang="en-US"/>
        </a:p>
      </dgm:t>
    </dgm:pt>
    <dgm:pt modelId="{C508B306-2B0F-427C-9458-19A1CF0DB047}" type="sibTrans" cxnId="{54265B9F-8821-4593-AF4B-F21ACE084179}">
      <dgm:prSet/>
      <dgm:spPr/>
      <dgm:t>
        <a:bodyPr/>
        <a:lstStyle/>
        <a:p>
          <a:endParaRPr lang="en-US"/>
        </a:p>
      </dgm:t>
    </dgm:pt>
    <dgm:pt modelId="{DF961705-407D-4D59-88F2-FC089BE30DAE}">
      <dgm:prSet phldr="0"/>
      <dgm:spPr/>
      <dgm:t>
        <a:bodyPr/>
        <a:lstStyle/>
        <a:p>
          <a:pPr rtl="0"/>
          <a:r>
            <a:rPr lang="en-US" dirty="0">
              <a:latin typeface="Arial"/>
              <a:cs typeface="Arial"/>
            </a:rPr>
            <a:t>Increases Collaboration</a:t>
          </a:r>
        </a:p>
      </dgm:t>
    </dgm:pt>
    <dgm:pt modelId="{3E8DC684-9CBD-4DC3-ACFF-25D07FBC43F8}" type="parTrans" cxnId="{D5BF20B6-3FA9-4C0E-B0AC-153EE00E1742}">
      <dgm:prSet/>
      <dgm:spPr/>
    </dgm:pt>
    <dgm:pt modelId="{FD1A06D0-6046-47B9-9DBC-62EF9FB9560D}" type="sibTrans" cxnId="{D5BF20B6-3FA9-4C0E-B0AC-153EE00E1742}">
      <dgm:prSet/>
      <dgm:spPr/>
    </dgm:pt>
    <dgm:pt modelId="{E7793622-B4ED-4820-AEE6-91DB7667739A}" type="pres">
      <dgm:prSet presAssocID="{BE1F0BDF-D404-4578-91EF-885D9C4A0798}" presName="linear" presStyleCnt="0">
        <dgm:presLayoutVars>
          <dgm:dir/>
          <dgm:animLvl val="lvl"/>
          <dgm:resizeHandles val="exact"/>
        </dgm:presLayoutVars>
      </dgm:prSet>
      <dgm:spPr/>
    </dgm:pt>
    <dgm:pt modelId="{DD105E09-77D3-4096-8351-98201178CA8E}" type="pres">
      <dgm:prSet presAssocID="{7244BBE0-7942-4CEE-855A-5A01AE9B6B23}" presName="parentLin" presStyleCnt="0"/>
      <dgm:spPr/>
    </dgm:pt>
    <dgm:pt modelId="{C982B869-FA61-471B-A716-0D88F98256A6}" type="pres">
      <dgm:prSet presAssocID="{7244BBE0-7942-4CEE-855A-5A01AE9B6B23}" presName="parentLeftMargin" presStyleLbl="node1" presStyleIdx="0" presStyleCnt="4"/>
      <dgm:spPr/>
    </dgm:pt>
    <dgm:pt modelId="{24F047A5-E26F-4293-9DD9-CABA2C00110C}" type="pres">
      <dgm:prSet presAssocID="{7244BBE0-7942-4CEE-855A-5A01AE9B6B23}" presName="parentText" presStyleLbl="node1" presStyleIdx="0" presStyleCnt="4">
        <dgm:presLayoutVars>
          <dgm:chMax val="0"/>
          <dgm:bulletEnabled val="1"/>
        </dgm:presLayoutVars>
      </dgm:prSet>
      <dgm:spPr/>
    </dgm:pt>
    <dgm:pt modelId="{0A33094C-F78D-499E-9DBA-DDB3EA3937D9}" type="pres">
      <dgm:prSet presAssocID="{7244BBE0-7942-4CEE-855A-5A01AE9B6B23}" presName="negativeSpace" presStyleCnt="0"/>
      <dgm:spPr/>
    </dgm:pt>
    <dgm:pt modelId="{8807125C-7620-4087-992A-EE1460E63AFC}" type="pres">
      <dgm:prSet presAssocID="{7244BBE0-7942-4CEE-855A-5A01AE9B6B23}" presName="childText" presStyleLbl="conFgAcc1" presStyleIdx="0" presStyleCnt="4">
        <dgm:presLayoutVars>
          <dgm:bulletEnabled val="1"/>
        </dgm:presLayoutVars>
      </dgm:prSet>
      <dgm:spPr/>
    </dgm:pt>
    <dgm:pt modelId="{3B2BA997-BD0C-4236-A10C-BE4B26507F0C}" type="pres">
      <dgm:prSet presAssocID="{9B3F3205-0C00-4BE8-AE75-56ABBEE3326B}" presName="spaceBetweenRectangles" presStyleCnt="0"/>
      <dgm:spPr/>
    </dgm:pt>
    <dgm:pt modelId="{611429A8-8B30-42CB-90C6-DA33D967726A}" type="pres">
      <dgm:prSet presAssocID="{CDD98911-FB23-4B70-8387-2C6787CF660F}" presName="parentLin" presStyleCnt="0"/>
      <dgm:spPr/>
    </dgm:pt>
    <dgm:pt modelId="{4A9302B7-C1DA-4E8C-90BD-E15615368BCB}" type="pres">
      <dgm:prSet presAssocID="{CDD98911-FB23-4B70-8387-2C6787CF660F}" presName="parentLeftMargin" presStyleLbl="node1" presStyleIdx="0" presStyleCnt="4"/>
      <dgm:spPr/>
    </dgm:pt>
    <dgm:pt modelId="{BD11FECA-C6A0-4037-867B-F9CD4871C150}" type="pres">
      <dgm:prSet presAssocID="{CDD98911-FB23-4B70-8387-2C6787CF660F}" presName="parentText" presStyleLbl="node1" presStyleIdx="1" presStyleCnt="4">
        <dgm:presLayoutVars>
          <dgm:chMax val="0"/>
          <dgm:bulletEnabled val="1"/>
        </dgm:presLayoutVars>
      </dgm:prSet>
      <dgm:spPr/>
    </dgm:pt>
    <dgm:pt modelId="{102F4251-F361-49CE-AC26-B58204A8B1BF}" type="pres">
      <dgm:prSet presAssocID="{CDD98911-FB23-4B70-8387-2C6787CF660F}" presName="negativeSpace" presStyleCnt="0"/>
      <dgm:spPr/>
    </dgm:pt>
    <dgm:pt modelId="{993B440C-6310-4830-85DD-9B16340CFF95}" type="pres">
      <dgm:prSet presAssocID="{CDD98911-FB23-4B70-8387-2C6787CF660F}" presName="childText" presStyleLbl="conFgAcc1" presStyleIdx="1" presStyleCnt="4">
        <dgm:presLayoutVars>
          <dgm:bulletEnabled val="1"/>
        </dgm:presLayoutVars>
      </dgm:prSet>
      <dgm:spPr/>
    </dgm:pt>
    <dgm:pt modelId="{CAB50B90-098F-423C-94A4-D02907F4941F}" type="pres">
      <dgm:prSet presAssocID="{EBDE8D2E-8808-461B-B8A8-9BBB0232C6E3}" presName="spaceBetweenRectangles" presStyleCnt="0"/>
      <dgm:spPr/>
    </dgm:pt>
    <dgm:pt modelId="{C4AB33A7-EB90-4D1B-81F4-7911A7ABF4AA}" type="pres">
      <dgm:prSet presAssocID="{7C4A7F6F-28FE-4F15-BC7B-70A8732A7ACC}" presName="parentLin" presStyleCnt="0"/>
      <dgm:spPr/>
    </dgm:pt>
    <dgm:pt modelId="{064A0567-DBC5-483C-8D44-17555DF80682}" type="pres">
      <dgm:prSet presAssocID="{7C4A7F6F-28FE-4F15-BC7B-70A8732A7ACC}" presName="parentLeftMargin" presStyleLbl="node1" presStyleIdx="1" presStyleCnt="4"/>
      <dgm:spPr/>
    </dgm:pt>
    <dgm:pt modelId="{47DD744F-15FF-42E0-AEB7-DDEE89DAF278}" type="pres">
      <dgm:prSet presAssocID="{7C4A7F6F-28FE-4F15-BC7B-70A8732A7ACC}" presName="parentText" presStyleLbl="node1" presStyleIdx="2" presStyleCnt="4">
        <dgm:presLayoutVars>
          <dgm:chMax val="0"/>
          <dgm:bulletEnabled val="1"/>
        </dgm:presLayoutVars>
      </dgm:prSet>
      <dgm:spPr/>
    </dgm:pt>
    <dgm:pt modelId="{41276FBC-DA05-4884-A354-33EC13D50E4F}" type="pres">
      <dgm:prSet presAssocID="{7C4A7F6F-28FE-4F15-BC7B-70A8732A7ACC}" presName="negativeSpace" presStyleCnt="0"/>
      <dgm:spPr/>
    </dgm:pt>
    <dgm:pt modelId="{05DA9D22-F13F-4B85-90C5-F8BAD7E66FCF}" type="pres">
      <dgm:prSet presAssocID="{7C4A7F6F-28FE-4F15-BC7B-70A8732A7ACC}" presName="childText" presStyleLbl="conFgAcc1" presStyleIdx="2" presStyleCnt="4">
        <dgm:presLayoutVars>
          <dgm:bulletEnabled val="1"/>
        </dgm:presLayoutVars>
      </dgm:prSet>
      <dgm:spPr/>
    </dgm:pt>
    <dgm:pt modelId="{250B9F50-D4B0-4621-9A97-68FB5E19EBB2}" type="pres">
      <dgm:prSet presAssocID="{C508B306-2B0F-427C-9458-19A1CF0DB047}" presName="spaceBetweenRectangles" presStyleCnt="0"/>
      <dgm:spPr/>
    </dgm:pt>
    <dgm:pt modelId="{3CAB9247-B9DD-489C-BC02-40042C6BCC3F}" type="pres">
      <dgm:prSet presAssocID="{DF961705-407D-4D59-88F2-FC089BE30DAE}" presName="parentLin" presStyleCnt="0"/>
      <dgm:spPr/>
    </dgm:pt>
    <dgm:pt modelId="{45D2BCF7-E365-4336-A2C7-6F94DB10F6AF}" type="pres">
      <dgm:prSet presAssocID="{DF961705-407D-4D59-88F2-FC089BE30DAE}" presName="parentLeftMargin" presStyleLbl="node1" presStyleIdx="2" presStyleCnt="4"/>
      <dgm:spPr/>
    </dgm:pt>
    <dgm:pt modelId="{D4338D87-89AD-4814-9525-1167295AE97D}" type="pres">
      <dgm:prSet presAssocID="{DF961705-407D-4D59-88F2-FC089BE30DAE}" presName="parentText" presStyleLbl="node1" presStyleIdx="3" presStyleCnt="4">
        <dgm:presLayoutVars>
          <dgm:chMax val="0"/>
          <dgm:bulletEnabled val="1"/>
        </dgm:presLayoutVars>
      </dgm:prSet>
      <dgm:spPr/>
    </dgm:pt>
    <dgm:pt modelId="{F10BB0F9-72A3-45D6-9570-9FD634BF674E}" type="pres">
      <dgm:prSet presAssocID="{DF961705-407D-4D59-88F2-FC089BE30DAE}" presName="negativeSpace" presStyleCnt="0"/>
      <dgm:spPr/>
    </dgm:pt>
    <dgm:pt modelId="{D129550A-4D9E-4CC0-A1DF-8A37F3F2DCC2}" type="pres">
      <dgm:prSet presAssocID="{DF961705-407D-4D59-88F2-FC089BE30DAE}" presName="childText" presStyleLbl="conFgAcc1" presStyleIdx="3" presStyleCnt="4">
        <dgm:presLayoutVars>
          <dgm:bulletEnabled val="1"/>
        </dgm:presLayoutVars>
      </dgm:prSet>
      <dgm:spPr/>
    </dgm:pt>
  </dgm:ptLst>
  <dgm:cxnLst>
    <dgm:cxn modelId="{F22AD117-720C-4998-A973-2F93D392974B}" type="presOf" srcId="{DF961705-407D-4D59-88F2-FC089BE30DAE}" destId="{45D2BCF7-E365-4336-A2C7-6F94DB10F6AF}" srcOrd="0" destOrd="0" presId="urn:microsoft.com/office/officeart/2005/8/layout/list1"/>
    <dgm:cxn modelId="{6E39DF21-B6E7-4FE7-BF33-1AD0168C7E6A}" type="presOf" srcId="{DF961705-407D-4D59-88F2-FC089BE30DAE}" destId="{D4338D87-89AD-4814-9525-1167295AE97D}" srcOrd="1" destOrd="0" presId="urn:microsoft.com/office/officeart/2005/8/layout/list1"/>
    <dgm:cxn modelId="{4BBF9036-8323-4C28-A7CD-BC943195133F}" type="presOf" srcId="{7244BBE0-7942-4CEE-855A-5A01AE9B6B23}" destId="{24F047A5-E26F-4293-9DD9-CABA2C00110C}" srcOrd="1" destOrd="0" presId="urn:microsoft.com/office/officeart/2005/8/layout/list1"/>
    <dgm:cxn modelId="{A77E048E-8115-4C4E-AEB6-1C4B640E8180}" srcId="{BE1F0BDF-D404-4578-91EF-885D9C4A0798}" destId="{CDD98911-FB23-4B70-8387-2C6787CF660F}" srcOrd="1" destOrd="0" parTransId="{C385851F-ABC2-4799-88A1-DD68060CC59A}" sibTransId="{EBDE8D2E-8808-461B-B8A8-9BBB0232C6E3}"/>
    <dgm:cxn modelId="{6395A096-FCC3-4CA4-957C-C9D1057B8082}" srcId="{BE1F0BDF-D404-4578-91EF-885D9C4A0798}" destId="{7244BBE0-7942-4CEE-855A-5A01AE9B6B23}" srcOrd="0" destOrd="0" parTransId="{3AE44A33-1082-464C-84BE-79FA4DF49F75}" sibTransId="{9B3F3205-0C00-4BE8-AE75-56ABBEE3326B}"/>
    <dgm:cxn modelId="{681DF39D-63D5-44BB-8882-773C21B60439}" type="presOf" srcId="{CDD98911-FB23-4B70-8387-2C6787CF660F}" destId="{4A9302B7-C1DA-4E8C-90BD-E15615368BCB}" srcOrd="0" destOrd="0" presId="urn:microsoft.com/office/officeart/2005/8/layout/list1"/>
    <dgm:cxn modelId="{54265B9F-8821-4593-AF4B-F21ACE084179}" srcId="{BE1F0BDF-D404-4578-91EF-885D9C4A0798}" destId="{7C4A7F6F-28FE-4F15-BC7B-70A8732A7ACC}" srcOrd="2" destOrd="0" parTransId="{54F03129-3FE7-4758-85F3-1697A2BB061A}" sibTransId="{C508B306-2B0F-427C-9458-19A1CF0DB047}"/>
    <dgm:cxn modelId="{D5BF20B6-3FA9-4C0E-B0AC-153EE00E1742}" srcId="{BE1F0BDF-D404-4578-91EF-885D9C4A0798}" destId="{DF961705-407D-4D59-88F2-FC089BE30DAE}" srcOrd="3" destOrd="0" parTransId="{3E8DC684-9CBD-4DC3-ACFF-25D07FBC43F8}" sibTransId="{FD1A06D0-6046-47B9-9DBC-62EF9FB9560D}"/>
    <dgm:cxn modelId="{7C98E6D2-6905-4D20-A0BB-4344F6C97A80}" type="presOf" srcId="{CDD98911-FB23-4B70-8387-2C6787CF660F}" destId="{BD11FECA-C6A0-4037-867B-F9CD4871C150}" srcOrd="1" destOrd="0" presId="urn:microsoft.com/office/officeart/2005/8/layout/list1"/>
    <dgm:cxn modelId="{A8C11CD7-F593-44AA-8734-325E085019CB}" type="presOf" srcId="{7244BBE0-7942-4CEE-855A-5A01AE9B6B23}" destId="{C982B869-FA61-471B-A716-0D88F98256A6}" srcOrd="0" destOrd="0" presId="urn:microsoft.com/office/officeart/2005/8/layout/list1"/>
    <dgm:cxn modelId="{04C100E5-6151-4A81-8053-1FDB311D008F}" type="presOf" srcId="{BE1F0BDF-D404-4578-91EF-885D9C4A0798}" destId="{E7793622-B4ED-4820-AEE6-91DB7667739A}" srcOrd="0" destOrd="0" presId="urn:microsoft.com/office/officeart/2005/8/layout/list1"/>
    <dgm:cxn modelId="{882DF6EF-7A43-43B8-8F4E-227C676DD6E3}" type="presOf" srcId="{7C4A7F6F-28FE-4F15-BC7B-70A8732A7ACC}" destId="{064A0567-DBC5-483C-8D44-17555DF80682}" srcOrd="0" destOrd="0" presId="urn:microsoft.com/office/officeart/2005/8/layout/list1"/>
    <dgm:cxn modelId="{40BBF5F3-4357-4676-A4AF-BC8D370C40B0}" type="presOf" srcId="{7C4A7F6F-28FE-4F15-BC7B-70A8732A7ACC}" destId="{47DD744F-15FF-42E0-AEB7-DDEE89DAF278}" srcOrd="1" destOrd="0" presId="urn:microsoft.com/office/officeart/2005/8/layout/list1"/>
    <dgm:cxn modelId="{BCED7188-D353-4E47-B73D-79367950C9BB}" type="presParOf" srcId="{E7793622-B4ED-4820-AEE6-91DB7667739A}" destId="{DD105E09-77D3-4096-8351-98201178CA8E}" srcOrd="0" destOrd="0" presId="urn:microsoft.com/office/officeart/2005/8/layout/list1"/>
    <dgm:cxn modelId="{1AE1BBD6-1B69-4AD6-B07A-75F5995C9257}" type="presParOf" srcId="{DD105E09-77D3-4096-8351-98201178CA8E}" destId="{C982B869-FA61-471B-A716-0D88F98256A6}" srcOrd="0" destOrd="0" presId="urn:microsoft.com/office/officeart/2005/8/layout/list1"/>
    <dgm:cxn modelId="{B9E2B5D1-4C91-4A53-B9CF-65CE91566EB0}" type="presParOf" srcId="{DD105E09-77D3-4096-8351-98201178CA8E}" destId="{24F047A5-E26F-4293-9DD9-CABA2C00110C}" srcOrd="1" destOrd="0" presId="urn:microsoft.com/office/officeart/2005/8/layout/list1"/>
    <dgm:cxn modelId="{4ED64C35-21A7-4A1E-A060-39434796AFA8}" type="presParOf" srcId="{E7793622-B4ED-4820-AEE6-91DB7667739A}" destId="{0A33094C-F78D-499E-9DBA-DDB3EA3937D9}" srcOrd="1" destOrd="0" presId="urn:microsoft.com/office/officeart/2005/8/layout/list1"/>
    <dgm:cxn modelId="{2719D350-5AAA-4E13-98C4-108DBE6B0F8E}" type="presParOf" srcId="{E7793622-B4ED-4820-AEE6-91DB7667739A}" destId="{8807125C-7620-4087-992A-EE1460E63AFC}" srcOrd="2" destOrd="0" presId="urn:microsoft.com/office/officeart/2005/8/layout/list1"/>
    <dgm:cxn modelId="{F2332150-0DF5-4DB6-89A6-47F360176659}" type="presParOf" srcId="{E7793622-B4ED-4820-AEE6-91DB7667739A}" destId="{3B2BA997-BD0C-4236-A10C-BE4B26507F0C}" srcOrd="3" destOrd="0" presId="urn:microsoft.com/office/officeart/2005/8/layout/list1"/>
    <dgm:cxn modelId="{23DD9B1B-D563-4C94-AF4C-C5FBF03E7F05}" type="presParOf" srcId="{E7793622-B4ED-4820-AEE6-91DB7667739A}" destId="{611429A8-8B30-42CB-90C6-DA33D967726A}" srcOrd="4" destOrd="0" presId="urn:microsoft.com/office/officeart/2005/8/layout/list1"/>
    <dgm:cxn modelId="{F837A1F7-A7BA-4BAF-88F3-09E9C46D785E}" type="presParOf" srcId="{611429A8-8B30-42CB-90C6-DA33D967726A}" destId="{4A9302B7-C1DA-4E8C-90BD-E15615368BCB}" srcOrd="0" destOrd="0" presId="urn:microsoft.com/office/officeart/2005/8/layout/list1"/>
    <dgm:cxn modelId="{E26B4753-3A94-499A-A737-F9E43CDFE3BC}" type="presParOf" srcId="{611429A8-8B30-42CB-90C6-DA33D967726A}" destId="{BD11FECA-C6A0-4037-867B-F9CD4871C150}" srcOrd="1" destOrd="0" presId="urn:microsoft.com/office/officeart/2005/8/layout/list1"/>
    <dgm:cxn modelId="{04F6E02A-6A97-4778-9A66-8E62B7D4AAD1}" type="presParOf" srcId="{E7793622-B4ED-4820-AEE6-91DB7667739A}" destId="{102F4251-F361-49CE-AC26-B58204A8B1BF}" srcOrd="5" destOrd="0" presId="urn:microsoft.com/office/officeart/2005/8/layout/list1"/>
    <dgm:cxn modelId="{0B12D5F0-61C0-452C-89C2-9F7C174B2715}" type="presParOf" srcId="{E7793622-B4ED-4820-AEE6-91DB7667739A}" destId="{993B440C-6310-4830-85DD-9B16340CFF95}" srcOrd="6" destOrd="0" presId="urn:microsoft.com/office/officeart/2005/8/layout/list1"/>
    <dgm:cxn modelId="{4F5513B8-5AF7-4223-B488-4CE4424B2A06}" type="presParOf" srcId="{E7793622-B4ED-4820-AEE6-91DB7667739A}" destId="{CAB50B90-098F-423C-94A4-D02907F4941F}" srcOrd="7" destOrd="0" presId="urn:microsoft.com/office/officeart/2005/8/layout/list1"/>
    <dgm:cxn modelId="{1A6D28D1-6CE6-4767-A2B7-CEF2C4B61F7F}" type="presParOf" srcId="{E7793622-B4ED-4820-AEE6-91DB7667739A}" destId="{C4AB33A7-EB90-4D1B-81F4-7911A7ABF4AA}" srcOrd="8" destOrd="0" presId="urn:microsoft.com/office/officeart/2005/8/layout/list1"/>
    <dgm:cxn modelId="{A13CF4CB-37FB-4FBF-84FC-744770EDE204}" type="presParOf" srcId="{C4AB33A7-EB90-4D1B-81F4-7911A7ABF4AA}" destId="{064A0567-DBC5-483C-8D44-17555DF80682}" srcOrd="0" destOrd="0" presId="urn:microsoft.com/office/officeart/2005/8/layout/list1"/>
    <dgm:cxn modelId="{6968B9D3-1506-4006-A471-38E2DACA2D11}" type="presParOf" srcId="{C4AB33A7-EB90-4D1B-81F4-7911A7ABF4AA}" destId="{47DD744F-15FF-42E0-AEB7-DDEE89DAF278}" srcOrd="1" destOrd="0" presId="urn:microsoft.com/office/officeart/2005/8/layout/list1"/>
    <dgm:cxn modelId="{B49ACEC0-0E63-4285-B07B-97FBE83D54BA}" type="presParOf" srcId="{E7793622-B4ED-4820-AEE6-91DB7667739A}" destId="{41276FBC-DA05-4884-A354-33EC13D50E4F}" srcOrd="9" destOrd="0" presId="urn:microsoft.com/office/officeart/2005/8/layout/list1"/>
    <dgm:cxn modelId="{30659F5E-8330-4372-933E-262308C18A79}" type="presParOf" srcId="{E7793622-B4ED-4820-AEE6-91DB7667739A}" destId="{05DA9D22-F13F-4B85-90C5-F8BAD7E66FCF}" srcOrd="10" destOrd="0" presId="urn:microsoft.com/office/officeart/2005/8/layout/list1"/>
    <dgm:cxn modelId="{FF04CB30-AF89-4E60-AFD3-5489119F573E}" type="presParOf" srcId="{E7793622-B4ED-4820-AEE6-91DB7667739A}" destId="{250B9F50-D4B0-4621-9A97-68FB5E19EBB2}" srcOrd="11" destOrd="0" presId="urn:microsoft.com/office/officeart/2005/8/layout/list1"/>
    <dgm:cxn modelId="{8952FC7D-DC25-4F14-8DE1-E0A000164541}" type="presParOf" srcId="{E7793622-B4ED-4820-AEE6-91DB7667739A}" destId="{3CAB9247-B9DD-489C-BC02-40042C6BCC3F}" srcOrd="12" destOrd="0" presId="urn:microsoft.com/office/officeart/2005/8/layout/list1"/>
    <dgm:cxn modelId="{D72ABDBB-D6A1-4C89-8308-3C3EDCDF8F51}" type="presParOf" srcId="{3CAB9247-B9DD-489C-BC02-40042C6BCC3F}" destId="{45D2BCF7-E365-4336-A2C7-6F94DB10F6AF}" srcOrd="0" destOrd="0" presId="urn:microsoft.com/office/officeart/2005/8/layout/list1"/>
    <dgm:cxn modelId="{62507FD3-0F5F-418C-A8BC-F5B204F1258C}" type="presParOf" srcId="{3CAB9247-B9DD-489C-BC02-40042C6BCC3F}" destId="{D4338D87-89AD-4814-9525-1167295AE97D}" srcOrd="1" destOrd="0" presId="urn:microsoft.com/office/officeart/2005/8/layout/list1"/>
    <dgm:cxn modelId="{6650BF49-87A4-454D-AF70-AA9401C608AA}" type="presParOf" srcId="{E7793622-B4ED-4820-AEE6-91DB7667739A}" destId="{F10BB0F9-72A3-45D6-9570-9FD634BF674E}" srcOrd="13" destOrd="0" presId="urn:microsoft.com/office/officeart/2005/8/layout/list1"/>
    <dgm:cxn modelId="{358EFB2C-3501-4D79-A822-0777ED326F72}" type="presParOf" srcId="{E7793622-B4ED-4820-AEE6-91DB7667739A}" destId="{D129550A-4D9E-4CC0-A1DF-8A37F3F2DCC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CCBB56-409D-4112-951A-1ABE688B4603}" type="doc">
      <dgm:prSet loTypeId="urn:microsoft.com/office/officeart/2005/8/layout/hProcess9" loCatId="process" qsTypeId="urn:microsoft.com/office/officeart/2005/8/quickstyle/simple3" qsCatId="simple" csTypeId="urn:microsoft.com/office/officeart/2005/8/colors/colorful5" csCatId="colorful" phldr="1"/>
      <dgm:spPr/>
    </dgm:pt>
    <dgm:pt modelId="{B8E14FE8-B224-4404-9A88-875D2A092BE4}">
      <dgm:prSet phldrT="[Text]" phldr="0"/>
      <dgm:spPr/>
      <dgm:t>
        <a:bodyPr/>
        <a:lstStyle/>
        <a:p>
          <a:pPr rtl="0"/>
          <a:r>
            <a:rPr lang="en-US" dirty="0">
              <a:latin typeface="Arial"/>
              <a:cs typeface="Arial"/>
            </a:rPr>
            <a:t>SAP Business One</a:t>
          </a:r>
        </a:p>
      </dgm:t>
    </dgm:pt>
    <dgm:pt modelId="{16B26D5C-0F1D-400A-8E97-0216DB4F61D4}" type="parTrans" cxnId="{E5264FB9-A904-4957-9BC7-743426920A85}">
      <dgm:prSet/>
      <dgm:spPr/>
    </dgm:pt>
    <dgm:pt modelId="{A158D2ED-D128-4673-BF24-434ED23B6EB4}" type="sibTrans" cxnId="{E5264FB9-A904-4957-9BC7-743426920A85}">
      <dgm:prSet/>
      <dgm:spPr/>
    </dgm:pt>
    <dgm:pt modelId="{3C938F8F-D667-42F0-BA1E-6EF77DF64479}">
      <dgm:prSet phldrT="[Text]" phldr="0"/>
      <dgm:spPr/>
      <dgm:t>
        <a:bodyPr/>
        <a:lstStyle/>
        <a:p>
          <a:pPr rtl="0"/>
          <a:r>
            <a:rPr lang="en-US" dirty="0">
              <a:latin typeface="Arial"/>
              <a:cs typeface="Arial"/>
            </a:rPr>
            <a:t>SAP S/4 HANA Cloud</a:t>
          </a:r>
        </a:p>
      </dgm:t>
    </dgm:pt>
    <dgm:pt modelId="{7862197F-1C76-4080-A278-FE71E9C2D72D}" type="parTrans" cxnId="{D515AB1C-A072-4757-9B13-0F8C10873387}">
      <dgm:prSet/>
      <dgm:spPr/>
    </dgm:pt>
    <dgm:pt modelId="{57AE50D7-B07B-412A-B2CA-7C607F20E28B}" type="sibTrans" cxnId="{D515AB1C-A072-4757-9B13-0F8C10873387}">
      <dgm:prSet/>
      <dgm:spPr/>
    </dgm:pt>
    <dgm:pt modelId="{64E6C27F-3980-4724-A29B-9CA5C8F123A2}">
      <dgm:prSet phldrT="[Text]" phldr="0"/>
      <dgm:spPr/>
      <dgm:t>
        <a:bodyPr/>
        <a:lstStyle/>
        <a:p>
          <a:pPr rtl="0"/>
          <a:r>
            <a:rPr lang="en-US" dirty="0">
              <a:latin typeface="Arial"/>
              <a:cs typeface="Arial"/>
            </a:rPr>
            <a:t>SAP ERP</a:t>
          </a:r>
        </a:p>
      </dgm:t>
    </dgm:pt>
    <dgm:pt modelId="{94F83C93-2D37-47AA-AB7C-B5A6C5E2823D}" type="parTrans" cxnId="{389361EF-B1AE-4FB5-88A5-9F1DE94CB54B}">
      <dgm:prSet/>
      <dgm:spPr/>
    </dgm:pt>
    <dgm:pt modelId="{2CDD6A0B-8EC7-4CBA-8868-7DCDFECEB963}" type="sibTrans" cxnId="{389361EF-B1AE-4FB5-88A5-9F1DE94CB54B}">
      <dgm:prSet/>
      <dgm:spPr/>
    </dgm:pt>
    <dgm:pt modelId="{D7701D2D-94AF-4D7D-9C46-C292475136E8}" type="pres">
      <dgm:prSet presAssocID="{DACCBB56-409D-4112-951A-1ABE688B4603}" presName="CompostProcess" presStyleCnt="0">
        <dgm:presLayoutVars>
          <dgm:dir/>
          <dgm:resizeHandles val="exact"/>
        </dgm:presLayoutVars>
      </dgm:prSet>
      <dgm:spPr/>
    </dgm:pt>
    <dgm:pt modelId="{67F8FF68-E43D-43BE-8B3E-EE7D94369001}" type="pres">
      <dgm:prSet presAssocID="{DACCBB56-409D-4112-951A-1ABE688B4603}" presName="arrow" presStyleLbl="bgShp" presStyleIdx="0" presStyleCnt="1"/>
      <dgm:spPr/>
    </dgm:pt>
    <dgm:pt modelId="{938BC5AC-B109-4A22-8A06-E418CF007FC1}" type="pres">
      <dgm:prSet presAssocID="{DACCBB56-409D-4112-951A-1ABE688B4603}" presName="linearProcess" presStyleCnt="0"/>
      <dgm:spPr/>
    </dgm:pt>
    <dgm:pt modelId="{B139E46C-406F-4DFA-9D14-3D3CAB3B478E}" type="pres">
      <dgm:prSet presAssocID="{B8E14FE8-B224-4404-9A88-875D2A092BE4}" presName="textNode" presStyleLbl="node1" presStyleIdx="0" presStyleCnt="3">
        <dgm:presLayoutVars>
          <dgm:bulletEnabled val="1"/>
        </dgm:presLayoutVars>
      </dgm:prSet>
      <dgm:spPr/>
    </dgm:pt>
    <dgm:pt modelId="{60528D08-0A9C-4244-9DCE-BDC3F442F7FF}" type="pres">
      <dgm:prSet presAssocID="{A158D2ED-D128-4673-BF24-434ED23B6EB4}" presName="sibTrans" presStyleCnt="0"/>
      <dgm:spPr/>
    </dgm:pt>
    <dgm:pt modelId="{D8A714E9-B584-4D47-A299-648290BDAC76}" type="pres">
      <dgm:prSet presAssocID="{3C938F8F-D667-42F0-BA1E-6EF77DF64479}" presName="textNode" presStyleLbl="node1" presStyleIdx="1" presStyleCnt="3">
        <dgm:presLayoutVars>
          <dgm:bulletEnabled val="1"/>
        </dgm:presLayoutVars>
      </dgm:prSet>
      <dgm:spPr/>
    </dgm:pt>
    <dgm:pt modelId="{EEE398FB-FD47-41D7-9AF4-02499740CB5B}" type="pres">
      <dgm:prSet presAssocID="{57AE50D7-B07B-412A-B2CA-7C607F20E28B}" presName="sibTrans" presStyleCnt="0"/>
      <dgm:spPr/>
    </dgm:pt>
    <dgm:pt modelId="{30143360-6382-4FA9-97B3-97475D117507}" type="pres">
      <dgm:prSet presAssocID="{64E6C27F-3980-4724-A29B-9CA5C8F123A2}" presName="textNode" presStyleLbl="node1" presStyleIdx="2" presStyleCnt="3">
        <dgm:presLayoutVars>
          <dgm:bulletEnabled val="1"/>
        </dgm:presLayoutVars>
      </dgm:prSet>
      <dgm:spPr/>
    </dgm:pt>
  </dgm:ptLst>
  <dgm:cxnLst>
    <dgm:cxn modelId="{D515AB1C-A072-4757-9B13-0F8C10873387}" srcId="{DACCBB56-409D-4112-951A-1ABE688B4603}" destId="{3C938F8F-D667-42F0-BA1E-6EF77DF64479}" srcOrd="1" destOrd="0" parTransId="{7862197F-1C76-4080-A278-FE71E9C2D72D}" sibTransId="{57AE50D7-B07B-412A-B2CA-7C607F20E28B}"/>
    <dgm:cxn modelId="{FB7E5071-2C33-4487-8ABC-AAA1B821FBE5}" type="presOf" srcId="{3C938F8F-D667-42F0-BA1E-6EF77DF64479}" destId="{D8A714E9-B584-4D47-A299-648290BDAC76}" srcOrd="0" destOrd="0" presId="urn:microsoft.com/office/officeart/2005/8/layout/hProcess9"/>
    <dgm:cxn modelId="{CB4C4975-B195-4781-BA28-DEE48A4087FB}" type="presOf" srcId="{DACCBB56-409D-4112-951A-1ABE688B4603}" destId="{D7701D2D-94AF-4D7D-9C46-C292475136E8}" srcOrd="0" destOrd="0" presId="urn:microsoft.com/office/officeart/2005/8/layout/hProcess9"/>
    <dgm:cxn modelId="{E5264FB9-A904-4957-9BC7-743426920A85}" srcId="{DACCBB56-409D-4112-951A-1ABE688B4603}" destId="{B8E14FE8-B224-4404-9A88-875D2A092BE4}" srcOrd="0" destOrd="0" parTransId="{16B26D5C-0F1D-400A-8E97-0216DB4F61D4}" sibTransId="{A158D2ED-D128-4673-BF24-434ED23B6EB4}"/>
    <dgm:cxn modelId="{3A93B5D8-940C-4A80-B46E-E70B14C6FC04}" type="presOf" srcId="{B8E14FE8-B224-4404-9A88-875D2A092BE4}" destId="{B139E46C-406F-4DFA-9D14-3D3CAB3B478E}" srcOrd="0" destOrd="0" presId="urn:microsoft.com/office/officeart/2005/8/layout/hProcess9"/>
    <dgm:cxn modelId="{A0C275E0-137C-4DCC-B409-CD2D277A0BAF}" type="presOf" srcId="{64E6C27F-3980-4724-A29B-9CA5C8F123A2}" destId="{30143360-6382-4FA9-97B3-97475D117507}" srcOrd="0" destOrd="0" presId="urn:microsoft.com/office/officeart/2005/8/layout/hProcess9"/>
    <dgm:cxn modelId="{389361EF-B1AE-4FB5-88A5-9F1DE94CB54B}" srcId="{DACCBB56-409D-4112-951A-1ABE688B4603}" destId="{64E6C27F-3980-4724-A29B-9CA5C8F123A2}" srcOrd="2" destOrd="0" parTransId="{94F83C93-2D37-47AA-AB7C-B5A6C5E2823D}" sibTransId="{2CDD6A0B-8EC7-4CBA-8868-7DCDFECEB963}"/>
    <dgm:cxn modelId="{40CB50D9-A024-4E25-A304-32C8DD66F19A}" type="presParOf" srcId="{D7701D2D-94AF-4D7D-9C46-C292475136E8}" destId="{67F8FF68-E43D-43BE-8B3E-EE7D94369001}" srcOrd="0" destOrd="0" presId="urn:microsoft.com/office/officeart/2005/8/layout/hProcess9"/>
    <dgm:cxn modelId="{2F7C48A1-DD67-4BF4-B3C3-FFDBE96FCDE8}" type="presParOf" srcId="{D7701D2D-94AF-4D7D-9C46-C292475136E8}" destId="{938BC5AC-B109-4A22-8A06-E418CF007FC1}" srcOrd="1" destOrd="0" presId="urn:microsoft.com/office/officeart/2005/8/layout/hProcess9"/>
    <dgm:cxn modelId="{F7E27CD3-A79A-4B4C-B105-3D0B1FC03A35}" type="presParOf" srcId="{938BC5AC-B109-4A22-8A06-E418CF007FC1}" destId="{B139E46C-406F-4DFA-9D14-3D3CAB3B478E}" srcOrd="0" destOrd="0" presId="urn:microsoft.com/office/officeart/2005/8/layout/hProcess9"/>
    <dgm:cxn modelId="{8A141966-0AB8-4C01-BC2C-4A6F394ACD86}" type="presParOf" srcId="{938BC5AC-B109-4A22-8A06-E418CF007FC1}" destId="{60528D08-0A9C-4244-9DCE-BDC3F442F7FF}" srcOrd="1" destOrd="0" presId="urn:microsoft.com/office/officeart/2005/8/layout/hProcess9"/>
    <dgm:cxn modelId="{8E72A29F-7955-454B-B7FB-C80337CED2EB}" type="presParOf" srcId="{938BC5AC-B109-4A22-8A06-E418CF007FC1}" destId="{D8A714E9-B584-4D47-A299-648290BDAC76}" srcOrd="2" destOrd="0" presId="urn:microsoft.com/office/officeart/2005/8/layout/hProcess9"/>
    <dgm:cxn modelId="{AF3FFB91-8183-4C19-B203-DF5FAE3EBB2F}" type="presParOf" srcId="{938BC5AC-B109-4A22-8A06-E418CF007FC1}" destId="{EEE398FB-FD47-41D7-9AF4-02499740CB5B}" srcOrd="3" destOrd="0" presId="urn:microsoft.com/office/officeart/2005/8/layout/hProcess9"/>
    <dgm:cxn modelId="{6ABE378A-0A6C-491E-BF23-BA2953A3CA0C}" type="presParOf" srcId="{938BC5AC-B109-4A22-8A06-E418CF007FC1}" destId="{30143360-6382-4FA9-97B3-97475D11750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BB182F-1A5A-4A04-8060-D39C72A25F42}" type="doc">
      <dgm:prSet loTypeId="urn:microsoft.com/office/officeart/2005/8/layout/vList6" loCatId="process" qsTypeId="urn:microsoft.com/office/officeart/2005/8/quickstyle/simple2" qsCatId="simple" csTypeId="urn:microsoft.com/office/officeart/2005/8/colors/accent3_3" csCatId="accent3" phldr="1"/>
      <dgm:spPr/>
      <dgm:t>
        <a:bodyPr/>
        <a:lstStyle/>
        <a:p>
          <a:endParaRPr lang="en-US"/>
        </a:p>
      </dgm:t>
    </dgm:pt>
    <dgm:pt modelId="{824F0F0F-464C-4456-887A-70BCEDD6A836}">
      <dgm:prSet phldrT="[Text]" phldr="0"/>
      <dgm:spPr/>
      <dgm:t>
        <a:bodyPr/>
        <a:lstStyle/>
        <a:p>
          <a:pPr rtl="0"/>
          <a:r>
            <a:rPr lang="en-US" dirty="0">
              <a:latin typeface="Arial"/>
              <a:cs typeface="Arial"/>
            </a:rPr>
            <a:t>SAP R/1 1972</a:t>
          </a:r>
        </a:p>
      </dgm:t>
    </dgm:pt>
    <dgm:pt modelId="{A3A85685-CCB4-4845-8448-32651FEDE2B1}" type="parTrans" cxnId="{00FEA309-404F-46E6-8B97-08783A31EFCF}">
      <dgm:prSet/>
      <dgm:spPr/>
      <dgm:t>
        <a:bodyPr/>
        <a:lstStyle/>
        <a:p>
          <a:endParaRPr lang="en-US"/>
        </a:p>
      </dgm:t>
    </dgm:pt>
    <dgm:pt modelId="{24147110-70B2-48B7-8BA0-3E1D65BB3EDD}" type="sibTrans" cxnId="{00FEA309-404F-46E6-8B97-08783A31EFCF}">
      <dgm:prSet/>
      <dgm:spPr/>
      <dgm:t>
        <a:bodyPr/>
        <a:lstStyle/>
        <a:p>
          <a:endParaRPr lang="en-US"/>
        </a:p>
      </dgm:t>
    </dgm:pt>
    <dgm:pt modelId="{B9EADB34-2BAB-4E41-A699-92BBA34ACF07}">
      <dgm:prSet phldrT="[Text]" phldr="0"/>
      <dgm:spPr/>
      <dgm:t>
        <a:bodyPr/>
        <a:lstStyle/>
        <a:p>
          <a:pPr rtl="0"/>
          <a:r>
            <a:rPr lang="en-US" dirty="0">
              <a:latin typeface="Arial"/>
              <a:cs typeface="Arial"/>
            </a:rPr>
            <a:t>SAP entered the ERP software domain with its SAP R/1 system. R1 stands for single tier architecture.</a:t>
          </a:r>
        </a:p>
      </dgm:t>
    </dgm:pt>
    <dgm:pt modelId="{A829DFB2-E20B-4B57-A78E-08B91327D66B}" type="parTrans" cxnId="{2CBC4DBA-E6C4-4072-9197-A765454DF92A}">
      <dgm:prSet/>
      <dgm:spPr/>
      <dgm:t>
        <a:bodyPr/>
        <a:lstStyle/>
        <a:p>
          <a:endParaRPr lang="en-US"/>
        </a:p>
      </dgm:t>
    </dgm:pt>
    <dgm:pt modelId="{918274CE-D8C0-4817-A74C-6AD939EDDFFD}" type="sibTrans" cxnId="{2CBC4DBA-E6C4-4072-9197-A765454DF92A}">
      <dgm:prSet/>
      <dgm:spPr/>
      <dgm:t>
        <a:bodyPr/>
        <a:lstStyle/>
        <a:p>
          <a:endParaRPr lang="en-US"/>
        </a:p>
      </dgm:t>
    </dgm:pt>
    <dgm:pt modelId="{D641089E-6125-46E7-B80C-0C02773E94E6}">
      <dgm:prSet phldrT="[Text]" phldr="0"/>
      <dgm:spPr/>
      <dgm:t>
        <a:bodyPr/>
        <a:lstStyle/>
        <a:p>
          <a:pPr rtl="0"/>
          <a:r>
            <a:rPr lang="en-US" dirty="0">
              <a:latin typeface="Arial"/>
              <a:cs typeface="Arial"/>
            </a:rPr>
            <a:t>SAP R/2 1982</a:t>
          </a:r>
        </a:p>
      </dgm:t>
    </dgm:pt>
    <dgm:pt modelId="{EF1E6798-E7DF-42D7-B6DF-2075AD2D406B}" type="parTrans" cxnId="{7074675F-790A-4638-9C32-343D181E1FFF}">
      <dgm:prSet/>
      <dgm:spPr/>
      <dgm:t>
        <a:bodyPr/>
        <a:lstStyle/>
        <a:p>
          <a:endParaRPr lang="en-US"/>
        </a:p>
      </dgm:t>
    </dgm:pt>
    <dgm:pt modelId="{C2AD1DC9-A7C1-412F-96BA-9D8B03C722E3}" type="sibTrans" cxnId="{7074675F-790A-4638-9C32-343D181E1FFF}">
      <dgm:prSet/>
      <dgm:spPr/>
      <dgm:t>
        <a:bodyPr/>
        <a:lstStyle/>
        <a:p>
          <a:endParaRPr lang="en-US"/>
        </a:p>
      </dgm:t>
    </dgm:pt>
    <dgm:pt modelId="{65EE44F3-386F-404B-8D51-381507E8687A}">
      <dgm:prSet phldr="0"/>
      <dgm:spPr/>
      <dgm:t>
        <a:bodyPr/>
        <a:lstStyle/>
        <a:p>
          <a:pPr rtl="0"/>
          <a:r>
            <a:rPr lang="en-US" dirty="0">
              <a:latin typeface="Arial"/>
              <a:cs typeface="Arial"/>
            </a:rPr>
            <a:t>Based on mainframe architecture, SAP R/2 system was designed to manage large global enterprise. R/2 stands for 2 tier architecture.</a:t>
          </a:r>
        </a:p>
      </dgm:t>
    </dgm:pt>
    <dgm:pt modelId="{3C9012D9-9867-42AD-AA36-C2D5B00862D3}" type="parTrans" cxnId="{71EEB9D9-935B-4249-9413-51276BFE9EF9}">
      <dgm:prSet/>
      <dgm:spPr/>
    </dgm:pt>
    <dgm:pt modelId="{760CFE9C-3E62-4C23-B20B-F16C74754C72}" type="sibTrans" cxnId="{71EEB9D9-935B-4249-9413-51276BFE9EF9}">
      <dgm:prSet/>
      <dgm:spPr/>
    </dgm:pt>
    <dgm:pt modelId="{42D81463-8643-4A3D-8E86-2B09165B50CE}" type="pres">
      <dgm:prSet presAssocID="{2FBB182F-1A5A-4A04-8060-D39C72A25F42}" presName="Name0" presStyleCnt="0">
        <dgm:presLayoutVars>
          <dgm:dir/>
          <dgm:animLvl val="lvl"/>
          <dgm:resizeHandles/>
        </dgm:presLayoutVars>
      </dgm:prSet>
      <dgm:spPr/>
    </dgm:pt>
    <dgm:pt modelId="{DB3536AD-554F-4677-A1A1-FD483435C39F}" type="pres">
      <dgm:prSet presAssocID="{824F0F0F-464C-4456-887A-70BCEDD6A836}" presName="linNode" presStyleCnt="0"/>
      <dgm:spPr/>
    </dgm:pt>
    <dgm:pt modelId="{61F06005-1142-490E-829A-1599ADADC15D}" type="pres">
      <dgm:prSet presAssocID="{824F0F0F-464C-4456-887A-70BCEDD6A836}" presName="parentShp" presStyleLbl="node1" presStyleIdx="0" presStyleCnt="2">
        <dgm:presLayoutVars>
          <dgm:bulletEnabled val="1"/>
        </dgm:presLayoutVars>
      </dgm:prSet>
      <dgm:spPr/>
    </dgm:pt>
    <dgm:pt modelId="{621C47C8-FFD9-4255-BC07-C946911DF186}" type="pres">
      <dgm:prSet presAssocID="{824F0F0F-464C-4456-887A-70BCEDD6A836}" presName="childShp" presStyleLbl="bgAccFollowNode1" presStyleIdx="0" presStyleCnt="2">
        <dgm:presLayoutVars>
          <dgm:bulletEnabled val="1"/>
        </dgm:presLayoutVars>
      </dgm:prSet>
      <dgm:spPr/>
    </dgm:pt>
    <dgm:pt modelId="{86B3FB14-6004-4BED-9BCF-672BAEA691F6}" type="pres">
      <dgm:prSet presAssocID="{24147110-70B2-48B7-8BA0-3E1D65BB3EDD}" presName="spacing" presStyleCnt="0"/>
      <dgm:spPr/>
    </dgm:pt>
    <dgm:pt modelId="{5BB0DB6D-CA32-4E23-84FA-289BC675DC08}" type="pres">
      <dgm:prSet presAssocID="{D641089E-6125-46E7-B80C-0C02773E94E6}" presName="linNode" presStyleCnt="0"/>
      <dgm:spPr/>
    </dgm:pt>
    <dgm:pt modelId="{FE8B4661-0CED-4C87-8296-C3AFE9EAD1F0}" type="pres">
      <dgm:prSet presAssocID="{D641089E-6125-46E7-B80C-0C02773E94E6}" presName="parentShp" presStyleLbl="node1" presStyleIdx="1" presStyleCnt="2">
        <dgm:presLayoutVars>
          <dgm:bulletEnabled val="1"/>
        </dgm:presLayoutVars>
      </dgm:prSet>
      <dgm:spPr/>
    </dgm:pt>
    <dgm:pt modelId="{7767BC07-79CE-4941-92EB-6301EB54FA20}" type="pres">
      <dgm:prSet presAssocID="{D641089E-6125-46E7-B80C-0C02773E94E6}" presName="childShp" presStyleLbl="bgAccFollowNode1" presStyleIdx="1" presStyleCnt="2">
        <dgm:presLayoutVars>
          <dgm:bulletEnabled val="1"/>
        </dgm:presLayoutVars>
      </dgm:prSet>
      <dgm:spPr/>
    </dgm:pt>
  </dgm:ptLst>
  <dgm:cxnLst>
    <dgm:cxn modelId="{3072BA00-36F3-419D-A9A0-9D58A95D38C6}" type="presOf" srcId="{B9EADB34-2BAB-4E41-A699-92BBA34ACF07}" destId="{621C47C8-FFD9-4255-BC07-C946911DF186}" srcOrd="0" destOrd="0" presId="urn:microsoft.com/office/officeart/2005/8/layout/vList6"/>
    <dgm:cxn modelId="{00FEA309-404F-46E6-8B97-08783A31EFCF}" srcId="{2FBB182F-1A5A-4A04-8060-D39C72A25F42}" destId="{824F0F0F-464C-4456-887A-70BCEDD6A836}" srcOrd="0" destOrd="0" parTransId="{A3A85685-CCB4-4845-8448-32651FEDE2B1}" sibTransId="{24147110-70B2-48B7-8BA0-3E1D65BB3EDD}"/>
    <dgm:cxn modelId="{7074675F-790A-4638-9C32-343D181E1FFF}" srcId="{2FBB182F-1A5A-4A04-8060-D39C72A25F42}" destId="{D641089E-6125-46E7-B80C-0C02773E94E6}" srcOrd="1" destOrd="0" parTransId="{EF1E6798-E7DF-42D7-B6DF-2075AD2D406B}" sibTransId="{C2AD1DC9-A7C1-412F-96BA-9D8B03C722E3}"/>
    <dgm:cxn modelId="{CAB9C065-DEF1-4632-9D85-7B34EA3AF10F}" type="presOf" srcId="{D641089E-6125-46E7-B80C-0C02773E94E6}" destId="{FE8B4661-0CED-4C87-8296-C3AFE9EAD1F0}" srcOrd="0" destOrd="0" presId="urn:microsoft.com/office/officeart/2005/8/layout/vList6"/>
    <dgm:cxn modelId="{2CBC4DBA-E6C4-4072-9197-A765454DF92A}" srcId="{824F0F0F-464C-4456-887A-70BCEDD6A836}" destId="{B9EADB34-2BAB-4E41-A699-92BBA34ACF07}" srcOrd="0" destOrd="0" parTransId="{A829DFB2-E20B-4B57-A78E-08B91327D66B}" sibTransId="{918274CE-D8C0-4817-A74C-6AD939EDDFFD}"/>
    <dgm:cxn modelId="{E09F02BE-237C-4478-B0CD-940678C1C46C}" type="presOf" srcId="{2FBB182F-1A5A-4A04-8060-D39C72A25F42}" destId="{42D81463-8643-4A3D-8E86-2B09165B50CE}" srcOrd="0" destOrd="0" presId="urn:microsoft.com/office/officeart/2005/8/layout/vList6"/>
    <dgm:cxn modelId="{71EEB9D9-935B-4249-9413-51276BFE9EF9}" srcId="{D641089E-6125-46E7-B80C-0C02773E94E6}" destId="{65EE44F3-386F-404B-8D51-381507E8687A}" srcOrd="0" destOrd="0" parTransId="{3C9012D9-9867-42AD-AA36-C2D5B00862D3}" sibTransId="{760CFE9C-3E62-4C23-B20B-F16C74754C72}"/>
    <dgm:cxn modelId="{4C23FEF5-36DE-40E4-9C5C-E997141CF070}" type="presOf" srcId="{824F0F0F-464C-4456-887A-70BCEDD6A836}" destId="{61F06005-1142-490E-829A-1599ADADC15D}" srcOrd="0" destOrd="0" presId="urn:microsoft.com/office/officeart/2005/8/layout/vList6"/>
    <dgm:cxn modelId="{EDD623F7-13B2-4336-B34A-73407E6117D0}" type="presOf" srcId="{65EE44F3-386F-404B-8D51-381507E8687A}" destId="{7767BC07-79CE-4941-92EB-6301EB54FA20}" srcOrd="0" destOrd="0" presId="urn:microsoft.com/office/officeart/2005/8/layout/vList6"/>
    <dgm:cxn modelId="{0769CE52-C02C-41E1-B8F4-71E6728EBEA5}" type="presParOf" srcId="{42D81463-8643-4A3D-8E86-2B09165B50CE}" destId="{DB3536AD-554F-4677-A1A1-FD483435C39F}" srcOrd="0" destOrd="0" presId="urn:microsoft.com/office/officeart/2005/8/layout/vList6"/>
    <dgm:cxn modelId="{57E9F1C4-BEFE-4FAE-8648-453FDEFEE2C0}" type="presParOf" srcId="{DB3536AD-554F-4677-A1A1-FD483435C39F}" destId="{61F06005-1142-490E-829A-1599ADADC15D}" srcOrd="0" destOrd="0" presId="urn:microsoft.com/office/officeart/2005/8/layout/vList6"/>
    <dgm:cxn modelId="{E2DA0B05-DA2C-432B-9AAB-452002CDEC2E}" type="presParOf" srcId="{DB3536AD-554F-4677-A1A1-FD483435C39F}" destId="{621C47C8-FFD9-4255-BC07-C946911DF186}" srcOrd="1" destOrd="0" presId="urn:microsoft.com/office/officeart/2005/8/layout/vList6"/>
    <dgm:cxn modelId="{CF29F36E-A07E-4AC6-A1FE-28AE8999C34A}" type="presParOf" srcId="{42D81463-8643-4A3D-8E86-2B09165B50CE}" destId="{86B3FB14-6004-4BED-9BCF-672BAEA691F6}" srcOrd="1" destOrd="0" presId="urn:microsoft.com/office/officeart/2005/8/layout/vList6"/>
    <dgm:cxn modelId="{552A5DC0-F35C-4EAC-97E3-C76237515E6D}" type="presParOf" srcId="{42D81463-8643-4A3D-8E86-2B09165B50CE}" destId="{5BB0DB6D-CA32-4E23-84FA-289BC675DC08}" srcOrd="2" destOrd="0" presId="urn:microsoft.com/office/officeart/2005/8/layout/vList6"/>
    <dgm:cxn modelId="{CDA3D5B3-E90A-4876-99C2-9B03114BC85B}" type="presParOf" srcId="{5BB0DB6D-CA32-4E23-84FA-289BC675DC08}" destId="{FE8B4661-0CED-4C87-8296-C3AFE9EAD1F0}" srcOrd="0" destOrd="0" presId="urn:microsoft.com/office/officeart/2005/8/layout/vList6"/>
    <dgm:cxn modelId="{7DA423F3-8AB1-4063-8CAF-A51D8956333A}" type="presParOf" srcId="{5BB0DB6D-CA32-4E23-84FA-289BC675DC08}" destId="{7767BC07-79CE-4941-92EB-6301EB54FA2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179B4E-FC06-4C1F-9DCD-E47E3C53DB31}" type="doc">
      <dgm:prSet loTypeId="urn:microsoft.com/office/officeart/2005/8/layout/vList6" loCatId="process" qsTypeId="urn:microsoft.com/office/officeart/2005/8/quickstyle/3d4" qsCatId="3D" csTypeId="urn:microsoft.com/office/officeart/2005/8/colors/accent3_5" csCatId="accent3" phldr="1"/>
      <dgm:spPr/>
      <dgm:t>
        <a:bodyPr/>
        <a:lstStyle/>
        <a:p>
          <a:endParaRPr lang="en-US"/>
        </a:p>
      </dgm:t>
    </dgm:pt>
    <dgm:pt modelId="{8CDA1928-26D0-4E40-9949-33D22A8EE6D8}">
      <dgm:prSet phldrT="[Text]" phldr="0"/>
      <dgm:spPr/>
      <dgm:t>
        <a:bodyPr/>
        <a:lstStyle/>
        <a:p>
          <a:pPr rtl="0"/>
          <a:r>
            <a:rPr lang="en-US" dirty="0">
              <a:latin typeface="Arial"/>
              <a:cs typeface="Arial"/>
            </a:rPr>
            <a:t>R/3 followed client-server architecture. R/3 systems could also take advantage of then evolving internet technology. </a:t>
          </a:r>
        </a:p>
      </dgm:t>
    </dgm:pt>
    <dgm:pt modelId="{8732D7D2-42B4-4157-BC24-9D928CDE651D}" type="parTrans" cxnId="{F84C3B43-D397-42F0-B0FE-86E850450F72}">
      <dgm:prSet/>
      <dgm:spPr/>
      <dgm:t>
        <a:bodyPr/>
        <a:lstStyle/>
        <a:p>
          <a:endParaRPr lang="en-US"/>
        </a:p>
      </dgm:t>
    </dgm:pt>
    <dgm:pt modelId="{FB7D956A-70CB-4906-9E27-B36F45C606E8}" type="sibTrans" cxnId="{F84C3B43-D397-42F0-B0FE-86E850450F72}">
      <dgm:prSet/>
      <dgm:spPr/>
      <dgm:t>
        <a:bodyPr/>
        <a:lstStyle/>
        <a:p>
          <a:endParaRPr lang="en-US"/>
        </a:p>
      </dgm:t>
    </dgm:pt>
    <dgm:pt modelId="{0E7960CC-EF76-4614-8B96-BA8F6DC46964}">
      <dgm:prSet phldrT="[Text]" phldr="0"/>
      <dgm:spPr/>
      <dgm:t>
        <a:bodyPr/>
        <a:lstStyle/>
        <a:p>
          <a:pPr rtl="0"/>
          <a:r>
            <a:rPr lang="en-US" dirty="0">
              <a:latin typeface="Arial"/>
              <a:cs typeface="Arial"/>
            </a:rPr>
            <a:t>ECC stands for Enterprise Central Component and is successor of SAP R/3 system.</a:t>
          </a:r>
        </a:p>
      </dgm:t>
    </dgm:pt>
    <dgm:pt modelId="{27C9A85C-17F0-470D-93ED-F2DA8707C2DE}" type="parTrans" cxnId="{0E1C6A4C-6129-48CE-A68A-8DA9324470A3}">
      <dgm:prSet/>
      <dgm:spPr/>
      <dgm:t>
        <a:bodyPr/>
        <a:lstStyle/>
        <a:p>
          <a:endParaRPr lang="en-US"/>
        </a:p>
      </dgm:t>
    </dgm:pt>
    <dgm:pt modelId="{A140C2B0-267D-4C9E-85F5-C895F859DA4B}" type="sibTrans" cxnId="{0E1C6A4C-6129-48CE-A68A-8DA9324470A3}">
      <dgm:prSet/>
      <dgm:spPr/>
      <dgm:t>
        <a:bodyPr/>
        <a:lstStyle/>
        <a:p>
          <a:endParaRPr lang="en-US"/>
        </a:p>
      </dgm:t>
    </dgm:pt>
    <dgm:pt modelId="{9BD5D12C-8460-42B7-B221-136CD775B5C8}">
      <dgm:prSet phldr="0"/>
      <dgm:spPr/>
      <dgm:t>
        <a:bodyPr/>
        <a:lstStyle/>
        <a:p>
          <a:pPr rtl="0"/>
          <a:r>
            <a:rPr lang="en-US" b="1" dirty="0">
              <a:latin typeface="Arial"/>
              <a:cs typeface="Arial"/>
            </a:rPr>
            <a:t>SAP R/3 and SAP ECC : 1992</a:t>
          </a:r>
          <a:endParaRPr lang="en-US" dirty="0">
            <a:latin typeface="Arial"/>
            <a:cs typeface="Arial"/>
          </a:endParaRPr>
        </a:p>
      </dgm:t>
    </dgm:pt>
    <dgm:pt modelId="{74A745F4-222F-4690-99CA-56D669339CF1}" type="parTrans" cxnId="{59568D8E-6F83-4F90-8036-1E66125C89F0}">
      <dgm:prSet/>
      <dgm:spPr/>
    </dgm:pt>
    <dgm:pt modelId="{C8FBAD1F-7FC2-4403-97E6-F8030A06285B}" type="sibTrans" cxnId="{59568D8E-6F83-4F90-8036-1E66125C89F0}">
      <dgm:prSet/>
      <dgm:spPr/>
    </dgm:pt>
    <dgm:pt modelId="{CFAC0984-BF60-4A31-BCAF-AD2E896E5C96}">
      <dgm:prSet phldr="0"/>
      <dgm:spPr/>
      <dgm:t>
        <a:bodyPr/>
        <a:lstStyle/>
        <a:p>
          <a:pPr rtl="0"/>
          <a:r>
            <a:rPr lang="en-US" b="1" dirty="0">
              <a:latin typeface="Arial"/>
              <a:cs typeface="Arial"/>
            </a:rPr>
            <a:t>SAP S/4HANA: 2015</a:t>
          </a:r>
          <a:endParaRPr lang="en-US" dirty="0">
            <a:latin typeface="Arial"/>
            <a:cs typeface="Arial"/>
          </a:endParaRPr>
        </a:p>
      </dgm:t>
    </dgm:pt>
    <dgm:pt modelId="{7A89E1D0-9AEA-48FD-9853-A04232D9A4F5}" type="parTrans" cxnId="{182DE71E-7344-42FF-B8AA-B986B73657EB}">
      <dgm:prSet/>
      <dgm:spPr/>
    </dgm:pt>
    <dgm:pt modelId="{9E4FB1AA-48F5-4EEA-91B8-33DB5E3CB892}" type="sibTrans" cxnId="{182DE71E-7344-42FF-B8AA-B986B73657EB}">
      <dgm:prSet/>
      <dgm:spPr/>
    </dgm:pt>
    <dgm:pt modelId="{F8B0262A-D99E-4CA6-9E41-0F8ADAD62EA9}">
      <dgm:prSet phldr="0"/>
      <dgm:spPr/>
      <dgm:t>
        <a:bodyPr/>
        <a:lstStyle/>
        <a:p>
          <a:pPr rtl="0"/>
          <a:r>
            <a:rPr lang="en-US" dirty="0">
              <a:latin typeface="Arial"/>
              <a:cs typeface="Arial"/>
            </a:rPr>
            <a:t>Launched in the year 2015, SAP S/4HANA is SAP’s next generation business suite designed to work in a truly connected digital world.</a:t>
          </a:r>
        </a:p>
      </dgm:t>
    </dgm:pt>
    <dgm:pt modelId="{5C3A3F6B-1213-4047-A342-118D96F91DB8}" type="parTrans" cxnId="{60F39309-ACBF-43E2-9447-C843E8E24C48}">
      <dgm:prSet/>
      <dgm:spPr/>
    </dgm:pt>
    <dgm:pt modelId="{842B66FE-5A4A-4ADB-A79F-5A9298DDD53E}" type="sibTrans" cxnId="{60F39309-ACBF-43E2-9447-C843E8E24C48}">
      <dgm:prSet/>
      <dgm:spPr/>
    </dgm:pt>
    <dgm:pt modelId="{A9A4E843-7D45-491B-AE0E-36AB612AB797}" type="pres">
      <dgm:prSet presAssocID="{28179B4E-FC06-4C1F-9DCD-E47E3C53DB31}" presName="Name0" presStyleCnt="0">
        <dgm:presLayoutVars>
          <dgm:dir/>
          <dgm:animLvl val="lvl"/>
          <dgm:resizeHandles/>
        </dgm:presLayoutVars>
      </dgm:prSet>
      <dgm:spPr/>
    </dgm:pt>
    <dgm:pt modelId="{B7849EB3-34AD-4E6F-892D-E99213E13163}" type="pres">
      <dgm:prSet presAssocID="{9BD5D12C-8460-42B7-B221-136CD775B5C8}" presName="linNode" presStyleCnt="0"/>
      <dgm:spPr/>
    </dgm:pt>
    <dgm:pt modelId="{805BFE3A-693F-4591-AB58-B0D2F94A1C7F}" type="pres">
      <dgm:prSet presAssocID="{9BD5D12C-8460-42B7-B221-136CD775B5C8}" presName="parentShp" presStyleLbl="node1" presStyleIdx="0" presStyleCnt="2">
        <dgm:presLayoutVars>
          <dgm:bulletEnabled val="1"/>
        </dgm:presLayoutVars>
      </dgm:prSet>
      <dgm:spPr/>
    </dgm:pt>
    <dgm:pt modelId="{E4E2CDD0-E487-4EE9-BF35-8C6CE4EE4C5B}" type="pres">
      <dgm:prSet presAssocID="{9BD5D12C-8460-42B7-B221-136CD775B5C8}" presName="childShp" presStyleLbl="bgAccFollowNode1" presStyleIdx="0" presStyleCnt="2">
        <dgm:presLayoutVars>
          <dgm:bulletEnabled val="1"/>
        </dgm:presLayoutVars>
      </dgm:prSet>
      <dgm:spPr/>
    </dgm:pt>
    <dgm:pt modelId="{A44BF592-DC5D-47EC-B7FD-37882A3FB68A}" type="pres">
      <dgm:prSet presAssocID="{C8FBAD1F-7FC2-4403-97E6-F8030A06285B}" presName="spacing" presStyleCnt="0"/>
      <dgm:spPr/>
    </dgm:pt>
    <dgm:pt modelId="{7EB79C7B-1BB1-422F-A134-71D3B52A1B41}" type="pres">
      <dgm:prSet presAssocID="{CFAC0984-BF60-4A31-BCAF-AD2E896E5C96}" presName="linNode" presStyleCnt="0"/>
      <dgm:spPr/>
    </dgm:pt>
    <dgm:pt modelId="{C7A2F709-1E02-4128-9B87-15369F57752D}" type="pres">
      <dgm:prSet presAssocID="{CFAC0984-BF60-4A31-BCAF-AD2E896E5C96}" presName="parentShp" presStyleLbl="node1" presStyleIdx="1" presStyleCnt="2">
        <dgm:presLayoutVars>
          <dgm:bulletEnabled val="1"/>
        </dgm:presLayoutVars>
      </dgm:prSet>
      <dgm:spPr/>
    </dgm:pt>
    <dgm:pt modelId="{500304B5-8C0B-4A1E-890B-DFE5117D5E27}" type="pres">
      <dgm:prSet presAssocID="{CFAC0984-BF60-4A31-BCAF-AD2E896E5C96}" presName="childShp" presStyleLbl="bgAccFollowNode1" presStyleIdx="1" presStyleCnt="2">
        <dgm:presLayoutVars>
          <dgm:bulletEnabled val="1"/>
        </dgm:presLayoutVars>
      </dgm:prSet>
      <dgm:spPr/>
    </dgm:pt>
  </dgm:ptLst>
  <dgm:cxnLst>
    <dgm:cxn modelId="{60F39309-ACBF-43E2-9447-C843E8E24C48}" srcId="{CFAC0984-BF60-4A31-BCAF-AD2E896E5C96}" destId="{F8B0262A-D99E-4CA6-9E41-0F8ADAD62EA9}" srcOrd="0" destOrd="0" parTransId="{5C3A3F6B-1213-4047-A342-118D96F91DB8}" sibTransId="{842B66FE-5A4A-4ADB-A79F-5A9298DDD53E}"/>
    <dgm:cxn modelId="{182DE71E-7344-42FF-B8AA-B986B73657EB}" srcId="{28179B4E-FC06-4C1F-9DCD-E47E3C53DB31}" destId="{CFAC0984-BF60-4A31-BCAF-AD2E896E5C96}" srcOrd="1" destOrd="0" parTransId="{7A89E1D0-9AEA-48FD-9853-A04232D9A4F5}" sibTransId="{9E4FB1AA-48F5-4EEA-91B8-33DB5E3CB892}"/>
    <dgm:cxn modelId="{F84C3B43-D397-42F0-B0FE-86E850450F72}" srcId="{9BD5D12C-8460-42B7-B221-136CD775B5C8}" destId="{8CDA1928-26D0-4E40-9949-33D22A8EE6D8}" srcOrd="0" destOrd="0" parTransId="{8732D7D2-42B4-4157-BC24-9D928CDE651D}" sibTransId="{FB7D956A-70CB-4906-9E27-B36F45C606E8}"/>
    <dgm:cxn modelId="{0E1C6A4C-6129-48CE-A68A-8DA9324470A3}" srcId="{9BD5D12C-8460-42B7-B221-136CD775B5C8}" destId="{0E7960CC-EF76-4614-8B96-BA8F6DC46964}" srcOrd="1" destOrd="0" parTransId="{27C9A85C-17F0-470D-93ED-F2DA8707C2DE}" sibTransId="{A140C2B0-267D-4C9E-85F5-C895F859DA4B}"/>
    <dgm:cxn modelId="{59568D8E-6F83-4F90-8036-1E66125C89F0}" srcId="{28179B4E-FC06-4C1F-9DCD-E47E3C53DB31}" destId="{9BD5D12C-8460-42B7-B221-136CD775B5C8}" srcOrd="0" destOrd="0" parTransId="{74A745F4-222F-4690-99CA-56D669339CF1}" sibTransId="{C8FBAD1F-7FC2-4403-97E6-F8030A06285B}"/>
    <dgm:cxn modelId="{24DB0BBD-7B64-4CD4-8145-23D4AC99B3A5}" type="presOf" srcId="{0E7960CC-EF76-4614-8B96-BA8F6DC46964}" destId="{E4E2CDD0-E487-4EE9-BF35-8C6CE4EE4C5B}" srcOrd="0" destOrd="1" presId="urn:microsoft.com/office/officeart/2005/8/layout/vList6"/>
    <dgm:cxn modelId="{3F6C2BD4-04AC-48CE-866F-D051CE889617}" type="presOf" srcId="{F8B0262A-D99E-4CA6-9E41-0F8ADAD62EA9}" destId="{500304B5-8C0B-4A1E-890B-DFE5117D5E27}" srcOrd="0" destOrd="0" presId="urn:microsoft.com/office/officeart/2005/8/layout/vList6"/>
    <dgm:cxn modelId="{D018EDD7-9BA6-4250-94C4-DE63E3A0721B}" type="presOf" srcId="{9BD5D12C-8460-42B7-B221-136CD775B5C8}" destId="{805BFE3A-693F-4591-AB58-B0D2F94A1C7F}" srcOrd="0" destOrd="0" presId="urn:microsoft.com/office/officeart/2005/8/layout/vList6"/>
    <dgm:cxn modelId="{97C517DA-69F3-4E10-BF39-8EF65026B040}" type="presOf" srcId="{CFAC0984-BF60-4A31-BCAF-AD2E896E5C96}" destId="{C7A2F709-1E02-4128-9B87-15369F57752D}" srcOrd="0" destOrd="0" presId="urn:microsoft.com/office/officeart/2005/8/layout/vList6"/>
    <dgm:cxn modelId="{CA6BDCDF-4F14-494E-AC72-33B9E9488371}" type="presOf" srcId="{28179B4E-FC06-4C1F-9DCD-E47E3C53DB31}" destId="{A9A4E843-7D45-491B-AE0E-36AB612AB797}" srcOrd="0" destOrd="0" presId="urn:microsoft.com/office/officeart/2005/8/layout/vList6"/>
    <dgm:cxn modelId="{27A75EED-72BC-4FA9-AE53-32050F2AB3D5}" type="presOf" srcId="{8CDA1928-26D0-4E40-9949-33D22A8EE6D8}" destId="{E4E2CDD0-E487-4EE9-BF35-8C6CE4EE4C5B}" srcOrd="0" destOrd="0" presId="urn:microsoft.com/office/officeart/2005/8/layout/vList6"/>
    <dgm:cxn modelId="{228F2975-578E-444D-BAB0-ED3A4E7A634C}" type="presParOf" srcId="{A9A4E843-7D45-491B-AE0E-36AB612AB797}" destId="{B7849EB3-34AD-4E6F-892D-E99213E13163}" srcOrd="0" destOrd="0" presId="urn:microsoft.com/office/officeart/2005/8/layout/vList6"/>
    <dgm:cxn modelId="{D9189114-2F7E-4E1F-83A6-8B819B70083F}" type="presParOf" srcId="{B7849EB3-34AD-4E6F-892D-E99213E13163}" destId="{805BFE3A-693F-4591-AB58-B0D2F94A1C7F}" srcOrd="0" destOrd="0" presId="urn:microsoft.com/office/officeart/2005/8/layout/vList6"/>
    <dgm:cxn modelId="{85F43B27-44C6-47B6-A829-CC69CEBAE239}" type="presParOf" srcId="{B7849EB3-34AD-4E6F-892D-E99213E13163}" destId="{E4E2CDD0-E487-4EE9-BF35-8C6CE4EE4C5B}" srcOrd="1" destOrd="0" presId="urn:microsoft.com/office/officeart/2005/8/layout/vList6"/>
    <dgm:cxn modelId="{FE616919-ED30-42BD-B5EF-C11A536BF793}" type="presParOf" srcId="{A9A4E843-7D45-491B-AE0E-36AB612AB797}" destId="{A44BF592-DC5D-47EC-B7FD-37882A3FB68A}" srcOrd="1" destOrd="0" presId="urn:microsoft.com/office/officeart/2005/8/layout/vList6"/>
    <dgm:cxn modelId="{AE02D2A2-A3C1-4F51-B84C-3BFBAEF4512B}" type="presParOf" srcId="{A9A4E843-7D45-491B-AE0E-36AB612AB797}" destId="{7EB79C7B-1BB1-422F-A134-71D3B52A1B41}" srcOrd="2" destOrd="0" presId="urn:microsoft.com/office/officeart/2005/8/layout/vList6"/>
    <dgm:cxn modelId="{AEB4239C-343E-43E9-A406-157F0699290B}" type="presParOf" srcId="{7EB79C7B-1BB1-422F-A134-71D3B52A1B41}" destId="{C7A2F709-1E02-4128-9B87-15369F57752D}" srcOrd="0" destOrd="0" presId="urn:microsoft.com/office/officeart/2005/8/layout/vList6"/>
    <dgm:cxn modelId="{CAF1A155-4EEE-4DB4-BD5B-664F62AEA8DF}" type="presParOf" srcId="{7EB79C7B-1BB1-422F-A134-71D3B52A1B41}" destId="{500304B5-8C0B-4A1E-890B-DFE5117D5E2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2FD8E9-ED9D-4C8D-8265-C48CFA4B0777}" type="doc">
      <dgm:prSet loTypeId="urn:microsoft.com/office/officeart/2005/8/layout/hList1" loCatId="list" qsTypeId="urn:microsoft.com/office/officeart/2005/8/quickstyle/simple5" qsCatId="simple" csTypeId="urn:microsoft.com/office/officeart/2005/8/colors/colorful1" csCatId="colorful" phldr="1"/>
      <dgm:spPr/>
      <dgm:t>
        <a:bodyPr/>
        <a:lstStyle/>
        <a:p>
          <a:endParaRPr lang="en-US"/>
        </a:p>
      </dgm:t>
    </dgm:pt>
    <dgm:pt modelId="{9510A153-8431-4A47-80CF-79575B06EB6A}">
      <dgm:prSet phldr="0"/>
      <dgm:spPr/>
      <dgm:t>
        <a:bodyPr/>
        <a:lstStyle/>
        <a:p>
          <a:pPr rtl="0"/>
          <a:r>
            <a:rPr lang="en-US" b="1" dirty="0">
              <a:latin typeface="Arial"/>
              <a:cs typeface="Arial"/>
            </a:rPr>
            <a:t>1972</a:t>
          </a:r>
          <a:endParaRPr lang="en-US" dirty="0">
            <a:latin typeface="Arial"/>
            <a:cs typeface="Arial"/>
          </a:endParaRPr>
        </a:p>
      </dgm:t>
    </dgm:pt>
    <dgm:pt modelId="{9EB27735-5C85-4A5C-81C1-376CCA966BA2}" type="parTrans" cxnId="{4E15EB75-689D-4822-9ADE-91C3450F1D2E}">
      <dgm:prSet/>
      <dgm:spPr/>
    </dgm:pt>
    <dgm:pt modelId="{CEF70E5B-2035-4A66-B5E3-324E50DFE002}" type="sibTrans" cxnId="{4E15EB75-689D-4822-9ADE-91C3450F1D2E}">
      <dgm:prSet/>
      <dgm:spPr/>
    </dgm:pt>
    <dgm:pt modelId="{3751DB17-7F16-4B91-976B-8B69622EEF55}">
      <dgm:prSet phldr="0"/>
      <dgm:spPr/>
      <dgm:t>
        <a:bodyPr/>
        <a:lstStyle/>
        <a:p>
          <a:pPr rtl="0"/>
          <a:r>
            <a:rPr lang="en-US" dirty="0">
              <a:latin typeface="Arial"/>
              <a:cs typeface="Arial"/>
            </a:rPr>
            <a:t>Founded in the year 1972 by five ex-IBM employees Dietmar Hopp, Hasso Plattner, Hans-Werner Hector, Klaus Tschira, and Claus Wellenreuther, SAP was headquartered in Weinheim, Germany.</a:t>
          </a:r>
        </a:p>
      </dgm:t>
    </dgm:pt>
    <dgm:pt modelId="{09069A9C-ED2A-4A81-84AC-7B1C204D9DD4}" type="parTrans" cxnId="{AA521FD7-D30B-496E-A657-82AAD9F1C8E6}">
      <dgm:prSet/>
      <dgm:spPr/>
    </dgm:pt>
    <dgm:pt modelId="{C5D6B5E9-3869-4ED6-8DC3-A88D87247BCA}" type="sibTrans" cxnId="{AA521FD7-D30B-496E-A657-82AAD9F1C8E6}">
      <dgm:prSet/>
      <dgm:spPr/>
    </dgm:pt>
    <dgm:pt modelId="{BBCDEA04-4B17-41EC-937A-DE84CA7726E1}">
      <dgm:prSet phldr="0"/>
      <dgm:spPr/>
      <dgm:t>
        <a:bodyPr/>
        <a:lstStyle/>
        <a:p>
          <a:pPr rtl="0"/>
          <a:r>
            <a:rPr lang="en-US" b="1" dirty="0">
              <a:latin typeface="Arial"/>
              <a:cs typeface="Arial"/>
            </a:rPr>
            <a:t>1972- Developing Mainframe programs</a:t>
          </a:r>
          <a:endParaRPr lang="en-US" dirty="0">
            <a:latin typeface="Arial"/>
            <a:cs typeface="Arial"/>
          </a:endParaRPr>
        </a:p>
      </dgm:t>
    </dgm:pt>
    <dgm:pt modelId="{60F21691-DC6B-429E-B158-DAD3BF936D1E}" type="parTrans" cxnId="{10688779-4227-484F-871A-03A9E71F05A9}">
      <dgm:prSet/>
      <dgm:spPr/>
    </dgm:pt>
    <dgm:pt modelId="{B05ED10D-FA53-42AC-8F1B-03FCC283A000}" type="sibTrans" cxnId="{10688779-4227-484F-871A-03A9E71F05A9}">
      <dgm:prSet/>
      <dgm:spPr/>
    </dgm:pt>
    <dgm:pt modelId="{E0B14333-190A-4371-8158-3DF58C83644E}">
      <dgm:prSet phldr="0"/>
      <dgm:spPr/>
      <dgm:t>
        <a:bodyPr/>
        <a:lstStyle/>
        <a:p>
          <a:pPr algn="l" rtl="0"/>
          <a:r>
            <a:rPr lang="en-US" dirty="0">
              <a:latin typeface="Arial"/>
              <a:cs typeface="Arial"/>
            </a:rPr>
            <a:t>The five engineers were working on developing mainframe programs for payroll and accounting.</a:t>
          </a:r>
        </a:p>
      </dgm:t>
    </dgm:pt>
    <dgm:pt modelId="{469AD5A5-574A-4F6E-B599-ADB8DC6C32E9}" type="parTrans" cxnId="{50599C37-9BA2-4E3F-82EB-3FA07E995164}">
      <dgm:prSet/>
      <dgm:spPr/>
    </dgm:pt>
    <dgm:pt modelId="{D60F72FB-DBB6-4C1A-8B58-63386D365221}" type="sibTrans" cxnId="{50599C37-9BA2-4E3F-82EB-3FA07E995164}">
      <dgm:prSet/>
      <dgm:spPr/>
    </dgm:pt>
    <dgm:pt modelId="{500B5355-68C3-4B66-83C1-61CFC49C8034}">
      <dgm:prSet phldr="0"/>
      <dgm:spPr/>
      <dgm:t>
        <a:bodyPr/>
        <a:lstStyle/>
        <a:p>
          <a:pPr algn="l"/>
          <a:r>
            <a:rPr lang="en-US" dirty="0">
              <a:latin typeface="Arial"/>
              <a:cs typeface="Arial"/>
            </a:rPr>
            <a:t>SAP’s first customer was Imperial Chemical Industries in Östringen.</a:t>
          </a:r>
        </a:p>
      </dgm:t>
    </dgm:pt>
    <dgm:pt modelId="{E98D5F32-05E3-4964-90DE-6731043DB694}" type="parTrans" cxnId="{1729E3E0-D3E7-4904-9296-E09EA0E8B63E}">
      <dgm:prSet/>
      <dgm:spPr/>
    </dgm:pt>
    <dgm:pt modelId="{A8B637C1-F5D4-409E-A3D7-9E48B25F1405}" type="sibTrans" cxnId="{1729E3E0-D3E7-4904-9296-E09EA0E8B63E}">
      <dgm:prSet/>
      <dgm:spPr/>
    </dgm:pt>
    <dgm:pt modelId="{8C4E23F7-B000-4613-A3AD-43A056F5EEAB}">
      <dgm:prSet phldr="0"/>
      <dgm:spPr/>
      <dgm:t>
        <a:bodyPr/>
        <a:lstStyle/>
        <a:p>
          <a:pPr rtl="0"/>
          <a:r>
            <a:rPr lang="en-US" b="1" dirty="0">
              <a:latin typeface="Arial"/>
              <a:cs typeface="Arial"/>
            </a:rPr>
            <a:t>1973 to 1979</a:t>
          </a:r>
          <a:endParaRPr lang="en-US" dirty="0">
            <a:latin typeface="Arial"/>
            <a:cs typeface="Arial"/>
          </a:endParaRPr>
        </a:p>
      </dgm:t>
    </dgm:pt>
    <dgm:pt modelId="{7EAE39E7-809F-4697-8F5F-E73AD033177A}" type="parTrans" cxnId="{E6FD30E6-3C11-420E-888C-F4FDFF431F06}">
      <dgm:prSet/>
      <dgm:spPr/>
    </dgm:pt>
    <dgm:pt modelId="{FD79B2CF-1C0F-4702-A275-25617F209262}" type="sibTrans" cxnId="{E6FD30E6-3C11-420E-888C-F4FDFF431F06}">
      <dgm:prSet/>
      <dgm:spPr/>
    </dgm:pt>
    <dgm:pt modelId="{6211D0AE-A359-45C5-8DC0-A8EFEC4A794E}">
      <dgm:prSet phldr="0"/>
      <dgm:spPr/>
      <dgm:t>
        <a:bodyPr/>
        <a:lstStyle/>
        <a:p>
          <a:pPr rtl="0"/>
          <a:r>
            <a:rPr lang="en-US" dirty="0">
              <a:latin typeface="Arial"/>
              <a:cs typeface="Arial"/>
            </a:rPr>
            <a:t>Other systems were under development, and together they were called SAP R/1.</a:t>
          </a:r>
        </a:p>
      </dgm:t>
    </dgm:pt>
    <dgm:pt modelId="{ECABA6D7-9333-43C1-9C36-46E9FA9E7533}" type="parTrans" cxnId="{F302AE44-EA2D-4652-A8F5-A9B468F8047B}">
      <dgm:prSet/>
      <dgm:spPr/>
    </dgm:pt>
    <dgm:pt modelId="{128718AC-7A93-4AD6-AFF8-AB456FAAEA88}" type="sibTrans" cxnId="{F302AE44-EA2D-4652-A8F5-A9B468F8047B}">
      <dgm:prSet/>
      <dgm:spPr/>
    </dgm:pt>
    <dgm:pt modelId="{5FC992B0-56D8-429D-B34A-4C34071C030F}">
      <dgm:prSet phldr="0"/>
      <dgm:spPr/>
      <dgm:t>
        <a:bodyPr/>
        <a:lstStyle/>
        <a:p>
          <a:pPr rtl="0"/>
          <a:r>
            <a:rPr lang="en-US" b="1" dirty="0">
              <a:latin typeface="Arial"/>
              <a:cs typeface="Arial"/>
            </a:rPr>
            <a:t>1979, SAP launched SAP R/2</a:t>
          </a:r>
          <a:endParaRPr lang="en-US" dirty="0">
            <a:latin typeface="Arial"/>
            <a:cs typeface="Arial"/>
          </a:endParaRPr>
        </a:p>
      </dgm:t>
    </dgm:pt>
    <dgm:pt modelId="{2FEA22FA-7280-4C62-BCD9-6235ED515C5F}" type="parTrans" cxnId="{E8AAC685-4C6A-4D96-BEC8-E90AC6689608}">
      <dgm:prSet/>
      <dgm:spPr/>
    </dgm:pt>
    <dgm:pt modelId="{F0FDCE7C-FE15-4F99-AE5E-051273B7B1D7}" type="sibTrans" cxnId="{E8AAC685-4C6A-4D96-BEC8-E90AC6689608}">
      <dgm:prSet/>
      <dgm:spPr/>
    </dgm:pt>
    <dgm:pt modelId="{55D8005F-0056-4D49-8A32-368D92579C52}">
      <dgm:prSet phldr="0"/>
      <dgm:spPr/>
      <dgm:t>
        <a:bodyPr/>
        <a:lstStyle/>
        <a:p>
          <a:pPr rtl="0"/>
          <a:r>
            <a:rPr lang="en-US" dirty="0">
              <a:latin typeface="Arial"/>
              <a:cs typeface="Arial"/>
            </a:rPr>
            <a:t>SAP R/2 was a mainframe software application capable of integrating all of an enterprise’s business functions, including material management and production planning, with real-time processing.</a:t>
          </a:r>
        </a:p>
      </dgm:t>
    </dgm:pt>
    <dgm:pt modelId="{0931399B-E9E9-45B9-B0C9-09E2E969EA48}" type="parTrans" cxnId="{9859D6DA-B6EA-4D07-AA0A-746FA4F88550}">
      <dgm:prSet/>
      <dgm:spPr/>
    </dgm:pt>
    <dgm:pt modelId="{79EAB412-9135-4FCC-B441-03F221D657FA}" type="sibTrans" cxnId="{9859D6DA-B6EA-4D07-AA0A-746FA4F88550}">
      <dgm:prSet/>
      <dgm:spPr/>
    </dgm:pt>
    <dgm:pt modelId="{9570D8DC-42E1-49BB-92EB-E3E2CDE324AE}">
      <dgm:prSet phldr="0"/>
      <dgm:spPr/>
      <dgm:t>
        <a:bodyPr/>
        <a:lstStyle/>
        <a:p>
          <a:pPr rtl="0"/>
          <a:r>
            <a:rPr lang="en-US" b="1" dirty="0">
              <a:latin typeface="Arial"/>
              <a:cs typeface="Arial"/>
            </a:rPr>
            <a:t>1992, SAP releases the new SAP R/3</a:t>
          </a:r>
          <a:endParaRPr lang="en-US" dirty="0">
            <a:latin typeface="Arial"/>
            <a:cs typeface="Arial"/>
          </a:endParaRPr>
        </a:p>
      </dgm:t>
    </dgm:pt>
    <dgm:pt modelId="{949C5CBC-3D9F-4898-819E-C0B45160D87C}" type="parTrans" cxnId="{2CFE5934-AC19-4209-BB87-2A168C512D77}">
      <dgm:prSet/>
      <dgm:spPr/>
    </dgm:pt>
    <dgm:pt modelId="{52C8CD83-6B7F-434C-AA4A-545E0AB9B2CB}" type="sibTrans" cxnId="{2CFE5934-AC19-4209-BB87-2A168C512D77}">
      <dgm:prSet/>
      <dgm:spPr/>
    </dgm:pt>
    <dgm:pt modelId="{964554C6-F198-4BFE-BA91-27CD49D9A590}">
      <dgm:prSet phldr="0"/>
      <dgm:spPr/>
      <dgm:t>
        <a:bodyPr/>
        <a:lstStyle/>
        <a:p>
          <a:pPr rtl="0"/>
          <a:r>
            <a:rPr lang="en-US" dirty="0">
              <a:latin typeface="Arial"/>
              <a:cs typeface="Arial"/>
            </a:rPr>
            <a:t>SAP R/3 was built on the client-server concept, having a uniform graphical interface, dedicated use of relational databases, and support for servers from various manufacturers.</a:t>
          </a:r>
        </a:p>
      </dgm:t>
    </dgm:pt>
    <dgm:pt modelId="{B02FD4E3-8F56-4BD2-9736-91D14279174C}" type="parTrans" cxnId="{5BEC82FD-797A-4816-8196-FFC879623C5A}">
      <dgm:prSet/>
      <dgm:spPr/>
    </dgm:pt>
    <dgm:pt modelId="{98432213-A09A-4BC3-8E8F-27406551A2F3}" type="sibTrans" cxnId="{5BEC82FD-797A-4816-8196-FFC879623C5A}">
      <dgm:prSet/>
      <dgm:spPr/>
    </dgm:pt>
    <dgm:pt modelId="{BE8AD672-8591-421D-8908-181225AC0E0F}">
      <dgm:prSet phldr="0"/>
      <dgm:spPr/>
      <dgm:t>
        <a:bodyPr/>
        <a:lstStyle/>
        <a:p>
          <a:pPr rtl="0"/>
          <a:r>
            <a:rPr lang="en-US" b="1" dirty="0">
              <a:latin typeface="Arial"/>
              <a:cs typeface="Arial"/>
            </a:rPr>
            <a:t>1993, begins work with Microsoft</a:t>
          </a:r>
          <a:endParaRPr lang="en-US" dirty="0">
            <a:latin typeface="Arial"/>
            <a:cs typeface="Arial"/>
          </a:endParaRPr>
        </a:p>
      </dgm:t>
    </dgm:pt>
    <dgm:pt modelId="{9D746260-0194-473E-80D6-242EE7BACC2A}" type="parTrans" cxnId="{59388DDA-0F1B-4DA0-818B-A579E7DD7C1C}">
      <dgm:prSet/>
      <dgm:spPr/>
    </dgm:pt>
    <dgm:pt modelId="{40BB832B-9055-48DD-9DF9-0E6D2C739D12}" type="sibTrans" cxnId="{59388DDA-0F1B-4DA0-818B-A579E7DD7C1C}">
      <dgm:prSet/>
      <dgm:spPr/>
    </dgm:pt>
    <dgm:pt modelId="{05A3B789-0B66-48B0-A66C-B9F0552DD906}">
      <dgm:prSet phldr="0"/>
      <dgm:spPr/>
      <dgm:t>
        <a:bodyPr/>
        <a:lstStyle/>
        <a:p>
          <a:pPr algn="l" rtl="0"/>
          <a:r>
            <a:rPr lang="en-US" dirty="0">
              <a:latin typeface="Arial"/>
              <a:cs typeface="Arial"/>
            </a:rPr>
            <a:t>1993 SAP begins working with Microsoft, the world’s largest software maker, to port SAP R/3 to the Windows NT operating system.</a:t>
          </a:r>
        </a:p>
      </dgm:t>
    </dgm:pt>
    <dgm:pt modelId="{C40D8C05-44A0-444E-81AB-318F49C86F9E}" type="parTrans" cxnId="{93003A60-95F8-4095-8D91-51E3978AB76D}">
      <dgm:prSet/>
      <dgm:spPr/>
    </dgm:pt>
    <dgm:pt modelId="{9B165514-9FDC-43F8-977D-93D67C5485FE}" type="sibTrans" cxnId="{93003A60-95F8-4095-8D91-51E3978AB76D}">
      <dgm:prSet/>
      <dgm:spPr/>
    </dgm:pt>
    <dgm:pt modelId="{96DF5F2C-0AE8-45A4-AA09-DDC03BFD494D}">
      <dgm:prSet phldr="0"/>
      <dgm:spPr/>
      <dgm:t>
        <a:bodyPr/>
        <a:lstStyle/>
        <a:p>
          <a:pPr algn="l"/>
          <a:r>
            <a:rPr lang="en-US" dirty="0">
              <a:latin typeface="Arial"/>
              <a:cs typeface="Arial"/>
            </a:rPr>
            <a:t>1994 The SAP R/3 system is released for Windows NT.</a:t>
          </a:r>
        </a:p>
      </dgm:t>
    </dgm:pt>
    <dgm:pt modelId="{8257D115-6D40-4262-95FE-954CC962A2BE}" type="parTrans" cxnId="{01C04841-ED78-4381-901F-A416CC353C6F}">
      <dgm:prSet/>
      <dgm:spPr/>
    </dgm:pt>
    <dgm:pt modelId="{B8A4954C-2E0F-4193-B346-71F86EEEF47C}" type="sibTrans" cxnId="{01C04841-ED78-4381-901F-A416CC353C6F}">
      <dgm:prSet/>
      <dgm:spPr/>
    </dgm:pt>
    <dgm:pt modelId="{48E18253-2CD0-4786-A8FC-5D44AEADF0E7}" type="pres">
      <dgm:prSet presAssocID="{EC2FD8E9-ED9D-4C8D-8265-C48CFA4B0777}" presName="Name0" presStyleCnt="0">
        <dgm:presLayoutVars>
          <dgm:dir/>
          <dgm:animLvl val="lvl"/>
          <dgm:resizeHandles val="exact"/>
        </dgm:presLayoutVars>
      </dgm:prSet>
      <dgm:spPr/>
    </dgm:pt>
    <dgm:pt modelId="{9BB0A2E7-9C31-4B35-8715-7541583672DF}" type="pres">
      <dgm:prSet presAssocID="{9510A153-8431-4A47-80CF-79575B06EB6A}" presName="composite" presStyleCnt="0"/>
      <dgm:spPr/>
    </dgm:pt>
    <dgm:pt modelId="{72153A6E-07F2-4E9D-AFE0-CE69236FCF72}" type="pres">
      <dgm:prSet presAssocID="{9510A153-8431-4A47-80CF-79575B06EB6A}" presName="parTx" presStyleLbl="alignNode1" presStyleIdx="0" presStyleCnt="6">
        <dgm:presLayoutVars>
          <dgm:chMax val="0"/>
          <dgm:chPref val="0"/>
          <dgm:bulletEnabled val="1"/>
        </dgm:presLayoutVars>
      </dgm:prSet>
      <dgm:spPr/>
    </dgm:pt>
    <dgm:pt modelId="{A5A9A2DE-581A-4AC0-BA4C-B523FD4543DA}" type="pres">
      <dgm:prSet presAssocID="{9510A153-8431-4A47-80CF-79575B06EB6A}" presName="desTx" presStyleLbl="alignAccFollowNode1" presStyleIdx="0" presStyleCnt="6">
        <dgm:presLayoutVars>
          <dgm:bulletEnabled val="1"/>
        </dgm:presLayoutVars>
      </dgm:prSet>
      <dgm:spPr/>
    </dgm:pt>
    <dgm:pt modelId="{5589E1D9-B951-4569-AEE1-C7CDDE227B22}" type="pres">
      <dgm:prSet presAssocID="{CEF70E5B-2035-4A66-B5E3-324E50DFE002}" presName="space" presStyleCnt="0"/>
      <dgm:spPr/>
    </dgm:pt>
    <dgm:pt modelId="{F20E977D-3022-423F-B55B-689A5DCD6BD4}" type="pres">
      <dgm:prSet presAssocID="{BBCDEA04-4B17-41EC-937A-DE84CA7726E1}" presName="composite" presStyleCnt="0"/>
      <dgm:spPr/>
    </dgm:pt>
    <dgm:pt modelId="{DC25B9D7-7641-4585-903D-61F3B72D4B6C}" type="pres">
      <dgm:prSet presAssocID="{BBCDEA04-4B17-41EC-937A-DE84CA7726E1}" presName="parTx" presStyleLbl="alignNode1" presStyleIdx="1" presStyleCnt="6">
        <dgm:presLayoutVars>
          <dgm:chMax val="0"/>
          <dgm:chPref val="0"/>
          <dgm:bulletEnabled val="1"/>
        </dgm:presLayoutVars>
      </dgm:prSet>
      <dgm:spPr/>
    </dgm:pt>
    <dgm:pt modelId="{D7EFC9A1-EA35-4D5E-8547-A2723788FE7A}" type="pres">
      <dgm:prSet presAssocID="{BBCDEA04-4B17-41EC-937A-DE84CA7726E1}" presName="desTx" presStyleLbl="alignAccFollowNode1" presStyleIdx="1" presStyleCnt="6">
        <dgm:presLayoutVars>
          <dgm:bulletEnabled val="1"/>
        </dgm:presLayoutVars>
      </dgm:prSet>
      <dgm:spPr/>
    </dgm:pt>
    <dgm:pt modelId="{63F87288-280E-42BB-ADEA-3D26EA13718D}" type="pres">
      <dgm:prSet presAssocID="{B05ED10D-FA53-42AC-8F1B-03FCC283A000}" presName="space" presStyleCnt="0"/>
      <dgm:spPr/>
    </dgm:pt>
    <dgm:pt modelId="{874254BC-3F33-4637-BD70-28BADC54A099}" type="pres">
      <dgm:prSet presAssocID="{8C4E23F7-B000-4613-A3AD-43A056F5EEAB}" presName="composite" presStyleCnt="0"/>
      <dgm:spPr/>
    </dgm:pt>
    <dgm:pt modelId="{FAAC5D21-560A-4810-97D9-2E2658886E94}" type="pres">
      <dgm:prSet presAssocID="{8C4E23F7-B000-4613-A3AD-43A056F5EEAB}" presName="parTx" presStyleLbl="alignNode1" presStyleIdx="2" presStyleCnt="6">
        <dgm:presLayoutVars>
          <dgm:chMax val="0"/>
          <dgm:chPref val="0"/>
          <dgm:bulletEnabled val="1"/>
        </dgm:presLayoutVars>
      </dgm:prSet>
      <dgm:spPr/>
    </dgm:pt>
    <dgm:pt modelId="{BBB546D7-4AC7-45E1-A37A-BF0EA9EB56B1}" type="pres">
      <dgm:prSet presAssocID="{8C4E23F7-B000-4613-A3AD-43A056F5EEAB}" presName="desTx" presStyleLbl="alignAccFollowNode1" presStyleIdx="2" presStyleCnt="6">
        <dgm:presLayoutVars>
          <dgm:bulletEnabled val="1"/>
        </dgm:presLayoutVars>
      </dgm:prSet>
      <dgm:spPr/>
    </dgm:pt>
    <dgm:pt modelId="{2402C0BE-A655-4D5E-89BB-1C426655F29C}" type="pres">
      <dgm:prSet presAssocID="{FD79B2CF-1C0F-4702-A275-25617F209262}" presName="space" presStyleCnt="0"/>
      <dgm:spPr/>
    </dgm:pt>
    <dgm:pt modelId="{BA206334-DF34-44A7-AF83-B3FB3DC3D4B1}" type="pres">
      <dgm:prSet presAssocID="{5FC992B0-56D8-429D-B34A-4C34071C030F}" presName="composite" presStyleCnt="0"/>
      <dgm:spPr/>
    </dgm:pt>
    <dgm:pt modelId="{C3856ABC-F682-4D36-9851-667AF9AA56BD}" type="pres">
      <dgm:prSet presAssocID="{5FC992B0-56D8-429D-B34A-4C34071C030F}" presName="parTx" presStyleLbl="alignNode1" presStyleIdx="3" presStyleCnt="6">
        <dgm:presLayoutVars>
          <dgm:chMax val="0"/>
          <dgm:chPref val="0"/>
          <dgm:bulletEnabled val="1"/>
        </dgm:presLayoutVars>
      </dgm:prSet>
      <dgm:spPr/>
    </dgm:pt>
    <dgm:pt modelId="{6676C8A5-15E0-4CD0-B119-4ED4CE18F607}" type="pres">
      <dgm:prSet presAssocID="{5FC992B0-56D8-429D-B34A-4C34071C030F}" presName="desTx" presStyleLbl="alignAccFollowNode1" presStyleIdx="3" presStyleCnt="6">
        <dgm:presLayoutVars>
          <dgm:bulletEnabled val="1"/>
        </dgm:presLayoutVars>
      </dgm:prSet>
      <dgm:spPr/>
    </dgm:pt>
    <dgm:pt modelId="{FD4AF6D7-4DB4-4F8B-B862-AFE0398BE731}" type="pres">
      <dgm:prSet presAssocID="{F0FDCE7C-FE15-4F99-AE5E-051273B7B1D7}" presName="space" presStyleCnt="0"/>
      <dgm:spPr/>
    </dgm:pt>
    <dgm:pt modelId="{88BB9BC3-54CC-48AD-8D3C-ABEB9792D13D}" type="pres">
      <dgm:prSet presAssocID="{9570D8DC-42E1-49BB-92EB-E3E2CDE324AE}" presName="composite" presStyleCnt="0"/>
      <dgm:spPr/>
    </dgm:pt>
    <dgm:pt modelId="{51431C62-E8F5-4AD0-AE77-9FC3C4F5DA80}" type="pres">
      <dgm:prSet presAssocID="{9570D8DC-42E1-49BB-92EB-E3E2CDE324AE}" presName="parTx" presStyleLbl="alignNode1" presStyleIdx="4" presStyleCnt="6">
        <dgm:presLayoutVars>
          <dgm:chMax val="0"/>
          <dgm:chPref val="0"/>
          <dgm:bulletEnabled val="1"/>
        </dgm:presLayoutVars>
      </dgm:prSet>
      <dgm:spPr/>
    </dgm:pt>
    <dgm:pt modelId="{C4CB4EF6-44F5-46C6-9A63-09A75978547B}" type="pres">
      <dgm:prSet presAssocID="{9570D8DC-42E1-49BB-92EB-E3E2CDE324AE}" presName="desTx" presStyleLbl="alignAccFollowNode1" presStyleIdx="4" presStyleCnt="6">
        <dgm:presLayoutVars>
          <dgm:bulletEnabled val="1"/>
        </dgm:presLayoutVars>
      </dgm:prSet>
      <dgm:spPr/>
    </dgm:pt>
    <dgm:pt modelId="{2CAD62CA-0E2E-44EA-982A-D4804DB5B1E4}" type="pres">
      <dgm:prSet presAssocID="{52C8CD83-6B7F-434C-AA4A-545E0AB9B2CB}" presName="space" presStyleCnt="0"/>
      <dgm:spPr/>
    </dgm:pt>
    <dgm:pt modelId="{295C8645-3181-4242-B3EF-4549C43BCC5B}" type="pres">
      <dgm:prSet presAssocID="{BE8AD672-8591-421D-8908-181225AC0E0F}" presName="composite" presStyleCnt="0"/>
      <dgm:spPr/>
    </dgm:pt>
    <dgm:pt modelId="{72CE1B97-9A6E-41CE-8AC4-64FB4AA5D51A}" type="pres">
      <dgm:prSet presAssocID="{BE8AD672-8591-421D-8908-181225AC0E0F}" presName="parTx" presStyleLbl="alignNode1" presStyleIdx="5" presStyleCnt="6">
        <dgm:presLayoutVars>
          <dgm:chMax val="0"/>
          <dgm:chPref val="0"/>
          <dgm:bulletEnabled val="1"/>
        </dgm:presLayoutVars>
      </dgm:prSet>
      <dgm:spPr/>
    </dgm:pt>
    <dgm:pt modelId="{7600F833-4925-4959-A0F5-E2EC146B9955}" type="pres">
      <dgm:prSet presAssocID="{BE8AD672-8591-421D-8908-181225AC0E0F}" presName="desTx" presStyleLbl="alignAccFollowNode1" presStyleIdx="5" presStyleCnt="6">
        <dgm:presLayoutVars>
          <dgm:bulletEnabled val="1"/>
        </dgm:presLayoutVars>
      </dgm:prSet>
      <dgm:spPr/>
    </dgm:pt>
  </dgm:ptLst>
  <dgm:cxnLst>
    <dgm:cxn modelId="{71168C04-BFA7-444A-B835-651DC65DDACA}" type="presOf" srcId="{96DF5F2C-0AE8-45A4-AA09-DDC03BFD494D}" destId="{7600F833-4925-4959-A0F5-E2EC146B9955}" srcOrd="0" destOrd="1" presId="urn:microsoft.com/office/officeart/2005/8/layout/hList1"/>
    <dgm:cxn modelId="{D702E70B-B3CA-4BDB-BFB0-5CCBDC3C1F80}" type="presOf" srcId="{3751DB17-7F16-4B91-976B-8B69622EEF55}" destId="{A5A9A2DE-581A-4AC0-BA4C-B523FD4543DA}" srcOrd="0" destOrd="0" presId="urn:microsoft.com/office/officeart/2005/8/layout/hList1"/>
    <dgm:cxn modelId="{FD0A341A-266B-49A4-9CAB-B513A764FBAF}" type="presOf" srcId="{500B5355-68C3-4B66-83C1-61CFC49C8034}" destId="{D7EFC9A1-EA35-4D5E-8547-A2723788FE7A}" srcOrd="0" destOrd="1" presId="urn:microsoft.com/office/officeart/2005/8/layout/hList1"/>
    <dgm:cxn modelId="{2CFE5934-AC19-4209-BB87-2A168C512D77}" srcId="{EC2FD8E9-ED9D-4C8D-8265-C48CFA4B0777}" destId="{9570D8DC-42E1-49BB-92EB-E3E2CDE324AE}" srcOrd="4" destOrd="0" parTransId="{949C5CBC-3D9F-4898-819E-C0B45160D87C}" sibTransId="{52C8CD83-6B7F-434C-AA4A-545E0AB9B2CB}"/>
    <dgm:cxn modelId="{941D7E36-D363-4D36-BB6D-DFF819B9A73B}" type="presOf" srcId="{BBCDEA04-4B17-41EC-937A-DE84CA7726E1}" destId="{DC25B9D7-7641-4585-903D-61F3B72D4B6C}" srcOrd="0" destOrd="0" presId="urn:microsoft.com/office/officeart/2005/8/layout/hList1"/>
    <dgm:cxn modelId="{50599C37-9BA2-4E3F-82EB-3FA07E995164}" srcId="{BBCDEA04-4B17-41EC-937A-DE84CA7726E1}" destId="{E0B14333-190A-4371-8158-3DF58C83644E}" srcOrd="0" destOrd="0" parTransId="{469AD5A5-574A-4F6E-B599-ADB8DC6C32E9}" sibTransId="{D60F72FB-DBB6-4C1A-8B58-63386D365221}"/>
    <dgm:cxn modelId="{AF555539-2C62-4FB4-9F0E-E3E99C0D9737}" type="presOf" srcId="{EC2FD8E9-ED9D-4C8D-8265-C48CFA4B0777}" destId="{48E18253-2CD0-4786-A8FC-5D44AEADF0E7}" srcOrd="0" destOrd="0" presId="urn:microsoft.com/office/officeart/2005/8/layout/hList1"/>
    <dgm:cxn modelId="{CB2B913C-3D57-4657-AB92-E1CE0F3A2B72}" type="presOf" srcId="{BE8AD672-8591-421D-8908-181225AC0E0F}" destId="{72CE1B97-9A6E-41CE-8AC4-64FB4AA5D51A}" srcOrd="0" destOrd="0" presId="urn:microsoft.com/office/officeart/2005/8/layout/hList1"/>
    <dgm:cxn modelId="{93003A60-95F8-4095-8D91-51E3978AB76D}" srcId="{BE8AD672-8591-421D-8908-181225AC0E0F}" destId="{05A3B789-0B66-48B0-A66C-B9F0552DD906}" srcOrd="0" destOrd="0" parTransId="{C40D8C05-44A0-444E-81AB-318F49C86F9E}" sibTransId="{9B165514-9FDC-43F8-977D-93D67C5485FE}"/>
    <dgm:cxn modelId="{01C04841-ED78-4381-901F-A416CC353C6F}" srcId="{BE8AD672-8591-421D-8908-181225AC0E0F}" destId="{96DF5F2C-0AE8-45A4-AA09-DDC03BFD494D}" srcOrd="1" destOrd="0" parTransId="{8257D115-6D40-4262-95FE-954CC962A2BE}" sibTransId="{B8A4954C-2E0F-4193-B346-71F86EEEF47C}"/>
    <dgm:cxn modelId="{F302AE44-EA2D-4652-A8F5-A9B468F8047B}" srcId="{8C4E23F7-B000-4613-A3AD-43A056F5EEAB}" destId="{6211D0AE-A359-45C5-8DC0-A8EFEC4A794E}" srcOrd="0" destOrd="0" parTransId="{ECABA6D7-9333-43C1-9C36-46E9FA9E7533}" sibTransId="{128718AC-7A93-4AD6-AFF8-AB456FAAEA88}"/>
    <dgm:cxn modelId="{4E15EB75-689D-4822-9ADE-91C3450F1D2E}" srcId="{EC2FD8E9-ED9D-4C8D-8265-C48CFA4B0777}" destId="{9510A153-8431-4A47-80CF-79575B06EB6A}" srcOrd="0" destOrd="0" parTransId="{9EB27735-5C85-4A5C-81C1-376CCA966BA2}" sibTransId="{CEF70E5B-2035-4A66-B5E3-324E50DFE002}"/>
    <dgm:cxn modelId="{10688779-4227-484F-871A-03A9E71F05A9}" srcId="{EC2FD8E9-ED9D-4C8D-8265-C48CFA4B0777}" destId="{BBCDEA04-4B17-41EC-937A-DE84CA7726E1}" srcOrd="1" destOrd="0" parTransId="{60F21691-DC6B-429E-B158-DAD3BF936D1E}" sibTransId="{B05ED10D-FA53-42AC-8F1B-03FCC283A000}"/>
    <dgm:cxn modelId="{9C5F887F-9155-4ED8-B42A-C10231AD8850}" type="presOf" srcId="{9570D8DC-42E1-49BB-92EB-E3E2CDE324AE}" destId="{51431C62-E8F5-4AD0-AE77-9FC3C4F5DA80}" srcOrd="0" destOrd="0" presId="urn:microsoft.com/office/officeart/2005/8/layout/hList1"/>
    <dgm:cxn modelId="{DC9A8682-2F71-4994-8D04-C557AE6E7B45}" type="presOf" srcId="{05A3B789-0B66-48B0-A66C-B9F0552DD906}" destId="{7600F833-4925-4959-A0F5-E2EC146B9955}" srcOrd="0" destOrd="0" presId="urn:microsoft.com/office/officeart/2005/8/layout/hList1"/>
    <dgm:cxn modelId="{E8AAC685-4C6A-4D96-BEC8-E90AC6689608}" srcId="{EC2FD8E9-ED9D-4C8D-8265-C48CFA4B0777}" destId="{5FC992B0-56D8-429D-B34A-4C34071C030F}" srcOrd="3" destOrd="0" parTransId="{2FEA22FA-7280-4C62-BCD9-6235ED515C5F}" sibTransId="{F0FDCE7C-FE15-4F99-AE5E-051273B7B1D7}"/>
    <dgm:cxn modelId="{5BC87A97-C4AF-4484-883F-A2BA7595A9C9}" type="presOf" srcId="{55D8005F-0056-4D49-8A32-368D92579C52}" destId="{6676C8A5-15E0-4CD0-B119-4ED4CE18F607}" srcOrd="0" destOrd="0" presId="urn:microsoft.com/office/officeart/2005/8/layout/hList1"/>
    <dgm:cxn modelId="{BA84B8A7-B569-43AA-BCE7-563F492E1CD6}" type="presOf" srcId="{964554C6-F198-4BFE-BA91-27CD49D9A590}" destId="{C4CB4EF6-44F5-46C6-9A63-09A75978547B}" srcOrd="0" destOrd="0" presId="urn:microsoft.com/office/officeart/2005/8/layout/hList1"/>
    <dgm:cxn modelId="{AA521FD7-D30B-496E-A657-82AAD9F1C8E6}" srcId="{9510A153-8431-4A47-80CF-79575B06EB6A}" destId="{3751DB17-7F16-4B91-976B-8B69622EEF55}" srcOrd="0" destOrd="0" parTransId="{09069A9C-ED2A-4A81-84AC-7B1C204D9DD4}" sibTransId="{C5D6B5E9-3869-4ED6-8DC3-A88D87247BCA}"/>
    <dgm:cxn modelId="{59388DDA-0F1B-4DA0-818B-A579E7DD7C1C}" srcId="{EC2FD8E9-ED9D-4C8D-8265-C48CFA4B0777}" destId="{BE8AD672-8591-421D-8908-181225AC0E0F}" srcOrd="5" destOrd="0" parTransId="{9D746260-0194-473E-80D6-242EE7BACC2A}" sibTransId="{40BB832B-9055-48DD-9DF9-0E6D2C739D12}"/>
    <dgm:cxn modelId="{9859D6DA-B6EA-4D07-AA0A-746FA4F88550}" srcId="{5FC992B0-56D8-429D-B34A-4C34071C030F}" destId="{55D8005F-0056-4D49-8A32-368D92579C52}" srcOrd="0" destOrd="0" parTransId="{0931399B-E9E9-45B9-B0C9-09E2E969EA48}" sibTransId="{79EAB412-9135-4FCC-B441-03F221D657FA}"/>
    <dgm:cxn modelId="{1729E3E0-D3E7-4904-9296-E09EA0E8B63E}" srcId="{BBCDEA04-4B17-41EC-937A-DE84CA7726E1}" destId="{500B5355-68C3-4B66-83C1-61CFC49C8034}" srcOrd="1" destOrd="0" parTransId="{E98D5F32-05E3-4964-90DE-6731043DB694}" sibTransId="{A8B637C1-F5D4-409E-A3D7-9E48B25F1405}"/>
    <dgm:cxn modelId="{E6FD30E6-3C11-420E-888C-F4FDFF431F06}" srcId="{EC2FD8E9-ED9D-4C8D-8265-C48CFA4B0777}" destId="{8C4E23F7-B000-4613-A3AD-43A056F5EEAB}" srcOrd="2" destOrd="0" parTransId="{7EAE39E7-809F-4697-8F5F-E73AD033177A}" sibTransId="{FD79B2CF-1C0F-4702-A275-25617F209262}"/>
    <dgm:cxn modelId="{F2239BEF-5562-4AAD-9A6A-CCC648A07D44}" type="presOf" srcId="{6211D0AE-A359-45C5-8DC0-A8EFEC4A794E}" destId="{BBB546D7-4AC7-45E1-A37A-BF0EA9EB56B1}" srcOrd="0" destOrd="0" presId="urn:microsoft.com/office/officeart/2005/8/layout/hList1"/>
    <dgm:cxn modelId="{B3B76EF6-D277-4C03-95F4-FCDCF0280807}" type="presOf" srcId="{E0B14333-190A-4371-8158-3DF58C83644E}" destId="{D7EFC9A1-EA35-4D5E-8547-A2723788FE7A}" srcOrd="0" destOrd="0" presId="urn:microsoft.com/office/officeart/2005/8/layout/hList1"/>
    <dgm:cxn modelId="{5BEC82FD-797A-4816-8196-FFC879623C5A}" srcId="{9570D8DC-42E1-49BB-92EB-E3E2CDE324AE}" destId="{964554C6-F198-4BFE-BA91-27CD49D9A590}" srcOrd="0" destOrd="0" parTransId="{B02FD4E3-8F56-4BD2-9736-91D14279174C}" sibTransId="{98432213-A09A-4BC3-8E8F-27406551A2F3}"/>
    <dgm:cxn modelId="{ED1DB3FE-1BE6-4B43-8950-3904FF0D689C}" type="presOf" srcId="{8C4E23F7-B000-4613-A3AD-43A056F5EEAB}" destId="{FAAC5D21-560A-4810-97D9-2E2658886E94}" srcOrd="0" destOrd="0" presId="urn:microsoft.com/office/officeart/2005/8/layout/hList1"/>
    <dgm:cxn modelId="{34C7B9FF-3BF3-4141-9697-8A3BDC34537E}" type="presOf" srcId="{5FC992B0-56D8-429D-B34A-4C34071C030F}" destId="{C3856ABC-F682-4D36-9851-667AF9AA56BD}" srcOrd="0" destOrd="0" presId="urn:microsoft.com/office/officeart/2005/8/layout/hList1"/>
    <dgm:cxn modelId="{325EEFFF-898E-4627-88AC-DD8C53CF273A}" type="presOf" srcId="{9510A153-8431-4A47-80CF-79575B06EB6A}" destId="{72153A6E-07F2-4E9D-AFE0-CE69236FCF72}" srcOrd="0" destOrd="0" presId="urn:microsoft.com/office/officeart/2005/8/layout/hList1"/>
    <dgm:cxn modelId="{F32C6265-0B59-47E7-A93A-98DE1643ECBF}" type="presParOf" srcId="{48E18253-2CD0-4786-A8FC-5D44AEADF0E7}" destId="{9BB0A2E7-9C31-4B35-8715-7541583672DF}" srcOrd="0" destOrd="0" presId="urn:microsoft.com/office/officeart/2005/8/layout/hList1"/>
    <dgm:cxn modelId="{CEF216CB-88D9-4DCE-AEED-E60BA6FF8AB7}" type="presParOf" srcId="{9BB0A2E7-9C31-4B35-8715-7541583672DF}" destId="{72153A6E-07F2-4E9D-AFE0-CE69236FCF72}" srcOrd="0" destOrd="0" presId="urn:microsoft.com/office/officeart/2005/8/layout/hList1"/>
    <dgm:cxn modelId="{EB3BBF5A-873C-4EE8-985C-D28AA42A3914}" type="presParOf" srcId="{9BB0A2E7-9C31-4B35-8715-7541583672DF}" destId="{A5A9A2DE-581A-4AC0-BA4C-B523FD4543DA}" srcOrd="1" destOrd="0" presId="urn:microsoft.com/office/officeart/2005/8/layout/hList1"/>
    <dgm:cxn modelId="{7EDEAEAD-9A8A-4FE0-9CF8-C3C1F0DA7C1A}" type="presParOf" srcId="{48E18253-2CD0-4786-A8FC-5D44AEADF0E7}" destId="{5589E1D9-B951-4569-AEE1-C7CDDE227B22}" srcOrd="1" destOrd="0" presId="urn:microsoft.com/office/officeart/2005/8/layout/hList1"/>
    <dgm:cxn modelId="{5042CDB7-F501-4FF5-8D7E-135739FFF8F3}" type="presParOf" srcId="{48E18253-2CD0-4786-A8FC-5D44AEADF0E7}" destId="{F20E977D-3022-423F-B55B-689A5DCD6BD4}" srcOrd="2" destOrd="0" presId="urn:microsoft.com/office/officeart/2005/8/layout/hList1"/>
    <dgm:cxn modelId="{D523F2B4-C28A-4CE3-9690-71BBCD9D3553}" type="presParOf" srcId="{F20E977D-3022-423F-B55B-689A5DCD6BD4}" destId="{DC25B9D7-7641-4585-903D-61F3B72D4B6C}" srcOrd="0" destOrd="0" presId="urn:microsoft.com/office/officeart/2005/8/layout/hList1"/>
    <dgm:cxn modelId="{3E794DFC-A386-4FC3-85FF-9D641D960F08}" type="presParOf" srcId="{F20E977D-3022-423F-B55B-689A5DCD6BD4}" destId="{D7EFC9A1-EA35-4D5E-8547-A2723788FE7A}" srcOrd="1" destOrd="0" presId="urn:microsoft.com/office/officeart/2005/8/layout/hList1"/>
    <dgm:cxn modelId="{994B3C48-F74C-40C4-97FD-B8FB68C52438}" type="presParOf" srcId="{48E18253-2CD0-4786-A8FC-5D44AEADF0E7}" destId="{63F87288-280E-42BB-ADEA-3D26EA13718D}" srcOrd="3" destOrd="0" presId="urn:microsoft.com/office/officeart/2005/8/layout/hList1"/>
    <dgm:cxn modelId="{8B43D21C-9674-4EAB-B2BF-5F91B47A8C5A}" type="presParOf" srcId="{48E18253-2CD0-4786-A8FC-5D44AEADF0E7}" destId="{874254BC-3F33-4637-BD70-28BADC54A099}" srcOrd="4" destOrd="0" presId="urn:microsoft.com/office/officeart/2005/8/layout/hList1"/>
    <dgm:cxn modelId="{4A9EB3B7-A96F-4272-8F7B-8ED0A8B518A7}" type="presParOf" srcId="{874254BC-3F33-4637-BD70-28BADC54A099}" destId="{FAAC5D21-560A-4810-97D9-2E2658886E94}" srcOrd="0" destOrd="0" presId="urn:microsoft.com/office/officeart/2005/8/layout/hList1"/>
    <dgm:cxn modelId="{2B8ED87F-BDF1-4745-BFDB-EF2055C41776}" type="presParOf" srcId="{874254BC-3F33-4637-BD70-28BADC54A099}" destId="{BBB546D7-4AC7-45E1-A37A-BF0EA9EB56B1}" srcOrd="1" destOrd="0" presId="urn:microsoft.com/office/officeart/2005/8/layout/hList1"/>
    <dgm:cxn modelId="{B1C24C36-A495-43DE-A1DC-F037426B8903}" type="presParOf" srcId="{48E18253-2CD0-4786-A8FC-5D44AEADF0E7}" destId="{2402C0BE-A655-4D5E-89BB-1C426655F29C}" srcOrd="5" destOrd="0" presId="urn:microsoft.com/office/officeart/2005/8/layout/hList1"/>
    <dgm:cxn modelId="{8044FD23-48BA-4065-9A01-C359F12B29D7}" type="presParOf" srcId="{48E18253-2CD0-4786-A8FC-5D44AEADF0E7}" destId="{BA206334-DF34-44A7-AF83-B3FB3DC3D4B1}" srcOrd="6" destOrd="0" presId="urn:microsoft.com/office/officeart/2005/8/layout/hList1"/>
    <dgm:cxn modelId="{399F585B-0CAF-4776-B646-72176332AB47}" type="presParOf" srcId="{BA206334-DF34-44A7-AF83-B3FB3DC3D4B1}" destId="{C3856ABC-F682-4D36-9851-667AF9AA56BD}" srcOrd="0" destOrd="0" presId="urn:microsoft.com/office/officeart/2005/8/layout/hList1"/>
    <dgm:cxn modelId="{2DBF2D3F-5A12-41A7-BE37-D86E0D8A7BD9}" type="presParOf" srcId="{BA206334-DF34-44A7-AF83-B3FB3DC3D4B1}" destId="{6676C8A5-15E0-4CD0-B119-4ED4CE18F607}" srcOrd="1" destOrd="0" presId="urn:microsoft.com/office/officeart/2005/8/layout/hList1"/>
    <dgm:cxn modelId="{CCB464EF-D544-48EA-914C-091ED212D61D}" type="presParOf" srcId="{48E18253-2CD0-4786-A8FC-5D44AEADF0E7}" destId="{FD4AF6D7-4DB4-4F8B-B862-AFE0398BE731}" srcOrd="7" destOrd="0" presId="urn:microsoft.com/office/officeart/2005/8/layout/hList1"/>
    <dgm:cxn modelId="{3FDE0DA6-7A27-4D9C-8218-958202944C65}" type="presParOf" srcId="{48E18253-2CD0-4786-A8FC-5D44AEADF0E7}" destId="{88BB9BC3-54CC-48AD-8D3C-ABEB9792D13D}" srcOrd="8" destOrd="0" presId="urn:microsoft.com/office/officeart/2005/8/layout/hList1"/>
    <dgm:cxn modelId="{00A92267-7DCF-469C-9826-9C13EA4B96A7}" type="presParOf" srcId="{88BB9BC3-54CC-48AD-8D3C-ABEB9792D13D}" destId="{51431C62-E8F5-4AD0-AE77-9FC3C4F5DA80}" srcOrd="0" destOrd="0" presId="urn:microsoft.com/office/officeart/2005/8/layout/hList1"/>
    <dgm:cxn modelId="{F3852E54-88E7-4705-8B4C-1376BEFAA833}" type="presParOf" srcId="{88BB9BC3-54CC-48AD-8D3C-ABEB9792D13D}" destId="{C4CB4EF6-44F5-46C6-9A63-09A75978547B}" srcOrd="1" destOrd="0" presId="urn:microsoft.com/office/officeart/2005/8/layout/hList1"/>
    <dgm:cxn modelId="{9C49F15A-4EE4-422C-A94F-38E6A6836868}" type="presParOf" srcId="{48E18253-2CD0-4786-A8FC-5D44AEADF0E7}" destId="{2CAD62CA-0E2E-44EA-982A-D4804DB5B1E4}" srcOrd="9" destOrd="0" presId="urn:microsoft.com/office/officeart/2005/8/layout/hList1"/>
    <dgm:cxn modelId="{0074A6A1-3C09-4A96-8CC1-BC94EA3AB128}" type="presParOf" srcId="{48E18253-2CD0-4786-A8FC-5D44AEADF0E7}" destId="{295C8645-3181-4242-B3EF-4549C43BCC5B}" srcOrd="10" destOrd="0" presId="urn:microsoft.com/office/officeart/2005/8/layout/hList1"/>
    <dgm:cxn modelId="{BF78F934-98ED-4FC7-84AB-1BDF5EBAA1D2}" type="presParOf" srcId="{295C8645-3181-4242-B3EF-4549C43BCC5B}" destId="{72CE1B97-9A6E-41CE-8AC4-64FB4AA5D51A}" srcOrd="0" destOrd="0" presId="urn:microsoft.com/office/officeart/2005/8/layout/hList1"/>
    <dgm:cxn modelId="{10618290-194D-41FF-8A67-190FD110E371}" type="presParOf" srcId="{295C8645-3181-4242-B3EF-4549C43BCC5B}" destId="{7600F833-4925-4959-A0F5-E2EC146B995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AA84AE-21B0-4F38-8D99-D38430EFC00A}"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en-US"/>
        </a:p>
      </dgm:t>
    </dgm:pt>
    <dgm:pt modelId="{9C9C7348-0478-4584-B08D-27858CC56800}">
      <dgm:prSet phldrT="[Text]" phldr="0"/>
      <dgm:spPr/>
      <dgm:t>
        <a:bodyPr/>
        <a:lstStyle/>
        <a:p>
          <a:pPr rtl="0"/>
          <a:r>
            <a:rPr lang="en-US" dirty="0">
              <a:latin typeface="Arial"/>
              <a:cs typeface="Arial"/>
            </a:rPr>
            <a:t>2004, SAP launches SAP NetWeaver to market. SAP NetWeaver brings in a new integration and application platform and a service-oriented architecture</a:t>
          </a:r>
        </a:p>
      </dgm:t>
    </dgm:pt>
    <dgm:pt modelId="{1768A45F-FE5C-4B4A-A3EC-1A68558A0764}" type="parTrans" cxnId="{1FE9DF2F-2C1A-4D5D-9F82-5DB449B8308E}">
      <dgm:prSet/>
      <dgm:spPr/>
      <dgm:t>
        <a:bodyPr/>
        <a:lstStyle/>
        <a:p>
          <a:endParaRPr lang="en-US"/>
        </a:p>
      </dgm:t>
    </dgm:pt>
    <dgm:pt modelId="{E06CD1C4-460E-402B-8851-B4DD5154C313}" type="sibTrans" cxnId="{1FE9DF2F-2C1A-4D5D-9F82-5DB449B8308E}">
      <dgm:prSet/>
      <dgm:spPr/>
      <dgm:t>
        <a:bodyPr/>
        <a:lstStyle/>
        <a:p>
          <a:endParaRPr lang="en-US"/>
        </a:p>
      </dgm:t>
    </dgm:pt>
    <dgm:pt modelId="{1C411762-E81F-4698-A273-4E8783944FCC}">
      <dgm:prSet phldrT="[Text]" phldr="0"/>
      <dgm:spPr/>
      <dgm:t>
        <a:bodyPr/>
        <a:lstStyle/>
        <a:p>
          <a:pPr rtl="0"/>
          <a:r>
            <a:rPr lang="en-US" dirty="0">
              <a:latin typeface="Arial"/>
              <a:cs typeface="Arial"/>
            </a:rPr>
            <a:t>2015, SAP launches its 4th Generation business suite, SAP S/4HANA, and SAP C/4HANA. </a:t>
          </a:r>
        </a:p>
      </dgm:t>
    </dgm:pt>
    <dgm:pt modelId="{8FFB2F90-D433-450A-96B7-4FDDAA264058}" type="parTrans" cxnId="{8DEA1D9A-10B3-4C3C-9361-BB0DBD61ACF7}">
      <dgm:prSet/>
      <dgm:spPr/>
      <dgm:t>
        <a:bodyPr/>
        <a:lstStyle/>
        <a:p>
          <a:endParaRPr lang="en-US"/>
        </a:p>
      </dgm:t>
    </dgm:pt>
    <dgm:pt modelId="{AD9F5956-42CD-4994-B4C7-EABE2C9B70FA}" type="sibTrans" cxnId="{8DEA1D9A-10B3-4C3C-9361-BB0DBD61ACF7}">
      <dgm:prSet/>
      <dgm:spPr/>
      <dgm:t>
        <a:bodyPr/>
        <a:lstStyle/>
        <a:p>
          <a:endParaRPr lang="en-US"/>
        </a:p>
      </dgm:t>
    </dgm:pt>
    <dgm:pt modelId="{42E4F791-F1AA-4516-951A-2F070DAB39BD}">
      <dgm:prSet phldrT="[Text]" phldr="0"/>
      <dgm:spPr/>
      <dgm:t>
        <a:bodyPr/>
        <a:lstStyle/>
        <a:p>
          <a:pPr rtl="0"/>
          <a:r>
            <a:rPr lang="en-US" dirty="0">
              <a:latin typeface="Arial"/>
              <a:cs typeface="Arial"/>
            </a:rPr>
            <a:t>In 2015, SAP launched its 4th generation business suite SAP S/4HANA to leverage the features of the SAP HANA platform.</a:t>
          </a:r>
        </a:p>
      </dgm:t>
    </dgm:pt>
    <dgm:pt modelId="{700E7227-D776-4D82-BA06-059E57B8CE90}" type="parTrans" cxnId="{3CB2C592-0354-4881-AC4B-DA3219B281E7}">
      <dgm:prSet/>
      <dgm:spPr/>
      <dgm:t>
        <a:bodyPr/>
        <a:lstStyle/>
        <a:p>
          <a:endParaRPr lang="en-US"/>
        </a:p>
      </dgm:t>
    </dgm:pt>
    <dgm:pt modelId="{8E56B3D8-0367-4A65-8EAB-296B37709BE8}" type="sibTrans" cxnId="{3CB2C592-0354-4881-AC4B-DA3219B281E7}">
      <dgm:prSet/>
      <dgm:spPr/>
      <dgm:t>
        <a:bodyPr/>
        <a:lstStyle/>
        <a:p>
          <a:endParaRPr lang="en-US"/>
        </a:p>
      </dgm:t>
    </dgm:pt>
    <dgm:pt modelId="{BEE62941-6D36-4ECC-84B4-5E39956100D3}">
      <dgm:prSet phldr="0"/>
      <dgm:spPr/>
      <dgm:t>
        <a:bodyPr/>
        <a:lstStyle/>
        <a:p>
          <a:pPr rtl="0"/>
          <a:r>
            <a:rPr lang="en-US" b="1" dirty="0">
              <a:latin typeface="Arial"/>
              <a:cs typeface="Arial"/>
            </a:rPr>
            <a:t>1999, mySAP.com</a:t>
          </a:r>
          <a:endParaRPr lang="en-US" dirty="0">
            <a:latin typeface="Arial"/>
            <a:cs typeface="Arial"/>
          </a:endParaRPr>
        </a:p>
      </dgm:t>
    </dgm:pt>
    <dgm:pt modelId="{89F65D2C-6F6B-4237-BB6E-F40425889C67}" type="parTrans" cxnId="{F5322663-A2AD-4B17-B289-2F4B2BA09A75}">
      <dgm:prSet/>
      <dgm:spPr/>
    </dgm:pt>
    <dgm:pt modelId="{1CC668D2-84B0-4EF8-97DB-881C4D06D1CD}" type="sibTrans" cxnId="{F5322663-A2AD-4B17-B289-2F4B2BA09A75}">
      <dgm:prSet/>
      <dgm:spPr/>
    </dgm:pt>
    <dgm:pt modelId="{7902F8D0-FE49-439B-9D5D-CE6A2D5A3A1C}">
      <dgm:prSet phldr="0"/>
      <dgm:spPr/>
      <dgm:t>
        <a:bodyPr/>
        <a:lstStyle/>
        <a:p>
          <a:pPr rtl="0"/>
          <a:r>
            <a:rPr lang="en-US" dirty="0">
              <a:latin typeface="Arial"/>
              <a:cs typeface="Arial"/>
            </a:rPr>
            <a:t>In May 1999, SAP announces a new strategy that completely realigns the company and its product portfolio: mySAP.com.</a:t>
          </a:r>
        </a:p>
      </dgm:t>
    </dgm:pt>
    <dgm:pt modelId="{80834F9D-313E-4CCD-95A1-655E57BDD3B7}" type="parTrans" cxnId="{173300F6-7E2E-4F13-94CB-5FD1FDFB903C}">
      <dgm:prSet/>
      <dgm:spPr/>
    </dgm:pt>
    <dgm:pt modelId="{4113CA06-A5E7-48E8-B83A-6C009F5CB61B}" type="sibTrans" cxnId="{173300F6-7E2E-4F13-94CB-5FD1FDFB903C}">
      <dgm:prSet/>
      <dgm:spPr/>
    </dgm:pt>
    <dgm:pt modelId="{AFB7E128-9482-4B6B-BA85-95A0AF6F56E2}">
      <dgm:prSet phldr="0"/>
      <dgm:spPr/>
      <dgm:t>
        <a:bodyPr/>
        <a:lstStyle/>
        <a:p>
          <a:pPr rtl="0"/>
          <a:r>
            <a:rPr lang="en-US" b="1" dirty="0">
              <a:latin typeface="Arial"/>
              <a:cs typeface="Arial"/>
            </a:rPr>
            <a:t>2004- SAP NetWeaver</a:t>
          </a:r>
          <a:endParaRPr lang="en-US" dirty="0">
            <a:latin typeface="Arial"/>
            <a:cs typeface="Arial"/>
          </a:endParaRPr>
        </a:p>
      </dgm:t>
    </dgm:pt>
    <dgm:pt modelId="{199A7534-E32A-4791-9330-455E968F3B46}" type="parTrans" cxnId="{C1A9566D-8A30-4BA1-B32A-2275106112DA}">
      <dgm:prSet/>
      <dgm:spPr/>
    </dgm:pt>
    <dgm:pt modelId="{950D9ACE-55F0-4206-9032-3C0F626656F6}" type="sibTrans" cxnId="{C1A9566D-8A30-4BA1-B32A-2275106112DA}">
      <dgm:prSet/>
      <dgm:spPr/>
    </dgm:pt>
    <dgm:pt modelId="{9733B850-C5BC-4548-893F-9B2F1E3F2837}">
      <dgm:prSet phldr="0"/>
      <dgm:spPr/>
      <dgm:t>
        <a:bodyPr/>
        <a:lstStyle/>
        <a:p>
          <a:pPr rtl="0"/>
          <a:r>
            <a:rPr lang="en-US" dirty="0">
              <a:latin typeface="Arial"/>
              <a:cs typeface="Arial"/>
            </a:rPr>
            <a:t>R/3 was replaced with the introduction of SAP ERP Central Component (ECC) 5.0 in 2004.</a:t>
          </a:r>
        </a:p>
      </dgm:t>
    </dgm:pt>
    <dgm:pt modelId="{9EBCB9D9-DA26-410C-A19E-B018540A4958}" type="parTrans" cxnId="{7B0A70B5-D561-40C4-AA97-0525B4DD3FB7}">
      <dgm:prSet/>
      <dgm:spPr/>
    </dgm:pt>
    <dgm:pt modelId="{6EB6505C-D613-40A5-B189-659FD625320B}" type="sibTrans" cxnId="{7B0A70B5-D561-40C4-AA97-0525B4DD3FB7}">
      <dgm:prSet/>
      <dgm:spPr/>
    </dgm:pt>
    <dgm:pt modelId="{41074F41-90D9-4B20-BE17-9F486E6D6C92}">
      <dgm:prSet phldr="0"/>
      <dgm:spPr/>
      <dgm:t>
        <a:bodyPr/>
        <a:lstStyle/>
        <a:p>
          <a:pPr rtl="0"/>
          <a:r>
            <a:rPr lang="en-US" b="1" dirty="0">
              <a:latin typeface="Arial"/>
              <a:cs typeface="Arial"/>
            </a:rPr>
            <a:t>2009, SAP Business Suite 7</a:t>
          </a:r>
          <a:endParaRPr lang="en-US" dirty="0">
            <a:latin typeface="Arial"/>
            <a:cs typeface="Arial"/>
          </a:endParaRPr>
        </a:p>
      </dgm:t>
    </dgm:pt>
    <dgm:pt modelId="{0D86B7F8-F8EF-4829-88B7-B0BF95713A96}" type="parTrans" cxnId="{A7655659-3A01-44B2-B4D9-3E098F338AF4}">
      <dgm:prSet/>
      <dgm:spPr/>
    </dgm:pt>
    <dgm:pt modelId="{05A6DB0F-B0C1-4437-B434-6245EDD42874}" type="sibTrans" cxnId="{A7655659-3A01-44B2-B4D9-3E098F338AF4}">
      <dgm:prSet/>
      <dgm:spPr/>
    </dgm:pt>
    <dgm:pt modelId="{8705BE31-93E7-418F-A9C1-6702F5326DA9}">
      <dgm:prSet phldr="0"/>
      <dgm:spPr/>
      <dgm:t>
        <a:bodyPr/>
        <a:lstStyle/>
        <a:p>
          <a:pPr rtl="0"/>
          <a:r>
            <a:rPr lang="en-US" dirty="0">
              <a:latin typeface="Arial"/>
              <a:cs typeface="Arial"/>
            </a:rPr>
            <a:t>2009, SAP introduces a new business suite, SAP Business Suite 7 software, designed to optimize business performance and reduce IT costs.</a:t>
          </a:r>
        </a:p>
      </dgm:t>
    </dgm:pt>
    <dgm:pt modelId="{B1404D92-FB12-4B81-98DB-B7F95F294146}" type="parTrans" cxnId="{371962A1-5DF4-46DB-BFB5-E864D1E912A8}">
      <dgm:prSet/>
      <dgm:spPr/>
    </dgm:pt>
    <dgm:pt modelId="{A62A44E6-C1F3-45ED-969D-FFF744D8DDFE}" type="sibTrans" cxnId="{371962A1-5DF4-46DB-BFB5-E864D1E912A8}">
      <dgm:prSet/>
      <dgm:spPr/>
    </dgm:pt>
    <dgm:pt modelId="{B9FA2365-4492-4BF9-ACDB-C3EFE89D99D5}">
      <dgm:prSet phldr="0"/>
      <dgm:spPr/>
      <dgm:t>
        <a:bodyPr/>
        <a:lstStyle/>
        <a:p>
          <a:pPr rtl="0"/>
          <a:r>
            <a:rPr lang="en-US" b="1" dirty="0">
              <a:latin typeface="Arial"/>
              <a:cs typeface="Arial"/>
            </a:rPr>
            <a:t>2011 on wards</a:t>
          </a:r>
          <a:endParaRPr lang="en-US" dirty="0">
            <a:latin typeface="Arial"/>
            <a:cs typeface="Arial"/>
          </a:endParaRPr>
        </a:p>
      </dgm:t>
    </dgm:pt>
    <dgm:pt modelId="{22A64C9F-35D9-4E0A-A3AE-DDB52B51D7DE}" type="parTrans" cxnId="{D2262CAC-46AA-42B5-B6E0-22EE9988BFF7}">
      <dgm:prSet/>
      <dgm:spPr/>
    </dgm:pt>
    <dgm:pt modelId="{B4350C9C-CE8D-4AD7-8377-A1875E782D30}" type="sibTrans" cxnId="{D2262CAC-46AA-42B5-B6E0-22EE9988BFF7}">
      <dgm:prSet/>
      <dgm:spPr/>
    </dgm:pt>
    <dgm:pt modelId="{261BFB9A-0591-4F08-99A8-14B303994A32}">
      <dgm:prSet phldr="0"/>
      <dgm:spPr/>
      <dgm:t>
        <a:bodyPr/>
        <a:lstStyle/>
        <a:p>
          <a:pPr algn="l" rtl="0"/>
          <a:r>
            <a:rPr lang="en-US" dirty="0">
              <a:latin typeface="Arial"/>
              <a:cs typeface="Arial"/>
            </a:rPr>
            <a:t>SAP continues to innovate and invest in cloud computing, an in-memory database called as SAP HANA database</a:t>
          </a:r>
        </a:p>
      </dgm:t>
    </dgm:pt>
    <dgm:pt modelId="{E753A11B-63E0-450B-993B-F9C541542029}" type="parTrans" cxnId="{EC35E659-5DB1-404B-8C30-49597A19EC68}">
      <dgm:prSet/>
      <dgm:spPr/>
    </dgm:pt>
    <dgm:pt modelId="{FAD00676-47BA-4142-AC49-22B545B8A134}" type="sibTrans" cxnId="{EC35E659-5DB1-404B-8C30-49597A19EC68}">
      <dgm:prSet/>
      <dgm:spPr/>
    </dgm:pt>
    <dgm:pt modelId="{5954F362-90E8-40C0-8A07-4C21ADAB1853}">
      <dgm:prSet phldr="0"/>
      <dgm:spPr/>
      <dgm:t>
        <a:bodyPr/>
        <a:lstStyle/>
        <a:p>
          <a:pPr rtl="0"/>
          <a:r>
            <a:rPr lang="en-US" b="1" dirty="0">
              <a:latin typeface="Arial"/>
              <a:cs typeface="Arial"/>
            </a:rPr>
            <a:t>Focus on cloud – 2012</a:t>
          </a:r>
          <a:endParaRPr lang="en-US" dirty="0">
            <a:latin typeface="Arial"/>
            <a:cs typeface="Arial"/>
          </a:endParaRPr>
        </a:p>
      </dgm:t>
    </dgm:pt>
    <dgm:pt modelId="{6CD2D216-D2CE-4AF1-AB76-BCB2FF176D9B}" type="parTrans" cxnId="{BA9DBF05-B468-42B0-B25A-FB3F96D10424}">
      <dgm:prSet/>
      <dgm:spPr/>
    </dgm:pt>
    <dgm:pt modelId="{F498F335-F795-4A46-9759-768EAECA0E7B}" type="sibTrans" cxnId="{BA9DBF05-B468-42B0-B25A-FB3F96D10424}">
      <dgm:prSet/>
      <dgm:spPr/>
    </dgm:pt>
    <dgm:pt modelId="{89029E2F-1339-4B0A-A25C-05DC6E8487A2}">
      <dgm:prSet phldr="0"/>
      <dgm:spPr/>
      <dgm:t>
        <a:bodyPr/>
        <a:lstStyle/>
        <a:p>
          <a:pPr rtl="0"/>
          <a:r>
            <a:rPr lang="en-US" dirty="0">
              <a:latin typeface="Arial"/>
              <a:cs typeface="Arial"/>
            </a:rPr>
            <a:t>In 2014, IBM and SAP began a partnership to sell cloud-based services.</a:t>
          </a:r>
        </a:p>
      </dgm:t>
    </dgm:pt>
    <dgm:pt modelId="{4394DE28-D426-4994-AFF9-A0797253C880}" type="parTrans" cxnId="{F7015F2E-BAF7-4764-B74E-47856360B208}">
      <dgm:prSet/>
      <dgm:spPr/>
    </dgm:pt>
    <dgm:pt modelId="{2D830031-701E-4E45-B549-B106DBFCAC14}" type="sibTrans" cxnId="{F7015F2E-BAF7-4764-B74E-47856360B208}">
      <dgm:prSet/>
      <dgm:spPr/>
    </dgm:pt>
    <dgm:pt modelId="{8DBBC3B6-8BD7-4F23-B4A4-E249429EBF33}">
      <dgm:prSet phldr="0"/>
      <dgm:spPr/>
      <dgm:t>
        <a:bodyPr/>
        <a:lstStyle/>
        <a:p>
          <a:pPr rtl="0"/>
          <a:r>
            <a:rPr lang="en-US" b="1" dirty="0">
              <a:latin typeface="Arial"/>
              <a:cs typeface="Arial"/>
            </a:rPr>
            <a:t>SAP S/4HANA- 2015</a:t>
          </a:r>
          <a:endParaRPr lang="en-US" dirty="0">
            <a:latin typeface="Arial"/>
            <a:cs typeface="Arial"/>
          </a:endParaRPr>
        </a:p>
      </dgm:t>
    </dgm:pt>
    <dgm:pt modelId="{0C7E9C54-12AC-40C5-AE68-06F72BBE29C0}" type="parTrans" cxnId="{84B18C9D-6187-437F-BE0C-872AD013A8FF}">
      <dgm:prSet/>
      <dgm:spPr/>
    </dgm:pt>
    <dgm:pt modelId="{5EDE8FDA-0E3B-442C-9AAB-145D39AED6FD}" type="sibTrans" cxnId="{84B18C9D-6187-437F-BE0C-872AD013A8FF}">
      <dgm:prSet/>
      <dgm:spPr/>
    </dgm:pt>
    <dgm:pt modelId="{6636F035-0274-4CF2-AC2B-86618CD28328}" type="pres">
      <dgm:prSet presAssocID="{75AA84AE-21B0-4F38-8D99-D38430EFC00A}" presName="Name0" presStyleCnt="0">
        <dgm:presLayoutVars>
          <dgm:dir/>
          <dgm:animLvl val="lvl"/>
          <dgm:resizeHandles val="exact"/>
        </dgm:presLayoutVars>
      </dgm:prSet>
      <dgm:spPr/>
    </dgm:pt>
    <dgm:pt modelId="{D7FAD9CB-F8F1-4FB8-9B93-907D1930A94B}" type="pres">
      <dgm:prSet presAssocID="{BEE62941-6D36-4ECC-84B4-5E39956100D3}" presName="composite" presStyleCnt="0"/>
      <dgm:spPr/>
    </dgm:pt>
    <dgm:pt modelId="{9245A9D4-EBF0-4732-A669-D60753D8E257}" type="pres">
      <dgm:prSet presAssocID="{BEE62941-6D36-4ECC-84B4-5E39956100D3}" presName="parTx" presStyleLbl="alignNode1" presStyleIdx="0" presStyleCnt="6">
        <dgm:presLayoutVars>
          <dgm:chMax val="0"/>
          <dgm:chPref val="0"/>
          <dgm:bulletEnabled val="1"/>
        </dgm:presLayoutVars>
      </dgm:prSet>
      <dgm:spPr/>
    </dgm:pt>
    <dgm:pt modelId="{1B687079-8948-4EED-B709-E98D3D8D5AF6}" type="pres">
      <dgm:prSet presAssocID="{BEE62941-6D36-4ECC-84B4-5E39956100D3}" presName="desTx" presStyleLbl="alignAccFollowNode1" presStyleIdx="0" presStyleCnt="6">
        <dgm:presLayoutVars>
          <dgm:bulletEnabled val="1"/>
        </dgm:presLayoutVars>
      </dgm:prSet>
      <dgm:spPr/>
    </dgm:pt>
    <dgm:pt modelId="{C916B6BB-1508-4C37-9998-F93220A9255E}" type="pres">
      <dgm:prSet presAssocID="{1CC668D2-84B0-4EF8-97DB-881C4D06D1CD}" presName="space" presStyleCnt="0"/>
      <dgm:spPr/>
    </dgm:pt>
    <dgm:pt modelId="{11E30DEE-B0F6-49FA-AC37-32C4B90E54BD}" type="pres">
      <dgm:prSet presAssocID="{AFB7E128-9482-4B6B-BA85-95A0AF6F56E2}" presName="composite" presStyleCnt="0"/>
      <dgm:spPr/>
    </dgm:pt>
    <dgm:pt modelId="{2DDB82B5-30F6-40A2-B685-A85A289D766E}" type="pres">
      <dgm:prSet presAssocID="{AFB7E128-9482-4B6B-BA85-95A0AF6F56E2}" presName="parTx" presStyleLbl="alignNode1" presStyleIdx="1" presStyleCnt="6">
        <dgm:presLayoutVars>
          <dgm:chMax val="0"/>
          <dgm:chPref val="0"/>
          <dgm:bulletEnabled val="1"/>
        </dgm:presLayoutVars>
      </dgm:prSet>
      <dgm:spPr/>
    </dgm:pt>
    <dgm:pt modelId="{F03FDA1E-D9CD-41CE-A5F0-C9725CA55856}" type="pres">
      <dgm:prSet presAssocID="{AFB7E128-9482-4B6B-BA85-95A0AF6F56E2}" presName="desTx" presStyleLbl="alignAccFollowNode1" presStyleIdx="1" presStyleCnt="6">
        <dgm:presLayoutVars>
          <dgm:bulletEnabled val="1"/>
        </dgm:presLayoutVars>
      </dgm:prSet>
      <dgm:spPr/>
    </dgm:pt>
    <dgm:pt modelId="{76552281-7BC9-4F46-9592-06421FB66959}" type="pres">
      <dgm:prSet presAssocID="{950D9ACE-55F0-4206-9032-3C0F626656F6}" presName="space" presStyleCnt="0"/>
      <dgm:spPr/>
    </dgm:pt>
    <dgm:pt modelId="{1D23265F-2F87-4898-8293-332FABECE7C4}" type="pres">
      <dgm:prSet presAssocID="{41074F41-90D9-4B20-BE17-9F486E6D6C92}" presName="composite" presStyleCnt="0"/>
      <dgm:spPr/>
    </dgm:pt>
    <dgm:pt modelId="{2B4C4547-EFD0-43B3-9544-99E26A50D456}" type="pres">
      <dgm:prSet presAssocID="{41074F41-90D9-4B20-BE17-9F486E6D6C92}" presName="parTx" presStyleLbl="alignNode1" presStyleIdx="2" presStyleCnt="6">
        <dgm:presLayoutVars>
          <dgm:chMax val="0"/>
          <dgm:chPref val="0"/>
          <dgm:bulletEnabled val="1"/>
        </dgm:presLayoutVars>
      </dgm:prSet>
      <dgm:spPr/>
    </dgm:pt>
    <dgm:pt modelId="{17DB2B55-F85C-498D-BB65-1CD00DA764A7}" type="pres">
      <dgm:prSet presAssocID="{41074F41-90D9-4B20-BE17-9F486E6D6C92}" presName="desTx" presStyleLbl="alignAccFollowNode1" presStyleIdx="2" presStyleCnt="6">
        <dgm:presLayoutVars>
          <dgm:bulletEnabled val="1"/>
        </dgm:presLayoutVars>
      </dgm:prSet>
      <dgm:spPr/>
    </dgm:pt>
    <dgm:pt modelId="{454ECB4C-A706-4DF7-A23D-AC51DC7B6995}" type="pres">
      <dgm:prSet presAssocID="{05A6DB0F-B0C1-4437-B434-6245EDD42874}" presName="space" presStyleCnt="0"/>
      <dgm:spPr/>
    </dgm:pt>
    <dgm:pt modelId="{537FB39A-4402-42EB-9CBE-B79AB91F2FCB}" type="pres">
      <dgm:prSet presAssocID="{B9FA2365-4492-4BF9-ACDB-C3EFE89D99D5}" presName="composite" presStyleCnt="0"/>
      <dgm:spPr/>
    </dgm:pt>
    <dgm:pt modelId="{9904C235-761B-4E8D-A9DF-47D64483FEB2}" type="pres">
      <dgm:prSet presAssocID="{B9FA2365-4492-4BF9-ACDB-C3EFE89D99D5}" presName="parTx" presStyleLbl="alignNode1" presStyleIdx="3" presStyleCnt="6">
        <dgm:presLayoutVars>
          <dgm:chMax val="0"/>
          <dgm:chPref val="0"/>
          <dgm:bulletEnabled val="1"/>
        </dgm:presLayoutVars>
      </dgm:prSet>
      <dgm:spPr/>
    </dgm:pt>
    <dgm:pt modelId="{49AF17B8-0EE3-4298-BAC9-B09580AAFCD5}" type="pres">
      <dgm:prSet presAssocID="{B9FA2365-4492-4BF9-ACDB-C3EFE89D99D5}" presName="desTx" presStyleLbl="alignAccFollowNode1" presStyleIdx="3" presStyleCnt="6">
        <dgm:presLayoutVars>
          <dgm:bulletEnabled val="1"/>
        </dgm:presLayoutVars>
      </dgm:prSet>
      <dgm:spPr/>
    </dgm:pt>
    <dgm:pt modelId="{84EE5B84-5D36-4EE6-B3FB-28C987774A30}" type="pres">
      <dgm:prSet presAssocID="{B4350C9C-CE8D-4AD7-8377-A1875E782D30}" presName="space" presStyleCnt="0"/>
      <dgm:spPr/>
    </dgm:pt>
    <dgm:pt modelId="{9964A7B3-21D8-450B-BEF3-74E52DCDFB00}" type="pres">
      <dgm:prSet presAssocID="{5954F362-90E8-40C0-8A07-4C21ADAB1853}" presName="composite" presStyleCnt="0"/>
      <dgm:spPr/>
    </dgm:pt>
    <dgm:pt modelId="{A97BF059-4AE0-4292-94B3-69CED3803EDF}" type="pres">
      <dgm:prSet presAssocID="{5954F362-90E8-40C0-8A07-4C21ADAB1853}" presName="parTx" presStyleLbl="alignNode1" presStyleIdx="4" presStyleCnt="6">
        <dgm:presLayoutVars>
          <dgm:chMax val="0"/>
          <dgm:chPref val="0"/>
          <dgm:bulletEnabled val="1"/>
        </dgm:presLayoutVars>
      </dgm:prSet>
      <dgm:spPr/>
    </dgm:pt>
    <dgm:pt modelId="{BD8515ED-D905-4AFB-9153-0AE05F9E3A50}" type="pres">
      <dgm:prSet presAssocID="{5954F362-90E8-40C0-8A07-4C21ADAB1853}" presName="desTx" presStyleLbl="alignAccFollowNode1" presStyleIdx="4" presStyleCnt="6">
        <dgm:presLayoutVars>
          <dgm:bulletEnabled val="1"/>
        </dgm:presLayoutVars>
      </dgm:prSet>
      <dgm:spPr/>
    </dgm:pt>
    <dgm:pt modelId="{AD759ED6-C4DC-40EA-857F-CFDD66502B44}" type="pres">
      <dgm:prSet presAssocID="{F498F335-F795-4A46-9759-768EAECA0E7B}" presName="space" presStyleCnt="0"/>
      <dgm:spPr/>
    </dgm:pt>
    <dgm:pt modelId="{8030D10E-71CB-4EBF-B7C7-92F28D3B1440}" type="pres">
      <dgm:prSet presAssocID="{8DBBC3B6-8BD7-4F23-B4A4-E249429EBF33}" presName="composite" presStyleCnt="0"/>
      <dgm:spPr/>
    </dgm:pt>
    <dgm:pt modelId="{3E42988C-C356-4854-BC86-74BB49581A02}" type="pres">
      <dgm:prSet presAssocID="{8DBBC3B6-8BD7-4F23-B4A4-E249429EBF33}" presName="parTx" presStyleLbl="alignNode1" presStyleIdx="5" presStyleCnt="6">
        <dgm:presLayoutVars>
          <dgm:chMax val="0"/>
          <dgm:chPref val="0"/>
          <dgm:bulletEnabled val="1"/>
        </dgm:presLayoutVars>
      </dgm:prSet>
      <dgm:spPr/>
    </dgm:pt>
    <dgm:pt modelId="{9BFC0F43-3D2C-4C5D-BD49-9261531B41BF}" type="pres">
      <dgm:prSet presAssocID="{8DBBC3B6-8BD7-4F23-B4A4-E249429EBF33}" presName="desTx" presStyleLbl="alignAccFollowNode1" presStyleIdx="5" presStyleCnt="6">
        <dgm:presLayoutVars>
          <dgm:bulletEnabled val="1"/>
        </dgm:presLayoutVars>
      </dgm:prSet>
      <dgm:spPr/>
    </dgm:pt>
  </dgm:ptLst>
  <dgm:cxnLst>
    <dgm:cxn modelId="{BA9DBF05-B468-42B0-B25A-FB3F96D10424}" srcId="{75AA84AE-21B0-4F38-8D99-D38430EFC00A}" destId="{5954F362-90E8-40C0-8A07-4C21ADAB1853}" srcOrd="4" destOrd="0" parTransId="{6CD2D216-D2CE-4AF1-AB76-BCB2FF176D9B}" sibTransId="{F498F335-F795-4A46-9759-768EAECA0E7B}"/>
    <dgm:cxn modelId="{0FE01C0D-0153-45B7-85BA-F24B7BCCCBB9}" type="presOf" srcId="{8705BE31-93E7-418F-A9C1-6702F5326DA9}" destId="{17DB2B55-F85C-498D-BB65-1CD00DA764A7}" srcOrd="0" destOrd="0" presId="urn:microsoft.com/office/officeart/2005/8/layout/hList1"/>
    <dgm:cxn modelId="{F7015F2E-BAF7-4764-B74E-47856360B208}" srcId="{5954F362-90E8-40C0-8A07-4C21ADAB1853}" destId="{89029E2F-1339-4B0A-A25C-05DC6E8487A2}" srcOrd="0" destOrd="0" parTransId="{4394DE28-D426-4994-AFF9-A0797253C880}" sibTransId="{2D830031-701E-4E45-B549-B106DBFCAC14}"/>
    <dgm:cxn modelId="{1FE9DF2F-2C1A-4D5D-9F82-5DB449B8308E}" srcId="{AFB7E128-9482-4B6B-BA85-95A0AF6F56E2}" destId="{9C9C7348-0478-4584-B08D-27858CC56800}" srcOrd="1" destOrd="0" parTransId="{1768A45F-FE5C-4B4A-A3EC-1A68558A0764}" sibTransId="{E06CD1C4-460E-402B-8851-B4DD5154C313}"/>
    <dgm:cxn modelId="{6644C340-7F23-4122-B80A-BFF1DF6AA87C}" type="presOf" srcId="{41074F41-90D9-4B20-BE17-9F486E6D6C92}" destId="{2B4C4547-EFD0-43B3-9544-99E26A50D456}" srcOrd="0" destOrd="0" presId="urn:microsoft.com/office/officeart/2005/8/layout/hList1"/>
    <dgm:cxn modelId="{F5322663-A2AD-4B17-B289-2F4B2BA09A75}" srcId="{75AA84AE-21B0-4F38-8D99-D38430EFC00A}" destId="{BEE62941-6D36-4ECC-84B4-5E39956100D3}" srcOrd="0" destOrd="0" parTransId="{89F65D2C-6F6B-4237-BB6E-F40425889C67}" sibTransId="{1CC668D2-84B0-4EF8-97DB-881C4D06D1CD}"/>
    <dgm:cxn modelId="{A616576B-6CD5-4C8F-9A21-A991587D814A}" type="presOf" srcId="{AFB7E128-9482-4B6B-BA85-95A0AF6F56E2}" destId="{2DDB82B5-30F6-40A2-B685-A85A289D766E}" srcOrd="0" destOrd="0" presId="urn:microsoft.com/office/officeart/2005/8/layout/hList1"/>
    <dgm:cxn modelId="{C1A9566D-8A30-4BA1-B32A-2275106112DA}" srcId="{75AA84AE-21B0-4F38-8D99-D38430EFC00A}" destId="{AFB7E128-9482-4B6B-BA85-95A0AF6F56E2}" srcOrd="1" destOrd="0" parTransId="{199A7534-E32A-4791-9330-455E968F3B46}" sibTransId="{950D9ACE-55F0-4206-9032-3C0F626656F6}"/>
    <dgm:cxn modelId="{C7FD4257-4F9E-46EB-ADF3-C218D1DCED9C}" type="presOf" srcId="{42E4F791-F1AA-4516-951A-2F070DAB39BD}" destId="{9BFC0F43-3D2C-4C5D-BD49-9261531B41BF}" srcOrd="0" destOrd="0" presId="urn:microsoft.com/office/officeart/2005/8/layout/hList1"/>
    <dgm:cxn modelId="{55499677-99F6-41BB-9276-7971519DB7EE}" type="presOf" srcId="{8DBBC3B6-8BD7-4F23-B4A4-E249429EBF33}" destId="{3E42988C-C356-4854-BC86-74BB49581A02}" srcOrd="0" destOrd="0" presId="urn:microsoft.com/office/officeart/2005/8/layout/hList1"/>
    <dgm:cxn modelId="{A7655659-3A01-44B2-B4D9-3E098F338AF4}" srcId="{75AA84AE-21B0-4F38-8D99-D38430EFC00A}" destId="{41074F41-90D9-4B20-BE17-9F486E6D6C92}" srcOrd="2" destOrd="0" parTransId="{0D86B7F8-F8EF-4829-88B7-B0BF95713A96}" sibTransId="{05A6DB0F-B0C1-4437-B434-6245EDD42874}"/>
    <dgm:cxn modelId="{EC35E659-5DB1-404B-8C30-49597A19EC68}" srcId="{B9FA2365-4492-4BF9-ACDB-C3EFE89D99D5}" destId="{261BFB9A-0591-4F08-99A8-14B303994A32}" srcOrd="0" destOrd="0" parTransId="{E753A11B-63E0-450B-993B-F9C541542029}" sibTransId="{FAD00676-47BA-4142-AC49-22B545B8A134}"/>
    <dgm:cxn modelId="{CA7B8E7C-EF14-4A3A-B0EA-340A27FD4905}" type="presOf" srcId="{1C411762-E81F-4698-A273-4E8783944FCC}" destId="{49AF17B8-0EE3-4298-BAC9-B09580AAFCD5}" srcOrd="0" destOrd="1" presId="urn:microsoft.com/office/officeart/2005/8/layout/hList1"/>
    <dgm:cxn modelId="{3CB2C592-0354-4881-AC4B-DA3219B281E7}" srcId="{8DBBC3B6-8BD7-4F23-B4A4-E249429EBF33}" destId="{42E4F791-F1AA-4516-951A-2F070DAB39BD}" srcOrd="0" destOrd="0" parTransId="{700E7227-D776-4D82-BA06-059E57B8CE90}" sibTransId="{8E56B3D8-0367-4A65-8EAB-296B37709BE8}"/>
    <dgm:cxn modelId="{9B8B8F99-F31B-4F71-92A3-4B250AD8C61C}" type="presOf" srcId="{B9FA2365-4492-4BF9-ACDB-C3EFE89D99D5}" destId="{9904C235-761B-4E8D-A9DF-47D64483FEB2}" srcOrd="0" destOrd="0" presId="urn:microsoft.com/office/officeart/2005/8/layout/hList1"/>
    <dgm:cxn modelId="{8DEA1D9A-10B3-4C3C-9361-BB0DBD61ACF7}" srcId="{B9FA2365-4492-4BF9-ACDB-C3EFE89D99D5}" destId="{1C411762-E81F-4698-A273-4E8783944FCC}" srcOrd="1" destOrd="0" parTransId="{8FFB2F90-D433-450A-96B7-4FDDAA264058}" sibTransId="{AD9F5956-42CD-4994-B4C7-EABE2C9B70FA}"/>
    <dgm:cxn modelId="{0558D79B-F18C-45CE-B764-C97BE18EC4A7}" type="presOf" srcId="{89029E2F-1339-4B0A-A25C-05DC6E8487A2}" destId="{BD8515ED-D905-4AFB-9153-0AE05F9E3A50}" srcOrd="0" destOrd="0" presId="urn:microsoft.com/office/officeart/2005/8/layout/hList1"/>
    <dgm:cxn modelId="{84B18C9D-6187-437F-BE0C-872AD013A8FF}" srcId="{75AA84AE-21B0-4F38-8D99-D38430EFC00A}" destId="{8DBBC3B6-8BD7-4F23-B4A4-E249429EBF33}" srcOrd="5" destOrd="0" parTransId="{0C7E9C54-12AC-40C5-AE68-06F72BBE29C0}" sibTransId="{5EDE8FDA-0E3B-442C-9AAB-145D39AED6FD}"/>
    <dgm:cxn modelId="{AD4ABB9F-14B0-4CDD-A323-D276CF5D6516}" type="presOf" srcId="{75AA84AE-21B0-4F38-8D99-D38430EFC00A}" destId="{6636F035-0274-4CF2-AC2B-86618CD28328}" srcOrd="0" destOrd="0" presId="urn:microsoft.com/office/officeart/2005/8/layout/hList1"/>
    <dgm:cxn modelId="{371962A1-5DF4-46DB-BFB5-E864D1E912A8}" srcId="{41074F41-90D9-4B20-BE17-9F486E6D6C92}" destId="{8705BE31-93E7-418F-A9C1-6702F5326DA9}" srcOrd="0" destOrd="0" parTransId="{B1404D92-FB12-4B81-98DB-B7F95F294146}" sibTransId="{A62A44E6-C1F3-45ED-969D-FFF744D8DDFE}"/>
    <dgm:cxn modelId="{D44FDCA1-54D1-4253-A7EA-27E784AADE4E}" type="presOf" srcId="{BEE62941-6D36-4ECC-84B4-5E39956100D3}" destId="{9245A9D4-EBF0-4732-A669-D60753D8E257}" srcOrd="0" destOrd="0" presId="urn:microsoft.com/office/officeart/2005/8/layout/hList1"/>
    <dgm:cxn modelId="{A2A934A9-346D-4415-B768-1D8224CC4A8B}" type="presOf" srcId="{9C9C7348-0478-4584-B08D-27858CC56800}" destId="{F03FDA1E-D9CD-41CE-A5F0-C9725CA55856}" srcOrd="0" destOrd="1" presId="urn:microsoft.com/office/officeart/2005/8/layout/hList1"/>
    <dgm:cxn modelId="{D2262CAC-46AA-42B5-B6E0-22EE9988BFF7}" srcId="{75AA84AE-21B0-4F38-8D99-D38430EFC00A}" destId="{B9FA2365-4492-4BF9-ACDB-C3EFE89D99D5}" srcOrd="3" destOrd="0" parTransId="{22A64C9F-35D9-4E0A-A3AE-DDB52B51D7DE}" sibTransId="{B4350C9C-CE8D-4AD7-8377-A1875E782D30}"/>
    <dgm:cxn modelId="{7B0A70B5-D561-40C4-AA97-0525B4DD3FB7}" srcId="{AFB7E128-9482-4B6B-BA85-95A0AF6F56E2}" destId="{9733B850-C5BC-4548-893F-9B2F1E3F2837}" srcOrd="0" destOrd="0" parTransId="{9EBCB9D9-DA26-410C-A19E-B018540A4958}" sibTransId="{6EB6505C-D613-40A5-B189-659FD625320B}"/>
    <dgm:cxn modelId="{B663B4C5-02DB-4FBB-A858-92EDABF1D90F}" type="presOf" srcId="{9733B850-C5BC-4548-893F-9B2F1E3F2837}" destId="{F03FDA1E-D9CD-41CE-A5F0-C9725CA55856}" srcOrd="0" destOrd="0" presId="urn:microsoft.com/office/officeart/2005/8/layout/hList1"/>
    <dgm:cxn modelId="{25BE34CF-20D9-472B-9ECB-91683C37EECE}" type="presOf" srcId="{7902F8D0-FE49-439B-9D5D-CE6A2D5A3A1C}" destId="{1B687079-8948-4EED-B709-E98D3D8D5AF6}" srcOrd="0" destOrd="0" presId="urn:microsoft.com/office/officeart/2005/8/layout/hList1"/>
    <dgm:cxn modelId="{3323F3D1-17DC-4B5C-8702-C7986A61BB77}" type="presOf" srcId="{5954F362-90E8-40C0-8A07-4C21ADAB1853}" destId="{A97BF059-4AE0-4292-94B3-69CED3803EDF}" srcOrd="0" destOrd="0" presId="urn:microsoft.com/office/officeart/2005/8/layout/hList1"/>
    <dgm:cxn modelId="{173300F6-7E2E-4F13-94CB-5FD1FDFB903C}" srcId="{BEE62941-6D36-4ECC-84B4-5E39956100D3}" destId="{7902F8D0-FE49-439B-9D5D-CE6A2D5A3A1C}" srcOrd="0" destOrd="0" parTransId="{80834F9D-313E-4CCD-95A1-655E57BDD3B7}" sibTransId="{4113CA06-A5E7-48E8-B83A-6C009F5CB61B}"/>
    <dgm:cxn modelId="{C39B08F9-1DF8-4BCC-9A7D-2772F46B3058}" type="presOf" srcId="{261BFB9A-0591-4F08-99A8-14B303994A32}" destId="{49AF17B8-0EE3-4298-BAC9-B09580AAFCD5}" srcOrd="0" destOrd="0" presId="urn:microsoft.com/office/officeart/2005/8/layout/hList1"/>
    <dgm:cxn modelId="{866EA5A7-FC38-4649-9EB5-0541386C447A}" type="presParOf" srcId="{6636F035-0274-4CF2-AC2B-86618CD28328}" destId="{D7FAD9CB-F8F1-4FB8-9B93-907D1930A94B}" srcOrd="0" destOrd="0" presId="urn:microsoft.com/office/officeart/2005/8/layout/hList1"/>
    <dgm:cxn modelId="{B77734BB-B507-455A-9F72-3715FB3A4FBE}" type="presParOf" srcId="{D7FAD9CB-F8F1-4FB8-9B93-907D1930A94B}" destId="{9245A9D4-EBF0-4732-A669-D60753D8E257}" srcOrd="0" destOrd="0" presId="urn:microsoft.com/office/officeart/2005/8/layout/hList1"/>
    <dgm:cxn modelId="{D23F6972-7E6D-4457-A026-4773F710EB66}" type="presParOf" srcId="{D7FAD9CB-F8F1-4FB8-9B93-907D1930A94B}" destId="{1B687079-8948-4EED-B709-E98D3D8D5AF6}" srcOrd="1" destOrd="0" presId="urn:microsoft.com/office/officeart/2005/8/layout/hList1"/>
    <dgm:cxn modelId="{D33D4724-105B-49B6-A396-BC0FC739220F}" type="presParOf" srcId="{6636F035-0274-4CF2-AC2B-86618CD28328}" destId="{C916B6BB-1508-4C37-9998-F93220A9255E}" srcOrd="1" destOrd="0" presId="urn:microsoft.com/office/officeart/2005/8/layout/hList1"/>
    <dgm:cxn modelId="{603721A5-134F-46B1-9D3B-0E9DD15082C2}" type="presParOf" srcId="{6636F035-0274-4CF2-AC2B-86618CD28328}" destId="{11E30DEE-B0F6-49FA-AC37-32C4B90E54BD}" srcOrd="2" destOrd="0" presId="urn:microsoft.com/office/officeart/2005/8/layout/hList1"/>
    <dgm:cxn modelId="{9B67987A-588E-4A56-8E4C-9399008A4A86}" type="presParOf" srcId="{11E30DEE-B0F6-49FA-AC37-32C4B90E54BD}" destId="{2DDB82B5-30F6-40A2-B685-A85A289D766E}" srcOrd="0" destOrd="0" presId="urn:microsoft.com/office/officeart/2005/8/layout/hList1"/>
    <dgm:cxn modelId="{6A513D81-E6AD-4FCB-9FB1-BBBA4A3A248B}" type="presParOf" srcId="{11E30DEE-B0F6-49FA-AC37-32C4B90E54BD}" destId="{F03FDA1E-D9CD-41CE-A5F0-C9725CA55856}" srcOrd="1" destOrd="0" presId="urn:microsoft.com/office/officeart/2005/8/layout/hList1"/>
    <dgm:cxn modelId="{EC0ADAAF-6164-42FC-8F73-4B193AE88C55}" type="presParOf" srcId="{6636F035-0274-4CF2-AC2B-86618CD28328}" destId="{76552281-7BC9-4F46-9592-06421FB66959}" srcOrd="3" destOrd="0" presId="urn:microsoft.com/office/officeart/2005/8/layout/hList1"/>
    <dgm:cxn modelId="{40FF6412-E499-42A7-A2D4-C42742F3C66B}" type="presParOf" srcId="{6636F035-0274-4CF2-AC2B-86618CD28328}" destId="{1D23265F-2F87-4898-8293-332FABECE7C4}" srcOrd="4" destOrd="0" presId="urn:microsoft.com/office/officeart/2005/8/layout/hList1"/>
    <dgm:cxn modelId="{44ED97E8-1406-41C5-B73D-7E240F2C0960}" type="presParOf" srcId="{1D23265F-2F87-4898-8293-332FABECE7C4}" destId="{2B4C4547-EFD0-43B3-9544-99E26A50D456}" srcOrd="0" destOrd="0" presId="urn:microsoft.com/office/officeart/2005/8/layout/hList1"/>
    <dgm:cxn modelId="{23B3006D-2F89-494F-99C7-C8C331B49F08}" type="presParOf" srcId="{1D23265F-2F87-4898-8293-332FABECE7C4}" destId="{17DB2B55-F85C-498D-BB65-1CD00DA764A7}" srcOrd="1" destOrd="0" presId="urn:microsoft.com/office/officeart/2005/8/layout/hList1"/>
    <dgm:cxn modelId="{EFDBBA3C-1204-4E53-A616-B706D5ECB50B}" type="presParOf" srcId="{6636F035-0274-4CF2-AC2B-86618CD28328}" destId="{454ECB4C-A706-4DF7-A23D-AC51DC7B6995}" srcOrd="5" destOrd="0" presId="urn:microsoft.com/office/officeart/2005/8/layout/hList1"/>
    <dgm:cxn modelId="{80861E6F-FE4F-4511-8E32-99FE098B6A82}" type="presParOf" srcId="{6636F035-0274-4CF2-AC2B-86618CD28328}" destId="{537FB39A-4402-42EB-9CBE-B79AB91F2FCB}" srcOrd="6" destOrd="0" presId="urn:microsoft.com/office/officeart/2005/8/layout/hList1"/>
    <dgm:cxn modelId="{B777498F-5696-4E9F-8B79-768C267D8440}" type="presParOf" srcId="{537FB39A-4402-42EB-9CBE-B79AB91F2FCB}" destId="{9904C235-761B-4E8D-A9DF-47D64483FEB2}" srcOrd="0" destOrd="0" presId="urn:microsoft.com/office/officeart/2005/8/layout/hList1"/>
    <dgm:cxn modelId="{3C348947-6A58-4CD1-9486-EA86ACDD3308}" type="presParOf" srcId="{537FB39A-4402-42EB-9CBE-B79AB91F2FCB}" destId="{49AF17B8-0EE3-4298-BAC9-B09580AAFCD5}" srcOrd="1" destOrd="0" presId="urn:microsoft.com/office/officeart/2005/8/layout/hList1"/>
    <dgm:cxn modelId="{7273AA27-FA05-469C-84F8-9B7425F60C35}" type="presParOf" srcId="{6636F035-0274-4CF2-AC2B-86618CD28328}" destId="{84EE5B84-5D36-4EE6-B3FB-28C987774A30}" srcOrd="7" destOrd="0" presId="urn:microsoft.com/office/officeart/2005/8/layout/hList1"/>
    <dgm:cxn modelId="{F3A0E020-F3C6-43CC-A4A4-EC65CB440D25}" type="presParOf" srcId="{6636F035-0274-4CF2-AC2B-86618CD28328}" destId="{9964A7B3-21D8-450B-BEF3-74E52DCDFB00}" srcOrd="8" destOrd="0" presId="urn:microsoft.com/office/officeart/2005/8/layout/hList1"/>
    <dgm:cxn modelId="{439DEE38-79C1-4859-9682-B2033A431B16}" type="presParOf" srcId="{9964A7B3-21D8-450B-BEF3-74E52DCDFB00}" destId="{A97BF059-4AE0-4292-94B3-69CED3803EDF}" srcOrd="0" destOrd="0" presId="urn:microsoft.com/office/officeart/2005/8/layout/hList1"/>
    <dgm:cxn modelId="{FE720C3E-7B7C-477D-8F8D-FED73BECB3B7}" type="presParOf" srcId="{9964A7B3-21D8-450B-BEF3-74E52DCDFB00}" destId="{BD8515ED-D905-4AFB-9153-0AE05F9E3A50}" srcOrd="1" destOrd="0" presId="urn:microsoft.com/office/officeart/2005/8/layout/hList1"/>
    <dgm:cxn modelId="{FB05E388-D9D0-48D0-9582-C61BD1E17E7C}" type="presParOf" srcId="{6636F035-0274-4CF2-AC2B-86618CD28328}" destId="{AD759ED6-C4DC-40EA-857F-CFDD66502B44}" srcOrd="9" destOrd="0" presId="urn:microsoft.com/office/officeart/2005/8/layout/hList1"/>
    <dgm:cxn modelId="{B4C32F3D-833F-403C-BE82-EC1208C47EBB}" type="presParOf" srcId="{6636F035-0274-4CF2-AC2B-86618CD28328}" destId="{8030D10E-71CB-4EBF-B7C7-92F28D3B1440}" srcOrd="10" destOrd="0" presId="urn:microsoft.com/office/officeart/2005/8/layout/hList1"/>
    <dgm:cxn modelId="{98DEDCCD-1A40-47E2-A53E-A6F44EA84891}" type="presParOf" srcId="{8030D10E-71CB-4EBF-B7C7-92F28D3B1440}" destId="{3E42988C-C356-4854-BC86-74BB49581A02}" srcOrd="0" destOrd="0" presId="urn:microsoft.com/office/officeart/2005/8/layout/hList1"/>
    <dgm:cxn modelId="{217D6396-32DB-4669-B5E7-FD84C765C21D}" type="presParOf" srcId="{8030D10E-71CB-4EBF-B7C7-92F28D3B1440}" destId="{9BFC0F43-3D2C-4C5D-BD49-9261531B41B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0CEC9-7BB0-448D-9D15-E8131FB4C357}">
      <dsp:nvSpPr>
        <dsp:cNvPr id="0" name=""/>
        <dsp:cNvSpPr/>
      </dsp:nvSpPr>
      <dsp:spPr>
        <a:xfrm rot="5400000">
          <a:off x="-1373232" y="3001338"/>
          <a:ext cx="3663239" cy="916774"/>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B8D345-A200-49A1-AC37-5C597F6F5CC2}">
      <dsp:nvSpPr>
        <dsp:cNvPr id="0" name=""/>
        <dsp:cNvSpPr/>
      </dsp:nvSpPr>
      <dsp:spPr>
        <a:xfrm>
          <a:off x="0" y="5291345"/>
          <a:ext cx="11459686" cy="1221079"/>
        </a:xfrm>
        <a:prstGeom prst="homePlate">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Arial"/>
              <a:cs typeface="Arial"/>
            </a:rPr>
            <a:t>Introduction to SAP Ecosystem</a:t>
          </a:r>
        </a:p>
      </dsp:txBody>
      <dsp:txXfrm>
        <a:off x="0" y="5291345"/>
        <a:ext cx="11307051" cy="1221079"/>
      </dsp:txXfrm>
    </dsp:sp>
    <dsp:sp modelId="{EBF415B6-9B77-4C4A-B52A-4428A789D171}">
      <dsp:nvSpPr>
        <dsp:cNvPr id="0" name=""/>
        <dsp:cNvSpPr/>
      </dsp:nvSpPr>
      <dsp:spPr>
        <a:xfrm>
          <a:off x="916774" y="2178171"/>
          <a:ext cx="9305265" cy="55006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9B88A-2AFC-4B28-8216-9E98FBBF02FC}">
      <dsp:nvSpPr>
        <dsp:cNvPr id="0" name=""/>
        <dsp:cNvSpPr/>
      </dsp:nvSpPr>
      <dsp:spPr>
        <a:xfrm>
          <a:off x="0" y="161176"/>
          <a:ext cx="4492831" cy="1081080"/>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latin typeface="Arial"/>
              <a:cs typeface="Arial"/>
            </a:rPr>
            <a:t>Presentation Layer is also known as client Layer</a:t>
          </a:r>
        </a:p>
      </dsp:txBody>
      <dsp:txXfrm>
        <a:off x="52774" y="213950"/>
        <a:ext cx="4387283" cy="975532"/>
      </dsp:txXfrm>
    </dsp:sp>
    <dsp:sp modelId="{B3A84B07-D3E6-4E33-AFC3-E8C45A4E120C}">
      <dsp:nvSpPr>
        <dsp:cNvPr id="0" name=""/>
        <dsp:cNvSpPr/>
      </dsp:nvSpPr>
      <dsp:spPr>
        <a:xfrm>
          <a:off x="0" y="1322896"/>
          <a:ext cx="4492831" cy="1081080"/>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Arial"/>
              <a:cs typeface="Arial"/>
            </a:rPr>
            <a:t>Presentation Layer is a user interaction</a:t>
          </a:r>
        </a:p>
      </dsp:txBody>
      <dsp:txXfrm>
        <a:off x="52774" y="1375670"/>
        <a:ext cx="4387283" cy="975532"/>
      </dsp:txXfrm>
    </dsp:sp>
    <dsp:sp modelId="{C8246CEB-1F06-42E6-AC30-47C0DD872BD1}">
      <dsp:nvSpPr>
        <dsp:cNvPr id="0" name=""/>
        <dsp:cNvSpPr/>
      </dsp:nvSpPr>
      <dsp:spPr>
        <a:xfrm>
          <a:off x="0" y="2484616"/>
          <a:ext cx="4492831" cy="1081080"/>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Arial"/>
              <a:cs typeface="Arial"/>
            </a:rPr>
            <a:t>In SAP-User interaction purpose we use GUI</a:t>
          </a:r>
        </a:p>
      </dsp:txBody>
      <dsp:txXfrm>
        <a:off x="52774" y="2537390"/>
        <a:ext cx="4387283" cy="9755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1B3C4-490F-4FBF-8072-805705930515}">
      <dsp:nvSpPr>
        <dsp:cNvPr id="0" name=""/>
        <dsp:cNvSpPr/>
      </dsp:nvSpPr>
      <dsp:spPr>
        <a:xfrm>
          <a:off x="0" y="3347852"/>
          <a:ext cx="9440881" cy="453600"/>
        </a:xfrm>
        <a:prstGeom prst="rect">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CF0693-4F73-43E6-9DA7-2354F1628461}">
      <dsp:nvSpPr>
        <dsp:cNvPr id="0" name=""/>
        <dsp:cNvSpPr/>
      </dsp:nvSpPr>
      <dsp:spPr>
        <a:xfrm>
          <a:off x="472044" y="3082172"/>
          <a:ext cx="6608616" cy="531360"/>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790" tIns="0" rIns="249790" bIns="0"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Arial"/>
              <a:cs typeface="Arial"/>
            </a:rPr>
            <a:t>Application Layer is also known as Kernel Layer and Basic Layer.</a:t>
          </a:r>
        </a:p>
      </dsp:txBody>
      <dsp:txXfrm>
        <a:off x="497983" y="3108111"/>
        <a:ext cx="6556738" cy="479482"/>
      </dsp:txXfrm>
    </dsp:sp>
    <dsp:sp modelId="{6981231D-245A-48D0-945D-67D8041105CF}">
      <dsp:nvSpPr>
        <dsp:cNvPr id="0" name=""/>
        <dsp:cNvSpPr/>
      </dsp:nvSpPr>
      <dsp:spPr>
        <a:xfrm>
          <a:off x="0" y="4164332"/>
          <a:ext cx="9440881" cy="453600"/>
        </a:xfrm>
        <a:prstGeom prst="rect">
          <a:avLst/>
        </a:prstGeom>
        <a:solidFill>
          <a:schemeClr val="lt1">
            <a:alpha val="90000"/>
            <a:hueOff val="0"/>
            <a:satOff val="0"/>
            <a:lumOff val="0"/>
            <a:alphaOff val="0"/>
          </a:schemeClr>
        </a:solidFill>
        <a:ln w="12700" cap="flat" cmpd="sng" algn="ctr">
          <a:solidFill>
            <a:schemeClr val="accent5">
              <a:shade val="80000"/>
              <a:hueOff val="135632"/>
              <a:satOff val="2588"/>
              <a:lumOff val="114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3E1B6B-97D7-4DB0-BEC4-000EBFB2E670}">
      <dsp:nvSpPr>
        <dsp:cNvPr id="0" name=""/>
        <dsp:cNvSpPr/>
      </dsp:nvSpPr>
      <dsp:spPr>
        <a:xfrm>
          <a:off x="472044" y="3898652"/>
          <a:ext cx="6608616" cy="531360"/>
        </a:xfrm>
        <a:prstGeom prst="roundRect">
          <a:avLst/>
        </a:prstGeom>
        <a:solidFill>
          <a:schemeClr val="accent5">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790" tIns="0" rIns="24979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a:cs typeface="Arial"/>
            </a:rPr>
            <a:t>SAP application programs are executed in Application Layer.</a:t>
          </a:r>
        </a:p>
      </dsp:txBody>
      <dsp:txXfrm>
        <a:off x="497983" y="3924591"/>
        <a:ext cx="6556738" cy="479482"/>
      </dsp:txXfrm>
    </dsp:sp>
    <dsp:sp modelId="{0D3E149B-4B57-4E2C-BF16-BD7B2633AC39}">
      <dsp:nvSpPr>
        <dsp:cNvPr id="0" name=""/>
        <dsp:cNvSpPr/>
      </dsp:nvSpPr>
      <dsp:spPr>
        <a:xfrm>
          <a:off x="0" y="4980812"/>
          <a:ext cx="9440881" cy="453600"/>
        </a:xfrm>
        <a:prstGeom prst="rect">
          <a:avLst/>
        </a:prstGeom>
        <a:solidFill>
          <a:schemeClr val="lt1">
            <a:alpha val="90000"/>
            <a:hueOff val="0"/>
            <a:satOff val="0"/>
            <a:lumOff val="0"/>
            <a:alphaOff val="0"/>
          </a:schemeClr>
        </a:solidFill>
        <a:ln w="12700" cap="flat" cmpd="sng" algn="ctr">
          <a:solidFill>
            <a:schemeClr val="accent5">
              <a:shade val="80000"/>
              <a:hueOff val="271263"/>
              <a:satOff val="5175"/>
              <a:lumOff val="228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3E205A-F5E2-4117-B781-4DA7551EF292}">
      <dsp:nvSpPr>
        <dsp:cNvPr id="0" name=""/>
        <dsp:cNvSpPr/>
      </dsp:nvSpPr>
      <dsp:spPr>
        <a:xfrm>
          <a:off x="472044" y="4715132"/>
          <a:ext cx="6608616" cy="531360"/>
        </a:xfrm>
        <a:prstGeom prst="roundRect">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790" tIns="0" rIns="24979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a:cs typeface="Arial"/>
            </a:rPr>
            <a:t>Application Layer serves as a purpose of a communicator between Presentation and Database Layer.</a:t>
          </a:r>
        </a:p>
      </dsp:txBody>
      <dsp:txXfrm>
        <a:off x="497983" y="4741071"/>
        <a:ext cx="6556738" cy="4794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8D610-80E3-4A92-A9B3-69D6A1980D54}">
      <dsp:nvSpPr>
        <dsp:cNvPr id="0" name=""/>
        <dsp:cNvSpPr/>
      </dsp:nvSpPr>
      <dsp:spPr>
        <a:xfrm>
          <a:off x="0" y="25470"/>
          <a:ext cx="5126182" cy="123200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Arial"/>
              <a:cs typeface="Arial"/>
            </a:rPr>
            <a:t>Database layer stores the data</a:t>
          </a:r>
        </a:p>
      </dsp:txBody>
      <dsp:txXfrm>
        <a:off x="60142" y="85612"/>
        <a:ext cx="5005898" cy="1111725"/>
      </dsp:txXfrm>
    </dsp:sp>
    <dsp:sp modelId="{CD915F8B-6FB1-41D9-9BFF-F47C760A0AE8}">
      <dsp:nvSpPr>
        <dsp:cNvPr id="0" name=""/>
        <dsp:cNvSpPr/>
      </dsp:nvSpPr>
      <dsp:spPr>
        <a:xfrm>
          <a:off x="0" y="1326600"/>
          <a:ext cx="5126182" cy="123200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a:cs typeface="Arial"/>
            </a:rPr>
            <a:t>Data store can be Business data, SAP system data, SAP tables, Programs.</a:t>
          </a:r>
        </a:p>
      </dsp:txBody>
      <dsp:txXfrm>
        <a:off x="60142" y="1386742"/>
        <a:ext cx="5005898" cy="1111725"/>
      </dsp:txXfrm>
    </dsp:sp>
    <dsp:sp modelId="{046925FA-B580-4FB9-A36E-5003B41C8989}">
      <dsp:nvSpPr>
        <dsp:cNvPr id="0" name=""/>
        <dsp:cNvSpPr/>
      </dsp:nvSpPr>
      <dsp:spPr>
        <a:xfrm>
          <a:off x="0" y="2627730"/>
          <a:ext cx="5126182" cy="123200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a:cs typeface="Arial"/>
            </a:rPr>
            <a:t>Examples − Oracle, Microsoft SQL Server, IBM DB/2, Siebel, Sybase, etc.</a:t>
          </a:r>
        </a:p>
      </dsp:txBody>
      <dsp:txXfrm>
        <a:off x="60142" y="2687872"/>
        <a:ext cx="5005898" cy="11117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F6020-83E7-4C7A-8509-244791CFC43B}">
      <dsp:nvSpPr>
        <dsp:cNvPr id="0" name=""/>
        <dsp:cNvSpPr/>
      </dsp:nvSpPr>
      <dsp:spPr>
        <a:xfrm rot="16200000">
          <a:off x="-1183373" y="1186775"/>
          <a:ext cx="5646716" cy="3273164"/>
        </a:xfrm>
        <a:prstGeom prst="flowChartManualOperati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5348" bIns="0" numCol="1" spcCol="1270" anchor="t" anchorCtr="0">
          <a:noAutofit/>
        </a:bodyPr>
        <a:lstStyle/>
        <a:p>
          <a:pPr marL="0" lvl="0" indent="0" algn="l" defTabSz="933450" rtl="0">
            <a:lnSpc>
              <a:spcPct val="90000"/>
            </a:lnSpc>
            <a:spcBef>
              <a:spcPct val="0"/>
            </a:spcBef>
            <a:spcAft>
              <a:spcPct val="35000"/>
            </a:spcAft>
            <a:buNone/>
          </a:pPr>
          <a:r>
            <a:rPr lang="en-US" sz="2100" kern="1200" dirty="0">
              <a:latin typeface="Arial"/>
              <a:cs typeface="Arial"/>
            </a:rPr>
            <a:t>Functional Module</a:t>
          </a:r>
        </a:p>
        <a:p>
          <a:pPr marL="171450" lvl="1" indent="-171450" algn="l" defTabSz="711200" rtl="0">
            <a:lnSpc>
              <a:spcPct val="90000"/>
            </a:lnSpc>
            <a:spcBef>
              <a:spcPct val="0"/>
            </a:spcBef>
            <a:spcAft>
              <a:spcPct val="15000"/>
            </a:spcAft>
            <a:buChar char="•"/>
          </a:pPr>
          <a:r>
            <a:rPr lang="en-US" sz="1600" kern="1200" dirty="0">
              <a:latin typeface="Arial"/>
              <a:cs typeface="Arial"/>
            </a:rPr>
            <a:t>In order to replicate and enable business process, SAP offers various predefined or standard functionality to help departments in performing various business activities. </a:t>
          </a:r>
        </a:p>
        <a:p>
          <a:pPr marL="171450" lvl="1" indent="-171450" algn="l" defTabSz="711200">
            <a:lnSpc>
              <a:spcPct val="90000"/>
            </a:lnSpc>
            <a:spcBef>
              <a:spcPct val="0"/>
            </a:spcBef>
            <a:spcAft>
              <a:spcPct val="15000"/>
            </a:spcAft>
            <a:buChar char="•"/>
          </a:pPr>
          <a:endParaRPr lang="en-US" sz="1600" kern="1200" dirty="0">
            <a:latin typeface="Arial"/>
            <a:cs typeface="Arial"/>
          </a:endParaRPr>
        </a:p>
        <a:p>
          <a:pPr marL="171450" lvl="1" indent="-171450" algn="l" defTabSz="711200" rtl="0">
            <a:lnSpc>
              <a:spcPct val="90000"/>
            </a:lnSpc>
            <a:spcBef>
              <a:spcPct val="0"/>
            </a:spcBef>
            <a:spcAft>
              <a:spcPct val="15000"/>
            </a:spcAft>
            <a:buChar char="•"/>
          </a:pPr>
          <a:r>
            <a:rPr lang="en-US" sz="1600" kern="1200" dirty="0">
              <a:latin typeface="Arial"/>
              <a:cs typeface="Arial"/>
            </a:rPr>
            <a:t>The SAP modules which provide predefined standard functionality to replicate actual business activity are called functional module. </a:t>
          </a:r>
        </a:p>
      </dsp:txBody>
      <dsp:txXfrm rot="5400000">
        <a:off x="3403" y="1129342"/>
        <a:ext cx="3273164" cy="3388030"/>
      </dsp:txXfrm>
    </dsp:sp>
    <dsp:sp modelId="{F5C125A3-3AD9-443E-B233-DBB38B7ADD88}">
      <dsp:nvSpPr>
        <dsp:cNvPr id="0" name=""/>
        <dsp:cNvSpPr/>
      </dsp:nvSpPr>
      <dsp:spPr>
        <a:xfrm rot="16200000">
          <a:off x="2335279" y="1186775"/>
          <a:ext cx="5646716" cy="3273164"/>
        </a:xfrm>
        <a:prstGeom prst="flowChartManualOperation">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5348" bIns="0" numCol="1" spcCol="1270" anchor="t" anchorCtr="0">
          <a:noAutofit/>
        </a:bodyPr>
        <a:lstStyle/>
        <a:p>
          <a:pPr marL="0" lvl="0" indent="0" algn="l" defTabSz="933450" rtl="0">
            <a:lnSpc>
              <a:spcPct val="90000"/>
            </a:lnSpc>
            <a:spcBef>
              <a:spcPct val="0"/>
            </a:spcBef>
            <a:spcAft>
              <a:spcPct val="35000"/>
            </a:spcAft>
            <a:buNone/>
          </a:pPr>
          <a:r>
            <a:rPr lang="en-US" sz="2100" kern="1200" dirty="0">
              <a:latin typeface="Arial"/>
              <a:cs typeface="Arial"/>
            </a:rPr>
            <a:t>Technical Module</a:t>
          </a:r>
        </a:p>
        <a:p>
          <a:pPr marL="171450" lvl="1" indent="-171450" algn="l" defTabSz="711200" rtl="0">
            <a:lnSpc>
              <a:spcPct val="90000"/>
            </a:lnSpc>
            <a:spcBef>
              <a:spcPct val="0"/>
            </a:spcBef>
            <a:spcAft>
              <a:spcPct val="15000"/>
            </a:spcAft>
            <a:buChar char="•"/>
          </a:pPr>
          <a:r>
            <a:rPr lang="en-US" sz="1600" kern="1200" dirty="0">
              <a:latin typeface="Arial"/>
              <a:cs typeface="Arial"/>
            </a:rPr>
            <a:t>These modules do not directly replicate actual business activity but provide needed support to functional modules. </a:t>
          </a:r>
        </a:p>
        <a:p>
          <a:pPr marL="171450" lvl="1" indent="-171450" algn="l" defTabSz="711200" rtl="0">
            <a:lnSpc>
              <a:spcPct val="90000"/>
            </a:lnSpc>
            <a:spcBef>
              <a:spcPct val="0"/>
            </a:spcBef>
            <a:spcAft>
              <a:spcPct val="15000"/>
            </a:spcAft>
            <a:buChar char="•"/>
          </a:pPr>
          <a:endParaRPr lang="en-US" sz="1600" kern="1200" dirty="0">
            <a:latin typeface="Arial"/>
            <a:cs typeface="Arial"/>
          </a:endParaRPr>
        </a:p>
        <a:p>
          <a:pPr marL="171450" lvl="1" indent="-171450" algn="l" defTabSz="711200">
            <a:lnSpc>
              <a:spcPct val="90000"/>
            </a:lnSpc>
            <a:spcBef>
              <a:spcPct val="0"/>
            </a:spcBef>
            <a:spcAft>
              <a:spcPct val="15000"/>
            </a:spcAft>
            <a:buChar char="•"/>
          </a:pPr>
          <a:r>
            <a:rPr lang="en-US" sz="1600" kern="1200" dirty="0">
              <a:latin typeface="Arial"/>
              <a:cs typeface="Arial"/>
            </a:rPr>
            <a:t>They enable technical consultants to maintain and tune your landscape, schedule tasks, troubleshoot performance issues, build applications, download and install updates, and plan and execute migrations.</a:t>
          </a:r>
          <a:endParaRPr lang="en-US" sz="1600" kern="1200" dirty="0"/>
        </a:p>
      </dsp:txBody>
      <dsp:txXfrm rot="5400000">
        <a:off x="3522055" y="1129342"/>
        <a:ext cx="3273164" cy="3388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7D080-7384-4597-8EE3-C8A9E0D25839}">
      <dsp:nvSpPr>
        <dsp:cNvPr id="0" name=""/>
        <dsp:cNvSpPr/>
      </dsp:nvSpPr>
      <dsp:spPr>
        <a:xfrm>
          <a:off x="0" y="196297"/>
          <a:ext cx="6115792" cy="16321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latin typeface="Arial"/>
              <a:cs typeface="Arial"/>
            </a:rPr>
            <a:t>Founded in 1972, the company was initially called System Analysis Program Development.</a:t>
          </a:r>
          <a:endParaRPr lang="en-US" sz="3100" kern="1200" dirty="0"/>
        </a:p>
      </dsp:txBody>
      <dsp:txXfrm>
        <a:off x="79675" y="275972"/>
        <a:ext cx="5956442" cy="1472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0BCE3-E216-4A90-BA26-F326CFE9BD48}">
      <dsp:nvSpPr>
        <dsp:cNvPr id="0" name=""/>
        <dsp:cNvSpPr/>
      </dsp:nvSpPr>
      <dsp:spPr>
        <a:xfrm>
          <a:off x="0" y="0"/>
          <a:ext cx="6531428" cy="1515885"/>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rtl="0">
            <a:lnSpc>
              <a:spcPct val="90000"/>
            </a:lnSpc>
            <a:spcBef>
              <a:spcPct val="0"/>
            </a:spcBef>
            <a:spcAft>
              <a:spcPct val="35000"/>
            </a:spcAft>
            <a:buNone/>
          </a:pPr>
          <a:r>
            <a:rPr lang="en-US" sz="5400" b="1" kern="1200" dirty="0">
              <a:latin typeface="Arial"/>
              <a:cs typeface="Arial"/>
            </a:rPr>
            <a:t>How does it work?</a:t>
          </a:r>
          <a:endParaRPr lang="en-US" sz="5400" kern="1200" dirty="0">
            <a:latin typeface="Arial"/>
            <a:cs typeface="Arial"/>
          </a:endParaRPr>
        </a:p>
      </dsp:txBody>
      <dsp:txXfrm>
        <a:off x="0" y="0"/>
        <a:ext cx="6531428" cy="1515885"/>
      </dsp:txXfrm>
    </dsp:sp>
    <dsp:sp modelId="{16D1A637-5BF6-4F57-9314-7B1CCBF93DDB}">
      <dsp:nvSpPr>
        <dsp:cNvPr id="0" name=""/>
        <dsp:cNvSpPr/>
      </dsp:nvSpPr>
      <dsp:spPr>
        <a:xfrm>
          <a:off x="0" y="1515885"/>
          <a:ext cx="3265713" cy="318335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rtl="0">
            <a:lnSpc>
              <a:spcPct val="90000"/>
            </a:lnSpc>
            <a:spcBef>
              <a:spcPct val="0"/>
            </a:spcBef>
            <a:spcAft>
              <a:spcPct val="35000"/>
            </a:spcAft>
            <a:buNone/>
          </a:pPr>
          <a:r>
            <a:rPr lang="en-US" sz="1900" kern="1200" dirty="0">
              <a:latin typeface="Arial"/>
              <a:cs typeface="Arial"/>
            </a:rPr>
            <a:t>ERP has evolved over the years from traditional software models that made use of physical client servers and manual entry systems to cloud-based software with remote, web-based access. </a:t>
          </a:r>
        </a:p>
      </dsp:txBody>
      <dsp:txXfrm>
        <a:off x="0" y="1515885"/>
        <a:ext cx="3265713" cy="3183358"/>
      </dsp:txXfrm>
    </dsp:sp>
    <dsp:sp modelId="{70ABB062-1521-40B3-B23B-C11E7A40531D}">
      <dsp:nvSpPr>
        <dsp:cNvPr id="0" name=""/>
        <dsp:cNvSpPr/>
      </dsp:nvSpPr>
      <dsp:spPr>
        <a:xfrm>
          <a:off x="3265714" y="1515885"/>
          <a:ext cx="3265713" cy="318335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dirty="0">
              <a:latin typeface="Arial"/>
              <a:cs typeface="Arial"/>
            </a:rPr>
            <a:t>In ERP, all departments are tied into the system, all data is collected on the server and becomes instantly available to those with permission to use it. Reports can be generated with metrics, graphs, or other visuals and aids a client might need to determine how the business and its departments are performing.</a:t>
          </a:r>
        </a:p>
      </dsp:txBody>
      <dsp:txXfrm>
        <a:off x="3265714" y="1515885"/>
        <a:ext cx="3265713" cy="3183358"/>
      </dsp:txXfrm>
    </dsp:sp>
    <dsp:sp modelId="{BC5EF51A-EB38-44BD-A526-ACCB360D3BF1}">
      <dsp:nvSpPr>
        <dsp:cNvPr id="0" name=""/>
        <dsp:cNvSpPr/>
      </dsp:nvSpPr>
      <dsp:spPr>
        <a:xfrm>
          <a:off x="0" y="4699243"/>
          <a:ext cx="6531428" cy="353706"/>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7125C-7620-4087-992A-EE1460E63AFC}">
      <dsp:nvSpPr>
        <dsp:cNvPr id="0" name=""/>
        <dsp:cNvSpPr/>
      </dsp:nvSpPr>
      <dsp:spPr>
        <a:xfrm>
          <a:off x="0" y="341742"/>
          <a:ext cx="5363687" cy="579600"/>
        </a:xfrm>
        <a:prstGeom prst="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24F047A5-E26F-4293-9DD9-CABA2C00110C}">
      <dsp:nvSpPr>
        <dsp:cNvPr id="0" name=""/>
        <dsp:cNvSpPr/>
      </dsp:nvSpPr>
      <dsp:spPr>
        <a:xfrm>
          <a:off x="268184" y="2262"/>
          <a:ext cx="3754580" cy="6789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1914" tIns="0" rIns="141914" bIns="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Arial"/>
              <a:cs typeface="Arial"/>
            </a:rPr>
            <a:t>Improve Accuracy &amp; Productivity</a:t>
          </a:r>
        </a:p>
      </dsp:txBody>
      <dsp:txXfrm>
        <a:off x="301328" y="35406"/>
        <a:ext cx="3688292" cy="612672"/>
      </dsp:txXfrm>
    </dsp:sp>
    <dsp:sp modelId="{993B440C-6310-4830-85DD-9B16340CFF95}">
      <dsp:nvSpPr>
        <dsp:cNvPr id="0" name=""/>
        <dsp:cNvSpPr/>
      </dsp:nvSpPr>
      <dsp:spPr>
        <a:xfrm>
          <a:off x="0" y="1385022"/>
          <a:ext cx="5363687" cy="579600"/>
        </a:xfrm>
        <a:prstGeom prst="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D11FECA-C6A0-4037-867B-F9CD4871C150}">
      <dsp:nvSpPr>
        <dsp:cNvPr id="0" name=""/>
        <dsp:cNvSpPr/>
      </dsp:nvSpPr>
      <dsp:spPr>
        <a:xfrm>
          <a:off x="268184" y="1045542"/>
          <a:ext cx="3754580" cy="6789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1914" tIns="0" rIns="141914" bIns="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Arial"/>
              <a:cs typeface="Arial"/>
            </a:rPr>
            <a:t>Improve Reporting</a:t>
          </a:r>
        </a:p>
      </dsp:txBody>
      <dsp:txXfrm>
        <a:off x="301328" y="1078686"/>
        <a:ext cx="3688292" cy="612672"/>
      </dsp:txXfrm>
    </dsp:sp>
    <dsp:sp modelId="{05DA9D22-F13F-4B85-90C5-F8BAD7E66FCF}">
      <dsp:nvSpPr>
        <dsp:cNvPr id="0" name=""/>
        <dsp:cNvSpPr/>
      </dsp:nvSpPr>
      <dsp:spPr>
        <a:xfrm>
          <a:off x="0" y="2428302"/>
          <a:ext cx="5363687" cy="579600"/>
        </a:xfrm>
        <a:prstGeom prst="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7DD744F-15FF-42E0-AEB7-DDEE89DAF278}">
      <dsp:nvSpPr>
        <dsp:cNvPr id="0" name=""/>
        <dsp:cNvSpPr/>
      </dsp:nvSpPr>
      <dsp:spPr>
        <a:xfrm>
          <a:off x="268184" y="2088822"/>
          <a:ext cx="3754580" cy="6789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1914" tIns="0" rIns="141914" bIns="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Arial"/>
              <a:cs typeface="Arial"/>
            </a:rPr>
            <a:t>Increases Efficiency</a:t>
          </a:r>
        </a:p>
      </dsp:txBody>
      <dsp:txXfrm>
        <a:off x="301328" y="2121966"/>
        <a:ext cx="3688292" cy="612672"/>
      </dsp:txXfrm>
    </dsp:sp>
    <dsp:sp modelId="{D129550A-4D9E-4CC0-A1DF-8A37F3F2DCC2}">
      <dsp:nvSpPr>
        <dsp:cNvPr id="0" name=""/>
        <dsp:cNvSpPr/>
      </dsp:nvSpPr>
      <dsp:spPr>
        <a:xfrm>
          <a:off x="0" y="3471582"/>
          <a:ext cx="5363687" cy="579600"/>
        </a:xfrm>
        <a:prstGeom prst="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D4338D87-89AD-4814-9525-1167295AE97D}">
      <dsp:nvSpPr>
        <dsp:cNvPr id="0" name=""/>
        <dsp:cNvSpPr/>
      </dsp:nvSpPr>
      <dsp:spPr>
        <a:xfrm>
          <a:off x="268184" y="3132102"/>
          <a:ext cx="3754580" cy="6789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1914" tIns="0" rIns="141914" bIns="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Arial"/>
              <a:cs typeface="Arial"/>
            </a:rPr>
            <a:t>Increases Collaboration</a:t>
          </a:r>
        </a:p>
      </dsp:txBody>
      <dsp:txXfrm>
        <a:off x="301328" y="3165246"/>
        <a:ext cx="3688292"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8FF68-E43D-43BE-8B3E-EE7D94369001}">
      <dsp:nvSpPr>
        <dsp:cNvPr id="0" name=""/>
        <dsp:cNvSpPr/>
      </dsp:nvSpPr>
      <dsp:spPr>
        <a:xfrm>
          <a:off x="465364" y="0"/>
          <a:ext cx="5274127" cy="494409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B139E46C-406F-4DFA-9D14-3D3CAB3B478E}">
      <dsp:nvSpPr>
        <dsp:cNvPr id="0" name=""/>
        <dsp:cNvSpPr/>
      </dsp:nvSpPr>
      <dsp:spPr>
        <a:xfrm>
          <a:off x="6665" y="1483227"/>
          <a:ext cx="1997188" cy="1977636"/>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latin typeface="Arial"/>
              <a:cs typeface="Arial"/>
            </a:rPr>
            <a:t>SAP Business One</a:t>
          </a:r>
        </a:p>
      </dsp:txBody>
      <dsp:txXfrm>
        <a:off x="103205" y="1579767"/>
        <a:ext cx="1804108" cy="1784556"/>
      </dsp:txXfrm>
    </dsp:sp>
    <dsp:sp modelId="{D8A714E9-B584-4D47-A299-648290BDAC76}">
      <dsp:nvSpPr>
        <dsp:cNvPr id="0" name=""/>
        <dsp:cNvSpPr/>
      </dsp:nvSpPr>
      <dsp:spPr>
        <a:xfrm>
          <a:off x="2103833" y="1483227"/>
          <a:ext cx="1997188" cy="1977636"/>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latin typeface="Arial"/>
              <a:cs typeface="Arial"/>
            </a:rPr>
            <a:t>SAP S/4 HANA Cloud</a:t>
          </a:r>
        </a:p>
      </dsp:txBody>
      <dsp:txXfrm>
        <a:off x="2200373" y="1579767"/>
        <a:ext cx="1804108" cy="1784556"/>
      </dsp:txXfrm>
    </dsp:sp>
    <dsp:sp modelId="{30143360-6382-4FA9-97B3-97475D117507}">
      <dsp:nvSpPr>
        <dsp:cNvPr id="0" name=""/>
        <dsp:cNvSpPr/>
      </dsp:nvSpPr>
      <dsp:spPr>
        <a:xfrm>
          <a:off x="4201002" y="1483227"/>
          <a:ext cx="1997188" cy="1977636"/>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latin typeface="Arial"/>
              <a:cs typeface="Arial"/>
            </a:rPr>
            <a:t>SAP ERP</a:t>
          </a:r>
        </a:p>
      </dsp:txBody>
      <dsp:txXfrm>
        <a:off x="4297542" y="1579767"/>
        <a:ext cx="1804108" cy="17845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C47C8-FFD9-4255-BC07-C946911DF186}">
      <dsp:nvSpPr>
        <dsp:cNvPr id="0" name=""/>
        <dsp:cNvSpPr/>
      </dsp:nvSpPr>
      <dsp:spPr>
        <a:xfrm>
          <a:off x="2394855" y="520"/>
          <a:ext cx="3592284" cy="2028676"/>
        </a:xfrm>
        <a:prstGeom prst="rightArrow">
          <a:avLst>
            <a:gd name="adj1" fmla="val 75000"/>
            <a:gd name="adj2" fmla="val 50000"/>
          </a:avLst>
        </a:prstGeom>
        <a:solidFill>
          <a:schemeClr val="accent3">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Arial"/>
              <a:cs typeface="Arial"/>
            </a:rPr>
            <a:t>SAP entered the ERP software domain with its SAP R/1 system. R1 stands for single tier architecture.</a:t>
          </a:r>
        </a:p>
      </dsp:txBody>
      <dsp:txXfrm>
        <a:off x="2394855" y="254105"/>
        <a:ext cx="2831531" cy="1521507"/>
      </dsp:txXfrm>
    </dsp:sp>
    <dsp:sp modelId="{61F06005-1142-490E-829A-1599ADADC15D}">
      <dsp:nvSpPr>
        <dsp:cNvPr id="0" name=""/>
        <dsp:cNvSpPr/>
      </dsp:nvSpPr>
      <dsp:spPr>
        <a:xfrm>
          <a:off x="0" y="520"/>
          <a:ext cx="2394856" cy="2028676"/>
        </a:xfrm>
        <a:prstGeom prst="roundRect">
          <a:avLst/>
        </a:prstGeom>
        <a:solidFill>
          <a:schemeClr val="accent3">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rtl="0">
            <a:lnSpc>
              <a:spcPct val="90000"/>
            </a:lnSpc>
            <a:spcBef>
              <a:spcPct val="0"/>
            </a:spcBef>
            <a:spcAft>
              <a:spcPct val="35000"/>
            </a:spcAft>
            <a:buNone/>
          </a:pPr>
          <a:r>
            <a:rPr lang="en-US" sz="4300" kern="1200" dirty="0">
              <a:latin typeface="Arial"/>
              <a:cs typeface="Arial"/>
            </a:rPr>
            <a:t>SAP R/1 1972</a:t>
          </a:r>
        </a:p>
      </dsp:txBody>
      <dsp:txXfrm>
        <a:off x="99032" y="99552"/>
        <a:ext cx="2196792" cy="1830612"/>
      </dsp:txXfrm>
    </dsp:sp>
    <dsp:sp modelId="{7767BC07-79CE-4941-92EB-6301EB54FA20}">
      <dsp:nvSpPr>
        <dsp:cNvPr id="0" name=""/>
        <dsp:cNvSpPr/>
      </dsp:nvSpPr>
      <dsp:spPr>
        <a:xfrm>
          <a:off x="2394855" y="2232064"/>
          <a:ext cx="3592284" cy="2028676"/>
        </a:xfrm>
        <a:prstGeom prst="rightArrow">
          <a:avLst>
            <a:gd name="adj1" fmla="val 75000"/>
            <a:gd name="adj2" fmla="val 50000"/>
          </a:avLst>
        </a:prstGeom>
        <a:solidFill>
          <a:schemeClr val="accent3">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Arial"/>
              <a:cs typeface="Arial"/>
            </a:rPr>
            <a:t>Based on mainframe architecture, SAP R/2 system was designed to manage large global enterprise. R/2 stands for 2 tier architecture.</a:t>
          </a:r>
        </a:p>
      </dsp:txBody>
      <dsp:txXfrm>
        <a:off x="2394855" y="2485649"/>
        <a:ext cx="2831531" cy="1521507"/>
      </dsp:txXfrm>
    </dsp:sp>
    <dsp:sp modelId="{FE8B4661-0CED-4C87-8296-C3AFE9EAD1F0}">
      <dsp:nvSpPr>
        <dsp:cNvPr id="0" name=""/>
        <dsp:cNvSpPr/>
      </dsp:nvSpPr>
      <dsp:spPr>
        <a:xfrm>
          <a:off x="0" y="2232064"/>
          <a:ext cx="2394856" cy="2028676"/>
        </a:xfrm>
        <a:prstGeom prst="roundRect">
          <a:avLst/>
        </a:prstGeom>
        <a:solidFill>
          <a:schemeClr val="accent3">
            <a:shade val="80000"/>
            <a:hueOff val="0"/>
            <a:satOff val="0"/>
            <a:lumOff val="1909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rtl="0">
            <a:lnSpc>
              <a:spcPct val="90000"/>
            </a:lnSpc>
            <a:spcBef>
              <a:spcPct val="0"/>
            </a:spcBef>
            <a:spcAft>
              <a:spcPct val="35000"/>
            </a:spcAft>
            <a:buNone/>
          </a:pPr>
          <a:r>
            <a:rPr lang="en-US" sz="4300" kern="1200" dirty="0">
              <a:latin typeface="Arial"/>
              <a:cs typeface="Arial"/>
            </a:rPr>
            <a:t>SAP R/2 1982</a:t>
          </a:r>
        </a:p>
      </dsp:txBody>
      <dsp:txXfrm>
        <a:off x="99032" y="2331096"/>
        <a:ext cx="2196792" cy="18306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2CDD0-E487-4EE9-BF35-8C6CE4EE4C5B}">
      <dsp:nvSpPr>
        <dsp:cNvPr id="0" name=""/>
        <dsp:cNvSpPr/>
      </dsp:nvSpPr>
      <dsp:spPr>
        <a:xfrm>
          <a:off x="2735282" y="610"/>
          <a:ext cx="4102924" cy="2382022"/>
        </a:xfrm>
        <a:prstGeom prst="rightArrow">
          <a:avLst>
            <a:gd name="adj1" fmla="val 75000"/>
            <a:gd name="adj2" fmla="val 50000"/>
          </a:avLst>
        </a:prstGeom>
        <a:solidFill>
          <a:schemeClr val="accent3">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latin typeface="Arial"/>
              <a:cs typeface="Arial"/>
            </a:rPr>
            <a:t>R/3 followed client-server architecture. R/3 systems could also take advantage of then evolving internet technology. </a:t>
          </a:r>
        </a:p>
        <a:p>
          <a:pPr marL="171450" lvl="1" indent="-171450" algn="l" defTabSz="755650" rtl="0">
            <a:lnSpc>
              <a:spcPct val="90000"/>
            </a:lnSpc>
            <a:spcBef>
              <a:spcPct val="0"/>
            </a:spcBef>
            <a:spcAft>
              <a:spcPct val="15000"/>
            </a:spcAft>
            <a:buChar char="•"/>
          </a:pPr>
          <a:r>
            <a:rPr lang="en-US" sz="1700" kern="1200" dirty="0">
              <a:latin typeface="Arial"/>
              <a:cs typeface="Arial"/>
            </a:rPr>
            <a:t>ECC stands for Enterprise Central Component and is successor of SAP R/3 system.</a:t>
          </a:r>
        </a:p>
      </dsp:txBody>
      <dsp:txXfrm>
        <a:off x="2735282" y="298363"/>
        <a:ext cx="3209666" cy="1786516"/>
      </dsp:txXfrm>
    </dsp:sp>
    <dsp:sp modelId="{805BFE3A-693F-4591-AB58-B0D2F94A1C7F}">
      <dsp:nvSpPr>
        <dsp:cNvPr id="0" name=""/>
        <dsp:cNvSpPr/>
      </dsp:nvSpPr>
      <dsp:spPr>
        <a:xfrm>
          <a:off x="0" y="610"/>
          <a:ext cx="2735282" cy="2382022"/>
        </a:xfrm>
        <a:prstGeom prst="roundRect">
          <a:avLst/>
        </a:prstGeom>
        <a:solidFill>
          <a:schemeClr val="accent3">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latin typeface="Arial"/>
              <a:cs typeface="Arial"/>
            </a:rPr>
            <a:t>SAP R/3 and SAP ECC : 1992</a:t>
          </a:r>
          <a:endParaRPr lang="en-US" sz="3600" kern="1200" dirty="0">
            <a:latin typeface="Arial"/>
            <a:cs typeface="Arial"/>
          </a:endParaRPr>
        </a:p>
      </dsp:txBody>
      <dsp:txXfrm>
        <a:off x="116281" y="116891"/>
        <a:ext cx="2502720" cy="2149460"/>
      </dsp:txXfrm>
    </dsp:sp>
    <dsp:sp modelId="{500304B5-8C0B-4A1E-890B-DFE5117D5E27}">
      <dsp:nvSpPr>
        <dsp:cNvPr id="0" name=""/>
        <dsp:cNvSpPr/>
      </dsp:nvSpPr>
      <dsp:spPr>
        <a:xfrm>
          <a:off x="2735282" y="2620835"/>
          <a:ext cx="4102924" cy="2382022"/>
        </a:xfrm>
        <a:prstGeom prst="rightArrow">
          <a:avLst>
            <a:gd name="adj1" fmla="val 75000"/>
            <a:gd name="adj2" fmla="val 50000"/>
          </a:avLst>
        </a:prstGeom>
        <a:solidFill>
          <a:schemeClr val="accent3">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latin typeface="Arial"/>
              <a:cs typeface="Arial"/>
            </a:rPr>
            <a:t>Launched in the year 2015, SAP S/4HANA is SAP’s next generation business suite designed to work in a truly connected digital world.</a:t>
          </a:r>
        </a:p>
      </dsp:txBody>
      <dsp:txXfrm>
        <a:off x="2735282" y="2918588"/>
        <a:ext cx="3209666" cy="1786516"/>
      </dsp:txXfrm>
    </dsp:sp>
    <dsp:sp modelId="{C7A2F709-1E02-4128-9B87-15369F57752D}">
      <dsp:nvSpPr>
        <dsp:cNvPr id="0" name=""/>
        <dsp:cNvSpPr/>
      </dsp:nvSpPr>
      <dsp:spPr>
        <a:xfrm>
          <a:off x="0" y="2620835"/>
          <a:ext cx="2735282" cy="2382022"/>
        </a:xfrm>
        <a:prstGeom prst="roundRect">
          <a:avLst/>
        </a:prstGeom>
        <a:solidFill>
          <a:schemeClr val="accent3">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latin typeface="Arial"/>
              <a:cs typeface="Arial"/>
            </a:rPr>
            <a:t>SAP S/4HANA: 2015</a:t>
          </a:r>
          <a:endParaRPr lang="en-US" sz="3600" kern="1200" dirty="0">
            <a:latin typeface="Arial"/>
            <a:cs typeface="Arial"/>
          </a:endParaRPr>
        </a:p>
      </dsp:txBody>
      <dsp:txXfrm>
        <a:off x="116281" y="2737116"/>
        <a:ext cx="2502720" cy="21494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53A6E-07F2-4E9D-AFE0-CE69236FCF72}">
      <dsp:nvSpPr>
        <dsp:cNvPr id="0" name=""/>
        <dsp:cNvSpPr/>
      </dsp:nvSpPr>
      <dsp:spPr>
        <a:xfrm>
          <a:off x="3200" y="2634107"/>
          <a:ext cx="1700583" cy="65426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1972</a:t>
          </a:r>
          <a:endParaRPr lang="en-US" sz="1400" kern="1200" dirty="0">
            <a:latin typeface="Arial"/>
            <a:cs typeface="Arial"/>
          </a:endParaRPr>
        </a:p>
      </dsp:txBody>
      <dsp:txXfrm>
        <a:off x="3200" y="2634107"/>
        <a:ext cx="1700583" cy="654261"/>
      </dsp:txXfrm>
    </dsp:sp>
    <dsp:sp modelId="{A5A9A2DE-581A-4AC0-BA4C-B523FD4543DA}">
      <dsp:nvSpPr>
        <dsp:cNvPr id="0" name=""/>
        <dsp:cNvSpPr/>
      </dsp:nvSpPr>
      <dsp:spPr>
        <a:xfrm>
          <a:off x="3200" y="3288369"/>
          <a:ext cx="1700583" cy="2920679"/>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Founded in the year 1972 by five ex-IBM employees Dietmar Hopp, Hasso Plattner, Hans-Werner Hector, Klaus Tschira, and Claus Wellenreuther, SAP was headquartered in Weinheim, Germany.</a:t>
          </a:r>
        </a:p>
      </dsp:txBody>
      <dsp:txXfrm>
        <a:off x="3200" y="3288369"/>
        <a:ext cx="1700583" cy="2920679"/>
      </dsp:txXfrm>
    </dsp:sp>
    <dsp:sp modelId="{DC25B9D7-7641-4585-903D-61F3B72D4B6C}">
      <dsp:nvSpPr>
        <dsp:cNvPr id="0" name=""/>
        <dsp:cNvSpPr/>
      </dsp:nvSpPr>
      <dsp:spPr>
        <a:xfrm>
          <a:off x="1941865" y="2634107"/>
          <a:ext cx="1700583" cy="65426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1972- Developing Mainframe programs</a:t>
          </a:r>
          <a:endParaRPr lang="en-US" sz="1400" kern="1200" dirty="0">
            <a:latin typeface="Arial"/>
            <a:cs typeface="Arial"/>
          </a:endParaRPr>
        </a:p>
      </dsp:txBody>
      <dsp:txXfrm>
        <a:off x="1941865" y="2634107"/>
        <a:ext cx="1700583" cy="654261"/>
      </dsp:txXfrm>
    </dsp:sp>
    <dsp:sp modelId="{D7EFC9A1-EA35-4D5E-8547-A2723788FE7A}">
      <dsp:nvSpPr>
        <dsp:cNvPr id="0" name=""/>
        <dsp:cNvSpPr/>
      </dsp:nvSpPr>
      <dsp:spPr>
        <a:xfrm>
          <a:off x="1941865" y="3288369"/>
          <a:ext cx="1700583" cy="2920679"/>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The five engineers were working on developing mainframe programs for payroll and accounting.</a:t>
          </a:r>
        </a:p>
        <a:p>
          <a:pPr marL="114300" lvl="1" indent="-114300" algn="l" defTabSz="622300">
            <a:lnSpc>
              <a:spcPct val="90000"/>
            </a:lnSpc>
            <a:spcBef>
              <a:spcPct val="0"/>
            </a:spcBef>
            <a:spcAft>
              <a:spcPct val="15000"/>
            </a:spcAft>
            <a:buChar char="•"/>
          </a:pPr>
          <a:r>
            <a:rPr lang="en-US" sz="1400" kern="1200" dirty="0">
              <a:latin typeface="Arial"/>
              <a:cs typeface="Arial"/>
            </a:rPr>
            <a:t>SAP’s first customer was Imperial Chemical Industries in Östringen.</a:t>
          </a:r>
        </a:p>
      </dsp:txBody>
      <dsp:txXfrm>
        <a:off x="1941865" y="3288369"/>
        <a:ext cx="1700583" cy="2920679"/>
      </dsp:txXfrm>
    </dsp:sp>
    <dsp:sp modelId="{FAAC5D21-560A-4810-97D9-2E2658886E94}">
      <dsp:nvSpPr>
        <dsp:cNvPr id="0" name=""/>
        <dsp:cNvSpPr/>
      </dsp:nvSpPr>
      <dsp:spPr>
        <a:xfrm>
          <a:off x="3880530" y="2634107"/>
          <a:ext cx="1700583" cy="65426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1973 to 1979</a:t>
          </a:r>
          <a:endParaRPr lang="en-US" sz="1400" kern="1200" dirty="0">
            <a:latin typeface="Arial"/>
            <a:cs typeface="Arial"/>
          </a:endParaRPr>
        </a:p>
      </dsp:txBody>
      <dsp:txXfrm>
        <a:off x="3880530" y="2634107"/>
        <a:ext cx="1700583" cy="654261"/>
      </dsp:txXfrm>
    </dsp:sp>
    <dsp:sp modelId="{BBB546D7-4AC7-45E1-A37A-BF0EA9EB56B1}">
      <dsp:nvSpPr>
        <dsp:cNvPr id="0" name=""/>
        <dsp:cNvSpPr/>
      </dsp:nvSpPr>
      <dsp:spPr>
        <a:xfrm>
          <a:off x="3880530" y="3288369"/>
          <a:ext cx="1700583" cy="2920679"/>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Other systems were under development, and together they were called SAP R/1.</a:t>
          </a:r>
        </a:p>
      </dsp:txBody>
      <dsp:txXfrm>
        <a:off x="3880530" y="3288369"/>
        <a:ext cx="1700583" cy="2920679"/>
      </dsp:txXfrm>
    </dsp:sp>
    <dsp:sp modelId="{C3856ABC-F682-4D36-9851-667AF9AA56BD}">
      <dsp:nvSpPr>
        <dsp:cNvPr id="0" name=""/>
        <dsp:cNvSpPr/>
      </dsp:nvSpPr>
      <dsp:spPr>
        <a:xfrm>
          <a:off x="5819195" y="2634107"/>
          <a:ext cx="1700583" cy="65426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1979, SAP launched SAP R/2</a:t>
          </a:r>
          <a:endParaRPr lang="en-US" sz="1400" kern="1200" dirty="0">
            <a:latin typeface="Arial"/>
            <a:cs typeface="Arial"/>
          </a:endParaRPr>
        </a:p>
      </dsp:txBody>
      <dsp:txXfrm>
        <a:off x="5819195" y="2634107"/>
        <a:ext cx="1700583" cy="654261"/>
      </dsp:txXfrm>
    </dsp:sp>
    <dsp:sp modelId="{6676C8A5-15E0-4CD0-B119-4ED4CE18F607}">
      <dsp:nvSpPr>
        <dsp:cNvPr id="0" name=""/>
        <dsp:cNvSpPr/>
      </dsp:nvSpPr>
      <dsp:spPr>
        <a:xfrm>
          <a:off x="5819195" y="3288369"/>
          <a:ext cx="1700583" cy="2920679"/>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SAP R/2 was a mainframe software application capable of integrating all of an enterprise’s business functions, including material management and production planning, with real-time processing.</a:t>
          </a:r>
        </a:p>
      </dsp:txBody>
      <dsp:txXfrm>
        <a:off x="5819195" y="3288369"/>
        <a:ext cx="1700583" cy="2920679"/>
      </dsp:txXfrm>
    </dsp:sp>
    <dsp:sp modelId="{51431C62-E8F5-4AD0-AE77-9FC3C4F5DA80}">
      <dsp:nvSpPr>
        <dsp:cNvPr id="0" name=""/>
        <dsp:cNvSpPr/>
      </dsp:nvSpPr>
      <dsp:spPr>
        <a:xfrm>
          <a:off x="7757860" y="2634107"/>
          <a:ext cx="1700583" cy="65426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1992, SAP releases the new SAP R/3</a:t>
          </a:r>
          <a:endParaRPr lang="en-US" sz="1400" kern="1200" dirty="0">
            <a:latin typeface="Arial"/>
            <a:cs typeface="Arial"/>
          </a:endParaRPr>
        </a:p>
      </dsp:txBody>
      <dsp:txXfrm>
        <a:off x="7757860" y="2634107"/>
        <a:ext cx="1700583" cy="654261"/>
      </dsp:txXfrm>
    </dsp:sp>
    <dsp:sp modelId="{C4CB4EF6-44F5-46C6-9A63-09A75978547B}">
      <dsp:nvSpPr>
        <dsp:cNvPr id="0" name=""/>
        <dsp:cNvSpPr/>
      </dsp:nvSpPr>
      <dsp:spPr>
        <a:xfrm>
          <a:off x="7757860" y="3288369"/>
          <a:ext cx="1700583" cy="2920679"/>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SAP R/3 was built on the client-server concept, having a uniform graphical interface, dedicated use of relational databases, and support for servers from various manufacturers.</a:t>
          </a:r>
        </a:p>
      </dsp:txBody>
      <dsp:txXfrm>
        <a:off x="7757860" y="3288369"/>
        <a:ext cx="1700583" cy="2920679"/>
      </dsp:txXfrm>
    </dsp:sp>
    <dsp:sp modelId="{72CE1B97-9A6E-41CE-8AC4-64FB4AA5D51A}">
      <dsp:nvSpPr>
        <dsp:cNvPr id="0" name=""/>
        <dsp:cNvSpPr/>
      </dsp:nvSpPr>
      <dsp:spPr>
        <a:xfrm>
          <a:off x="9696525" y="2634107"/>
          <a:ext cx="1700583" cy="65426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1993, begins work with Microsoft</a:t>
          </a:r>
          <a:endParaRPr lang="en-US" sz="1400" kern="1200" dirty="0">
            <a:latin typeface="Arial"/>
            <a:cs typeface="Arial"/>
          </a:endParaRPr>
        </a:p>
      </dsp:txBody>
      <dsp:txXfrm>
        <a:off x="9696525" y="2634107"/>
        <a:ext cx="1700583" cy="654261"/>
      </dsp:txXfrm>
    </dsp:sp>
    <dsp:sp modelId="{7600F833-4925-4959-A0F5-E2EC146B9955}">
      <dsp:nvSpPr>
        <dsp:cNvPr id="0" name=""/>
        <dsp:cNvSpPr/>
      </dsp:nvSpPr>
      <dsp:spPr>
        <a:xfrm>
          <a:off x="9696525" y="3288369"/>
          <a:ext cx="1700583" cy="2920679"/>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1993 SAP begins working with Microsoft, the world’s largest software maker, to port SAP R/3 to the Windows NT operating system.</a:t>
          </a:r>
        </a:p>
        <a:p>
          <a:pPr marL="114300" lvl="1" indent="-114300" algn="l" defTabSz="622300">
            <a:lnSpc>
              <a:spcPct val="90000"/>
            </a:lnSpc>
            <a:spcBef>
              <a:spcPct val="0"/>
            </a:spcBef>
            <a:spcAft>
              <a:spcPct val="15000"/>
            </a:spcAft>
            <a:buChar char="•"/>
          </a:pPr>
          <a:r>
            <a:rPr lang="en-US" sz="1400" kern="1200" dirty="0">
              <a:latin typeface="Arial"/>
              <a:cs typeface="Arial"/>
            </a:rPr>
            <a:t>1994 The SAP R/3 system is released for Windows NT.</a:t>
          </a:r>
        </a:p>
      </dsp:txBody>
      <dsp:txXfrm>
        <a:off x="9696525" y="3288369"/>
        <a:ext cx="1700583" cy="29206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5A9D4-EBF0-4732-A669-D60753D8E257}">
      <dsp:nvSpPr>
        <dsp:cNvPr id="0" name=""/>
        <dsp:cNvSpPr/>
      </dsp:nvSpPr>
      <dsp:spPr>
        <a:xfrm>
          <a:off x="3181" y="604263"/>
          <a:ext cx="1690249" cy="47142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1999, mySAP.com</a:t>
          </a:r>
          <a:endParaRPr lang="en-US" sz="1400" kern="1200" dirty="0">
            <a:latin typeface="Arial"/>
            <a:cs typeface="Arial"/>
          </a:endParaRPr>
        </a:p>
      </dsp:txBody>
      <dsp:txXfrm>
        <a:off x="3181" y="604263"/>
        <a:ext cx="1690249" cy="471424"/>
      </dsp:txXfrm>
    </dsp:sp>
    <dsp:sp modelId="{1B687079-8948-4EED-B709-E98D3D8D5AF6}">
      <dsp:nvSpPr>
        <dsp:cNvPr id="0" name=""/>
        <dsp:cNvSpPr/>
      </dsp:nvSpPr>
      <dsp:spPr>
        <a:xfrm>
          <a:off x="3181" y="1075688"/>
          <a:ext cx="1690249" cy="351154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In May 1999, SAP announces a new strategy that completely realigns the company and its product portfolio: mySAP.com.</a:t>
          </a:r>
        </a:p>
      </dsp:txBody>
      <dsp:txXfrm>
        <a:off x="3181" y="1075688"/>
        <a:ext cx="1690249" cy="3511541"/>
      </dsp:txXfrm>
    </dsp:sp>
    <dsp:sp modelId="{2DDB82B5-30F6-40A2-B685-A85A289D766E}">
      <dsp:nvSpPr>
        <dsp:cNvPr id="0" name=""/>
        <dsp:cNvSpPr/>
      </dsp:nvSpPr>
      <dsp:spPr>
        <a:xfrm>
          <a:off x="1930066" y="604263"/>
          <a:ext cx="1690249" cy="471424"/>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2004- SAP NetWeaver</a:t>
          </a:r>
          <a:endParaRPr lang="en-US" sz="1400" kern="1200" dirty="0">
            <a:latin typeface="Arial"/>
            <a:cs typeface="Arial"/>
          </a:endParaRPr>
        </a:p>
      </dsp:txBody>
      <dsp:txXfrm>
        <a:off x="1930066" y="604263"/>
        <a:ext cx="1690249" cy="471424"/>
      </dsp:txXfrm>
    </dsp:sp>
    <dsp:sp modelId="{F03FDA1E-D9CD-41CE-A5F0-C9725CA55856}">
      <dsp:nvSpPr>
        <dsp:cNvPr id="0" name=""/>
        <dsp:cNvSpPr/>
      </dsp:nvSpPr>
      <dsp:spPr>
        <a:xfrm>
          <a:off x="1930066" y="1075688"/>
          <a:ext cx="1690249" cy="3511541"/>
        </a:xfrm>
        <a:prstGeom prst="rect">
          <a:avLst/>
        </a:prstGeom>
        <a:solidFill>
          <a:schemeClr val="accent5">
            <a:tint val="40000"/>
            <a:alpha val="90000"/>
            <a:hueOff val="-1347952"/>
            <a:satOff val="-4566"/>
            <a:lumOff val="-586"/>
            <a:alphaOff val="0"/>
          </a:schemeClr>
        </a:solidFill>
        <a:ln w="6350" cap="flat" cmpd="sng" algn="ctr">
          <a:solidFill>
            <a:schemeClr val="accent5">
              <a:tint val="40000"/>
              <a:alpha val="90000"/>
              <a:hueOff val="-1347952"/>
              <a:satOff val="-4566"/>
              <a:lumOff val="-58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R/3 was replaced with the introduction of SAP ERP Central Component (ECC) 5.0 in 2004.</a:t>
          </a:r>
        </a:p>
        <a:p>
          <a:pPr marL="114300" lvl="1" indent="-114300" algn="l" defTabSz="622300" rtl="0">
            <a:lnSpc>
              <a:spcPct val="90000"/>
            </a:lnSpc>
            <a:spcBef>
              <a:spcPct val="0"/>
            </a:spcBef>
            <a:spcAft>
              <a:spcPct val="15000"/>
            </a:spcAft>
            <a:buChar char="•"/>
          </a:pPr>
          <a:r>
            <a:rPr lang="en-US" sz="1400" kern="1200" dirty="0">
              <a:latin typeface="Arial"/>
              <a:cs typeface="Arial"/>
            </a:rPr>
            <a:t>2004, SAP launches SAP NetWeaver to market. SAP NetWeaver brings in a new integration and application platform and a service-oriented architecture</a:t>
          </a:r>
        </a:p>
      </dsp:txBody>
      <dsp:txXfrm>
        <a:off x="1930066" y="1075688"/>
        <a:ext cx="1690249" cy="3511541"/>
      </dsp:txXfrm>
    </dsp:sp>
    <dsp:sp modelId="{2B4C4547-EFD0-43B3-9544-99E26A50D456}">
      <dsp:nvSpPr>
        <dsp:cNvPr id="0" name=""/>
        <dsp:cNvSpPr/>
      </dsp:nvSpPr>
      <dsp:spPr>
        <a:xfrm>
          <a:off x="3856951" y="604263"/>
          <a:ext cx="1690249" cy="471424"/>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2009, SAP Business Suite 7</a:t>
          </a:r>
          <a:endParaRPr lang="en-US" sz="1400" kern="1200" dirty="0">
            <a:latin typeface="Arial"/>
            <a:cs typeface="Arial"/>
          </a:endParaRPr>
        </a:p>
      </dsp:txBody>
      <dsp:txXfrm>
        <a:off x="3856951" y="604263"/>
        <a:ext cx="1690249" cy="471424"/>
      </dsp:txXfrm>
    </dsp:sp>
    <dsp:sp modelId="{17DB2B55-F85C-498D-BB65-1CD00DA764A7}">
      <dsp:nvSpPr>
        <dsp:cNvPr id="0" name=""/>
        <dsp:cNvSpPr/>
      </dsp:nvSpPr>
      <dsp:spPr>
        <a:xfrm>
          <a:off x="3856951" y="1075688"/>
          <a:ext cx="1690249" cy="3511541"/>
        </a:xfrm>
        <a:prstGeom prst="rect">
          <a:avLst/>
        </a:prstGeom>
        <a:solidFill>
          <a:schemeClr val="accent5">
            <a:tint val="40000"/>
            <a:alpha val="90000"/>
            <a:hueOff val="-2695905"/>
            <a:satOff val="-9133"/>
            <a:lumOff val="-1171"/>
            <a:alphaOff val="0"/>
          </a:schemeClr>
        </a:solidFill>
        <a:ln w="6350" cap="flat" cmpd="sng" algn="ctr">
          <a:solidFill>
            <a:schemeClr val="accent5">
              <a:tint val="40000"/>
              <a:alpha val="90000"/>
              <a:hueOff val="-2695905"/>
              <a:satOff val="-9133"/>
              <a:lumOff val="-117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2009, SAP introduces a new business suite, SAP Business Suite 7 software, designed to optimize business performance and reduce IT costs.</a:t>
          </a:r>
        </a:p>
      </dsp:txBody>
      <dsp:txXfrm>
        <a:off x="3856951" y="1075688"/>
        <a:ext cx="1690249" cy="3511541"/>
      </dsp:txXfrm>
    </dsp:sp>
    <dsp:sp modelId="{9904C235-761B-4E8D-A9DF-47D64483FEB2}">
      <dsp:nvSpPr>
        <dsp:cNvPr id="0" name=""/>
        <dsp:cNvSpPr/>
      </dsp:nvSpPr>
      <dsp:spPr>
        <a:xfrm>
          <a:off x="5783835" y="604263"/>
          <a:ext cx="1690249" cy="471424"/>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2011 on wards</a:t>
          </a:r>
          <a:endParaRPr lang="en-US" sz="1400" kern="1200" dirty="0">
            <a:latin typeface="Arial"/>
            <a:cs typeface="Arial"/>
          </a:endParaRPr>
        </a:p>
      </dsp:txBody>
      <dsp:txXfrm>
        <a:off x="5783835" y="604263"/>
        <a:ext cx="1690249" cy="471424"/>
      </dsp:txXfrm>
    </dsp:sp>
    <dsp:sp modelId="{49AF17B8-0EE3-4298-BAC9-B09580AAFCD5}">
      <dsp:nvSpPr>
        <dsp:cNvPr id="0" name=""/>
        <dsp:cNvSpPr/>
      </dsp:nvSpPr>
      <dsp:spPr>
        <a:xfrm>
          <a:off x="5783835" y="1075688"/>
          <a:ext cx="1690249" cy="3511541"/>
        </a:xfrm>
        <a:prstGeom prst="rect">
          <a:avLst/>
        </a:prstGeom>
        <a:solidFill>
          <a:schemeClr val="accent5">
            <a:tint val="40000"/>
            <a:alpha val="90000"/>
            <a:hueOff val="-4043857"/>
            <a:satOff val="-13699"/>
            <a:lumOff val="-1757"/>
            <a:alphaOff val="0"/>
          </a:schemeClr>
        </a:solidFill>
        <a:ln w="6350" cap="flat" cmpd="sng" algn="ctr">
          <a:solidFill>
            <a:schemeClr val="accent5">
              <a:tint val="40000"/>
              <a:alpha val="90000"/>
              <a:hueOff val="-4043857"/>
              <a:satOff val="-13699"/>
              <a:lumOff val="-175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SAP continues to innovate and invest in cloud computing, an in-memory database called as SAP HANA database</a:t>
          </a:r>
        </a:p>
        <a:p>
          <a:pPr marL="114300" lvl="1" indent="-114300" algn="l" defTabSz="622300" rtl="0">
            <a:lnSpc>
              <a:spcPct val="90000"/>
            </a:lnSpc>
            <a:spcBef>
              <a:spcPct val="0"/>
            </a:spcBef>
            <a:spcAft>
              <a:spcPct val="15000"/>
            </a:spcAft>
            <a:buChar char="•"/>
          </a:pPr>
          <a:r>
            <a:rPr lang="en-US" sz="1400" kern="1200" dirty="0">
              <a:latin typeface="Arial"/>
              <a:cs typeface="Arial"/>
            </a:rPr>
            <a:t>2015, SAP launches its 4th Generation business suite, SAP S/4HANA, and SAP C/4HANA. </a:t>
          </a:r>
        </a:p>
      </dsp:txBody>
      <dsp:txXfrm>
        <a:off x="5783835" y="1075688"/>
        <a:ext cx="1690249" cy="3511541"/>
      </dsp:txXfrm>
    </dsp:sp>
    <dsp:sp modelId="{A97BF059-4AE0-4292-94B3-69CED3803EDF}">
      <dsp:nvSpPr>
        <dsp:cNvPr id="0" name=""/>
        <dsp:cNvSpPr/>
      </dsp:nvSpPr>
      <dsp:spPr>
        <a:xfrm>
          <a:off x="7710720" y="604263"/>
          <a:ext cx="1690249" cy="471424"/>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Focus on cloud – 2012</a:t>
          </a:r>
          <a:endParaRPr lang="en-US" sz="1400" kern="1200" dirty="0">
            <a:latin typeface="Arial"/>
            <a:cs typeface="Arial"/>
          </a:endParaRPr>
        </a:p>
      </dsp:txBody>
      <dsp:txXfrm>
        <a:off x="7710720" y="604263"/>
        <a:ext cx="1690249" cy="471424"/>
      </dsp:txXfrm>
    </dsp:sp>
    <dsp:sp modelId="{BD8515ED-D905-4AFB-9153-0AE05F9E3A50}">
      <dsp:nvSpPr>
        <dsp:cNvPr id="0" name=""/>
        <dsp:cNvSpPr/>
      </dsp:nvSpPr>
      <dsp:spPr>
        <a:xfrm>
          <a:off x="7710720" y="1075688"/>
          <a:ext cx="1690249" cy="3511541"/>
        </a:xfrm>
        <a:prstGeom prst="rect">
          <a:avLst/>
        </a:prstGeom>
        <a:solidFill>
          <a:schemeClr val="accent5">
            <a:tint val="40000"/>
            <a:alpha val="90000"/>
            <a:hueOff val="-5391810"/>
            <a:satOff val="-18266"/>
            <a:lumOff val="-2342"/>
            <a:alphaOff val="0"/>
          </a:schemeClr>
        </a:solidFill>
        <a:ln w="6350" cap="flat" cmpd="sng" algn="ctr">
          <a:solidFill>
            <a:schemeClr val="accent5">
              <a:tint val="40000"/>
              <a:alpha val="90000"/>
              <a:hueOff val="-5391810"/>
              <a:satOff val="-18266"/>
              <a:lumOff val="-234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In 2014, IBM and SAP began a partnership to sell cloud-based services.</a:t>
          </a:r>
        </a:p>
      </dsp:txBody>
      <dsp:txXfrm>
        <a:off x="7710720" y="1075688"/>
        <a:ext cx="1690249" cy="3511541"/>
      </dsp:txXfrm>
    </dsp:sp>
    <dsp:sp modelId="{3E42988C-C356-4854-BC86-74BB49581A02}">
      <dsp:nvSpPr>
        <dsp:cNvPr id="0" name=""/>
        <dsp:cNvSpPr/>
      </dsp:nvSpPr>
      <dsp:spPr>
        <a:xfrm>
          <a:off x="9637605" y="604263"/>
          <a:ext cx="1690249" cy="47142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Arial"/>
              <a:cs typeface="Arial"/>
            </a:rPr>
            <a:t>SAP S/4HANA- 2015</a:t>
          </a:r>
          <a:endParaRPr lang="en-US" sz="1400" kern="1200" dirty="0">
            <a:latin typeface="Arial"/>
            <a:cs typeface="Arial"/>
          </a:endParaRPr>
        </a:p>
      </dsp:txBody>
      <dsp:txXfrm>
        <a:off x="9637605" y="604263"/>
        <a:ext cx="1690249" cy="471424"/>
      </dsp:txXfrm>
    </dsp:sp>
    <dsp:sp modelId="{9BFC0F43-3D2C-4C5D-BD49-9261531B41BF}">
      <dsp:nvSpPr>
        <dsp:cNvPr id="0" name=""/>
        <dsp:cNvSpPr/>
      </dsp:nvSpPr>
      <dsp:spPr>
        <a:xfrm>
          <a:off x="9637605" y="1075688"/>
          <a:ext cx="1690249" cy="3511541"/>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Arial"/>
              <a:cs typeface="Arial"/>
            </a:rPr>
            <a:t>In 2015, SAP launched its 4th generation business suite SAP S/4HANA to leverage the features of the SAP HANA platform.</a:t>
          </a:r>
        </a:p>
      </dsp:txBody>
      <dsp:txXfrm>
        <a:off x="9637605" y="1075688"/>
        <a:ext cx="1690249" cy="3511541"/>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645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770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658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06940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9941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232129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131929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35820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815910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3051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7741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4782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328140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7258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12-01-2023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107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798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821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2958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1727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044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794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1/12/2023</a:t>
            </a:fld>
            <a:endParaRPr lang="en-US"/>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279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gi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179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15664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sap/sap_architecture.htm"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hyperlink" Target="https://www.tutorialspoint.com/sap/sap_architecture.htm" TargetMode="External"/><Relationship Id="rId7" Type="http://schemas.openxmlformats.org/officeDocument/2006/relationships/diagramColors" Target="../diagrams/colors10.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1.xml"/><Relationship Id="rId7" Type="http://schemas.openxmlformats.org/officeDocument/2006/relationships/hyperlink" Target="https://www.tutorialspoint.com/sap/sap_architecture.htm" TargetMode="Externa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8" Type="http://schemas.openxmlformats.org/officeDocument/2006/relationships/hyperlink" Target="https://www.tutorialspoint.com/sap/sap_architecture.htm" TargetMode="External"/><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2" Type="http://schemas.openxmlformats.org/officeDocument/2006/relationships/hyperlink" Target="http://1https:/www.sap.com/india/about/company/what-is-sap.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3">
            <a:extLst>
              <a:ext uri="{FF2B5EF4-FFF2-40B4-BE49-F238E27FC236}">
                <a16:creationId xmlns:a16="http://schemas.microsoft.com/office/drawing/2014/main" id="{89DC851F-90C2-9044-E191-8AD0A4B9F5B7}"/>
              </a:ext>
            </a:extLst>
          </p:cNvPr>
          <p:cNvGraphicFramePr/>
          <p:nvPr>
            <p:extLst>
              <p:ext uri="{D42A27DB-BD31-4B8C-83A1-F6EECF244321}">
                <p14:modId xmlns:p14="http://schemas.microsoft.com/office/powerpoint/2010/main" val="922987940"/>
              </p:ext>
            </p:extLst>
          </p:nvPr>
        </p:nvGraphicFramePr>
        <p:xfrm>
          <a:off x="405741" y="-458188"/>
          <a:ext cx="11459686" cy="8140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67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3E25449E-2E8E-4ADC-8F48-C492ABE8C25C}"/>
              </a:ext>
            </a:extLst>
          </p:cNvPr>
          <p:cNvGraphicFramePr/>
          <p:nvPr>
            <p:extLst>
              <p:ext uri="{D42A27DB-BD31-4B8C-83A1-F6EECF244321}">
                <p14:modId xmlns:p14="http://schemas.microsoft.com/office/powerpoint/2010/main" val="1786793360"/>
              </p:ext>
            </p:extLst>
          </p:nvPr>
        </p:nvGraphicFramePr>
        <p:xfrm>
          <a:off x="2681844" y="1234045"/>
          <a:ext cx="6838207" cy="500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066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706D13-4728-E7B5-A095-B51AB10A7F6F}"/>
              </a:ext>
            </a:extLst>
          </p:cNvPr>
          <p:cNvSpPr txBox="1"/>
          <p:nvPr/>
        </p:nvSpPr>
        <p:spPr>
          <a:xfrm>
            <a:off x="353785" y="1108364"/>
            <a:ext cx="1134340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Calibri"/>
                <a:cs typeface="Calibri"/>
              </a:rPr>
              <a:t>The Journey</a:t>
            </a:r>
          </a:p>
          <a:p>
            <a:endParaRPr lang="en-US" sz="2400" b="1" dirty="0">
              <a:latin typeface="Arial"/>
              <a:ea typeface="Calibri"/>
              <a:cs typeface="Calibri"/>
            </a:endParaRPr>
          </a:p>
          <a:p>
            <a:endParaRPr lang="en-US" sz="2400" b="1" dirty="0">
              <a:latin typeface="Arial"/>
              <a:ea typeface="Calibri"/>
              <a:cs typeface="Calibri"/>
            </a:endParaRPr>
          </a:p>
        </p:txBody>
      </p:sp>
      <p:graphicFrame>
        <p:nvGraphicFramePr>
          <p:cNvPr id="644" name="Diagram 644">
            <a:extLst>
              <a:ext uri="{FF2B5EF4-FFF2-40B4-BE49-F238E27FC236}">
                <a16:creationId xmlns:a16="http://schemas.microsoft.com/office/drawing/2014/main" id="{1FA36B19-257E-1C3E-7622-3F054AD79551}"/>
              </a:ext>
            </a:extLst>
          </p:cNvPr>
          <p:cNvGraphicFramePr/>
          <p:nvPr>
            <p:extLst>
              <p:ext uri="{D42A27DB-BD31-4B8C-83A1-F6EECF244321}">
                <p14:modId xmlns:p14="http://schemas.microsoft.com/office/powerpoint/2010/main" val="2586822379"/>
              </p:ext>
            </p:extLst>
          </p:nvPr>
        </p:nvGraphicFramePr>
        <p:xfrm>
          <a:off x="395844" y="-705592"/>
          <a:ext cx="11400310" cy="8843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781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1B850E-BF70-35A9-C559-8F41B6A311B8}"/>
              </a:ext>
            </a:extLst>
          </p:cNvPr>
          <p:cNvSpPr txBox="1"/>
          <p:nvPr/>
        </p:nvSpPr>
        <p:spPr>
          <a:xfrm>
            <a:off x="482434" y="1199902"/>
            <a:ext cx="11219707" cy="48862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3" name="Diagram 3">
            <a:extLst>
              <a:ext uri="{FF2B5EF4-FFF2-40B4-BE49-F238E27FC236}">
                <a16:creationId xmlns:a16="http://schemas.microsoft.com/office/drawing/2014/main" id="{B2D585EB-4023-32E9-F3C9-268A16ABA971}"/>
              </a:ext>
            </a:extLst>
          </p:cNvPr>
          <p:cNvGraphicFramePr/>
          <p:nvPr>
            <p:extLst>
              <p:ext uri="{D42A27DB-BD31-4B8C-83A1-F6EECF244321}">
                <p14:modId xmlns:p14="http://schemas.microsoft.com/office/powerpoint/2010/main" val="1777175003"/>
              </p:ext>
            </p:extLst>
          </p:nvPr>
        </p:nvGraphicFramePr>
        <p:xfrm>
          <a:off x="425533" y="838202"/>
          <a:ext cx="11331037" cy="5191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59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37619-9506-BF23-AC34-508E064F9C0E}"/>
              </a:ext>
            </a:extLst>
          </p:cNvPr>
          <p:cNvSpPr txBox="1"/>
          <p:nvPr/>
        </p:nvSpPr>
        <p:spPr>
          <a:xfrm>
            <a:off x="338941" y="1039090"/>
            <a:ext cx="4643747"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ea typeface="Calibri"/>
                <a:cs typeface="Calibri"/>
              </a:rPr>
              <a:t>SAP Layered Architecture</a:t>
            </a:r>
          </a:p>
          <a:p>
            <a:endParaRPr lang="en-US" b="1" dirty="0">
              <a:latin typeface="Arial"/>
              <a:ea typeface="Calibri"/>
              <a:cs typeface="Calibri"/>
            </a:endParaRPr>
          </a:p>
          <a:p>
            <a:pPr algn="just"/>
            <a:r>
              <a:rPr lang="en-US" sz="2400" b="1" dirty="0">
                <a:latin typeface="Arial"/>
                <a:cs typeface="Arial"/>
              </a:rPr>
              <a:t>SAP Three-Tier Architecture</a:t>
            </a:r>
          </a:p>
          <a:p>
            <a:endParaRPr lang="en-US" sz="2400" dirty="0">
              <a:latin typeface="Arial"/>
              <a:cs typeface="Arial"/>
            </a:endParaRPr>
          </a:p>
          <a:p>
            <a:pPr algn="just"/>
            <a:r>
              <a:rPr lang="en-US" sz="2400" dirty="0">
                <a:latin typeface="Arial"/>
                <a:ea typeface="+mn-lt"/>
                <a:cs typeface="+mn-lt"/>
              </a:rPr>
              <a:t>With SAP R/3, SAP ushers in a new generation of enterprise software — from mainframe computing (client-server architecture) to the three-tier architecture of database, application, and user interface.</a:t>
            </a:r>
            <a:endParaRPr lang="en-US" sz="800" dirty="0">
              <a:latin typeface="Arial"/>
              <a:ea typeface="Calibri"/>
              <a:cs typeface="Calibri"/>
            </a:endParaRPr>
          </a:p>
          <a:p>
            <a:endParaRPr lang="en-US" dirty="0">
              <a:latin typeface="Arial"/>
              <a:ea typeface="Calibri"/>
              <a:cs typeface="Calibri"/>
            </a:endParaRPr>
          </a:p>
        </p:txBody>
      </p:sp>
      <p:pic>
        <p:nvPicPr>
          <p:cNvPr id="3" name="Picture 3" descr="Graphical user interface, text&#10;&#10;Description automatically generated">
            <a:extLst>
              <a:ext uri="{FF2B5EF4-FFF2-40B4-BE49-F238E27FC236}">
                <a16:creationId xmlns:a16="http://schemas.microsoft.com/office/drawing/2014/main" id="{DD7C2488-F618-AFB6-E630-ED1BFE80E369}"/>
              </a:ext>
            </a:extLst>
          </p:cNvPr>
          <p:cNvPicPr>
            <a:picLocks noChangeAspect="1"/>
          </p:cNvPicPr>
          <p:nvPr/>
        </p:nvPicPr>
        <p:blipFill>
          <a:blip r:embed="rId2"/>
          <a:stretch>
            <a:fillRect/>
          </a:stretch>
        </p:blipFill>
        <p:spPr>
          <a:xfrm>
            <a:off x="5397335" y="1889404"/>
            <a:ext cx="6157354" cy="3623477"/>
          </a:xfrm>
          <a:prstGeom prst="rect">
            <a:avLst/>
          </a:prstGeom>
        </p:spPr>
      </p:pic>
      <p:sp>
        <p:nvSpPr>
          <p:cNvPr id="4" name="TextBox 3">
            <a:extLst>
              <a:ext uri="{FF2B5EF4-FFF2-40B4-BE49-F238E27FC236}">
                <a16:creationId xmlns:a16="http://schemas.microsoft.com/office/drawing/2014/main" id="{73DDF532-AC87-5E4B-7C93-65AE54534CB0}"/>
              </a:ext>
            </a:extLst>
          </p:cNvPr>
          <p:cNvSpPr txBox="1"/>
          <p:nvPr/>
        </p:nvSpPr>
        <p:spPr>
          <a:xfrm>
            <a:off x="6657604" y="5561610"/>
            <a:ext cx="4737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000" dirty="0">
                <a:latin typeface="Arial"/>
                <a:cs typeface="Arial"/>
              </a:rPr>
              <a:t>Reference: </a:t>
            </a:r>
            <a:r>
              <a:rPr lang="en-US" sz="1000" dirty="0">
                <a:latin typeface="Arial"/>
                <a:cs typeface="Arial"/>
                <a:hlinkClick r:id="rId3"/>
              </a:rPr>
              <a:t>https://www.tutorialspoint.com/sap/sap_architecture.htm</a:t>
            </a:r>
            <a:endParaRPr lang="en-US" sz="1000">
              <a:ea typeface="+mn-lt"/>
              <a:cs typeface="+mn-lt"/>
            </a:endParaRPr>
          </a:p>
          <a:p>
            <a:pPr algn="l"/>
            <a:endParaRPr lang="en-US" dirty="0">
              <a:ea typeface="Calibri"/>
              <a:cs typeface="Calibri"/>
            </a:endParaRPr>
          </a:p>
        </p:txBody>
      </p:sp>
    </p:spTree>
    <p:extLst>
      <p:ext uri="{BB962C8B-B14F-4D97-AF65-F5344CB8AC3E}">
        <p14:creationId xmlns:p14="http://schemas.microsoft.com/office/powerpoint/2010/main" val="3404475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49E6B-16BC-B6A2-45B4-66114B986D36}"/>
              </a:ext>
            </a:extLst>
          </p:cNvPr>
          <p:cNvSpPr txBox="1"/>
          <p:nvPr/>
        </p:nvSpPr>
        <p:spPr>
          <a:xfrm>
            <a:off x="385947" y="1051460"/>
            <a:ext cx="113582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Presentation Servers</a:t>
            </a:r>
            <a:endParaRPr lang="en-US" sz="2400">
              <a:latin typeface="Arial"/>
              <a:cs typeface="Arial"/>
            </a:endParaRPr>
          </a:p>
        </p:txBody>
      </p:sp>
      <p:pic>
        <p:nvPicPr>
          <p:cNvPr id="3" name="Picture 3" descr="Text&#10;&#10;Description automatically generated">
            <a:extLst>
              <a:ext uri="{FF2B5EF4-FFF2-40B4-BE49-F238E27FC236}">
                <a16:creationId xmlns:a16="http://schemas.microsoft.com/office/drawing/2014/main" id="{F6036601-6A17-53FA-A6AD-8574FAAB612F}"/>
              </a:ext>
            </a:extLst>
          </p:cNvPr>
          <p:cNvPicPr>
            <a:picLocks noChangeAspect="1"/>
          </p:cNvPicPr>
          <p:nvPr/>
        </p:nvPicPr>
        <p:blipFill>
          <a:blip r:embed="rId2"/>
          <a:stretch>
            <a:fillRect/>
          </a:stretch>
        </p:blipFill>
        <p:spPr>
          <a:xfrm>
            <a:off x="6169231" y="2786546"/>
            <a:ext cx="5306290" cy="1284907"/>
          </a:xfrm>
          <a:prstGeom prst="rect">
            <a:avLst/>
          </a:prstGeom>
        </p:spPr>
      </p:pic>
      <p:sp>
        <p:nvSpPr>
          <p:cNvPr id="4" name="TextBox 3">
            <a:extLst>
              <a:ext uri="{FF2B5EF4-FFF2-40B4-BE49-F238E27FC236}">
                <a16:creationId xmlns:a16="http://schemas.microsoft.com/office/drawing/2014/main" id="{A74D2D0B-9500-A71E-5AD6-9D2DAA539F90}"/>
              </a:ext>
            </a:extLst>
          </p:cNvPr>
          <p:cNvSpPr txBox="1"/>
          <p:nvPr/>
        </p:nvSpPr>
        <p:spPr>
          <a:xfrm>
            <a:off x="6942116" y="5722421"/>
            <a:ext cx="693964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Arial"/>
                <a:ea typeface="Calibri"/>
                <a:cs typeface="Calibri"/>
              </a:rPr>
              <a:t>Reference: </a:t>
            </a:r>
            <a:r>
              <a:rPr lang="en-US" sz="1000" dirty="0">
                <a:latin typeface="Arial"/>
                <a:ea typeface="Calibri"/>
                <a:cs typeface="Calibri"/>
                <a:hlinkClick r:id="rId3"/>
              </a:rPr>
              <a:t>https://www.tutorialspoint.com/sap/sap_architecture.htm</a:t>
            </a:r>
            <a:endParaRPr lang="en-US" sz="1000">
              <a:latin typeface="Arial"/>
              <a:cs typeface="Arial"/>
            </a:endParaRPr>
          </a:p>
        </p:txBody>
      </p:sp>
      <p:graphicFrame>
        <p:nvGraphicFramePr>
          <p:cNvPr id="5" name="Diagram 5">
            <a:extLst>
              <a:ext uri="{FF2B5EF4-FFF2-40B4-BE49-F238E27FC236}">
                <a16:creationId xmlns:a16="http://schemas.microsoft.com/office/drawing/2014/main" id="{0131CE83-1CAC-64EF-C77E-707D407EECF2}"/>
              </a:ext>
            </a:extLst>
          </p:cNvPr>
          <p:cNvGraphicFramePr/>
          <p:nvPr>
            <p:extLst>
              <p:ext uri="{D42A27DB-BD31-4B8C-83A1-F6EECF244321}">
                <p14:modId xmlns:p14="http://schemas.microsoft.com/office/powerpoint/2010/main" val="2634872760"/>
              </p:ext>
            </p:extLst>
          </p:nvPr>
        </p:nvGraphicFramePr>
        <p:xfrm>
          <a:off x="385948" y="1718954"/>
          <a:ext cx="4492831" cy="37268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3137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A0F84-BA62-6ED7-67DA-1C549CD5C28B}"/>
              </a:ext>
            </a:extLst>
          </p:cNvPr>
          <p:cNvSpPr txBox="1"/>
          <p:nvPr/>
        </p:nvSpPr>
        <p:spPr>
          <a:xfrm>
            <a:off x="336467" y="1162793"/>
            <a:ext cx="100074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Calibri"/>
                <a:cs typeface="Calibri"/>
              </a:rPr>
              <a:t>Application Servers</a:t>
            </a:r>
            <a:endParaRPr lang="en-US" sz="2400" b="1">
              <a:latin typeface="Arial"/>
              <a:cs typeface="Arial"/>
            </a:endParaRPr>
          </a:p>
        </p:txBody>
      </p:sp>
      <p:graphicFrame>
        <p:nvGraphicFramePr>
          <p:cNvPr id="3" name="Diagram 3">
            <a:extLst>
              <a:ext uri="{FF2B5EF4-FFF2-40B4-BE49-F238E27FC236}">
                <a16:creationId xmlns:a16="http://schemas.microsoft.com/office/drawing/2014/main" id="{620AE27E-AA27-45AD-0CA7-498AE0959073}"/>
              </a:ext>
            </a:extLst>
          </p:cNvPr>
          <p:cNvGraphicFramePr/>
          <p:nvPr>
            <p:extLst>
              <p:ext uri="{D42A27DB-BD31-4B8C-83A1-F6EECF244321}">
                <p14:modId xmlns:p14="http://schemas.microsoft.com/office/powerpoint/2010/main" val="128171713"/>
              </p:ext>
            </p:extLst>
          </p:nvPr>
        </p:nvGraphicFramePr>
        <p:xfrm>
          <a:off x="623454" y="-1289461"/>
          <a:ext cx="9440881" cy="8516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5" name="TextBox 174">
            <a:extLst>
              <a:ext uri="{FF2B5EF4-FFF2-40B4-BE49-F238E27FC236}">
                <a16:creationId xmlns:a16="http://schemas.microsoft.com/office/drawing/2014/main" id="{B62CFBAF-5850-1E0D-8781-AA583B40EDD4}"/>
              </a:ext>
            </a:extLst>
          </p:cNvPr>
          <p:cNvSpPr txBox="1"/>
          <p:nvPr/>
        </p:nvSpPr>
        <p:spPr>
          <a:xfrm>
            <a:off x="2439389" y="5945084"/>
            <a:ext cx="73998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7"/>
              </a:rPr>
              <a:t>https://www.tutorialspoint.com/sap/sap_architecture.htm</a:t>
            </a:r>
            <a:endParaRPr lang="en-US" sz="1000">
              <a:latin typeface="Arial"/>
              <a:cs typeface="Arial"/>
            </a:endParaRPr>
          </a:p>
          <a:p>
            <a:pPr algn="l"/>
            <a:endParaRPr lang="en-US" sz="1000" dirty="0">
              <a:latin typeface="Arial"/>
              <a:ea typeface="Calibri"/>
              <a:cs typeface="Calibri"/>
            </a:endParaRPr>
          </a:p>
        </p:txBody>
      </p:sp>
      <p:pic>
        <p:nvPicPr>
          <p:cNvPr id="176" name="Picture 176">
            <a:extLst>
              <a:ext uri="{FF2B5EF4-FFF2-40B4-BE49-F238E27FC236}">
                <a16:creationId xmlns:a16="http://schemas.microsoft.com/office/drawing/2014/main" id="{A169DD4A-B649-029B-E888-E63ADA63577F}"/>
              </a:ext>
            </a:extLst>
          </p:cNvPr>
          <p:cNvPicPr>
            <a:picLocks noChangeAspect="1"/>
          </p:cNvPicPr>
          <p:nvPr/>
        </p:nvPicPr>
        <p:blipFill>
          <a:blip r:embed="rId8"/>
          <a:stretch>
            <a:fillRect/>
          </a:stretch>
        </p:blipFill>
        <p:spPr>
          <a:xfrm>
            <a:off x="3774375" y="4425694"/>
            <a:ext cx="4633355" cy="1183261"/>
          </a:xfrm>
          <a:prstGeom prst="rect">
            <a:avLst/>
          </a:prstGeom>
        </p:spPr>
      </p:pic>
    </p:spTree>
    <p:extLst>
      <p:ext uri="{BB962C8B-B14F-4D97-AF65-F5344CB8AC3E}">
        <p14:creationId xmlns:p14="http://schemas.microsoft.com/office/powerpoint/2010/main" val="29116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8FE0B3-01F2-74F8-BCC2-CDA7F686F0FF}"/>
              </a:ext>
            </a:extLst>
          </p:cNvPr>
          <p:cNvSpPr txBox="1"/>
          <p:nvPr/>
        </p:nvSpPr>
        <p:spPr>
          <a:xfrm>
            <a:off x="351311" y="1140525"/>
            <a:ext cx="816428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Database Servers</a:t>
            </a:r>
            <a:endParaRPr lang="en-US" sz="2400" dirty="0">
              <a:latin typeface="Arial"/>
            </a:endParaRPr>
          </a:p>
          <a:p>
            <a:pPr algn="l"/>
            <a:endParaRPr lang="en-US" dirty="0">
              <a:ea typeface="Calibri"/>
              <a:cs typeface="Calibri"/>
            </a:endParaRPr>
          </a:p>
        </p:txBody>
      </p:sp>
      <p:graphicFrame>
        <p:nvGraphicFramePr>
          <p:cNvPr id="8" name="Diagram 8">
            <a:extLst>
              <a:ext uri="{FF2B5EF4-FFF2-40B4-BE49-F238E27FC236}">
                <a16:creationId xmlns:a16="http://schemas.microsoft.com/office/drawing/2014/main" id="{459393B4-9BE2-6A78-FBAB-AF11126E6ED5}"/>
              </a:ext>
            </a:extLst>
          </p:cNvPr>
          <p:cNvGraphicFramePr/>
          <p:nvPr>
            <p:extLst>
              <p:ext uri="{D42A27DB-BD31-4B8C-83A1-F6EECF244321}">
                <p14:modId xmlns:p14="http://schemas.microsoft.com/office/powerpoint/2010/main" val="31158557"/>
              </p:ext>
            </p:extLst>
          </p:nvPr>
        </p:nvGraphicFramePr>
        <p:xfrm>
          <a:off x="435428" y="1887187"/>
          <a:ext cx="5126182" cy="3885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6" name="Picture 86" descr="Diagram&#10;&#10;Description automatically generated">
            <a:extLst>
              <a:ext uri="{FF2B5EF4-FFF2-40B4-BE49-F238E27FC236}">
                <a16:creationId xmlns:a16="http://schemas.microsoft.com/office/drawing/2014/main" id="{89DEB75E-135B-A84E-13B6-8A537FF47238}"/>
              </a:ext>
            </a:extLst>
          </p:cNvPr>
          <p:cNvPicPr>
            <a:picLocks noChangeAspect="1"/>
          </p:cNvPicPr>
          <p:nvPr/>
        </p:nvPicPr>
        <p:blipFill>
          <a:blip r:embed="rId7"/>
          <a:stretch>
            <a:fillRect/>
          </a:stretch>
        </p:blipFill>
        <p:spPr>
          <a:xfrm>
            <a:off x="7475517" y="1327630"/>
            <a:ext cx="3940627" cy="4331386"/>
          </a:xfrm>
          <a:prstGeom prst="rect">
            <a:avLst/>
          </a:prstGeom>
        </p:spPr>
      </p:pic>
      <p:sp>
        <p:nvSpPr>
          <p:cNvPr id="87" name="TextBox 86">
            <a:extLst>
              <a:ext uri="{FF2B5EF4-FFF2-40B4-BE49-F238E27FC236}">
                <a16:creationId xmlns:a16="http://schemas.microsoft.com/office/drawing/2014/main" id="{3B1904DC-6AE7-3C27-A159-066E1B97117E}"/>
              </a:ext>
            </a:extLst>
          </p:cNvPr>
          <p:cNvSpPr txBox="1"/>
          <p:nvPr/>
        </p:nvSpPr>
        <p:spPr>
          <a:xfrm>
            <a:off x="6870369" y="6058889"/>
            <a:ext cx="52449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Arial"/>
                <a:ea typeface="+mn-lt"/>
                <a:cs typeface="+mn-lt"/>
              </a:rPr>
              <a:t>Reference: </a:t>
            </a:r>
            <a:r>
              <a:rPr lang="en-US" sz="1000" dirty="0">
                <a:latin typeface="Arial"/>
                <a:ea typeface="+mn-lt"/>
                <a:cs typeface="+mn-lt"/>
                <a:hlinkClick r:id="rId8"/>
              </a:rPr>
              <a:t>https://www.tutorialspoint.com/sap/sap_architecture.htm</a:t>
            </a:r>
            <a:endParaRPr lang="en-US" sz="1000">
              <a:latin typeface="Arial"/>
              <a:cs typeface="Arial"/>
            </a:endParaRPr>
          </a:p>
          <a:p>
            <a:pPr algn="l"/>
            <a:endParaRPr lang="en-US" sz="1000" dirty="0">
              <a:latin typeface="Arial"/>
              <a:ea typeface="Calibri"/>
              <a:cs typeface="Calibri"/>
            </a:endParaRPr>
          </a:p>
        </p:txBody>
      </p:sp>
    </p:spTree>
    <p:extLst>
      <p:ext uri="{BB962C8B-B14F-4D97-AF65-F5344CB8AC3E}">
        <p14:creationId xmlns:p14="http://schemas.microsoft.com/office/powerpoint/2010/main" val="2369691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 name="Diagram 92">
            <a:extLst>
              <a:ext uri="{FF2B5EF4-FFF2-40B4-BE49-F238E27FC236}">
                <a16:creationId xmlns:a16="http://schemas.microsoft.com/office/drawing/2014/main" id="{4AF54859-19CB-42EA-049E-19877C43644A}"/>
              </a:ext>
            </a:extLst>
          </p:cNvPr>
          <p:cNvGraphicFramePr/>
          <p:nvPr>
            <p:extLst>
              <p:ext uri="{D42A27DB-BD31-4B8C-83A1-F6EECF244321}">
                <p14:modId xmlns:p14="http://schemas.microsoft.com/office/powerpoint/2010/main" val="316215000"/>
              </p:ext>
            </p:extLst>
          </p:nvPr>
        </p:nvGraphicFramePr>
        <p:xfrm>
          <a:off x="3107377" y="947058"/>
          <a:ext cx="6798622" cy="5646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146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6C8B2-420C-6351-8397-AA231AA7F519}"/>
              </a:ext>
            </a:extLst>
          </p:cNvPr>
          <p:cNvSpPr txBox="1"/>
          <p:nvPr/>
        </p:nvSpPr>
        <p:spPr>
          <a:xfrm>
            <a:off x="395843" y="1254331"/>
            <a:ext cx="1065068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latin typeface="Arial"/>
                <a:ea typeface="Calibri"/>
                <a:cs typeface="Calibri"/>
              </a:rPr>
              <a:t>References</a:t>
            </a:r>
          </a:p>
          <a:p>
            <a:endParaRPr lang="en-US" sz="2400" dirty="0">
              <a:latin typeface="Arial"/>
              <a:ea typeface="Calibri"/>
              <a:cs typeface="Calibri"/>
            </a:endParaRPr>
          </a:p>
          <a:p>
            <a:r>
              <a:rPr lang="en-US" sz="2400" dirty="0">
                <a:latin typeface="Arial"/>
                <a:ea typeface="+mn-lt"/>
                <a:cs typeface="+mn-lt"/>
                <a:hlinkClick r:id="rId2"/>
              </a:rPr>
              <a:t>1. https://www.sap.com/india/about/company/what-is-sap.html</a:t>
            </a:r>
            <a:endParaRPr lang="en-US" sz="2400">
              <a:latin typeface="Arial"/>
              <a:ea typeface="+mn-lt"/>
              <a:cs typeface="+mn-lt"/>
            </a:endParaRPr>
          </a:p>
          <a:p>
            <a:r>
              <a:rPr lang="en-US" sz="2400" dirty="0">
                <a:latin typeface="Arial"/>
                <a:ea typeface="+mn-lt"/>
                <a:cs typeface="+mn-lt"/>
                <a:hlinkClick r:id=""/>
              </a:rPr>
              <a:t>2. https://www.investopedia.com/terms/e/erp.asp</a:t>
            </a:r>
            <a:endParaRPr lang="en-US" sz="2400">
              <a:latin typeface="Arial"/>
              <a:ea typeface="Calibri" panose="020F0502020204030204"/>
              <a:cs typeface="Calibri" panose="020F0502020204030204"/>
            </a:endParaRPr>
          </a:p>
          <a:p>
            <a:r>
              <a:rPr lang="en-US" sz="2400" dirty="0">
                <a:latin typeface="Arial"/>
                <a:ea typeface="+mn-lt"/>
                <a:cs typeface="+mn-lt"/>
                <a:hlinkClick r:id=""/>
              </a:rPr>
              <a:t>3. https://www.g2.com/categories/erp-systems</a:t>
            </a:r>
            <a:endParaRPr lang="en-US" sz="2400" dirty="0">
              <a:latin typeface="Arial"/>
              <a:hlinkClick r:id=""/>
            </a:endParaRPr>
          </a:p>
        </p:txBody>
      </p:sp>
    </p:spTree>
    <p:extLst>
      <p:ext uri="{BB962C8B-B14F-4D97-AF65-F5344CB8AC3E}">
        <p14:creationId xmlns:p14="http://schemas.microsoft.com/office/powerpoint/2010/main" val="377495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9ED2D5-8A01-D920-C13D-AF6B86C48753}"/>
              </a:ext>
            </a:extLst>
          </p:cNvPr>
          <p:cNvSpPr txBox="1"/>
          <p:nvPr/>
        </p:nvSpPr>
        <p:spPr>
          <a:xfrm>
            <a:off x="467591" y="1026720"/>
            <a:ext cx="473775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ea typeface="Calibri"/>
                <a:cs typeface="Calibri"/>
              </a:rPr>
              <a:t>What is SAP?</a:t>
            </a:r>
          </a:p>
        </p:txBody>
      </p:sp>
      <p:sp>
        <p:nvSpPr>
          <p:cNvPr id="3" name="TextBox 2">
            <a:extLst>
              <a:ext uri="{FF2B5EF4-FFF2-40B4-BE49-F238E27FC236}">
                <a16:creationId xmlns:a16="http://schemas.microsoft.com/office/drawing/2014/main" id="{1A45C4E6-B9BF-5A77-66A1-0FCE89501A5C}"/>
              </a:ext>
            </a:extLst>
          </p:cNvPr>
          <p:cNvSpPr txBox="1"/>
          <p:nvPr/>
        </p:nvSpPr>
        <p:spPr>
          <a:xfrm>
            <a:off x="470064" y="2095499"/>
            <a:ext cx="1124197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SAP is one of the world’s leading producers of software for the management of business processes, developing solutions that facilitate effective data processing and information flow across organizations.</a:t>
            </a:r>
            <a:endParaRPr lang="en-US" sz="2400" dirty="0">
              <a:latin typeface="Arial"/>
              <a:ea typeface="Calibri"/>
              <a:cs typeface="Calibri"/>
            </a:endParaRPr>
          </a:p>
          <a:p>
            <a:pPr algn="just"/>
            <a:endParaRPr lang="en-US" sz="2400" dirty="0">
              <a:latin typeface="Arial"/>
              <a:ea typeface="Calibri"/>
              <a:cs typeface="Calibri"/>
            </a:endParaRPr>
          </a:p>
          <a:p>
            <a:pPr algn="just"/>
            <a:r>
              <a:rPr lang="en-US" sz="2400" b="1" dirty="0">
                <a:latin typeface="Arial"/>
                <a:cs typeface="Arial"/>
              </a:rPr>
              <a:t>Overview </a:t>
            </a:r>
          </a:p>
          <a:p>
            <a:pPr algn="just"/>
            <a:endParaRPr lang="en-US" sz="2400" dirty="0">
              <a:latin typeface="Arial"/>
              <a:cs typeface="Arial"/>
            </a:endParaRPr>
          </a:p>
          <a:p>
            <a:pPr algn="just"/>
            <a:endParaRPr lang="en-US" sz="2400" dirty="0">
              <a:latin typeface="Arial"/>
              <a:ea typeface="Calibri"/>
              <a:cs typeface="Calibri"/>
            </a:endParaRPr>
          </a:p>
          <a:p>
            <a:endParaRPr lang="en-US" sz="2400" dirty="0">
              <a:latin typeface="Arial"/>
              <a:ea typeface="Calibri"/>
              <a:cs typeface="Calibri"/>
            </a:endParaRPr>
          </a:p>
        </p:txBody>
      </p:sp>
      <p:graphicFrame>
        <p:nvGraphicFramePr>
          <p:cNvPr id="4" name="Diagram 4">
            <a:extLst>
              <a:ext uri="{FF2B5EF4-FFF2-40B4-BE49-F238E27FC236}">
                <a16:creationId xmlns:a16="http://schemas.microsoft.com/office/drawing/2014/main" id="{7FED1939-F27D-B81E-7FE8-BB973E76722B}"/>
              </a:ext>
            </a:extLst>
          </p:cNvPr>
          <p:cNvGraphicFramePr/>
          <p:nvPr>
            <p:extLst>
              <p:ext uri="{D42A27DB-BD31-4B8C-83A1-F6EECF244321}">
                <p14:modId xmlns:p14="http://schemas.microsoft.com/office/powerpoint/2010/main" val="582484767"/>
              </p:ext>
            </p:extLst>
          </p:nvPr>
        </p:nvGraphicFramePr>
        <p:xfrm>
          <a:off x="3038104" y="3955473"/>
          <a:ext cx="6115792" cy="2024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1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540A07-D68B-608A-3073-DCB93981B1FA}"/>
              </a:ext>
            </a:extLst>
          </p:cNvPr>
          <p:cNvSpPr txBox="1"/>
          <p:nvPr/>
        </p:nvSpPr>
        <p:spPr>
          <a:xfrm>
            <a:off x="326571" y="1254331"/>
            <a:ext cx="1137557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Understanding SAP</a:t>
            </a:r>
          </a:p>
          <a:p>
            <a:pPr algn="just"/>
            <a:endParaRPr lang="en-US" sz="2400" dirty="0">
              <a:latin typeface="Arial"/>
              <a:cs typeface="Arial"/>
            </a:endParaRPr>
          </a:p>
          <a:p>
            <a:pPr algn="just"/>
            <a:r>
              <a:rPr lang="en-US" sz="2400" b="1" dirty="0">
                <a:latin typeface="Arial"/>
                <a:ea typeface="+mn-lt"/>
                <a:cs typeface="+mn-lt"/>
              </a:rPr>
              <a:t>What does SAP stand for?</a:t>
            </a:r>
            <a:endParaRPr lang="en-US" sz="2400" dirty="0">
              <a:latin typeface="Arial"/>
              <a:cs typeface="Arial"/>
            </a:endParaRPr>
          </a:p>
          <a:p>
            <a:pPr algn="just"/>
            <a:endParaRPr lang="en-US" sz="2400" dirty="0">
              <a:latin typeface="Arial"/>
              <a:cs typeface="Arial"/>
            </a:endParaRPr>
          </a:p>
          <a:p>
            <a:pPr algn="just"/>
            <a:r>
              <a:rPr lang="en-US" sz="2400" dirty="0">
                <a:latin typeface="Arial"/>
                <a:ea typeface="+mn-lt"/>
                <a:cs typeface="+mn-lt"/>
              </a:rPr>
              <a:t>The name is an initialism of the company’s original German name: </a:t>
            </a:r>
            <a:r>
              <a:rPr lang="en-US" sz="2400" dirty="0" err="1">
                <a:latin typeface="Arial"/>
                <a:ea typeface="+mn-lt"/>
                <a:cs typeface="+mn-lt"/>
              </a:rPr>
              <a:t>Systemanalyse</a:t>
            </a:r>
            <a:r>
              <a:rPr lang="en-US" sz="2400" dirty="0">
                <a:latin typeface="Arial"/>
                <a:ea typeface="+mn-lt"/>
                <a:cs typeface="+mn-lt"/>
              </a:rPr>
              <a:t> </a:t>
            </a:r>
            <a:r>
              <a:rPr lang="en-US" sz="2400" dirty="0" err="1">
                <a:latin typeface="Arial"/>
                <a:ea typeface="+mn-lt"/>
                <a:cs typeface="+mn-lt"/>
              </a:rPr>
              <a:t>Programmentwicklung</a:t>
            </a:r>
            <a:r>
              <a:rPr lang="en-US" sz="2400" dirty="0">
                <a:latin typeface="Arial"/>
                <a:ea typeface="+mn-lt"/>
                <a:cs typeface="+mn-lt"/>
              </a:rPr>
              <a:t>, which translates to System Analysis Program Development. Today the company’s legal corporate name is SAP SE — SE stands for </a:t>
            </a:r>
            <a:r>
              <a:rPr lang="en-US" sz="2400" dirty="0" err="1">
                <a:latin typeface="Arial"/>
                <a:ea typeface="+mn-lt"/>
                <a:cs typeface="+mn-lt"/>
              </a:rPr>
              <a:t>societas</a:t>
            </a:r>
            <a:r>
              <a:rPr lang="en-US" sz="2400" dirty="0">
                <a:latin typeface="Arial"/>
                <a:ea typeface="+mn-lt"/>
                <a:cs typeface="+mn-lt"/>
              </a:rPr>
              <a:t> Europaea, a public company registered in accordance with the European Union corporate law.</a:t>
            </a:r>
            <a:endParaRPr lang="en-US" sz="2400" dirty="0">
              <a:latin typeface="Arial"/>
              <a:cs typeface="Arial"/>
            </a:endParaRPr>
          </a:p>
          <a:p>
            <a:pPr algn="l"/>
            <a:endParaRPr lang="en-US" sz="2400" dirty="0">
              <a:latin typeface="Arial"/>
              <a:ea typeface="Calibri"/>
              <a:cs typeface="Calibri"/>
            </a:endParaRPr>
          </a:p>
        </p:txBody>
      </p:sp>
    </p:spTree>
    <p:extLst>
      <p:ext uri="{BB962C8B-B14F-4D97-AF65-F5344CB8AC3E}">
        <p14:creationId xmlns:p14="http://schemas.microsoft.com/office/powerpoint/2010/main" val="128250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81FB9-5A03-D732-F5DE-23A5B84B8659}"/>
              </a:ext>
            </a:extLst>
          </p:cNvPr>
          <p:cNvSpPr txBox="1"/>
          <p:nvPr/>
        </p:nvSpPr>
        <p:spPr>
          <a:xfrm>
            <a:off x="470064" y="1199902"/>
            <a:ext cx="1115785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What is SAP software used for?</a:t>
            </a:r>
            <a:endParaRPr lang="en-US" sz="2400" dirty="0">
              <a:latin typeface="Arial"/>
              <a:cs typeface="Arial"/>
            </a:endParaRPr>
          </a:p>
          <a:p>
            <a:pPr algn="just"/>
            <a:endParaRPr lang="en-US" sz="2400" dirty="0">
              <a:latin typeface="Arial"/>
              <a:cs typeface="Arial"/>
            </a:endParaRPr>
          </a:p>
          <a:p>
            <a:pPr algn="just"/>
            <a:r>
              <a:rPr lang="en-US" sz="2400" dirty="0">
                <a:latin typeface="Arial"/>
                <a:ea typeface="+mn-lt"/>
                <a:cs typeface="+mn-lt"/>
              </a:rPr>
              <a:t>By centralizing data management, SAP software provides multiple business functions with a single view of the truth. This helps companies better manage complex business processes by giving employees of different department’s easy access to real-time insights across the enterprise. </a:t>
            </a:r>
            <a:endParaRPr lang="en-US" sz="2400">
              <a:latin typeface="Arial"/>
              <a:ea typeface="+mn-lt"/>
              <a:cs typeface="Arial"/>
            </a:endParaRPr>
          </a:p>
          <a:p>
            <a:pPr algn="just"/>
            <a:endParaRPr lang="en-US" sz="2400" dirty="0">
              <a:latin typeface="Arial"/>
              <a:ea typeface="Calibri"/>
              <a:cs typeface="Calibri"/>
            </a:endParaRPr>
          </a:p>
          <a:p>
            <a:pPr algn="just"/>
            <a:r>
              <a:rPr lang="en-US" sz="2400" b="1" dirty="0">
                <a:latin typeface="Arial"/>
                <a:ea typeface="+mn-lt"/>
                <a:cs typeface="+mn-lt"/>
              </a:rPr>
              <a:t>What does SAP do?</a:t>
            </a:r>
            <a:endParaRPr lang="en-US" dirty="0">
              <a:latin typeface="Arial"/>
              <a:cs typeface="Arial"/>
            </a:endParaRPr>
          </a:p>
          <a:p>
            <a:pPr algn="just"/>
            <a:r>
              <a:rPr lang="en-US" sz="2400" dirty="0">
                <a:latin typeface="Arial"/>
                <a:ea typeface="+mn-lt"/>
                <a:cs typeface="+mn-lt"/>
              </a:rPr>
              <a:t>                                </a:t>
            </a:r>
            <a:endParaRPr lang="en-US">
              <a:latin typeface="Arial"/>
              <a:cs typeface="Arial"/>
            </a:endParaRPr>
          </a:p>
          <a:p>
            <a:pPr algn="just"/>
            <a:r>
              <a:rPr lang="en-US" sz="2400" dirty="0">
                <a:latin typeface="Arial"/>
                <a:ea typeface="+mn-lt"/>
                <a:cs typeface="+mn-lt"/>
              </a:rPr>
              <a:t>SAP helps companies and organizations of all sizes and industries run their businesses profitably, adapt continuously, and grow sustainably.</a:t>
            </a:r>
            <a:endParaRPr lang="en-US" dirty="0">
              <a:latin typeface="Arial"/>
            </a:endParaRPr>
          </a:p>
          <a:p>
            <a:pPr algn="just"/>
            <a:endParaRPr lang="en-US" sz="2400" dirty="0">
              <a:latin typeface="Arial"/>
              <a:ea typeface="Calibri"/>
              <a:cs typeface="Calibri"/>
            </a:endParaRPr>
          </a:p>
        </p:txBody>
      </p:sp>
    </p:spTree>
    <p:extLst>
      <p:ext uri="{BB962C8B-B14F-4D97-AF65-F5344CB8AC3E}">
        <p14:creationId xmlns:p14="http://schemas.microsoft.com/office/powerpoint/2010/main" val="196691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E2928-F6CF-70B7-480D-2491758E4079}"/>
              </a:ext>
            </a:extLst>
          </p:cNvPr>
          <p:cNvSpPr txBox="1"/>
          <p:nvPr/>
        </p:nvSpPr>
        <p:spPr>
          <a:xfrm>
            <a:off x="445325" y="1185057"/>
            <a:ext cx="11298875"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cs typeface="Arial"/>
              </a:rPr>
              <a:t>ERP Systems</a:t>
            </a:r>
          </a:p>
          <a:p>
            <a:endParaRPr lang="en-US" sz="2400" dirty="0">
              <a:latin typeface="Arial"/>
              <a:cs typeface="Arial"/>
            </a:endParaRPr>
          </a:p>
          <a:p>
            <a:pPr algn="just"/>
            <a:r>
              <a:rPr lang="en-US" sz="2400" b="1" dirty="0">
                <a:latin typeface="Arial"/>
                <a:ea typeface="+mn-lt"/>
                <a:cs typeface="+mn-lt"/>
              </a:rPr>
              <a:t>What is ERP Software?</a:t>
            </a:r>
            <a:endParaRPr lang="en-US" sz="2400" dirty="0">
              <a:latin typeface="Arial"/>
              <a:ea typeface="+mn-lt"/>
              <a:cs typeface="+mn-lt"/>
            </a:endParaRPr>
          </a:p>
          <a:p>
            <a:pPr algn="just"/>
            <a:endParaRPr lang="en-US" sz="2400" dirty="0">
              <a:latin typeface="Arial"/>
              <a:cs typeface="Arial"/>
            </a:endParaRPr>
          </a:p>
          <a:p>
            <a:pPr algn="just"/>
            <a:r>
              <a:rPr lang="en-US" sz="2400" dirty="0">
                <a:latin typeface="Arial"/>
                <a:ea typeface="+mn-lt"/>
                <a:cs typeface="+mn-lt"/>
              </a:rPr>
              <a:t>ERP stands for “enterprise resource planning.” ERP software includes programs for all core business areas, such as procurement, production, materials management, sales, marketing, finance, and human resources (HR).</a:t>
            </a:r>
          </a:p>
          <a:p>
            <a:pPr algn="just"/>
            <a:endParaRPr lang="en-US" sz="2400" dirty="0">
              <a:latin typeface="Arial"/>
              <a:cs typeface="Arial"/>
            </a:endParaRPr>
          </a:p>
          <a:p>
            <a:pPr algn="just"/>
            <a:r>
              <a:rPr lang="en-US" sz="2400" dirty="0">
                <a:latin typeface="Arial"/>
                <a:ea typeface="+mn-lt"/>
                <a:cs typeface="+mn-lt"/>
              </a:rPr>
              <a:t>SAP is one of the first companies to develop standard software for business solutions and continues to offer industry-leading ERP solutions.</a:t>
            </a:r>
            <a:endParaRPr lang="en-US" sz="2400">
              <a:latin typeface="Arial"/>
              <a:ea typeface="+mn-lt"/>
              <a:cs typeface="+mn-lt"/>
            </a:endParaRPr>
          </a:p>
          <a:p>
            <a:pPr algn="l"/>
            <a:endParaRPr lang="en-US" dirty="0">
              <a:ea typeface="Calibri"/>
              <a:cs typeface="Calibri"/>
            </a:endParaRPr>
          </a:p>
        </p:txBody>
      </p:sp>
    </p:spTree>
    <p:extLst>
      <p:ext uri="{BB962C8B-B14F-4D97-AF65-F5344CB8AC3E}">
        <p14:creationId xmlns:p14="http://schemas.microsoft.com/office/powerpoint/2010/main" val="108589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1CAC3-8C8C-3F3A-2F9E-6D93C0A2E92D}"/>
              </a:ext>
            </a:extLst>
          </p:cNvPr>
          <p:cNvSpPr txBox="1"/>
          <p:nvPr/>
        </p:nvSpPr>
        <p:spPr>
          <a:xfrm>
            <a:off x="381000" y="1162792"/>
            <a:ext cx="114151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b="1" dirty="0">
              <a:latin typeface="Arial"/>
              <a:ea typeface="Calibri"/>
              <a:cs typeface="Calibri"/>
            </a:endParaRPr>
          </a:p>
          <a:p>
            <a:pPr algn="just"/>
            <a:endParaRPr lang="en-US" sz="2400" dirty="0">
              <a:latin typeface="Arial"/>
              <a:cs typeface="Arial"/>
            </a:endParaRPr>
          </a:p>
          <a:p>
            <a:pPr algn="just"/>
            <a:endParaRPr lang="en-US" sz="2400" dirty="0">
              <a:latin typeface="Arial"/>
              <a:ea typeface="Calibri"/>
              <a:cs typeface="Calibri"/>
            </a:endParaRPr>
          </a:p>
          <a:p>
            <a:endParaRPr lang="en-US" sz="2400" dirty="0">
              <a:latin typeface="Arial"/>
              <a:ea typeface="Calibri"/>
              <a:cs typeface="Calibri"/>
            </a:endParaRPr>
          </a:p>
        </p:txBody>
      </p:sp>
      <p:graphicFrame>
        <p:nvGraphicFramePr>
          <p:cNvPr id="14" name="Diagram 14">
            <a:extLst>
              <a:ext uri="{FF2B5EF4-FFF2-40B4-BE49-F238E27FC236}">
                <a16:creationId xmlns:a16="http://schemas.microsoft.com/office/drawing/2014/main" id="{22D3C211-48A1-C9B7-CBA9-6454B6B40D33}"/>
              </a:ext>
            </a:extLst>
          </p:cNvPr>
          <p:cNvGraphicFramePr/>
          <p:nvPr>
            <p:extLst>
              <p:ext uri="{D42A27DB-BD31-4B8C-83A1-F6EECF244321}">
                <p14:modId xmlns:p14="http://schemas.microsoft.com/office/powerpoint/2010/main" val="1755290580"/>
              </p:ext>
            </p:extLst>
          </p:nvPr>
        </p:nvGraphicFramePr>
        <p:xfrm>
          <a:off x="2830286" y="1253837"/>
          <a:ext cx="6531428" cy="505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64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16D36-879A-A5CA-7077-805F76AD38E8}"/>
              </a:ext>
            </a:extLst>
          </p:cNvPr>
          <p:cNvSpPr txBox="1"/>
          <p:nvPr/>
        </p:nvSpPr>
        <p:spPr>
          <a:xfrm>
            <a:off x="356259" y="1103414"/>
            <a:ext cx="1095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ea typeface="Calibri"/>
                <a:cs typeface="Calibri"/>
              </a:rPr>
              <a:t>Benefits of Enterprise Resource Planning</a:t>
            </a:r>
            <a:endParaRPr lang="en-US" sz="2800" b="1">
              <a:latin typeface="Arial"/>
              <a:cs typeface="Arial"/>
            </a:endParaRPr>
          </a:p>
        </p:txBody>
      </p:sp>
      <p:graphicFrame>
        <p:nvGraphicFramePr>
          <p:cNvPr id="3" name="Diagram 3">
            <a:extLst>
              <a:ext uri="{FF2B5EF4-FFF2-40B4-BE49-F238E27FC236}">
                <a16:creationId xmlns:a16="http://schemas.microsoft.com/office/drawing/2014/main" id="{BA970EC5-E93D-51D0-CBC8-8718C307A379}"/>
              </a:ext>
            </a:extLst>
          </p:cNvPr>
          <p:cNvGraphicFramePr/>
          <p:nvPr>
            <p:extLst>
              <p:ext uri="{D42A27DB-BD31-4B8C-83A1-F6EECF244321}">
                <p14:modId xmlns:p14="http://schemas.microsoft.com/office/powerpoint/2010/main" val="422904415"/>
              </p:ext>
            </p:extLst>
          </p:nvPr>
        </p:nvGraphicFramePr>
        <p:xfrm>
          <a:off x="3513116" y="1996044"/>
          <a:ext cx="5363687" cy="4053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82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96958-404D-AF79-705F-E70F879405C5}"/>
              </a:ext>
            </a:extLst>
          </p:cNvPr>
          <p:cNvSpPr txBox="1"/>
          <p:nvPr/>
        </p:nvSpPr>
        <p:spPr>
          <a:xfrm>
            <a:off x="319148" y="1125682"/>
            <a:ext cx="110094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Calibri"/>
                <a:cs typeface="Calibri"/>
              </a:rPr>
              <a:t>Popular ERP Systems</a:t>
            </a:r>
            <a:endParaRPr lang="en-US" sz="2400" b="1">
              <a:latin typeface="Arial"/>
              <a:cs typeface="Arial"/>
            </a:endParaRPr>
          </a:p>
        </p:txBody>
      </p:sp>
      <p:graphicFrame>
        <p:nvGraphicFramePr>
          <p:cNvPr id="3" name="Diagram 3">
            <a:extLst>
              <a:ext uri="{FF2B5EF4-FFF2-40B4-BE49-F238E27FC236}">
                <a16:creationId xmlns:a16="http://schemas.microsoft.com/office/drawing/2014/main" id="{A33B335C-13C0-CA1A-62B1-7D429649CF58}"/>
              </a:ext>
            </a:extLst>
          </p:cNvPr>
          <p:cNvGraphicFramePr/>
          <p:nvPr>
            <p:extLst>
              <p:ext uri="{D42A27DB-BD31-4B8C-83A1-F6EECF244321}">
                <p14:modId xmlns:p14="http://schemas.microsoft.com/office/powerpoint/2010/main" val="3712275964"/>
              </p:ext>
            </p:extLst>
          </p:nvPr>
        </p:nvGraphicFramePr>
        <p:xfrm>
          <a:off x="2998519" y="1441863"/>
          <a:ext cx="6204856" cy="4944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0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47C504-3579-742E-7AE4-CCCBB322A1B2}"/>
              </a:ext>
            </a:extLst>
          </p:cNvPr>
          <p:cNvSpPr txBox="1"/>
          <p:nvPr/>
        </p:nvSpPr>
        <p:spPr>
          <a:xfrm>
            <a:off x="333993" y="1338448"/>
            <a:ext cx="4935682"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ea typeface="Calibri"/>
                <a:cs typeface="Calibri"/>
              </a:rPr>
              <a:t>Evolution of SAP</a:t>
            </a:r>
          </a:p>
          <a:p>
            <a:endParaRPr lang="en-US" dirty="0"/>
          </a:p>
          <a:p>
            <a:endParaRPr lang="en-US" dirty="0">
              <a:latin typeface="Calibri" panose="020F0502020204030204"/>
              <a:ea typeface="Calibri" panose="020F0502020204030204"/>
              <a:cs typeface="Calibri" panose="020F0502020204030204"/>
            </a:endParaRPr>
          </a:p>
          <a:p>
            <a:endParaRPr lang="en-US" dirty="0">
              <a:latin typeface="Calibri" panose="020F0502020204030204"/>
              <a:ea typeface="Calibri" panose="020F0502020204030204"/>
              <a:cs typeface="Calibri" panose="020F0502020204030204"/>
            </a:endParaRPr>
          </a:p>
          <a:p>
            <a:endParaRPr lang="en-US" dirty="0">
              <a:latin typeface="Calibri" panose="020F0502020204030204"/>
              <a:ea typeface="Calibri" panose="020F0502020204030204"/>
              <a:cs typeface="Calibri" panose="020F0502020204030204"/>
            </a:endParaRPr>
          </a:p>
          <a:p>
            <a:endParaRPr lang="en-US" dirty="0">
              <a:latin typeface="Calibri" panose="020F0502020204030204"/>
              <a:ea typeface="Calibri" panose="020F0502020204030204"/>
              <a:cs typeface="Calibri" panose="020F0502020204030204"/>
            </a:endParaRPr>
          </a:p>
          <a:p>
            <a:r>
              <a:rPr lang="en-US" sz="2400" dirty="0">
                <a:latin typeface="Arial"/>
                <a:cs typeface="Arial"/>
              </a:rPr>
              <a:t>The journey of SAP ERP from R/1 system to SAP S/4 HANA system</a:t>
            </a:r>
            <a:endParaRPr lang="en-US" sz="2400" b="1" dirty="0">
              <a:latin typeface="Arial"/>
              <a:ea typeface="Calibri"/>
              <a:cs typeface="Arial"/>
            </a:endParaRPr>
          </a:p>
          <a:p>
            <a:endParaRPr lang="en-US" sz="4400" b="1" dirty="0">
              <a:latin typeface="Arial"/>
              <a:ea typeface="Calibri"/>
              <a:cs typeface="Calibri"/>
            </a:endParaRPr>
          </a:p>
        </p:txBody>
      </p:sp>
      <p:graphicFrame>
        <p:nvGraphicFramePr>
          <p:cNvPr id="36" name="Diagram 36">
            <a:extLst>
              <a:ext uri="{FF2B5EF4-FFF2-40B4-BE49-F238E27FC236}">
                <a16:creationId xmlns:a16="http://schemas.microsoft.com/office/drawing/2014/main" id="{A02587A2-E973-7B36-9205-BC5AE5DE9FCE}"/>
              </a:ext>
            </a:extLst>
          </p:cNvPr>
          <p:cNvGraphicFramePr/>
          <p:nvPr>
            <p:extLst>
              <p:ext uri="{D42A27DB-BD31-4B8C-83A1-F6EECF244321}">
                <p14:modId xmlns:p14="http://schemas.microsoft.com/office/powerpoint/2010/main" val="1685398826"/>
              </p:ext>
            </p:extLst>
          </p:nvPr>
        </p:nvGraphicFramePr>
        <p:xfrm>
          <a:off x="5591298" y="1342902"/>
          <a:ext cx="5987140" cy="4261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2598332"/>
      </p:ext>
    </p:extLst>
  </p:cSld>
  <p:clrMapOvr>
    <a:masterClrMapping/>
  </p:clrMapOvr>
</p:sld>
</file>

<file path=ppt/theme/theme1.xml><?xml version="1.0" encoding="utf-8"?>
<a:theme xmlns:a="http://schemas.openxmlformats.org/drawingml/2006/main" name="code unna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 unnati" id="{B963C84F-988F-48D6-AD96-A4164317C7EE}" vid="{551F08BA-64A3-48DB-998C-BFAFDEBE16DC}"/>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docProps/app.xml><?xml version="1.0" encoding="utf-8"?>
<Properties xmlns="http://schemas.openxmlformats.org/officeDocument/2006/extended-properties" xmlns:vt="http://schemas.openxmlformats.org/officeDocument/2006/docPropsVTypes">
  <Template>code unnati</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code unnati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367</cp:revision>
  <dcterms:created xsi:type="dcterms:W3CDTF">2022-04-25T07:33:47Z</dcterms:created>
  <dcterms:modified xsi:type="dcterms:W3CDTF">2023-01-12T10:29:50Z</dcterms:modified>
</cp:coreProperties>
</file>