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Century Gothic"/>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ifk3TEKjMfBv1Twepy2XXXD8ai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bold.fntdata"/><Relationship Id="rId14" Type="http://schemas.openxmlformats.org/officeDocument/2006/relationships/font" Target="fonts/CenturyGothic-regular.fntdata"/><Relationship Id="rId17" Type="http://schemas.openxmlformats.org/officeDocument/2006/relationships/font" Target="fonts/CenturyGothic-boldItalic.fntdata"/><Relationship Id="rId16"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5"/>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20"/>
              </a:spcBef>
              <a:spcAft>
                <a:spcPts val="0"/>
              </a:spcAft>
              <a:buSzPts val="1680"/>
              <a:buNone/>
              <a:defRPr sz="2100">
                <a:solidFill>
                  <a:srgbClr val="0F486F"/>
                </a:solidFill>
              </a:defRPr>
            </a:lvl1pPr>
            <a:lvl2pPr lvl="1" algn="ctr">
              <a:lnSpc>
                <a:spcPct val="100000"/>
              </a:lnSpc>
              <a:spcBef>
                <a:spcPts val="600"/>
              </a:spcBef>
              <a:spcAft>
                <a:spcPts val="0"/>
              </a:spcAft>
              <a:buSzPts val="1440"/>
              <a:buNone/>
              <a:defRPr>
                <a:solidFill>
                  <a:schemeClr val="lt1"/>
                </a:solidFill>
              </a:defRPr>
            </a:lvl2pPr>
            <a:lvl3pPr lvl="2" algn="ctr">
              <a:lnSpc>
                <a:spcPct val="100000"/>
              </a:lnSpc>
              <a:spcBef>
                <a:spcPts val="600"/>
              </a:spcBef>
              <a:spcAft>
                <a:spcPts val="0"/>
              </a:spcAft>
              <a:buSzPts val="1280"/>
              <a:buNone/>
              <a:defRPr>
                <a:solidFill>
                  <a:schemeClr val="lt1"/>
                </a:solidFill>
              </a:defRPr>
            </a:lvl3pPr>
            <a:lvl4pPr lvl="3" algn="ctr">
              <a:lnSpc>
                <a:spcPct val="100000"/>
              </a:lnSpc>
              <a:spcBef>
                <a:spcPts val="600"/>
              </a:spcBef>
              <a:spcAft>
                <a:spcPts val="0"/>
              </a:spcAft>
              <a:buSzPts val="1120"/>
              <a:buNone/>
              <a:defRPr>
                <a:solidFill>
                  <a:schemeClr val="lt1"/>
                </a:solidFill>
              </a:defRPr>
            </a:lvl4pPr>
            <a:lvl5pPr lvl="4" algn="ctr">
              <a:lnSpc>
                <a:spcPct val="100000"/>
              </a:lnSpc>
              <a:spcBef>
                <a:spcPts val="600"/>
              </a:spcBef>
              <a:spcAft>
                <a:spcPts val="0"/>
              </a:spcAft>
              <a:buSzPts val="1120"/>
              <a:buNone/>
              <a:defRPr>
                <a:solidFill>
                  <a:schemeClr val="lt1"/>
                </a:solidFill>
              </a:defRPr>
            </a:lvl5pPr>
            <a:lvl6pPr lvl="5" algn="ctr">
              <a:lnSpc>
                <a:spcPct val="100000"/>
              </a:lnSpc>
              <a:spcBef>
                <a:spcPts val="600"/>
              </a:spcBef>
              <a:spcAft>
                <a:spcPts val="0"/>
              </a:spcAft>
              <a:buSzPts val="1120"/>
              <a:buNone/>
              <a:defRPr>
                <a:solidFill>
                  <a:schemeClr val="lt1"/>
                </a:solidFill>
              </a:defRPr>
            </a:lvl6pPr>
            <a:lvl7pPr lvl="6" algn="ctr">
              <a:lnSpc>
                <a:spcPct val="100000"/>
              </a:lnSpc>
              <a:spcBef>
                <a:spcPts val="600"/>
              </a:spcBef>
              <a:spcAft>
                <a:spcPts val="0"/>
              </a:spcAft>
              <a:buSzPts val="1120"/>
              <a:buNone/>
              <a:defRPr>
                <a:solidFill>
                  <a:schemeClr val="lt1"/>
                </a:solidFill>
              </a:defRPr>
            </a:lvl7pPr>
            <a:lvl8pPr lvl="7" algn="ctr">
              <a:lnSpc>
                <a:spcPct val="100000"/>
              </a:lnSpc>
              <a:spcBef>
                <a:spcPts val="600"/>
              </a:spcBef>
              <a:spcAft>
                <a:spcPts val="0"/>
              </a:spcAft>
              <a:buSzPts val="1120"/>
              <a:buNone/>
              <a:defRPr>
                <a:solidFill>
                  <a:schemeClr val="lt1"/>
                </a:solidFill>
              </a:defRPr>
            </a:lvl8pPr>
            <a:lvl9pPr lvl="8" algn="ctr">
              <a:lnSpc>
                <a:spcPct val="100000"/>
              </a:lnSpc>
              <a:spcBef>
                <a:spcPts val="600"/>
              </a:spcBef>
              <a:spcAft>
                <a:spcPts val="600"/>
              </a:spcAft>
              <a:buSzPts val="1120"/>
              <a:buNone/>
              <a:defRPr>
                <a:solidFill>
                  <a:schemeClr val="lt1"/>
                </a:solidFill>
              </a:defRPr>
            </a:lvl9pPr>
          </a:lstStyle>
          <a:p/>
        </p:txBody>
      </p:sp>
      <p:sp>
        <p:nvSpPr>
          <p:cNvPr id="20" name="Google Shape;20;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4" name="Google Shape;24;p15"/>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5" name="Google Shape;25;p15"/>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6" name="Google Shape;26;p15"/>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7" name="Google Shape;27;p15"/>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2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4"/>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82" name="Google Shape;82;p24"/>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280"/>
              <a:buFont typeface="Century Gothic"/>
              <a:buNone/>
              <a:defRPr sz="1600"/>
            </a:lvl1pPr>
            <a:lvl2pPr indent="-228600" lvl="1" marL="914400" algn="l">
              <a:lnSpc>
                <a:spcPct val="100000"/>
              </a:lnSpc>
              <a:spcBef>
                <a:spcPts val="600"/>
              </a:spcBef>
              <a:spcAft>
                <a:spcPts val="0"/>
              </a:spcAft>
              <a:buSzPts val="1440"/>
              <a:buFont typeface="Century Gothic"/>
              <a:buNone/>
              <a:defRPr/>
            </a:lvl2pPr>
            <a:lvl3pPr indent="-228600" lvl="2" marL="1371600" algn="l">
              <a:lnSpc>
                <a:spcPct val="100000"/>
              </a:lnSpc>
              <a:spcBef>
                <a:spcPts val="600"/>
              </a:spcBef>
              <a:spcAft>
                <a:spcPts val="0"/>
              </a:spcAft>
              <a:buSzPts val="1280"/>
              <a:buFont typeface="Century Gothic"/>
              <a:buNone/>
              <a:defRPr/>
            </a:lvl3pPr>
            <a:lvl4pPr indent="-228600" lvl="3" marL="1828800" algn="l">
              <a:lnSpc>
                <a:spcPct val="100000"/>
              </a:lnSpc>
              <a:spcBef>
                <a:spcPts val="600"/>
              </a:spcBef>
              <a:spcAft>
                <a:spcPts val="0"/>
              </a:spcAft>
              <a:buSzPts val="1120"/>
              <a:buFont typeface="Century Gothic"/>
              <a:buNone/>
              <a:defRPr/>
            </a:lvl4pPr>
            <a:lvl5pPr indent="-228600" lvl="4" marL="2286000" algn="l">
              <a:lnSpc>
                <a:spcPct val="100000"/>
              </a:lnSpc>
              <a:spcBef>
                <a:spcPts val="600"/>
              </a:spcBef>
              <a:spcAft>
                <a:spcPts val="0"/>
              </a:spcAft>
              <a:buSzPts val="1120"/>
              <a:buFont typeface="Century Gothic"/>
              <a:buNone/>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83" name="Google Shape;83;p2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sp>
        <p:nvSpPr>
          <p:cNvPr id="87" name="Google Shape;87;p25"/>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5"/>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400"/>
              </a:spcBef>
              <a:spcAft>
                <a:spcPts val="0"/>
              </a:spcAft>
              <a:buSzPts val="1600"/>
              <a:buNone/>
              <a:defRPr sz="20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89" name="Google Shape;89;p2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2" name="Shape 92"/>
        <p:cNvGrpSpPr/>
        <p:nvPr/>
      </p:nvGrpSpPr>
      <p:grpSpPr>
        <a:xfrm>
          <a:off x="0" y="0"/>
          <a:ext cx="0" cy="0"/>
          <a:chOff x="0" y="0"/>
          <a:chExt cx="0" cy="0"/>
        </a:xfrm>
      </p:grpSpPr>
      <p:sp>
        <p:nvSpPr>
          <p:cNvPr id="93" name="Google Shape;93;p26"/>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6"/>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400"/>
              </a:spcBef>
              <a:spcAft>
                <a:spcPts val="0"/>
              </a:spcAft>
              <a:buSzPts val="1600"/>
              <a:buFont typeface="Century Gothic"/>
              <a:buNone/>
              <a:defRPr/>
            </a:lvl1pPr>
            <a:lvl2pPr indent="-228600" lvl="1" marL="914400" algn="l">
              <a:lnSpc>
                <a:spcPct val="100000"/>
              </a:lnSpc>
              <a:spcBef>
                <a:spcPts val="600"/>
              </a:spcBef>
              <a:spcAft>
                <a:spcPts val="0"/>
              </a:spcAft>
              <a:buSzPts val="1440"/>
              <a:buFont typeface="Century Gothic"/>
              <a:buNone/>
              <a:defRPr/>
            </a:lvl2pPr>
            <a:lvl3pPr indent="-228600" lvl="2" marL="1371600" algn="l">
              <a:lnSpc>
                <a:spcPct val="100000"/>
              </a:lnSpc>
              <a:spcBef>
                <a:spcPts val="600"/>
              </a:spcBef>
              <a:spcAft>
                <a:spcPts val="0"/>
              </a:spcAft>
              <a:buSzPts val="1280"/>
              <a:buFont typeface="Century Gothic"/>
              <a:buNone/>
              <a:defRPr/>
            </a:lvl3pPr>
            <a:lvl4pPr indent="-228600" lvl="3" marL="1828800" algn="l">
              <a:lnSpc>
                <a:spcPct val="100000"/>
              </a:lnSpc>
              <a:spcBef>
                <a:spcPts val="600"/>
              </a:spcBef>
              <a:spcAft>
                <a:spcPts val="0"/>
              </a:spcAft>
              <a:buSzPts val="1120"/>
              <a:buFont typeface="Century Gothic"/>
              <a:buNone/>
              <a:defRPr/>
            </a:lvl4pPr>
            <a:lvl5pPr indent="-228600" lvl="4" marL="2286000" algn="l">
              <a:lnSpc>
                <a:spcPct val="100000"/>
              </a:lnSpc>
              <a:spcBef>
                <a:spcPts val="600"/>
              </a:spcBef>
              <a:spcAft>
                <a:spcPts val="0"/>
              </a:spcAft>
              <a:buSzPts val="1120"/>
              <a:buFont typeface="Century Gothic"/>
              <a:buNone/>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95" name="Google Shape;95;p26"/>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400"/>
              </a:spcBef>
              <a:spcAft>
                <a:spcPts val="0"/>
              </a:spcAft>
              <a:buSzPts val="1600"/>
              <a:buNone/>
              <a:defRPr sz="20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96" name="Google Shape;96;p2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00" name="Google Shape;100;p26"/>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sp>
        <p:nvSpPr>
          <p:cNvPr id="102" name="Google Shape;102;p27"/>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7"/>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1600"/>
              <a:buNone/>
              <a:defRPr sz="20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04" name="Google Shape;104;p2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7" name="Shape 107"/>
        <p:cNvGrpSpPr/>
        <p:nvPr/>
      </p:nvGrpSpPr>
      <p:grpSpPr>
        <a:xfrm>
          <a:off x="0" y="0"/>
          <a:ext cx="0" cy="0"/>
          <a:chOff x="0" y="0"/>
          <a:chExt cx="0" cy="0"/>
        </a:xfrm>
      </p:grpSpPr>
      <p:sp>
        <p:nvSpPr>
          <p:cNvPr id="108" name="Google Shape;108;p28"/>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8"/>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1920"/>
              <a:buNone/>
              <a:defRPr b="0" sz="2400" cap="none">
                <a:solidFill>
                  <a:schemeClr val="lt1"/>
                </a:solidFill>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10" name="Google Shape;110;p28"/>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11" name="Google Shape;111;p2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15" name="Google Shape;115;p28"/>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6" name="Shape 116"/>
        <p:cNvGrpSpPr/>
        <p:nvPr/>
      </p:nvGrpSpPr>
      <p:grpSpPr>
        <a:xfrm>
          <a:off x="0" y="0"/>
          <a:ext cx="0" cy="0"/>
          <a:chOff x="0" y="0"/>
          <a:chExt cx="0" cy="0"/>
        </a:xfrm>
      </p:grpSpPr>
      <p:sp>
        <p:nvSpPr>
          <p:cNvPr id="117" name="Google Shape;117;p29"/>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9"/>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1920"/>
              <a:buNone/>
              <a:defRPr b="0" sz="2400" cap="none">
                <a:solidFill>
                  <a:schemeClr val="lt1"/>
                </a:solidFill>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19" name="Google Shape;119;p29"/>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20" name="Google Shape;120;p2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30"/>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0"/>
          <p:cNvSpPr txBox="1"/>
          <p:nvPr>
            <p:ph idx="1" type="body"/>
          </p:nvPr>
        </p:nvSpPr>
        <p:spPr>
          <a:xfrm rot="5400000">
            <a:off x="3143778" y="-1773767"/>
            <a:ext cx="3615267" cy="85344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26" name="Google Shape;126;p3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3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31"/>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1"/>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32" name="Google Shape;132;p3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3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6"/>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31" name="Google Shape;31;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7"/>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b="0" sz="3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7"/>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37" name="Google Shape;37;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8"/>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8"/>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43" name="Google Shape;43;p18"/>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44" name="Google Shape;44;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9"/>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9"/>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2240"/>
              <a:buNone/>
              <a:defRPr b="0" sz="2800">
                <a:solidFill>
                  <a:schemeClr val="lt1"/>
                </a:solidFill>
              </a:defRPr>
            </a:lvl1pPr>
            <a:lvl2pPr indent="-228600" lvl="1" marL="914400" algn="l">
              <a:lnSpc>
                <a:spcPct val="100000"/>
              </a:lnSpc>
              <a:spcBef>
                <a:spcPts val="600"/>
              </a:spcBef>
              <a:spcAft>
                <a:spcPts val="0"/>
              </a:spcAft>
              <a:buSzPts val="1600"/>
              <a:buNone/>
              <a:defRPr b="1" sz="2000"/>
            </a:lvl2pPr>
            <a:lvl3pPr indent="-228600" lvl="2" marL="1371600" algn="l">
              <a:lnSpc>
                <a:spcPct val="100000"/>
              </a:lnSpc>
              <a:spcBef>
                <a:spcPts val="600"/>
              </a:spcBef>
              <a:spcAft>
                <a:spcPts val="0"/>
              </a:spcAft>
              <a:buSzPts val="1440"/>
              <a:buNone/>
              <a:defRPr b="1" sz="1800"/>
            </a:lvl3pPr>
            <a:lvl4pPr indent="-228600" lvl="3" marL="1828800" algn="l">
              <a:lnSpc>
                <a:spcPct val="100000"/>
              </a:lnSpc>
              <a:spcBef>
                <a:spcPts val="600"/>
              </a:spcBef>
              <a:spcAft>
                <a:spcPts val="0"/>
              </a:spcAft>
              <a:buSzPts val="1280"/>
              <a:buNone/>
              <a:defRPr b="1" sz="1600"/>
            </a:lvl4pPr>
            <a:lvl5pPr indent="-228600" lvl="4" marL="2286000" algn="l">
              <a:lnSpc>
                <a:spcPct val="100000"/>
              </a:lnSpc>
              <a:spcBef>
                <a:spcPts val="600"/>
              </a:spcBef>
              <a:spcAft>
                <a:spcPts val="0"/>
              </a:spcAft>
              <a:buSzPts val="1280"/>
              <a:buNone/>
              <a:defRPr b="1" sz="1600"/>
            </a:lvl5pPr>
            <a:lvl6pPr indent="-228600" lvl="5" marL="2743200" algn="l">
              <a:lnSpc>
                <a:spcPct val="100000"/>
              </a:lnSpc>
              <a:spcBef>
                <a:spcPts val="600"/>
              </a:spcBef>
              <a:spcAft>
                <a:spcPts val="0"/>
              </a:spcAft>
              <a:buSzPts val="1280"/>
              <a:buNone/>
              <a:defRPr b="1" sz="1600"/>
            </a:lvl6pPr>
            <a:lvl7pPr indent="-228600" lvl="6" marL="3200400" algn="l">
              <a:lnSpc>
                <a:spcPct val="100000"/>
              </a:lnSpc>
              <a:spcBef>
                <a:spcPts val="600"/>
              </a:spcBef>
              <a:spcAft>
                <a:spcPts val="0"/>
              </a:spcAft>
              <a:buSzPts val="1280"/>
              <a:buNone/>
              <a:defRPr b="1" sz="1600"/>
            </a:lvl7pPr>
            <a:lvl8pPr indent="-228600" lvl="7" marL="3657600" algn="l">
              <a:lnSpc>
                <a:spcPct val="100000"/>
              </a:lnSpc>
              <a:spcBef>
                <a:spcPts val="600"/>
              </a:spcBef>
              <a:spcAft>
                <a:spcPts val="0"/>
              </a:spcAft>
              <a:buSzPts val="1280"/>
              <a:buNone/>
              <a:defRPr b="1" sz="1600"/>
            </a:lvl8pPr>
            <a:lvl9pPr indent="-228600" lvl="8" marL="4114800" algn="l">
              <a:lnSpc>
                <a:spcPct val="100000"/>
              </a:lnSpc>
              <a:spcBef>
                <a:spcPts val="600"/>
              </a:spcBef>
              <a:spcAft>
                <a:spcPts val="600"/>
              </a:spcAft>
              <a:buSzPts val="1280"/>
              <a:buNone/>
              <a:defRPr b="1" sz="1600"/>
            </a:lvl9pPr>
          </a:lstStyle>
          <a:p/>
        </p:txBody>
      </p:sp>
      <p:sp>
        <p:nvSpPr>
          <p:cNvPr id="50" name="Google Shape;50;p19"/>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51" name="Google Shape;51;p19"/>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2240"/>
              <a:buNone/>
              <a:defRPr b="0" sz="2800">
                <a:solidFill>
                  <a:schemeClr val="lt1"/>
                </a:solidFill>
              </a:defRPr>
            </a:lvl1pPr>
            <a:lvl2pPr indent="-228600" lvl="1" marL="914400" algn="l">
              <a:lnSpc>
                <a:spcPct val="100000"/>
              </a:lnSpc>
              <a:spcBef>
                <a:spcPts val="600"/>
              </a:spcBef>
              <a:spcAft>
                <a:spcPts val="0"/>
              </a:spcAft>
              <a:buSzPts val="1600"/>
              <a:buNone/>
              <a:defRPr b="1" sz="2000"/>
            </a:lvl2pPr>
            <a:lvl3pPr indent="-228600" lvl="2" marL="1371600" algn="l">
              <a:lnSpc>
                <a:spcPct val="100000"/>
              </a:lnSpc>
              <a:spcBef>
                <a:spcPts val="600"/>
              </a:spcBef>
              <a:spcAft>
                <a:spcPts val="0"/>
              </a:spcAft>
              <a:buSzPts val="1440"/>
              <a:buNone/>
              <a:defRPr b="1" sz="1800"/>
            </a:lvl3pPr>
            <a:lvl4pPr indent="-228600" lvl="3" marL="1828800" algn="l">
              <a:lnSpc>
                <a:spcPct val="100000"/>
              </a:lnSpc>
              <a:spcBef>
                <a:spcPts val="600"/>
              </a:spcBef>
              <a:spcAft>
                <a:spcPts val="0"/>
              </a:spcAft>
              <a:buSzPts val="1280"/>
              <a:buNone/>
              <a:defRPr b="1" sz="1600"/>
            </a:lvl4pPr>
            <a:lvl5pPr indent="-228600" lvl="4" marL="2286000" algn="l">
              <a:lnSpc>
                <a:spcPct val="100000"/>
              </a:lnSpc>
              <a:spcBef>
                <a:spcPts val="600"/>
              </a:spcBef>
              <a:spcAft>
                <a:spcPts val="0"/>
              </a:spcAft>
              <a:buSzPts val="1280"/>
              <a:buNone/>
              <a:defRPr b="1" sz="1600"/>
            </a:lvl5pPr>
            <a:lvl6pPr indent="-228600" lvl="5" marL="2743200" algn="l">
              <a:lnSpc>
                <a:spcPct val="100000"/>
              </a:lnSpc>
              <a:spcBef>
                <a:spcPts val="600"/>
              </a:spcBef>
              <a:spcAft>
                <a:spcPts val="0"/>
              </a:spcAft>
              <a:buSzPts val="1280"/>
              <a:buNone/>
              <a:defRPr b="1" sz="1600"/>
            </a:lvl6pPr>
            <a:lvl7pPr indent="-228600" lvl="6" marL="3200400" algn="l">
              <a:lnSpc>
                <a:spcPct val="100000"/>
              </a:lnSpc>
              <a:spcBef>
                <a:spcPts val="600"/>
              </a:spcBef>
              <a:spcAft>
                <a:spcPts val="0"/>
              </a:spcAft>
              <a:buSzPts val="1280"/>
              <a:buNone/>
              <a:defRPr b="1" sz="1600"/>
            </a:lvl7pPr>
            <a:lvl8pPr indent="-228600" lvl="7" marL="3657600" algn="l">
              <a:lnSpc>
                <a:spcPct val="100000"/>
              </a:lnSpc>
              <a:spcBef>
                <a:spcPts val="600"/>
              </a:spcBef>
              <a:spcAft>
                <a:spcPts val="0"/>
              </a:spcAft>
              <a:buSzPts val="1280"/>
              <a:buNone/>
              <a:defRPr b="1" sz="1600"/>
            </a:lvl8pPr>
            <a:lvl9pPr indent="-228600" lvl="8" marL="4114800" algn="l">
              <a:lnSpc>
                <a:spcPct val="100000"/>
              </a:lnSpc>
              <a:spcBef>
                <a:spcPts val="600"/>
              </a:spcBef>
              <a:spcAft>
                <a:spcPts val="600"/>
              </a:spcAft>
              <a:buSzPts val="1280"/>
              <a:buNone/>
              <a:defRPr b="1" sz="1600"/>
            </a:lvl9pPr>
          </a:lstStyle>
          <a:p/>
        </p:txBody>
      </p:sp>
      <p:sp>
        <p:nvSpPr>
          <p:cNvPr id="52" name="Google Shape;52;p19"/>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53" name="Google Shape;53;p1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0"/>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2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68" name="Google Shape;68;p22"/>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280"/>
              <a:buNone/>
              <a:defRPr sz="1600"/>
            </a:lvl1pPr>
            <a:lvl2pPr indent="-228600" lvl="1" marL="914400" algn="l">
              <a:lnSpc>
                <a:spcPct val="100000"/>
              </a:lnSpc>
              <a:spcBef>
                <a:spcPts val="600"/>
              </a:spcBef>
              <a:spcAft>
                <a:spcPts val="0"/>
              </a:spcAft>
              <a:buSzPts val="960"/>
              <a:buNone/>
              <a:defRPr sz="1200"/>
            </a:lvl2pPr>
            <a:lvl3pPr indent="-228600" lvl="2" marL="1371600" algn="l">
              <a:lnSpc>
                <a:spcPct val="100000"/>
              </a:lnSpc>
              <a:spcBef>
                <a:spcPts val="600"/>
              </a:spcBef>
              <a:spcAft>
                <a:spcPts val="0"/>
              </a:spcAft>
              <a:buSzPts val="800"/>
              <a:buNone/>
              <a:defRPr sz="1000"/>
            </a:lvl3pPr>
            <a:lvl4pPr indent="-228600" lvl="3" marL="1828800" algn="l">
              <a:lnSpc>
                <a:spcPct val="100000"/>
              </a:lnSpc>
              <a:spcBef>
                <a:spcPts val="600"/>
              </a:spcBef>
              <a:spcAft>
                <a:spcPts val="0"/>
              </a:spcAft>
              <a:buSzPts val="720"/>
              <a:buNone/>
              <a:defRPr sz="900"/>
            </a:lvl4pPr>
            <a:lvl5pPr indent="-228600" lvl="4" marL="2286000" algn="l">
              <a:lnSpc>
                <a:spcPct val="100000"/>
              </a:lnSpc>
              <a:spcBef>
                <a:spcPts val="600"/>
              </a:spcBef>
              <a:spcAft>
                <a:spcPts val="0"/>
              </a:spcAft>
              <a:buSzPts val="720"/>
              <a:buNone/>
              <a:defRPr sz="900"/>
            </a:lvl5pPr>
            <a:lvl6pPr indent="-228600" lvl="5" marL="2743200" algn="l">
              <a:lnSpc>
                <a:spcPct val="100000"/>
              </a:lnSpc>
              <a:spcBef>
                <a:spcPts val="600"/>
              </a:spcBef>
              <a:spcAft>
                <a:spcPts val="0"/>
              </a:spcAft>
              <a:buSzPts val="720"/>
              <a:buNone/>
              <a:defRPr sz="900"/>
            </a:lvl6pPr>
            <a:lvl7pPr indent="-228600" lvl="6" marL="3200400" algn="l">
              <a:lnSpc>
                <a:spcPct val="100000"/>
              </a:lnSpc>
              <a:spcBef>
                <a:spcPts val="600"/>
              </a:spcBef>
              <a:spcAft>
                <a:spcPts val="0"/>
              </a:spcAft>
              <a:buSzPts val="720"/>
              <a:buNone/>
              <a:defRPr sz="900"/>
            </a:lvl7pPr>
            <a:lvl8pPr indent="-228600" lvl="7" marL="3657600" algn="l">
              <a:lnSpc>
                <a:spcPct val="100000"/>
              </a:lnSpc>
              <a:spcBef>
                <a:spcPts val="600"/>
              </a:spcBef>
              <a:spcAft>
                <a:spcPts val="0"/>
              </a:spcAft>
              <a:buSzPts val="720"/>
              <a:buNone/>
              <a:defRPr sz="900"/>
            </a:lvl8pPr>
            <a:lvl9pPr indent="-228600" lvl="8" marL="4114800" algn="l">
              <a:lnSpc>
                <a:spcPct val="100000"/>
              </a:lnSpc>
              <a:spcBef>
                <a:spcPts val="600"/>
              </a:spcBef>
              <a:spcAft>
                <a:spcPts val="600"/>
              </a:spcAft>
              <a:buSzPts val="720"/>
              <a:buNone/>
              <a:defRPr sz="900"/>
            </a:lvl9pPr>
          </a:lstStyle>
          <a:p/>
        </p:txBody>
      </p:sp>
      <p:sp>
        <p:nvSpPr>
          <p:cNvPr id="69" name="Google Shape;69;p2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3"/>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800"/>
              <a:buFont typeface="Century Gothic"/>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3"/>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75" name="Google Shape;75;p23"/>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lvl1pPr>
            <a:lvl2pPr indent="-228600" lvl="1" marL="914400" algn="l">
              <a:lnSpc>
                <a:spcPct val="100000"/>
              </a:lnSpc>
              <a:spcBef>
                <a:spcPts val="600"/>
              </a:spcBef>
              <a:spcAft>
                <a:spcPts val="0"/>
              </a:spcAft>
              <a:buSzPts val="960"/>
              <a:buNone/>
              <a:defRPr sz="1200"/>
            </a:lvl2pPr>
            <a:lvl3pPr indent="-228600" lvl="2" marL="1371600" algn="l">
              <a:lnSpc>
                <a:spcPct val="100000"/>
              </a:lnSpc>
              <a:spcBef>
                <a:spcPts val="600"/>
              </a:spcBef>
              <a:spcAft>
                <a:spcPts val="0"/>
              </a:spcAft>
              <a:buSzPts val="800"/>
              <a:buNone/>
              <a:defRPr sz="1000"/>
            </a:lvl3pPr>
            <a:lvl4pPr indent="-228600" lvl="3" marL="1828800" algn="l">
              <a:lnSpc>
                <a:spcPct val="100000"/>
              </a:lnSpc>
              <a:spcBef>
                <a:spcPts val="600"/>
              </a:spcBef>
              <a:spcAft>
                <a:spcPts val="0"/>
              </a:spcAft>
              <a:buSzPts val="720"/>
              <a:buNone/>
              <a:defRPr sz="900"/>
            </a:lvl4pPr>
            <a:lvl5pPr indent="-228600" lvl="4" marL="2286000" algn="l">
              <a:lnSpc>
                <a:spcPct val="100000"/>
              </a:lnSpc>
              <a:spcBef>
                <a:spcPts val="600"/>
              </a:spcBef>
              <a:spcAft>
                <a:spcPts val="0"/>
              </a:spcAft>
              <a:buSzPts val="720"/>
              <a:buNone/>
              <a:defRPr sz="900"/>
            </a:lvl5pPr>
            <a:lvl6pPr indent="-228600" lvl="5" marL="2743200" algn="l">
              <a:lnSpc>
                <a:spcPct val="100000"/>
              </a:lnSpc>
              <a:spcBef>
                <a:spcPts val="600"/>
              </a:spcBef>
              <a:spcAft>
                <a:spcPts val="0"/>
              </a:spcAft>
              <a:buSzPts val="720"/>
              <a:buNone/>
              <a:defRPr sz="900"/>
            </a:lvl6pPr>
            <a:lvl7pPr indent="-228600" lvl="6" marL="3200400" algn="l">
              <a:lnSpc>
                <a:spcPct val="100000"/>
              </a:lnSpc>
              <a:spcBef>
                <a:spcPts val="600"/>
              </a:spcBef>
              <a:spcAft>
                <a:spcPts val="0"/>
              </a:spcAft>
              <a:buSzPts val="720"/>
              <a:buNone/>
              <a:defRPr sz="900"/>
            </a:lvl7pPr>
            <a:lvl8pPr indent="-228600" lvl="7" marL="3657600" algn="l">
              <a:lnSpc>
                <a:spcPct val="100000"/>
              </a:lnSpc>
              <a:spcBef>
                <a:spcPts val="600"/>
              </a:spcBef>
              <a:spcAft>
                <a:spcPts val="0"/>
              </a:spcAft>
              <a:buSzPts val="720"/>
              <a:buNone/>
              <a:defRPr sz="900"/>
            </a:lvl8pPr>
            <a:lvl9pPr indent="-228600" lvl="8" marL="4114800" algn="l">
              <a:lnSpc>
                <a:spcPct val="100000"/>
              </a:lnSpc>
              <a:spcBef>
                <a:spcPts val="600"/>
              </a:spcBef>
              <a:spcAft>
                <a:spcPts val="600"/>
              </a:spcAft>
              <a:buSzPts val="720"/>
              <a:buNone/>
              <a:defRPr sz="900"/>
            </a:lvl9pPr>
          </a:lstStyle>
          <a:p/>
        </p:txBody>
      </p:sp>
      <p:sp>
        <p:nvSpPr>
          <p:cNvPr id="76" name="Google Shape;76;p2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5"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14"/>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14"/>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14"/>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14"/>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1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3" name="Google Shape;13;p14"/>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lnSpc>
                <a:spcPct val="100000"/>
              </a:lnSpc>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lnSpc>
                <a:spcPct val="100000"/>
              </a:lnSpc>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lnSpc>
                <a:spcPct val="100000"/>
              </a:lnSpc>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lnSpc>
                <a:spcPct val="100000"/>
              </a:lnSpc>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Google Shape;14;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
          <p:cNvSpPr txBox="1"/>
          <p:nvPr>
            <p:ph idx="1" type="subTitle"/>
          </p:nvPr>
        </p:nvSpPr>
        <p:spPr>
          <a:xfrm>
            <a:off x="684212" y="2537138"/>
            <a:ext cx="6400800" cy="325406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80"/>
              <a:buNone/>
            </a:pPr>
            <a:r>
              <a:rPr lang="en-US" sz="3000">
                <a:solidFill>
                  <a:schemeClr val="lt1"/>
                </a:solidFill>
                <a:latin typeface="Times New Roman"/>
                <a:ea typeface="Times New Roman"/>
                <a:cs typeface="Times New Roman"/>
                <a:sym typeface="Times New Roman"/>
              </a:rPr>
              <a:t>Store Sales </a:t>
            </a:r>
            <a:r>
              <a:rPr lang="en-US" sz="3000">
                <a:solidFill>
                  <a:schemeClr val="lt1"/>
                </a:solidFill>
                <a:latin typeface="Times New Roman"/>
                <a:ea typeface="Times New Roman"/>
                <a:cs typeface="Times New Roman"/>
                <a:sym typeface="Times New Roman"/>
              </a:rPr>
              <a:t>Prediction.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
          <p:cNvSpPr txBox="1"/>
          <p:nvPr>
            <p:ph idx="1" type="body"/>
          </p:nvPr>
        </p:nvSpPr>
        <p:spPr>
          <a:xfrm>
            <a:off x="684212" y="685799"/>
            <a:ext cx="8534400" cy="545742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600"/>
              <a:buNone/>
            </a:pPr>
            <a:r>
              <a:rPr lang="en-US"/>
              <a:t>					</a:t>
            </a:r>
            <a:r>
              <a:rPr b="1" lang="en-US"/>
              <a:t>	</a:t>
            </a:r>
            <a:endParaRPr/>
          </a:p>
          <a:p>
            <a:pPr indent="0" lvl="0" marL="0" rtl="0" algn="l">
              <a:lnSpc>
                <a:spcPct val="100000"/>
              </a:lnSpc>
              <a:spcBef>
                <a:spcPts val="1040"/>
              </a:spcBef>
              <a:spcAft>
                <a:spcPts val="0"/>
              </a:spcAft>
              <a:buSzPts val="1760"/>
              <a:buNone/>
            </a:pPr>
            <a:r>
              <a:rPr lang="en-US" sz="2200">
                <a:solidFill>
                  <a:schemeClr val="lt1"/>
                </a:solidFill>
                <a:latin typeface="Times New Roman"/>
                <a:ea typeface="Times New Roman"/>
                <a:cs typeface="Times New Roman"/>
                <a:sym typeface="Times New Roman"/>
              </a:rPr>
              <a:t>Objective: </a:t>
            </a:r>
            <a:endParaRPr/>
          </a:p>
          <a:p>
            <a:pPr indent="0" lvl="0" marL="0" rtl="0" algn="l">
              <a:lnSpc>
                <a:spcPct val="100000"/>
              </a:lnSpc>
              <a:spcBef>
                <a:spcPts val="1040"/>
              </a:spcBef>
              <a:spcAft>
                <a:spcPts val="0"/>
              </a:spcAft>
              <a:buSzPts val="1760"/>
              <a:buNone/>
            </a:pPr>
            <a:r>
              <a:rPr lang="en-US" sz="2200">
                <a:solidFill>
                  <a:schemeClr val="lt1"/>
                </a:solidFill>
                <a:latin typeface="Times New Roman"/>
                <a:ea typeface="Times New Roman"/>
                <a:cs typeface="Times New Roman"/>
                <a:sym typeface="Times New Roman"/>
              </a:rPr>
              <a:t>Objective of the model is to predict the sales of the bigmart stores.</a:t>
            </a:r>
            <a:endParaRPr/>
          </a:p>
          <a:p>
            <a:pPr indent="0" lvl="0" marL="0" rtl="0" algn="l">
              <a:lnSpc>
                <a:spcPct val="100000"/>
              </a:lnSpc>
              <a:spcBef>
                <a:spcPts val="1040"/>
              </a:spcBef>
              <a:spcAft>
                <a:spcPts val="0"/>
              </a:spcAft>
              <a:buSzPts val="1760"/>
              <a:buNone/>
            </a:pPr>
            <a:r>
              <a:rPr lang="en-US" sz="2200">
                <a:solidFill>
                  <a:schemeClr val="lt1"/>
                </a:solidFill>
                <a:latin typeface="Times New Roman"/>
                <a:ea typeface="Times New Roman"/>
                <a:cs typeface="Times New Roman"/>
                <a:sym typeface="Times New Roman"/>
              </a:rPr>
              <a:t>Benefits:</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Help in sales  calculation.</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Gives better insight of customers.</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Very easy to use.</a:t>
            </a:r>
            <a:endParaRPr/>
          </a:p>
          <a:p>
            <a:pPr indent="0" lvl="0" marL="0" rtl="0" algn="l">
              <a:lnSpc>
                <a:spcPct val="100000"/>
              </a:lnSpc>
              <a:spcBef>
                <a:spcPts val="1000"/>
              </a:spcBef>
              <a:spcAft>
                <a:spcPts val="0"/>
              </a:spcAft>
              <a:buSzPts val="1600"/>
              <a:buNone/>
            </a:pPr>
            <a:r>
              <a:t/>
            </a:r>
            <a:endParaRPr/>
          </a:p>
          <a:p>
            <a:pPr indent="0" lvl="0" marL="0" rtl="0" algn="l">
              <a:lnSpc>
                <a:spcPct val="100000"/>
              </a:lnSpc>
              <a:spcBef>
                <a:spcPts val="1000"/>
              </a:spcBef>
              <a:spcAft>
                <a:spcPts val="0"/>
              </a:spcAft>
              <a:buSzPts val="1600"/>
              <a:buNone/>
            </a:pPr>
            <a:r>
              <a:t/>
            </a:r>
            <a:endParaRPr/>
          </a:p>
          <a:p>
            <a:pPr indent="-184150" lvl="0" marL="285750" rtl="0" algn="l">
              <a:lnSpc>
                <a:spcPct val="100000"/>
              </a:lnSpc>
              <a:spcBef>
                <a:spcPts val="1000"/>
              </a:spcBef>
              <a:spcAft>
                <a:spcPts val="0"/>
              </a:spcAft>
              <a:buSzPts val="1600"/>
              <a:buFont typeface="Noto Sans Symbols"/>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ph idx="1" type="body"/>
          </p:nvPr>
        </p:nvSpPr>
        <p:spPr>
          <a:xfrm>
            <a:off x="684212" y="685800"/>
            <a:ext cx="8534400" cy="2058771"/>
          </a:xfrm>
          <a:prstGeom prst="rect">
            <a:avLst/>
          </a:prstGeom>
          <a:noFill/>
          <a:ln>
            <a:noFill/>
          </a:ln>
        </p:spPr>
        <p:txBody>
          <a:bodyPr anchorCtr="0" anchor="ctr" bIns="45700" lIns="91425" spcFirstLastPara="1" rIns="91425" wrap="square" tIns="45700">
            <a:normAutofit/>
          </a:bodyPr>
          <a:lstStyle/>
          <a:p>
            <a:pPr indent="0" lvl="8" marL="3657600" rtl="0" algn="l">
              <a:lnSpc>
                <a:spcPct val="100000"/>
              </a:lnSpc>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indent="-184150" lvl="0" marL="285750" rtl="0" algn="l">
              <a:lnSpc>
                <a:spcPct val="100000"/>
              </a:lnSpc>
              <a:spcBef>
                <a:spcPts val="1000"/>
              </a:spcBef>
              <a:spcAft>
                <a:spcPts val="0"/>
              </a:spcAft>
              <a:buSzPts val="1600"/>
              <a:buNone/>
            </a:pPr>
            <a:r>
              <a:t/>
            </a:r>
            <a:endParaRPr/>
          </a:p>
          <a:p>
            <a:pPr indent="-184150" lvl="0" marL="285750" rtl="0" algn="l">
              <a:lnSpc>
                <a:spcPct val="100000"/>
              </a:lnSpc>
              <a:spcBef>
                <a:spcPts val="1000"/>
              </a:spcBef>
              <a:spcAft>
                <a:spcPts val="0"/>
              </a:spcAft>
              <a:buSzPts val="1600"/>
              <a:buNone/>
            </a:pPr>
            <a:r>
              <a:t/>
            </a:r>
            <a:endParaRPr/>
          </a:p>
        </p:txBody>
      </p:sp>
      <p:pic>
        <p:nvPicPr>
          <p:cNvPr id="150" name="Google Shape;150;p4"/>
          <p:cNvPicPr preferRelativeResize="0"/>
          <p:nvPr/>
        </p:nvPicPr>
        <p:blipFill rotWithShape="1">
          <a:blip r:embed="rId3">
            <a:alphaModFix/>
          </a:blip>
          <a:srcRect b="0" l="0" r="0" t="0"/>
          <a:stretch/>
        </p:blipFill>
        <p:spPr>
          <a:xfrm>
            <a:off x="684213" y="1687132"/>
            <a:ext cx="10610560" cy="47780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5"/>
          <p:cNvSpPr txBox="1"/>
          <p:nvPr>
            <p:ph idx="1" type="body"/>
          </p:nvPr>
        </p:nvSpPr>
        <p:spPr>
          <a:xfrm>
            <a:off x="703937" y="912750"/>
            <a:ext cx="8534400" cy="6011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Validation and Data Transformation :</a:t>
            </a:r>
            <a:endParaRPr/>
          </a:p>
          <a:p>
            <a:pPr indent="0" lvl="0" marL="0" rtl="0" algn="l">
              <a:lnSpc>
                <a:spcPct val="100000"/>
              </a:lnSpc>
              <a:spcBef>
                <a:spcPts val="0"/>
              </a:spcBef>
              <a:spcAft>
                <a:spcPts val="0"/>
              </a:spcAft>
              <a:buSzPts val="1760"/>
              <a:buNone/>
            </a:pPr>
            <a:r>
              <a:t/>
            </a:r>
            <a:endParaRPr sz="22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is collected and cleaned and then preprocessed for the further EDA.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ph idx="1" type="body"/>
          </p:nvPr>
        </p:nvSpPr>
        <p:spPr>
          <a:xfrm>
            <a:off x="684211" y="103032"/>
            <a:ext cx="11009805" cy="642655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760"/>
              <a:buNone/>
            </a:pPr>
            <a:r>
              <a:rPr lang="en-US" sz="2200">
                <a:solidFill>
                  <a:schemeClr val="lt1"/>
                </a:solidFill>
                <a:latin typeface="Times New Roman"/>
                <a:ea typeface="Times New Roman"/>
                <a:cs typeface="Times New Roman"/>
                <a:sym typeface="Times New Roman"/>
              </a:rPr>
              <a:t>Model Training:</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Export from Db :</a:t>
            </a:r>
            <a:endParaRPr/>
          </a:p>
          <a:p>
            <a:pPr indent="0" lvl="2" marL="914400" rtl="0" algn="l">
              <a:lnSpc>
                <a:spcPct val="100000"/>
              </a:lnSpc>
              <a:spcBef>
                <a:spcPts val="960"/>
              </a:spcBef>
              <a:spcAft>
                <a:spcPts val="0"/>
              </a:spcAft>
              <a:buSzPts val="1440"/>
              <a:buNone/>
            </a:pPr>
            <a:r>
              <a:rPr lang="en-US" sz="1800">
                <a:solidFill>
                  <a:schemeClr val="lt1"/>
                </a:solidFill>
                <a:latin typeface="Times New Roman"/>
                <a:ea typeface="Times New Roman"/>
                <a:cs typeface="Times New Roman"/>
                <a:sym typeface="Times New Roman"/>
              </a:rPr>
              <a:t>     The accumulated data from db is exported in csv format for model training</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Preprocessing   </a:t>
            </a:r>
            <a:endParaRPr/>
          </a:p>
          <a:p>
            <a:pPr indent="-285750" lvl="2" marL="1200150" rtl="0" algn="l">
              <a:lnSpc>
                <a:spcPct val="100000"/>
              </a:lnSpc>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Performing EDA to get insight of data like  identifying distribution , outliers ,trend</a:t>
            </a:r>
            <a:endParaRPr/>
          </a:p>
          <a:p>
            <a:pPr indent="0" lvl="2" marL="914400" rtl="0" algn="l">
              <a:lnSpc>
                <a:spcPct val="100000"/>
              </a:lnSpc>
              <a:spcBef>
                <a:spcPts val="960"/>
              </a:spcBef>
              <a:spcAft>
                <a:spcPts val="0"/>
              </a:spcAft>
              <a:buSzPts val="1440"/>
              <a:buNone/>
            </a:pPr>
            <a:r>
              <a:rPr lang="en-US" sz="1800">
                <a:solidFill>
                  <a:schemeClr val="lt1"/>
                </a:solidFill>
                <a:latin typeface="Times New Roman"/>
                <a:ea typeface="Times New Roman"/>
                <a:cs typeface="Times New Roman"/>
                <a:sym typeface="Times New Roman"/>
              </a:rPr>
              <a:t>      among data etc.</a:t>
            </a:r>
            <a:endParaRPr sz="1800">
              <a:solidFill>
                <a:schemeClr val="lt1"/>
              </a:solidFill>
              <a:latin typeface="Times New Roman"/>
              <a:ea typeface="Times New Roman"/>
              <a:cs typeface="Times New Roman"/>
              <a:sym typeface="Times New Roman"/>
            </a:endParaRPr>
          </a:p>
          <a:p>
            <a:pPr indent="-285750" lvl="2" marL="1200150" rtl="0" algn="l">
              <a:lnSpc>
                <a:spcPct val="100000"/>
              </a:lnSpc>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Check for null values in the columns. If present impute the null values.</a:t>
            </a:r>
            <a:endParaRPr sz="1800">
              <a:solidFill>
                <a:schemeClr val="lt1"/>
              </a:solidFill>
              <a:latin typeface="Times New Roman"/>
              <a:ea typeface="Times New Roman"/>
              <a:cs typeface="Times New Roman"/>
              <a:sym typeface="Times New Roman"/>
            </a:endParaRPr>
          </a:p>
          <a:p>
            <a:pPr indent="-285750" lvl="2" marL="1200150" rtl="0" algn="l">
              <a:lnSpc>
                <a:spcPct val="100000"/>
              </a:lnSpc>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Encode the categorical values with numeric values.</a:t>
            </a:r>
            <a:endParaRPr/>
          </a:p>
          <a:p>
            <a:pPr indent="-285750" lvl="2" marL="1200150" rtl="0" algn="l">
              <a:lnSpc>
                <a:spcPct val="100000"/>
              </a:lnSpc>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 Standard Scalar to scale down the values.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ph idx="1" type="body"/>
          </p:nvPr>
        </p:nvSpPr>
        <p:spPr>
          <a:xfrm>
            <a:off x="546950" y="511800"/>
            <a:ext cx="11128500" cy="5736000"/>
          </a:xfrm>
          <a:prstGeom prst="rect">
            <a:avLst/>
          </a:prstGeom>
          <a:noFill/>
          <a:ln>
            <a:noFill/>
          </a:ln>
        </p:spPr>
        <p:txBody>
          <a:bodyPr anchorCtr="0" anchor="ctr" bIns="45700" lIns="91425" spcFirstLastPara="1" rIns="91425" wrap="square" tIns="45700">
            <a:normAutofit/>
          </a:bodyPr>
          <a:lstStyle/>
          <a:p>
            <a:pPr indent="-184150" lvl="0" marL="285750" rtl="0" algn="l">
              <a:lnSpc>
                <a:spcPct val="100000"/>
              </a:lnSpc>
              <a:spcBef>
                <a:spcPts val="0"/>
              </a:spcBef>
              <a:spcAft>
                <a:spcPts val="0"/>
              </a:spcAft>
              <a:buSzPts val="1600"/>
              <a:buNone/>
            </a:pPr>
            <a:r>
              <a:t/>
            </a:r>
            <a:endParaRPr>
              <a:solidFill>
                <a:schemeClr val="lt1"/>
              </a:solidFill>
            </a:endParaRPr>
          </a:p>
          <a:p>
            <a:pPr indent="0" lvl="0" marL="0" rtl="0" algn="l">
              <a:lnSpc>
                <a:spcPct val="100000"/>
              </a:lnSpc>
              <a:spcBef>
                <a:spcPts val="1040"/>
              </a:spcBef>
              <a:spcAft>
                <a:spcPts val="0"/>
              </a:spcAft>
              <a:buSzPts val="1760"/>
              <a:buNone/>
            </a:pPr>
            <a:r>
              <a:rPr lang="en-US" sz="2200">
                <a:solidFill>
                  <a:schemeClr val="lt1"/>
                </a:solidFill>
                <a:latin typeface="Times New Roman"/>
                <a:ea typeface="Times New Roman"/>
                <a:cs typeface="Times New Roman"/>
                <a:sym typeface="Times New Roman"/>
              </a:rPr>
              <a:t>Prediction:</a:t>
            </a:r>
            <a:endParaRPr sz="2200">
              <a:solidFill>
                <a:schemeClr val="lt1"/>
              </a:solidFill>
              <a:latin typeface="Times New Roman"/>
              <a:ea typeface="Times New Roman"/>
              <a:cs typeface="Times New Roman"/>
              <a:sym typeface="Times New Roman"/>
            </a:endParaRPr>
          </a:p>
          <a:p>
            <a:pPr indent="-285750" lvl="1" marL="742950" rtl="0" algn="l">
              <a:lnSpc>
                <a:spcPct val="100000"/>
              </a:lnSpc>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For the Prediction </a:t>
            </a:r>
            <a:r>
              <a:rPr lang="en-US">
                <a:solidFill>
                  <a:schemeClr val="lt1"/>
                </a:solidFill>
                <a:latin typeface="Times New Roman"/>
                <a:ea typeface="Times New Roman"/>
                <a:cs typeface="Times New Roman"/>
                <a:sym typeface="Times New Roman"/>
              </a:rPr>
              <a:t>we use elastic net regression.</a:t>
            </a:r>
            <a:r>
              <a:rPr lang="en-US" sz="1800">
                <a:solidFill>
                  <a:schemeClr val="lt1"/>
                </a:solidFill>
                <a:latin typeface="Times New Roman"/>
                <a:ea typeface="Times New Roman"/>
                <a:cs typeface="Times New Roman"/>
                <a:sym typeface="Times New Roman"/>
              </a:rPr>
              <a:t>.</a:t>
            </a:r>
            <a:endParaRPr/>
          </a:p>
          <a:p>
            <a:pPr indent="-285750" lvl="1" marL="74295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Best model is selected with 55% score.</a:t>
            </a:r>
            <a:endParaRPr/>
          </a:p>
          <a:p>
            <a:pPr indent="-184150" lvl="0" marL="285750" rtl="0" algn="l">
              <a:lnSpc>
                <a:spcPct val="100000"/>
              </a:lnSpc>
              <a:spcBef>
                <a:spcPts val="1000"/>
              </a:spcBef>
              <a:spcAft>
                <a:spcPts val="0"/>
              </a:spcAft>
              <a:buSzPts val="1600"/>
              <a:buNone/>
            </a:pPr>
            <a:r>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idx="1" type="body"/>
          </p:nvPr>
        </p:nvSpPr>
        <p:spPr>
          <a:xfrm>
            <a:off x="684212" y="685800"/>
            <a:ext cx="10520408" cy="5418786"/>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600"/>
              <a:buNone/>
            </a:pPr>
            <a:r>
              <a:rPr lang="en-US">
                <a:solidFill>
                  <a:schemeClr val="lt1"/>
                </a:solidFill>
                <a:latin typeface="Times New Roman"/>
                <a:ea typeface="Times New Roman"/>
                <a:cs typeface="Times New Roman"/>
                <a:sym typeface="Times New Roman"/>
              </a:rPr>
              <a:t>									</a:t>
            </a:r>
            <a:r>
              <a:rPr lang="en-US" sz="2200">
                <a:solidFill>
                  <a:schemeClr val="lt1"/>
                </a:solidFill>
                <a:latin typeface="Times New Roman"/>
                <a:ea typeface="Times New Roman"/>
                <a:cs typeface="Times New Roman"/>
                <a:sym typeface="Times New Roman"/>
              </a:rPr>
              <a:t>Q &amp; A:</a:t>
            </a:r>
            <a:endParaRPr/>
          </a:p>
          <a:p>
            <a:pPr indent="0" lvl="0" marL="0" rtl="0" algn="l">
              <a:lnSpc>
                <a:spcPct val="100000"/>
              </a:lnSpc>
              <a:spcBef>
                <a:spcPts val="960"/>
              </a:spcBef>
              <a:spcAft>
                <a:spcPts val="0"/>
              </a:spcAft>
              <a:buSzPts val="1440"/>
              <a:buNone/>
            </a:pPr>
            <a:r>
              <a:rPr lang="en-US" sz="1800">
                <a:solidFill>
                  <a:schemeClr val="lt1"/>
                </a:solidFill>
                <a:latin typeface="Times New Roman"/>
                <a:ea typeface="Times New Roman"/>
                <a:cs typeface="Times New Roman"/>
                <a:sym typeface="Times New Roman"/>
              </a:rPr>
              <a:t>Q1) What’s the source of data?</a:t>
            </a:r>
            <a:endParaRPr/>
          </a:p>
          <a:p>
            <a:pPr indent="0" lvl="1" marL="0" rtl="0" algn="l">
              <a:lnSpc>
                <a:spcPct val="100000"/>
              </a:lnSpc>
              <a:spcBef>
                <a:spcPts val="960"/>
              </a:spcBef>
              <a:spcAft>
                <a:spcPts val="0"/>
              </a:spcAft>
              <a:buSzPts val="1440"/>
              <a:buNone/>
            </a:pPr>
            <a:r>
              <a:rPr lang="en-US">
                <a:solidFill>
                  <a:schemeClr val="lt1"/>
                </a:solidFill>
                <a:latin typeface="Times New Roman"/>
                <a:ea typeface="Times New Roman"/>
                <a:cs typeface="Times New Roman"/>
                <a:sym typeface="Times New Roman"/>
              </a:rPr>
              <a:t>Data is Provided in the Csv format</a:t>
            </a:r>
            <a:endParaRPr/>
          </a:p>
          <a:p>
            <a:pPr indent="0" lvl="1" marL="0" rtl="0" algn="l">
              <a:lnSpc>
                <a:spcPct val="100000"/>
              </a:lnSpc>
              <a:spcBef>
                <a:spcPts val="960"/>
              </a:spcBef>
              <a:spcAft>
                <a:spcPts val="0"/>
              </a:spcAft>
              <a:buSzPts val="1440"/>
              <a:buNone/>
            </a:pPr>
            <a:r>
              <a:rPr lang="en-US">
                <a:solidFill>
                  <a:schemeClr val="lt1"/>
                </a:solidFill>
                <a:latin typeface="Times New Roman"/>
                <a:ea typeface="Times New Roman"/>
                <a:cs typeface="Times New Roman"/>
                <a:sym typeface="Times New Roman"/>
              </a:rPr>
              <a:t>Q 2) What was the type of data?</a:t>
            </a:r>
            <a:endParaRPr/>
          </a:p>
          <a:p>
            <a:pPr indent="0" lvl="1" marL="0" rtl="0" algn="l">
              <a:lnSpc>
                <a:spcPct val="100000"/>
              </a:lnSpc>
              <a:spcBef>
                <a:spcPts val="960"/>
              </a:spcBef>
              <a:spcAft>
                <a:spcPts val="0"/>
              </a:spcAft>
              <a:buSzPts val="1440"/>
              <a:buNone/>
            </a:pPr>
            <a:r>
              <a:rPr lang="en-US">
                <a:solidFill>
                  <a:schemeClr val="lt1"/>
                </a:solidFill>
                <a:latin typeface="Times New Roman"/>
                <a:ea typeface="Times New Roman"/>
                <a:cs typeface="Times New Roman"/>
                <a:sym typeface="Times New Roman"/>
              </a:rPr>
              <a:t>	The data was the combination of numerical and Categorical values.</a:t>
            </a:r>
            <a:endParaRPr/>
          </a:p>
          <a:p>
            <a:pPr indent="0" lvl="1" marL="0" rtl="0" algn="l">
              <a:lnSpc>
                <a:spcPct val="100000"/>
              </a:lnSpc>
              <a:spcBef>
                <a:spcPts val="960"/>
              </a:spcBef>
              <a:spcAft>
                <a:spcPts val="0"/>
              </a:spcAft>
              <a:buSzPts val="1440"/>
              <a:buNone/>
            </a:pPr>
            <a:r>
              <a:rPr lang="en-US">
                <a:solidFill>
                  <a:schemeClr val="lt1"/>
                </a:solidFill>
                <a:latin typeface="Times New Roman"/>
                <a:ea typeface="Times New Roman"/>
                <a:cs typeface="Times New Roman"/>
                <a:sym typeface="Times New Roman"/>
              </a:rPr>
              <a:t>Q 3) What’s the complete flow you followed in this Project?</a:t>
            </a:r>
            <a:endParaRPr/>
          </a:p>
          <a:p>
            <a:pPr indent="0" lvl="1" marL="0" rtl="0" algn="l">
              <a:lnSpc>
                <a:spcPct val="100000"/>
              </a:lnSpc>
              <a:spcBef>
                <a:spcPts val="960"/>
              </a:spcBef>
              <a:spcAft>
                <a:spcPts val="0"/>
              </a:spcAft>
              <a:buSzPts val="1440"/>
              <a:buNone/>
            </a:pPr>
            <a:r>
              <a:rPr lang="en-US">
                <a:solidFill>
                  <a:schemeClr val="lt1"/>
                </a:solidFill>
                <a:latin typeface="Times New Roman"/>
                <a:ea typeface="Times New Roman"/>
                <a:cs typeface="Times New Roman"/>
                <a:sym typeface="Times New Roman"/>
              </a:rPr>
              <a:t>	Refer slide 5</a:t>
            </a:r>
            <a:r>
              <a:rPr baseline="30000" lang="en-US">
                <a:solidFill>
                  <a:schemeClr val="lt1"/>
                </a:solidFill>
                <a:latin typeface="Times New Roman"/>
                <a:ea typeface="Times New Roman"/>
                <a:cs typeface="Times New Roman"/>
                <a:sym typeface="Times New Roman"/>
              </a:rPr>
              <a:t>th</a:t>
            </a:r>
            <a:r>
              <a:rPr lang="en-US">
                <a:solidFill>
                  <a:schemeClr val="lt1"/>
                </a:solidFill>
                <a:latin typeface="Times New Roman"/>
                <a:ea typeface="Times New Roman"/>
                <a:cs typeface="Times New Roman"/>
                <a:sym typeface="Times New Roman"/>
              </a:rPr>
              <a:t> for better Understanding </a:t>
            </a:r>
            <a:endParaRPr/>
          </a:p>
          <a:p>
            <a:pPr indent="0" lvl="1" marL="0" rtl="0" algn="l">
              <a:lnSpc>
                <a:spcPct val="100000"/>
              </a:lnSpc>
              <a:spcBef>
                <a:spcPts val="1000"/>
              </a:spcBef>
              <a:spcAft>
                <a:spcPts val="0"/>
              </a:spcAft>
              <a:buSzPts val="1600"/>
              <a:buNone/>
            </a:pPr>
            <a:r>
              <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idx="1" type="body"/>
          </p:nvPr>
        </p:nvSpPr>
        <p:spPr>
          <a:xfrm>
            <a:off x="684211" y="685800"/>
            <a:ext cx="11074199" cy="630742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600"/>
              <a:buNone/>
            </a:pPr>
            <a:r>
              <a:rPr lang="en-US">
                <a:solidFill>
                  <a:schemeClr val="lt1"/>
                </a:solidFill>
                <a:latin typeface="Times New Roman"/>
                <a:ea typeface="Times New Roman"/>
                <a:cs typeface="Times New Roman"/>
                <a:sym typeface="Times New Roman"/>
              </a:rPr>
              <a:t>Q 5) </a:t>
            </a:r>
            <a:r>
              <a:rPr lang="en-US" sz="1800">
                <a:solidFill>
                  <a:schemeClr val="lt1"/>
                </a:solidFill>
                <a:latin typeface="Times New Roman"/>
                <a:ea typeface="Times New Roman"/>
                <a:cs typeface="Times New Roman"/>
                <a:sym typeface="Times New Roman"/>
              </a:rPr>
              <a:t>How logs are managed?</a:t>
            </a:r>
            <a:endParaRPr/>
          </a:p>
          <a:p>
            <a:pPr indent="0" lvl="0" marL="0" rtl="0" algn="l">
              <a:lnSpc>
                <a:spcPct val="100000"/>
              </a:lnSpc>
              <a:spcBef>
                <a:spcPts val="960"/>
              </a:spcBef>
              <a:spcAft>
                <a:spcPts val="0"/>
              </a:spcAft>
              <a:buSzPts val="1440"/>
              <a:buNone/>
            </a:pPr>
            <a:r>
              <a:rPr lang="en-US" sz="1800">
                <a:solidFill>
                  <a:schemeClr val="lt1"/>
                </a:solidFill>
                <a:latin typeface="Times New Roman"/>
                <a:ea typeface="Times New Roman"/>
                <a:cs typeface="Times New Roman"/>
                <a:sym typeface="Times New Roman"/>
              </a:rPr>
              <a:t>	We are using different logs as per the steps that we follow in   validation and  </a:t>
            </a:r>
            <a:endParaRPr/>
          </a:p>
          <a:p>
            <a:pPr indent="0" lvl="0" marL="0" rtl="0" algn="l">
              <a:lnSpc>
                <a:spcPct val="100000"/>
              </a:lnSpc>
              <a:spcBef>
                <a:spcPts val="960"/>
              </a:spcBef>
              <a:spcAft>
                <a:spcPts val="0"/>
              </a:spcAft>
              <a:buSzPts val="1440"/>
              <a:buNone/>
            </a:pPr>
            <a:r>
              <a:rPr lang="en-US" sz="1800">
                <a:solidFill>
                  <a:schemeClr val="lt1"/>
                </a:solidFill>
                <a:latin typeface="Times New Roman"/>
                <a:ea typeface="Times New Roman"/>
                <a:cs typeface="Times New Roman"/>
                <a:sym typeface="Times New Roman"/>
              </a:rPr>
              <a:t>       modeling like File validation log , Data Insertion ,Model Training log , prediction log    </a:t>
            </a:r>
            <a:endParaRPr/>
          </a:p>
          <a:p>
            <a:pPr indent="0" lvl="0" marL="0" rtl="0" algn="l">
              <a:lnSpc>
                <a:spcPct val="100000"/>
              </a:lnSpc>
              <a:spcBef>
                <a:spcPts val="960"/>
              </a:spcBef>
              <a:spcAft>
                <a:spcPts val="0"/>
              </a:spcAft>
              <a:buSzPts val="1440"/>
              <a:buNone/>
            </a:pPr>
            <a:r>
              <a:rPr lang="en-US" sz="1800">
                <a:solidFill>
                  <a:schemeClr val="lt1"/>
                </a:solidFill>
                <a:latin typeface="Times New Roman"/>
                <a:ea typeface="Times New Roman"/>
                <a:cs typeface="Times New Roman"/>
                <a:sym typeface="Times New Roman"/>
              </a:rPr>
              <a:t>       etc.</a:t>
            </a:r>
            <a:endParaRPr/>
          </a:p>
          <a:p>
            <a:pPr indent="0" lvl="0" marL="0" rtl="0" algn="l">
              <a:lnSpc>
                <a:spcPct val="100000"/>
              </a:lnSpc>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6) What techniques were you using for data pre-processing?</a:t>
            </a:r>
            <a:endParaRPr/>
          </a:p>
          <a:p>
            <a:pPr indent="-285750" lvl="1" marL="742950" rtl="0" algn="l">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unwanted attributes</a:t>
            </a:r>
            <a:endParaRPr/>
          </a:p>
          <a:p>
            <a:pPr indent="-285750" lvl="1" marL="742950" rtl="0" algn="l">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Visualizing  relation of independent variables with each other and output variables</a:t>
            </a:r>
            <a:endParaRPr/>
          </a:p>
          <a:p>
            <a:pPr indent="-285750" lvl="1" marL="742950" rtl="0" algn="l">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Checking and changing Distribution of continuous values</a:t>
            </a:r>
            <a:endParaRPr/>
          </a:p>
          <a:p>
            <a:pPr indent="-285750" lvl="1" marL="742950" rtl="0" algn="l">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outliers</a:t>
            </a:r>
            <a:endParaRPr/>
          </a:p>
          <a:p>
            <a:pPr indent="-285750" lvl="1" marL="742950" rtl="0" algn="l">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Cleaning data and imputing if null values are present. </a:t>
            </a:r>
            <a:endParaRPr/>
          </a:p>
          <a:p>
            <a:pPr indent="-285750" lvl="1" marL="742950" rtl="0" algn="l">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Converting categorical data into numeric values.</a:t>
            </a:r>
            <a:endParaRPr/>
          </a:p>
          <a:p>
            <a:pPr indent="-285750" lvl="1" marL="742950" rtl="0" algn="l">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Scaling the data</a:t>
            </a:r>
            <a:endParaRPr/>
          </a:p>
          <a:p>
            <a:pPr indent="-194309" lvl="1" marL="742950" rtl="0" algn="l">
              <a:lnSpc>
                <a:spcPct val="100000"/>
              </a:lnSpc>
              <a:spcBef>
                <a:spcPts val="960"/>
              </a:spcBef>
              <a:spcAft>
                <a:spcPts val="0"/>
              </a:spcAft>
              <a:buSzPts val="1440"/>
              <a:buNone/>
            </a:pPr>
            <a:r>
              <a:t/>
            </a:r>
            <a:endParaRPr>
              <a:solidFill>
                <a:schemeClr val="lt1"/>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ts val="1600"/>
              <a:buNone/>
            </a:pPr>
            <a:r>
              <a:t/>
            </a:r>
            <a:endParaRPr>
              <a:solidFill>
                <a:schemeClr val="lt1"/>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ts val="1600"/>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txBox="1"/>
          <p:nvPr>
            <p:ph idx="1" type="body"/>
          </p:nvPr>
        </p:nvSpPr>
        <p:spPr>
          <a:xfrm>
            <a:off x="684212" y="685800"/>
            <a:ext cx="10765106" cy="5933941"/>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40"/>
              <a:buNone/>
            </a:pPr>
            <a:r>
              <a:rPr lang="en-US" sz="1800">
                <a:solidFill>
                  <a:schemeClr val="lt1"/>
                </a:solidFill>
                <a:latin typeface="Times New Roman"/>
                <a:ea typeface="Times New Roman"/>
                <a:cs typeface="Times New Roman"/>
                <a:sym typeface="Times New Roman"/>
              </a:rPr>
              <a:t>Q 7) How training was done or what models were used?</a:t>
            </a:r>
            <a:endParaRPr/>
          </a:p>
          <a:p>
            <a:pPr indent="-285750" lvl="0" marL="285750" rtl="0" algn="l">
              <a:lnSpc>
                <a:spcPct val="100000"/>
              </a:lnSpc>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Before diving the data in training and validation set we performed clustering over fit to divide the data into clusters.</a:t>
            </a:r>
            <a:endParaRPr sz="1800">
              <a:solidFill>
                <a:schemeClr val="lt1"/>
              </a:solidFill>
              <a:latin typeface="Times New Roman"/>
              <a:ea typeface="Times New Roman"/>
              <a:cs typeface="Times New Roman"/>
              <a:sym typeface="Times New Roman"/>
            </a:endParaRPr>
          </a:p>
          <a:p>
            <a:pPr indent="-308610" lvl="0" marL="285750" rtl="0" algn="l">
              <a:lnSpc>
                <a:spcPct val="100000"/>
              </a:lnSpc>
              <a:spcBef>
                <a:spcPts val="96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Here, we will use linear regression and  elastic regression.</a:t>
            </a:r>
            <a:endParaRPr sz="1800">
              <a:solidFill>
                <a:schemeClr val="lt1"/>
              </a:solidFill>
              <a:latin typeface="Times New Roman"/>
              <a:ea typeface="Times New Roman"/>
              <a:cs typeface="Times New Roman"/>
              <a:sym typeface="Times New Roman"/>
            </a:endParaRPr>
          </a:p>
          <a:p>
            <a:pPr indent="0" lvl="0" marL="0" rtl="0" algn="l">
              <a:lnSpc>
                <a:spcPct val="100000"/>
              </a:lnSpc>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8) How Prediction was done?</a:t>
            </a:r>
            <a:endParaRPr/>
          </a:p>
          <a:p>
            <a:pPr indent="0" lvl="0" marL="0" rtl="0" algn="l">
              <a:lnSpc>
                <a:spcPct val="100000"/>
              </a:lnSpc>
              <a:spcBef>
                <a:spcPts val="960"/>
              </a:spcBef>
              <a:spcAft>
                <a:spcPts val="0"/>
              </a:spcAft>
              <a:buSzPts val="1440"/>
              <a:buNone/>
            </a:pPr>
            <a:r>
              <a:rPr lang="en-US" sz="1800">
                <a:solidFill>
                  <a:schemeClr val="lt1"/>
                </a:solidFill>
                <a:latin typeface="Times New Roman"/>
                <a:ea typeface="Times New Roman"/>
                <a:cs typeface="Times New Roman"/>
                <a:sym typeface="Times New Roman"/>
              </a:rPr>
              <a:t>The testing files are shared by the client .We Perform the same life cycle till we get the output through elastic net regression.. In the end we get the accumulated data of predictions.</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2021-06-19T13:01:53Z</dcterms:created>
  <dc:creator>Windows 10</dc:creator>
</cp:coreProperties>
</file>