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CEB"/>
    <a:srgbClr val="373A44"/>
    <a:srgbClr val="FEFCF8"/>
    <a:srgbClr val="FEF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3717" autoAdjust="0"/>
  </p:normalViewPr>
  <p:slideViewPr>
    <p:cSldViewPr snapToGrid="0">
      <p:cViewPr>
        <p:scale>
          <a:sx n="125" d="100"/>
          <a:sy n="125" d="100"/>
        </p:scale>
        <p:origin x="7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E8E1C-7022-4E36-BDE7-B4852A7E36C7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80FD9-9069-4FDF-965C-2AAD24A7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0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39C02-4F2D-C04E-8FE9-A23C90C86EE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417C7-06F0-8142-94B9-8AE323AD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2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9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8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07676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8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037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477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0179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114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6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9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pos="1386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3840">
          <p15:clr>
            <a:srgbClr val="F26B43"/>
          </p15:clr>
        </p15:guide>
        <p15:guide id="9" pos="3312">
          <p15:clr>
            <a:srgbClr val="F26B43"/>
          </p15:clr>
        </p15:guide>
        <p15:guide id="10" pos="3600">
          <p15:clr>
            <a:srgbClr val="F26B43"/>
          </p15:clr>
        </p15:guide>
        <p15:guide id="11" orient="horz" pos="360">
          <p15:clr>
            <a:srgbClr val="F26B43"/>
          </p15:clr>
        </p15:guide>
        <p15:guide id="12" pos="5526">
          <p15:clr>
            <a:srgbClr val="F26B43"/>
          </p15:clr>
        </p15:guide>
        <p15:guide id="13" pos="180">
          <p15:clr>
            <a:srgbClr val="F26B43"/>
          </p15:clr>
        </p15:guide>
        <p15:guide id="1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6748"/>
            <a:ext cx="9144000" cy="4704821"/>
          </a:xfrm>
          <a:prstGeom prst="rect">
            <a:avLst/>
          </a:prstGeom>
          <a:effectLst/>
          <a:scene3d>
            <a:camera prst="isometricTopUp"/>
            <a:lightRig rig="threePt" dir="t"/>
          </a:scene3d>
        </p:spPr>
      </p:pic>
      <p:sp>
        <p:nvSpPr>
          <p:cNvPr id="6" name="Round Diagonal Corner Rectangle 5"/>
          <p:cNvSpPr/>
          <p:nvPr/>
        </p:nvSpPr>
        <p:spPr>
          <a:xfrm>
            <a:off x="1749214" y="459828"/>
            <a:ext cx="1077875" cy="539469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Yuhan</a:t>
            </a:r>
            <a:endParaRPr lang="en-US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381809" y="2353165"/>
            <a:ext cx="1077875" cy="406312"/>
          </a:xfrm>
          <a:prstGeom prst="round2DiagRect">
            <a:avLst>
              <a:gd name="adj1" fmla="val 39378"/>
              <a:gd name="adj2" fmla="val 0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Jia</a:t>
            </a:r>
            <a:endParaRPr lang="en-US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6572885" y="506641"/>
            <a:ext cx="1077875" cy="421338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Azmat</a:t>
            </a:r>
            <a:endParaRPr lang="en-US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3402750" y="232928"/>
            <a:ext cx="1077875" cy="483788"/>
          </a:xfrm>
          <a:prstGeom prst="round2DiagRect">
            <a:avLst>
              <a:gd name="adj1" fmla="val 27071"/>
              <a:gd name="adj2" fmla="val 0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</a:t>
            </a:r>
            <a:endParaRPr lang="en-US" dirty="0"/>
          </a:p>
        </p:txBody>
      </p:sp>
      <p:sp>
        <p:nvSpPr>
          <p:cNvPr id="33" name="Round Diagonal Corner Rectangle 32"/>
          <p:cNvSpPr/>
          <p:nvPr/>
        </p:nvSpPr>
        <p:spPr>
          <a:xfrm>
            <a:off x="4793849" y="1048726"/>
            <a:ext cx="1077875" cy="422660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Anique</a:t>
            </a:r>
            <a:endParaRPr lang="en-US" dirty="0"/>
          </a:p>
        </p:txBody>
      </p:sp>
      <p:cxnSp>
        <p:nvCxnSpPr>
          <p:cNvPr id="39" name="Straight Connector 38"/>
          <p:cNvCxnSpPr>
            <a:stCxn id="27" idx="3"/>
            <a:endCxn id="6" idx="1"/>
          </p:cNvCxnSpPr>
          <p:nvPr/>
        </p:nvCxnSpPr>
        <p:spPr>
          <a:xfrm flipV="1">
            <a:off x="920747" y="999297"/>
            <a:ext cx="1367405" cy="135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9" idx="3"/>
            <a:endCxn id="31" idx="0"/>
          </p:cNvCxnSpPr>
          <p:nvPr/>
        </p:nvCxnSpPr>
        <p:spPr>
          <a:xfrm rot="16200000" flipV="1">
            <a:off x="5780315" y="-824867"/>
            <a:ext cx="31819" cy="263119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3" idx="3"/>
            <a:endCxn id="31" idx="1"/>
          </p:cNvCxnSpPr>
          <p:nvPr/>
        </p:nvCxnSpPr>
        <p:spPr>
          <a:xfrm flipH="1" flipV="1">
            <a:off x="3941688" y="716716"/>
            <a:ext cx="1391099" cy="33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" idx="0"/>
            <a:endCxn id="31" idx="2"/>
          </p:cNvCxnSpPr>
          <p:nvPr/>
        </p:nvCxnSpPr>
        <p:spPr>
          <a:xfrm flipV="1">
            <a:off x="2827089" y="474822"/>
            <a:ext cx="575661" cy="2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 Diagonal Corner Rectangle 63"/>
          <p:cNvSpPr/>
          <p:nvPr/>
        </p:nvSpPr>
        <p:spPr>
          <a:xfrm>
            <a:off x="2667015" y="1930505"/>
            <a:ext cx="1077875" cy="422660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Nitin</a:t>
            </a:r>
            <a:endParaRPr lang="en-US" dirty="0"/>
          </a:p>
        </p:txBody>
      </p:sp>
      <p:cxnSp>
        <p:nvCxnSpPr>
          <p:cNvPr id="66" name="Straight Connector 65"/>
          <p:cNvCxnSpPr>
            <a:stCxn id="6" idx="1"/>
            <a:endCxn id="64" idx="3"/>
          </p:cNvCxnSpPr>
          <p:nvPr/>
        </p:nvCxnSpPr>
        <p:spPr>
          <a:xfrm>
            <a:off x="2288152" y="999297"/>
            <a:ext cx="917801" cy="931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3"/>
            <a:endCxn id="31" idx="1"/>
          </p:cNvCxnSpPr>
          <p:nvPr/>
        </p:nvCxnSpPr>
        <p:spPr>
          <a:xfrm flipV="1">
            <a:off x="3205953" y="716716"/>
            <a:ext cx="735735" cy="1213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1242736" y="5088607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5842701" y="1846989"/>
            <a:ext cx="2503267" cy="3127494"/>
          </a:xfrm>
          <a:prstGeom prst="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27" idx="1"/>
          </p:cNvCxnSpPr>
          <p:nvPr/>
        </p:nvCxnSpPr>
        <p:spPr>
          <a:xfrm>
            <a:off x="920747" y="2759477"/>
            <a:ext cx="480214" cy="237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083515" y="590087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27" idx="1"/>
          </p:cNvCxnSpPr>
          <p:nvPr/>
        </p:nvCxnSpPr>
        <p:spPr>
          <a:xfrm>
            <a:off x="920747" y="2759477"/>
            <a:ext cx="2350959" cy="319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307566" y="400100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3190381" y="3495522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1" name="Oval 110"/>
          <p:cNvSpPr/>
          <p:nvPr/>
        </p:nvSpPr>
        <p:spPr>
          <a:xfrm>
            <a:off x="5507142" y="516637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5507142" y="3269798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6443767" y="2503217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6581502" y="2958544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7884538" y="3611210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6" idx="1"/>
          </p:cNvCxnSpPr>
          <p:nvPr/>
        </p:nvCxnSpPr>
        <p:spPr>
          <a:xfrm>
            <a:off x="2288152" y="999297"/>
            <a:ext cx="182065" cy="306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1" idx="1"/>
          </p:cNvCxnSpPr>
          <p:nvPr/>
        </p:nvCxnSpPr>
        <p:spPr>
          <a:xfrm>
            <a:off x="3941688" y="716716"/>
            <a:ext cx="1695714" cy="261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1" idx="1"/>
          </p:cNvCxnSpPr>
          <p:nvPr/>
        </p:nvCxnSpPr>
        <p:spPr>
          <a:xfrm>
            <a:off x="3941688" y="716716"/>
            <a:ext cx="1779035" cy="452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3" idx="1"/>
          </p:cNvCxnSpPr>
          <p:nvPr/>
        </p:nvCxnSpPr>
        <p:spPr>
          <a:xfrm>
            <a:off x="5332787" y="1471386"/>
            <a:ext cx="1240098" cy="108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4" idx="1"/>
          </p:cNvCxnSpPr>
          <p:nvPr/>
        </p:nvCxnSpPr>
        <p:spPr>
          <a:xfrm>
            <a:off x="3205953" y="2353165"/>
            <a:ext cx="173788" cy="118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9" idx="1"/>
          </p:cNvCxnSpPr>
          <p:nvPr/>
        </p:nvCxnSpPr>
        <p:spPr>
          <a:xfrm flipH="1">
            <a:off x="6778305" y="927979"/>
            <a:ext cx="333518" cy="209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9" idx="1"/>
          </p:cNvCxnSpPr>
          <p:nvPr/>
        </p:nvCxnSpPr>
        <p:spPr>
          <a:xfrm>
            <a:off x="7111823" y="927979"/>
            <a:ext cx="940495" cy="274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086506" y="3887385"/>
            <a:ext cx="473206" cy="707886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</a:rPr>
              <a:t>R</a:t>
            </a:r>
            <a:endParaRPr lang="en-US" sz="40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596781" y="4663922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547496" y="3513906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03" grpId="0" animBg="1"/>
      <p:bldP spid="101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06343"/>
              </p:ext>
            </p:extLst>
          </p:nvPr>
        </p:nvGraphicFramePr>
        <p:xfrm>
          <a:off x="1117548" y="412425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153951" y="82433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00830" y="27240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67297" y="72663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1566645" y="478754"/>
            <a:ext cx="2334185" cy="551929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48226" y="4143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4313524" y="478754"/>
            <a:ext cx="2453773" cy="454225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17838" y="253747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5"/>
            <a:endCxn id="14" idx="1"/>
          </p:cNvCxnSpPr>
          <p:nvPr/>
        </p:nvCxnSpPr>
        <p:spPr>
          <a:xfrm>
            <a:off x="4253086" y="624663"/>
            <a:ext cx="2825190" cy="1973247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83171" y="136613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83579" y="241661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959699" y="32815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662865" y="22264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160378" y="29582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14" idx="2"/>
          </p:cNvCxnSpPr>
          <p:nvPr/>
        </p:nvCxnSpPr>
        <p:spPr>
          <a:xfrm>
            <a:off x="5075559" y="2432756"/>
            <a:ext cx="1942279" cy="311063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25" idx="2"/>
          </p:cNvCxnSpPr>
          <p:nvPr/>
        </p:nvCxnSpPr>
        <p:spPr>
          <a:xfrm>
            <a:off x="3435427" y="1718388"/>
            <a:ext cx="1227438" cy="714368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4"/>
            <a:endCxn id="26" idx="0"/>
          </p:cNvCxnSpPr>
          <p:nvPr/>
        </p:nvCxnSpPr>
        <p:spPr>
          <a:xfrm>
            <a:off x="3289518" y="1778826"/>
            <a:ext cx="77207" cy="1179375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1135835" y="2768866"/>
            <a:ext cx="884302" cy="573081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 flipH="1">
            <a:off x="989926" y="1237030"/>
            <a:ext cx="370372" cy="1179580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1506207" y="1176592"/>
            <a:ext cx="1576964" cy="395887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12211" y="2259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13754" y="11175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44260" y="25696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80719" y="172687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16746" y="2215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52553" y="268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6650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06249" y="14368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cxnSp>
        <p:nvCxnSpPr>
          <p:cNvPr id="7" name="Straight Arrow Connector 6"/>
          <p:cNvCxnSpPr>
            <a:stCxn id="23" idx="4"/>
            <a:endCxn id="64" idx="0"/>
          </p:cNvCxnSpPr>
          <p:nvPr/>
        </p:nvCxnSpPr>
        <p:spPr>
          <a:xfrm>
            <a:off x="989926" y="2829304"/>
            <a:ext cx="509732" cy="1683429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  <a:endCxn id="67" idx="0"/>
          </p:cNvCxnSpPr>
          <p:nvPr/>
        </p:nvCxnSpPr>
        <p:spPr>
          <a:xfrm>
            <a:off x="2166046" y="3694203"/>
            <a:ext cx="95612" cy="447849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  <a:endCxn id="68" idx="0"/>
          </p:cNvCxnSpPr>
          <p:nvPr/>
        </p:nvCxnSpPr>
        <p:spPr>
          <a:xfrm>
            <a:off x="2311955" y="3633765"/>
            <a:ext cx="712232" cy="878968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  <a:endCxn id="75" idx="0"/>
          </p:cNvCxnSpPr>
          <p:nvPr/>
        </p:nvCxnSpPr>
        <p:spPr>
          <a:xfrm flipH="1">
            <a:off x="3022071" y="3370895"/>
            <a:ext cx="344654" cy="774333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4"/>
            <a:endCxn id="77" idx="0"/>
          </p:cNvCxnSpPr>
          <p:nvPr/>
        </p:nvCxnSpPr>
        <p:spPr>
          <a:xfrm>
            <a:off x="3366725" y="3370895"/>
            <a:ext cx="417346" cy="767983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4"/>
            <a:endCxn id="81" idx="0"/>
          </p:cNvCxnSpPr>
          <p:nvPr/>
        </p:nvCxnSpPr>
        <p:spPr>
          <a:xfrm flipH="1">
            <a:off x="4543690" y="2639103"/>
            <a:ext cx="325522" cy="1502156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81" idx="0"/>
          </p:cNvCxnSpPr>
          <p:nvPr/>
        </p:nvCxnSpPr>
        <p:spPr>
          <a:xfrm flipH="1">
            <a:off x="4543690" y="2889728"/>
            <a:ext cx="2534586" cy="1251531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  <a:endCxn id="82" idx="0"/>
          </p:cNvCxnSpPr>
          <p:nvPr/>
        </p:nvCxnSpPr>
        <p:spPr>
          <a:xfrm flipH="1">
            <a:off x="5308072" y="2889728"/>
            <a:ext cx="1770204" cy="1251530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3"/>
            <a:endCxn id="83" idx="0"/>
          </p:cNvCxnSpPr>
          <p:nvPr/>
        </p:nvCxnSpPr>
        <p:spPr>
          <a:xfrm flipH="1">
            <a:off x="6070071" y="2889728"/>
            <a:ext cx="1008205" cy="1251531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343025" y="4512733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dk1"/>
                </a:solidFill>
              </a:rPr>
              <a:t>9</a:t>
            </a:r>
            <a:endParaRPr lang="en-US" sz="1350" dirty="0">
              <a:solidFill>
                <a:schemeClr val="dk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816224" y="4512733"/>
            <a:ext cx="41592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dk1"/>
                </a:solidFill>
              </a:rPr>
              <a:t>11</a:t>
            </a:r>
            <a:endParaRPr lang="en-US" sz="1350" dirty="0">
              <a:solidFill>
                <a:schemeClr val="dk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105025" y="4142052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2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865438" y="4145228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3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27438" y="4138878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4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387057" y="4141259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5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151439" y="4141258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913438" y="4141259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7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343025" y="4142052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1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675438" y="4141260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8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066922" y="4507970"/>
            <a:ext cx="390524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dk1"/>
                </a:solidFill>
              </a:rPr>
              <a:t>10</a:t>
            </a:r>
            <a:endParaRPr lang="en-US" sz="1350" dirty="0">
              <a:solidFill>
                <a:schemeClr val="dk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600450" y="4507970"/>
            <a:ext cx="371474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dk1"/>
                </a:solidFill>
              </a:rPr>
              <a:t>12</a:t>
            </a:r>
            <a:endParaRPr lang="en-US" sz="1350" dirty="0">
              <a:solidFill>
                <a:schemeClr val="dk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362451" y="4507969"/>
            <a:ext cx="371474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dk1"/>
                </a:solidFill>
              </a:rPr>
              <a:t>13</a:t>
            </a:r>
            <a:endParaRPr lang="en-US" sz="1350" dirty="0">
              <a:solidFill>
                <a:schemeClr val="dk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124450" y="4507971"/>
            <a:ext cx="371474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dk1"/>
                </a:solidFill>
              </a:rPr>
              <a:t>14</a:t>
            </a:r>
            <a:endParaRPr lang="en-US" sz="1350" dirty="0">
              <a:solidFill>
                <a:schemeClr val="dk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886450" y="4507971"/>
            <a:ext cx="371474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dk1"/>
                </a:solidFill>
              </a:rPr>
              <a:t>15</a:t>
            </a:r>
            <a:endParaRPr lang="en-US" sz="13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3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8350" y="1205713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49585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97465" y="10519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971044" y="845617"/>
            <a:ext cx="1278541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5082" y="10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83" y="7872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7"/>
            <a:endCxn id="6" idx="2"/>
          </p:cNvCxnSpPr>
          <p:nvPr/>
        </p:nvCxnSpPr>
        <p:spPr>
          <a:xfrm flipV="1">
            <a:off x="2601841" y="311543"/>
            <a:ext cx="1395624" cy="38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61091" y="621515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6"/>
            <a:endCxn id="14" idx="2"/>
          </p:cNvCxnSpPr>
          <p:nvPr/>
        </p:nvCxnSpPr>
        <p:spPr>
          <a:xfrm flipV="1">
            <a:off x="2662279" y="827862"/>
            <a:ext cx="2698812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27644" y="168055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8350" y="254089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41748" y="33420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082640" y="20311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876293" y="3010234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H="1">
            <a:off x="3495334" y="991526"/>
            <a:ext cx="1970583" cy="124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6"/>
            <a:endCxn id="25" idx="2"/>
          </p:cNvCxnSpPr>
          <p:nvPr/>
        </p:nvCxnSpPr>
        <p:spPr>
          <a:xfrm>
            <a:off x="2040338" y="1886898"/>
            <a:ext cx="1042302" cy="35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5"/>
            <a:endCxn id="26" idx="1"/>
          </p:cNvCxnSpPr>
          <p:nvPr/>
        </p:nvCxnSpPr>
        <p:spPr>
          <a:xfrm>
            <a:off x="1979900" y="2032807"/>
            <a:ext cx="956831" cy="103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910606" y="2893153"/>
            <a:ext cx="791580" cy="50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>
            <a:off x="764697" y="1618407"/>
            <a:ext cx="0" cy="92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910606" y="1557969"/>
            <a:ext cx="717038" cy="32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8922" y="199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95673" y="8068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8941" y="15309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516" y="16913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62145" y="23131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17548" y="276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9047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58180" y="1427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82570"/>
              </p:ext>
            </p:extLst>
          </p:nvPr>
        </p:nvGraphicFramePr>
        <p:xfrm>
          <a:off x="1117548" y="412425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23" idx="4"/>
          </p:cNvCxnSpPr>
          <p:nvPr/>
        </p:nvCxnSpPr>
        <p:spPr>
          <a:xfrm>
            <a:off x="764697" y="2953591"/>
            <a:ext cx="682363" cy="165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</p:cNvCxnSpPr>
          <p:nvPr/>
        </p:nvCxnSpPr>
        <p:spPr>
          <a:xfrm>
            <a:off x="1848095" y="3754703"/>
            <a:ext cx="284482" cy="55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</p:cNvCxnSpPr>
          <p:nvPr/>
        </p:nvCxnSpPr>
        <p:spPr>
          <a:xfrm>
            <a:off x="1994004" y="3694265"/>
            <a:ext cx="818571" cy="99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</p:cNvCxnSpPr>
          <p:nvPr/>
        </p:nvCxnSpPr>
        <p:spPr>
          <a:xfrm flipH="1">
            <a:off x="2926667" y="3422928"/>
            <a:ext cx="155973" cy="85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5"/>
          </p:cNvCxnSpPr>
          <p:nvPr/>
        </p:nvCxnSpPr>
        <p:spPr>
          <a:xfrm>
            <a:off x="3228549" y="3362490"/>
            <a:ext cx="330503" cy="9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6"/>
          </p:cNvCxnSpPr>
          <p:nvPr/>
        </p:nvCxnSpPr>
        <p:spPr>
          <a:xfrm>
            <a:off x="3288987" y="3216581"/>
            <a:ext cx="561968" cy="108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5"/>
          </p:cNvCxnSpPr>
          <p:nvPr/>
        </p:nvCxnSpPr>
        <p:spPr>
          <a:xfrm>
            <a:off x="3434896" y="2383357"/>
            <a:ext cx="958489" cy="192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4"/>
          </p:cNvCxnSpPr>
          <p:nvPr/>
        </p:nvCxnSpPr>
        <p:spPr>
          <a:xfrm flipH="1">
            <a:off x="4559389" y="1034209"/>
            <a:ext cx="1008049" cy="325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5"/>
          </p:cNvCxnSpPr>
          <p:nvPr/>
        </p:nvCxnSpPr>
        <p:spPr>
          <a:xfrm flipH="1">
            <a:off x="5150699" y="973771"/>
            <a:ext cx="562648" cy="331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6"/>
          </p:cNvCxnSpPr>
          <p:nvPr/>
        </p:nvCxnSpPr>
        <p:spPr>
          <a:xfrm>
            <a:off x="5773785" y="827862"/>
            <a:ext cx="234039" cy="345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3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83502"/>
              </p:ext>
            </p:extLst>
          </p:nvPr>
        </p:nvGraphicFramePr>
        <p:xfrm>
          <a:off x="1625548" y="183825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21175"/>
              </p:ext>
            </p:extLst>
          </p:nvPr>
        </p:nvGraphicFramePr>
        <p:xfrm>
          <a:off x="1625546" y="2910426"/>
          <a:ext cx="6096004" cy="44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1,2,8,9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3,4,10,11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5,6,12,13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</a:p>
                    <a:p>
                      <a:pPr algn="ctr"/>
                      <a:r>
                        <a:rPr lang="en-US" sz="1000" b="0" dirty="0" smtClean="0"/>
                        <a:t>7,14,15,16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88192"/>
              </p:ext>
            </p:extLst>
          </p:nvPr>
        </p:nvGraphicFramePr>
        <p:xfrm>
          <a:off x="1625543" y="3656151"/>
          <a:ext cx="6096004" cy="44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17, 18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</a:p>
                    <a:p>
                      <a:pPr algn="ctr"/>
                      <a:r>
                        <a:rPr lang="en-US" sz="1000" b="0" dirty="0" smtClean="0"/>
                        <a:t>19, 20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2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70047"/>
              </p:ext>
            </p:extLst>
          </p:nvPr>
        </p:nvGraphicFramePr>
        <p:xfrm>
          <a:off x="883868" y="4134415"/>
          <a:ext cx="6421176" cy="126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Oval 46"/>
          <p:cNvSpPr/>
          <p:nvPr/>
        </p:nvSpPr>
        <p:spPr>
          <a:xfrm>
            <a:off x="4464400" y="432726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8350" y="1205713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49585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97465" y="10519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971044" y="845617"/>
            <a:ext cx="1278541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5082" y="10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83" y="7872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7"/>
            <a:endCxn id="6" idx="2"/>
          </p:cNvCxnSpPr>
          <p:nvPr/>
        </p:nvCxnSpPr>
        <p:spPr>
          <a:xfrm flipV="1">
            <a:off x="2601841" y="311543"/>
            <a:ext cx="1395624" cy="38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405479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6"/>
            <a:endCxn id="14" idx="2"/>
          </p:cNvCxnSpPr>
          <p:nvPr/>
        </p:nvCxnSpPr>
        <p:spPr>
          <a:xfrm>
            <a:off x="2662279" y="845617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09889" y="161840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8350" y="254089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41748" y="33420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082640" y="20311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876293" y="3010234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H="1">
            <a:off x="3495334" y="991526"/>
            <a:ext cx="1970583" cy="124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6"/>
            <a:endCxn id="25" idx="2"/>
          </p:cNvCxnSpPr>
          <p:nvPr/>
        </p:nvCxnSpPr>
        <p:spPr>
          <a:xfrm>
            <a:off x="2022583" y="1824754"/>
            <a:ext cx="1060057" cy="41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5"/>
            <a:endCxn id="26" idx="1"/>
          </p:cNvCxnSpPr>
          <p:nvPr/>
        </p:nvCxnSpPr>
        <p:spPr>
          <a:xfrm>
            <a:off x="1962145" y="1970663"/>
            <a:ext cx="974586" cy="110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910606" y="2893153"/>
            <a:ext cx="791580" cy="50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>
            <a:off x="764697" y="1618407"/>
            <a:ext cx="0" cy="92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910606" y="1557969"/>
            <a:ext cx="699283" cy="26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8922" y="199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95673" y="8068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8941" y="15309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516" y="16913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62145" y="23131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17548" y="276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9047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58180" y="1427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cxnSp>
        <p:nvCxnSpPr>
          <p:cNvPr id="7" name="Straight Arrow Connector 6"/>
          <p:cNvCxnSpPr>
            <a:stCxn id="23" idx="4"/>
          </p:cNvCxnSpPr>
          <p:nvPr/>
        </p:nvCxnSpPr>
        <p:spPr>
          <a:xfrm>
            <a:off x="764697" y="2953591"/>
            <a:ext cx="716146" cy="173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</p:cNvCxnSpPr>
          <p:nvPr/>
        </p:nvCxnSpPr>
        <p:spPr>
          <a:xfrm>
            <a:off x="1848095" y="3754703"/>
            <a:ext cx="284482" cy="55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</p:cNvCxnSpPr>
          <p:nvPr/>
        </p:nvCxnSpPr>
        <p:spPr>
          <a:xfrm>
            <a:off x="1994004" y="3694265"/>
            <a:ext cx="818571" cy="99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</p:cNvCxnSpPr>
          <p:nvPr/>
        </p:nvCxnSpPr>
        <p:spPr>
          <a:xfrm flipH="1">
            <a:off x="2926667" y="3422928"/>
            <a:ext cx="155973" cy="85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5"/>
          </p:cNvCxnSpPr>
          <p:nvPr/>
        </p:nvCxnSpPr>
        <p:spPr>
          <a:xfrm>
            <a:off x="3228549" y="3362490"/>
            <a:ext cx="330503" cy="9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6"/>
          </p:cNvCxnSpPr>
          <p:nvPr/>
        </p:nvCxnSpPr>
        <p:spPr>
          <a:xfrm>
            <a:off x="3288987" y="3216581"/>
            <a:ext cx="561968" cy="108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5"/>
          </p:cNvCxnSpPr>
          <p:nvPr/>
        </p:nvCxnSpPr>
        <p:spPr>
          <a:xfrm>
            <a:off x="3434896" y="2383357"/>
            <a:ext cx="781504" cy="213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4"/>
            <a:endCxn id="47" idx="0"/>
          </p:cNvCxnSpPr>
          <p:nvPr/>
        </p:nvCxnSpPr>
        <p:spPr>
          <a:xfrm flipH="1">
            <a:off x="4670747" y="1051964"/>
            <a:ext cx="941079" cy="327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5"/>
          </p:cNvCxnSpPr>
          <p:nvPr/>
        </p:nvCxnSpPr>
        <p:spPr>
          <a:xfrm flipH="1">
            <a:off x="5195087" y="991526"/>
            <a:ext cx="562648" cy="331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6"/>
          </p:cNvCxnSpPr>
          <p:nvPr/>
        </p:nvCxnSpPr>
        <p:spPr>
          <a:xfrm>
            <a:off x="5818173" y="845617"/>
            <a:ext cx="234039" cy="345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5"/>
            <a:endCxn id="47" idx="1"/>
          </p:cNvCxnSpPr>
          <p:nvPr/>
        </p:nvCxnSpPr>
        <p:spPr>
          <a:xfrm>
            <a:off x="3434896" y="2383357"/>
            <a:ext cx="1089942" cy="2004342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78396" y="137640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50556" y="243304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6476" y="311376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62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53951" y="82433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00830" y="27240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67297" y="72663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1566645" y="478754"/>
            <a:ext cx="2334185" cy="551929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83668" y="845420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48226" y="4143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4313524" y="478754"/>
            <a:ext cx="2453773" cy="454225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17838" y="253747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5"/>
            <a:endCxn id="14" idx="1"/>
          </p:cNvCxnSpPr>
          <p:nvPr/>
        </p:nvCxnSpPr>
        <p:spPr>
          <a:xfrm>
            <a:off x="4253086" y="624663"/>
            <a:ext cx="2825190" cy="1973247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83171" y="136613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83579" y="241661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959699" y="32815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662865" y="22264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160378" y="29582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5"/>
            <a:endCxn id="14" idx="2"/>
          </p:cNvCxnSpPr>
          <p:nvPr/>
        </p:nvCxnSpPr>
        <p:spPr>
          <a:xfrm>
            <a:off x="5015121" y="2578665"/>
            <a:ext cx="2002717" cy="165154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25" idx="2"/>
          </p:cNvCxnSpPr>
          <p:nvPr/>
        </p:nvCxnSpPr>
        <p:spPr>
          <a:xfrm>
            <a:off x="3435427" y="1718388"/>
            <a:ext cx="1227438" cy="714368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4"/>
            <a:endCxn id="26" idx="0"/>
          </p:cNvCxnSpPr>
          <p:nvPr/>
        </p:nvCxnSpPr>
        <p:spPr>
          <a:xfrm>
            <a:off x="3289518" y="1778826"/>
            <a:ext cx="77207" cy="1179375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1135835" y="2768866"/>
            <a:ext cx="884302" cy="573081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 flipH="1">
            <a:off x="989926" y="1237030"/>
            <a:ext cx="370372" cy="1179580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1506207" y="1176592"/>
            <a:ext cx="1576964" cy="395887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12211" y="2259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13754" y="11175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44260" y="25696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80719" y="172687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16746" y="2215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52553" y="268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6650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06249" y="14368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cxnSp>
        <p:nvCxnSpPr>
          <p:cNvPr id="7" name="Straight Arrow Connector 6"/>
          <p:cNvCxnSpPr>
            <a:stCxn id="23" idx="4"/>
          </p:cNvCxnSpPr>
          <p:nvPr/>
        </p:nvCxnSpPr>
        <p:spPr>
          <a:xfrm>
            <a:off x="989926" y="2829304"/>
            <a:ext cx="343574" cy="2108456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</p:cNvCxnSpPr>
          <p:nvPr/>
        </p:nvCxnSpPr>
        <p:spPr>
          <a:xfrm flipH="1">
            <a:off x="2125980" y="3694203"/>
            <a:ext cx="40066" cy="1205457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</p:cNvCxnSpPr>
          <p:nvPr/>
        </p:nvCxnSpPr>
        <p:spPr>
          <a:xfrm>
            <a:off x="2311955" y="3633765"/>
            <a:ext cx="576025" cy="679155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</p:cNvCxnSpPr>
          <p:nvPr/>
        </p:nvCxnSpPr>
        <p:spPr>
          <a:xfrm flipH="1">
            <a:off x="3009900" y="3370895"/>
            <a:ext cx="356825" cy="926785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4"/>
          </p:cNvCxnSpPr>
          <p:nvPr/>
        </p:nvCxnSpPr>
        <p:spPr>
          <a:xfrm>
            <a:off x="3366725" y="3370895"/>
            <a:ext cx="367075" cy="926785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4"/>
          </p:cNvCxnSpPr>
          <p:nvPr/>
        </p:nvCxnSpPr>
        <p:spPr>
          <a:xfrm flipH="1">
            <a:off x="4267200" y="2639103"/>
            <a:ext cx="602012" cy="1513797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65" idx="7"/>
          </p:cNvCxnSpPr>
          <p:nvPr/>
        </p:nvCxnSpPr>
        <p:spPr>
          <a:xfrm flipH="1">
            <a:off x="4702356" y="2889728"/>
            <a:ext cx="2375920" cy="1276991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</p:cNvCxnSpPr>
          <p:nvPr/>
        </p:nvCxnSpPr>
        <p:spPr>
          <a:xfrm flipH="1">
            <a:off x="5356860" y="2889728"/>
            <a:ext cx="1721416" cy="1407952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3"/>
          </p:cNvCxnSpPr>
          <p:nvPr/>
        </p:nvCxnSpPr>
        <p:spPr>
          <a:xfrm flipH="1">
            <a:off x="6096000" y="2889728"/>
            <a:ext cx="982276" cy="1407952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29505"/>
              </p:ext>
            </p:extLst>
          </p:nvPr>
        </p:nvGraphicFramePr>
        <p:xfrm>
          <a:off x="914348" y="3951535"/>
          <a:ext cx="6421176" cy="126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670976" y="222984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610016" y="320520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v</a:t>
            </a:r>
            <a:endParaRPr lang="en-US" sz="2000" b="1" dirty="0"/>
          </a:p>
        </p:txBody>
      </p:sp>
      <p:sp>
        <p:nvSpPr>
          <p:cNvPr id="65" name="Oval 64"/>
          <p:cNvSpPr/>
          <p:nvPr/>
        </p:nvSpPr>
        <p:spPr>
          <a:xfrm>
            <a:off x="4350100" y="410628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25" idx="4"/>
            <a:endCxn id="65" idx="0"/>
          </p:cNvCxnSpPr>
          <p:nvPr/>
        </p:nvCxnSpPr>
        <p:spPr>
          <a:xfrm flipH="1">
            <a:off x="4556447" y="2639103"/>
            <a:ext cx="312765" cy="1467178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dash"/>
            <a:headEnd w="med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48956" y="3129001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814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2950</TotalTime>
  <Words>230</Words>
  <Application>Microsoft Office PowerPoint</Application>
  <PresentationFormat>On-screen Show (4:3)</PresentationFormat>
  <Paragraphs>202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Calibri</vt:lpstr>
      <vt:lpstr>Century Schoolbook</vt:lpstr>
      <vt:lpstr>Corbel</vt:lpstr>
      <vt:lpstr>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Pasumarthy (Student)</dc:creator>
  <cp:lastModifiedBy>Yuhan Sun (Student)</cp:lastModifiedBy>
  <cp:revision>133</cp:revision>
  <dcterms:created xsi:type="dcterms:W3CDTF">2016-04-20T00:33:58Z</dcterms:created>
  <dcterms:modified xsi:type="dcterms:W3CDTF">2016-06-16T22:03:10Z</dcterms:modified>
</cp:coreProperties>
</file>