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717" autoAdjust="0"/>
  </p:normalViewPr>
  <p:slideViewPr>
    <p:cSldViewPr snapToGrid="0">
      <p:cViewPr>
        <p:scale>
          <a:sx n="66" d="100"/>
          <a:sy n="66" d="100"/>
        </p:scale>
        <p:origin x="2460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8E1C-7022-4E36-BDE7-B4852A7E36C7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80FD9-9069-4FDF-965C-2AAD24A7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</p:cNvCxnSpPr>
          <p:nvPr/>
        </p:nvCxnSpPr>
        <p:spPr>
          <a:xfrm>
            <a:off x="920747" y="2759477"/>
            <a:ext cx="480214" cy="2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</p:cNvCxnSpPr>
          <p:nvPr/>
        </p:nvCxnSpPr>
        <p:spPr>
          <a:xfrm>
            <a:off x="920747" y="2759477"/>
            <a:ext cx="2350959" cy="31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</p:cNvCxnSpPr>
          <p:nvPr/>
        </p:nvCxnSpPr>
        <p:spPr>
          <a:xfrm>
            <a:off x="2288152" y="999297"/>
            <a:ext cx="182065" cy="30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</p:cNvCxnSpPr>
          <p:nvPr/>
        </p:nvCxnSpPr>
        <p:spPr>
          <a:xfrm>
            <a:off x="3941688" y="716716"/>
            <a:ext cx="1695714" cy="26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</p:cNvCxnSpPr>
          <p:nvPr/>
        </p:nvCxnSpPr>
        <p:spPr>
          <a:xfrm>
            <a:off x="3941688" y="716716"/>
            <a:ext cx="1779035" cy="45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</p:cNvCxnSpPr>
          <p:nvPr/>
        </p:nvCxnSpPr>
        <p:spPr>
          <a:xfrm>
            <a:off x="5332787" y="1471386"/>
            <a:ext cx="1240098" cy="1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</p:cNvCxnSpPr>
          <p:nvPr/>
        </p:nvCxnSpPr>
        <p:spPr>
          <a:xfrm>
            <a:off x="3205953" y="2353165"/>
            <a:ext cx="173788" cy="11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</p:cNvCxnSpPr>
          <p:nvPr/>
        </p:nvCxnSpPr>
        <p:spPr>
          <a:xfrm flipH="1">
            <a:off x="6778305" y="927979"/>
            <a:ext cx="333518" cy="20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</p:cNvCxnSpPr>
          <p:nvPr/>
        </p:nvCxnSpPr>
        <p:spPr>
          <a:xfrm>
            <a:off x="7111823" y="927979"/>
            <a:ext cx="940495" cy="27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486"/>
              </p:ext>
            </p:extLst>
          </p:nvPr>
        </p:nvGraphicFramePr>
        <p:xfrm>
          <a:off x="641299" y="4495800"/>
          <a:ext cx="7167928" cy="87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6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701208" y="17482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296016" y="89425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889308" y="138703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6"/>
            <a:endCxn id="5" idx="1"/>
          </p:cNvCxnSpPr>
          <p:nvPr/>
        </p:nvCxnSpPr>
        <p:spPr>
          <a:xfrm>
            <a:off x="4249848" y="449142"/>
            <a:ext cx="1126514" cy="525458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3951" y="604893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</a:t>
            </a:r>
            <a:endParaRPr lang="en-US" sz="2100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5844656" y="1168574"/>
            <a:ext cx="1044652" cy="492778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5764310" y="1362548"/>
            <a:ext cx="1333874" cy="1255270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11746" y="14994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1204492" y="1357067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959699" y="264288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4759476" y="261738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 flipV="1">
            <a:off x="5308116" y="2811792"/>
            <a:ext cx="1709722" cy="79916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580040" y="1967776"/>
            <a:ext cx="1179436" cy="923932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386066" y="2048122"/>
            <a:ext cx="48632" cy="910079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672786" y="1825361"/>
            <a:ext cx="367259" cy="897866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23" idx="0"/>
          </p:cNvCxnSpPr>
          <p:nvPr/>
        </p:nvCxnSpPr>
        <p:spPr>
          <a:xfrm flipH="1">
            <a:off x="1478812" y="449142"/>
            <a:ext cx="2222396" cy="907925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22" idx="2"/>
          </p:cNvCxnSpPr>
          <p:nvPr/>
        </p:nvCxnSpPr>
        <p:spPr>
          <a:xfrm flipH="1">
            <a:off x="3111746" y="723462"/>
            <a:ext cx="863782" cy="1050340"/>
          </a:xfrm>
          <a:prstGeom prst="straightConnector1">
            <a:avLst/>
          </a:prstGeom>
          <a:ln w="22225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6086" y="55929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0.7</a:t>
            </a:r>
            <a:endParaRPr lang="en-US" sz="2100" dirty="0"/>
          </a:p>
        </p:txBody>
      </p:sp>
      <p:sp>
        <p:nvSpPr>
          <p:cNvPr id="29" name="TextBox 28"/>
          <p:cNvSpPr txBox="1"/>
          <p:nvPr/>
        </p:nvSpPr>
        <p:spPr>
          <a:xfrm>
            <a:off x="5342329" y="126997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0.4</a:t>
            </a:r>
            <a:endParaRPr lang="en-US" sz="21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9985" y="2502930"/>
            <a:ext cx="660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0.65</a:t>
            </a:r>
            <a:endParaRPr lang="en-US" sz="2100" dirty="0"/>
          </a:p>
        </p:txBody>
      </p:sp>
      <p:sp>
        <p:nvSpPr>
          <p:cNvPr id="33" name="TextBox 32"/>
          <p:cNvSpPr txBox="1"/>
          <p:nvPr/>
        </p:nvSpPr>
        <p:spPr>
          <a:xfrm>
            <a:off x="4023594" y="206024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0.2</a:t>
            </a:r>
            <a:endParaRPr lang="en-US" sz="2100" dirty="0"/>
          </a:p>
        </p:txBody>
      </p:sp>
      <p:sp>
        <p:nvSpPr>
          <p:cNvPr id="35" name="TextBox 34"/>
          <p:cNvSpPr txBox="1"/>
          <p:nvPr/>
        </p:nvSpPr>
        <p:spPr>
          <a:xfrm>
            <a:off x="2966301" y="236411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0.9</a:t>
            </a:r>
            <a:endParaRPr lang="en-US" sz="2100" dirty="0"/>
          </a:p>
        </p:txBody>
      </p:sp>
      <p:sp>
        <p:nvSpPr>
          <p:cNvPr id="37" name="TextBox 36"/>
          <p:cNvSpPr txBox="1"/>
          <p:nvPr/>
        </p:nvSpPr>
        <p:spPr>
          <a:xfrm>
            <a:off x="1619228" y="2784276"/>
            <a:ext cx="320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1</a:t>
            </a:r>
            <a:endParaRPr lang="en-US" sz="2100" dirty="0"/>
          </a:p>
        </p:txBody>
      </p:sp>
      <p:sp>
        <p:nvSpPr>
          <p:cNvPr id="39" name="TextBox 38"/>
          <p:cNvSpPr txBox="1"/>
          <p:nvPr/>
        </p:nvSpPr>
        <p:spPr>
          <a:xfrm>
            <a:off x="872634" y="1684134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0.5</a:t>
            </a:r>
            <a:endParaRPr lang="en-US" sz="2100" dirty="0"/>
          </a:p>
        </p:txBody>
      </p:sp>
      <p:sp>
        <p:nvSpPr>
          <p:cNvPr id="40" name="TextBox 39"/>
          <p:cNvSpPr txBox="1"/>
          <p:nvPr/>
        </p:nvSpPr>
        <p:spPr>
          <a:xfrm>
            <a:off x="2072949" y="1545388"/>
            <a:ext cx="5245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0.8</a:t>
            </a:r>
            <a:endParaRPr lang="en-US" sz="2100" dirty="0"/>
          </a:p>
        </p:txBody>
      </p:sp>
      <p:cxnSp>
        <p:nvCxnSpPr>
          <p:cNvPr id="7" name="Straight Arrow Connector 6"/>
          <p:cNvCxnSpPr>
            <a:stCxn id="23" idx="4"/>
            <a:endCxn id="64" idx="0"/>
          </p:cNvCxnSpPr>
          <p:nvPr/>
        </p:nvCxnSpPr>
        <p:spPr>
          <a:xfrm flipH="1">
            <a:off x="1091140" y="1905707"/>
            <a:ext cx="387672" cy="3091743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 flipH="1">
            <a:off x="1982258" y="3191521"/>
            <a:ext cx="251761" cy="1367513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68" idx="0"/>
          </p:cNvCxnSpPr>
          <p:nvPr/>
        </p:nvCxnSpPr>
        <p:spPr>
          <a:xfrm>
            <a:off x="2234019" y="3191521"/>
            <a:ext cx="647584" cy="1805929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5" idx="0"/>
          </p:cNvCxnSpPr>
          <p:nvPr/>
        </p:nvCxnSpPr>
        <p:spPr>
          <a:xfrm flipH="1">
            <a:off x="2880253" y="3552561"/>
            <a:ext cx="635361" cy="1007534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7" idx="0"/>
          </p:cNvCxnSpPr>
          <p:nvPr/>
        </p:nvCxnSpPr>
        <p:spPr>
          <a:xfrm>
            <a:off x="3515614" y="3552561"/>
            <a:ext cx="259989" cy="1007534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81" idx="0"/>
          </p:cNvCxnSpPr>
          <p:nvPr/>
        </p:nvCxnSpPr>
        <p:spPr>
          <a:xfrm flipH="1">
            <a:off x="4674922" y="3166028"/>
            <a:ext cx="358874" cy="1396448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81" idx="0"/>
          </p:cNvCxnSpPr>
          <p:nvPr/>
        </p:nvCxnSpPr>
        <p:spPr>
          <a:xfrm flipH="1">
            <a:off x="4674922" y="3005766"/>
            <a:ext cx="2423262" cy="155671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572654" y="3005766"/>
            <a:ext cx="1525530" cy="1556709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468003" y="3005766"/>
            <a:ext cx="630181" cy="155671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932390" y="4559034"/>
            <a:ext cx="5777018" cy="702471"/>
            <a:chOff x="998008" y="4169567"/>
            <a:chExt cx="5777018" cy="702471"/>
          </a:xfrm>
        </p:grpSpPr>
        <p:sp>
          <p:nvSpPr>
            <p:cNvPr id="64" name="Rectangle 63"/>
            <p:cNvSpPr/>
            <p:nvPr/>
          </p:nvSpPr>
          <p:spPr>
            <a:xfrm>
              <a:off x="1000125" y="4607983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9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70173" y="4607983"/>
              <a:ext cx="554095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11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91243" y="4169567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789238" y="417062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84588" y="417062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4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83907" y="4173009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81639" y="4173008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376988" y="4173009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7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8008" y="4171684"/>
              <a:ext cx="31326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806572" y="4609570"/>
              <a:ext cx="489164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10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94100" y="4609570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12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489451" y="4609569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13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91150" y="4609571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14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280150" y="4609571"/>
              <a:ext cx="494876" cy="262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15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1091" y="621515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 flipV="1">
            <a:off x="2662279" y="827862"/>
            <a:ext cx="26988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27644" y="168055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40338" y="1886898"/>
            <a:ext cx="1042302" cy="3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79900" y="2032807"/>
            <a:ext cx="956831" cy="10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717038" cy="3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682363" cy="1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559389" y="1034209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50699" y="973771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773785" y="827862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2649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68614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1,2,9,10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3,4,11,12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5,6,13,14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7,8,15,16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94525"/>
              </p:ext>
            </p:extLst>
          </p:nvPr>
        </p:nvGraphicFramePr>
        <p:xfrm>
          <a:off x="1625542" y="3656151"/>
          <a:ext cx="6101137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18,19,20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047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3668" y="8454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4" idx="2"/>
          </p:cNvCxnSpPr>
          <p:nvPr/>
        </p:nvCxnSpPr>
        <p:spPr>
          <a:xfrm>
            <a:off x="5015121" y="2578665"/>
            <a:ext cx="2002717" cy="165154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989926" y="2829304"/>
            <a:ext cx="343574" cy="21084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 flipH="1">
            <a:off x="2125980" y="3694203"/>
            <a:ext cx="40066" cy="120545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2311955" y="3633765"/>
            <a:ext cx="576025" cy="67915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3009900" y="3370895"/>
            <a:ext cx="35682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</p:cNvCxnSpPr>
          <p:nvPr/>
        </p:nvCxnSpPr>
        <p:spPr>
          <a:xfrm>
            <a:off x="3366725" y="3370895"/>
            <a:ext cx="36707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267200" y="2639103"/>
            <a:ext cx="602012" cy="151379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65" idx="7"/>
          </p:cNvCxnSpPr>
          <p:nvPr/>
        </p:nvCxnSpPr>
        <p:spPr>
          <a:xfrm flipH="1">
            <a:off x="4702356" y="2889728"/>
            <a:ext cx="2375920" cy="127699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</p:cNvCxnSpPr>
          <p:nvPr/>
        </p:nvCxnSpPr>
        <p:spPr>
          <a:xfrm flipH="1">
            <a:off x="5356860" y="2889728"/>
            <a:ext cx="172141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</p:cNvCxnSpPr>
          <p:nvPr/>
        </p:nvCxnSpPr>
        <p:spPr>
          <a:xfrm flipH="1">
            <a:off x="6096000" y="2889728"/>
            <a:ext cx="98227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9505"/>
              </p:ext>
            </p:extLst>
          </p:nvPr>
        </p:nvGraphicFramePr>
        <p:xfrm>
          <a:off x="914348" y="395153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670976" y="22298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10016" y="320520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</a:t>
            </a:r>
            <a:endParaRPr lang="en-US" sz="2000" b="1" dirty="0"/>
          </a:p>
        </p:txBody>
      </p:sp>
      <p:sp>
        <p:nvSpPr>
          <p:cNvPr id="65" name="Oval 64"/>
          <p:cNvSpPr/>
          <p:nvPr/>
        </p:nvSpPr>
        <p:spPr>
          <a:xfrm>
            <a:off x="4350100" y="410628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5" idx="4"/>
            <a:endCxn id="65" idx="0"/>
          </p:cNvCxnSpPr>
          <p:nvPr/>
        </p:nvCxnSpPr>
        <p:spPr>
          <a:xfrm flipH="1">
            <a:off x="4556447" y="2639103"/>
            <a:ext cx="312765" cy="1467178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headEnd w="med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48956" y="312900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240</Words>
  <Application>Microsoft Office PowerPoint</Application>
  <PresentationFormat>On-screen Show (4:3)</PresentationFormat>
  <Paragraphs>214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Yuhan Sun (Student)</cp:lastModifiedBy>
  <cp:revision>142</cp:revision>
  <dcterms:created xsi:type="dcterms:W3CDTF">2016-04-20T00:33:58Z</dcterms:created>
  <dcterms:modified xsi:type="dcterms:W3CDTF">2016-06-17T16:35:32Z</dcterms:modified>
</cp:coreProperties>
</file>