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 varScale="1">
        <p:scale>
          <a:sx n="113" d="100"/>
          <a:sy n="113" d="100"/>
        </p:scale>
        <p:origin x="11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50263"/>
              </p:ext>
            </p:extLst>
          </p:nvPr>
        </p:nvGraphicFramePr>
        <p:xfrm>
          <a:off x="505831" y="4546600"/>
          <a:ext cx="7342768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6351" y="9005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786530" y="4152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700622" y="87903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854991" y="689602"/>
            <a:ext cx="1931539" cy="48525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3951" y="604893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</a:t>
            </a:r>
            <a:endParaRPr lang="en-US" sz="2100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35170" y="689602"/>
            <a:ext cx="2365452" cy="463750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4824" y="883576"/>
            <a:ext cx="2843360" cy="173424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11746" y="14994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4672390" y="258835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 flipV="1">
            <a:off x="5221030" y="2811792"/>
            <a:ext cx="1796808" cy="50887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580040" y="1967776"/>
            <a:ext cx="1092350" cy="894903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386066" y="2048122"/>
            <a:ext cx="48632" cy="910079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251873" y="2884904"/>
            <a:ext cx="788172" cy="476951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1057899" y="1449176"/>
            <a:ext cx="522772" cy="96743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774645" y="1368830"/>
            <a:ext cx="1337101" cy="40497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6086" y="55929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0.7</a:t>
            </a:r>
            <a:endParaRPr lang="en-US" sz="2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2329" y="126997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0.4</a:t>
            </a:r>
            <a:endParaRPr lang="en-US" sz="21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9985" y="2502930"/>
            <a:ext cx="660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0.65</a:t>
            </a:r>
            <a:endParaRPr lang="en-US" sz="2100" dirty="0"/>
          </a:p>
        </p:txBody>
      </p:sp>
      <p:sp>
        <p:nvSpPr>
          <p:cNvPr id="33" name="TextBox 32"/>
          <p:cNvSpPr txBox="1"/>
          <p:nvPr/>
        </p:nvSpPr>
        <p:spPr>
          <a:xfrm>
            <a:off x="4023594" y="206024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0.2</a:t>
            </a:r>
            <a:endParaRPr lang="en-US" sz="2100" dirty="0"/>
          </a:p>
        </p:txBody>
      </p:sp>
      <p:sp>
        <p:nvSpPr>
          <p:cNvPr id="35" name="TextBox 34"/>
          <p:cNvSpPr txBox="1"/>
          <p:nvPr/>
        </p:nvSpPr>
        <p:spPr>
          <a:xfrm>
            <a:off x="2966301" y="236411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0.9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19228" y="278427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1</a:t>
            </a:r>
            <a:endParaRPr lang="en-US" sz="2100" dirty="0"/>
          </a:p>
        </p:txBody>
      </p:sp>
      <p:sp>
        <p:nvSpPr>
          <p:cNvPr id="39" name="TextBox 38"/>
          <p:cNvSpPr txBox="1"/>
          <p:nvPr/>
        </p:nvSpPr>
        <p:spPr>
          <a:xfrm>
            <a:off x="872634" y="168413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0.5</a:t>
            </a:r>
            <a:endParaRPr lang="en-US" sz="2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949" y="154538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0.8</a:t>
            </a:r>
            <a:endParaRPr lang="en-US" sz="2100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 flipH="1">
            <a:off x="959547" y="2965250"/>
            <a:ext cx="98352" cy="2114239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 flipH="1">
            <a:off x="1872401" y="3830149"/>
            <a:ext cx="361618" cy="77968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68" idx="0"/>
          </p:cNvCxnSpPr>
          <p:nvPr/>
        </p:nvCxnSpPr>
        <p:spPr>
          <a:xfrm>
            <a:off x="2234019" y="3830149"/>
            <a:ext cx="559662" cy="124934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2792299" y="3506841"/>
            <a:ext cx="642399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434698" y="3506841"/>
            <a:ext cx="274791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630744" y="3136999"/>
            <a:ext cx="315966" cy="1476522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630744" y="3005766"/>
            <a:ext cx="2467440" cy="160775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550373" y="3005766"/>
            <a:ext cx="1547811" cy="1607754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467561" y="3005766"/>
            <a:ext cx="630623" cy="160775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796924" y="4609834"/>
            <a:ext cx="5917930" cy="752525"/>
            <a:chOff x="998008" y="4169567"/>
            <a:chExt cx="5777018" cy="702471"/>
          </a:xfrm>
        </p:grpSpPr>
        <p:sp>
          <p:nvSpPr>
            <p:cNvPr id="64" name="Rectangle 63"/>
            <p:cNvSpPr/>
            <p:nvPr/>
          </p:nvSpPr>
          <p:spPr>
            <a:xfrm>
              <a:off x="1000125" y="4607983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9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70173" y="4607983"/>
              <a:ext cx="554095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11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91243" y="4169567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89238" y="417062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84588" y="417062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4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83907" y="4173009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81639" y="417300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376988" y="4173009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7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8008" y="4171684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06572" y="4609570"/>
              <a:ext cx="489164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10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94100" y="4609570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12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89451" y="4609569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13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91150" y="4609571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14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280150" y="4609571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15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2649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68614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1,2,9,10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3,4,11,12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5,6,13,14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7,8,15,16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94525"/>
              </p:ext>
            </p:extLst>
          </p:nvPr>
        </p:nvGraphicFramePr>
        <p:xfrm>
          <a:off x="1625542" y="3656151"/>
          <a:ext cx="6101137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17, 18,19,20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047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4" idx="2"/>
          </p:cNvCxnSpPr>
          <p:nvPr/>
        </p:nvCxnSpPr>
        <p:spPr>
          <a:xfrm>
            <a:off x="5015121" y="2578665"/>
            <a:ext cx="2002717" cy="165154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989926" y="2829304"/>
            <a:ext cx="343574" cy="21084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 flipH="1">
            <a:off x="2125980" y="3694203"/>
            <a:ext cx="40066" cy="120545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2311955" y="3633765"/>
            <a:ext cx="576025" cy="67915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3009900" y="3370895"/>
            <a:ext cx="35682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</p:cNvCxnSpPr>
          <p:nvPr/>
        </p:nvCxnSpPr>
        <p:spPr>
          <a:xfrm>
            <a:off x="3366725" y="3370895"/>
            <a:ext cx="36707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267200" y="2639103"/>
            <a:ext cx="602012" cy="151379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5" idx="7"/>
          </p:cNvCxnSpPr>
          <p:nvPr/>
        </p:nvCxnSpPr>
        <p:spPr>
          <a:xfrm flipH="1">
            <a:off x="4702356" y="2889728"/>
            <a:ext cx="2375920" cy="127699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H="1">
            <a:off x="5356860" y="2889728"/>
            <a:ext cx="172141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>
          <a:xfrm flipH="1">
            <a:off x="6096000" y="2889728"/>
            <a:ext cx="98227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9505"/>
              </p:ext>
            </p:extLst>
          </p:nvPr>
        </p:nvGraphicFramePr>
        <p:xfrm>
          <a:off x="914348" y="395153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70976" y="22298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10016" y="320520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4350100" y="410628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5" idx="4"/>
            <a:endCxn id="65" idx="0"/>
          </p:cNvCxnSpPr>
          <p:nvPr/>
        </p:nvCxnSpPr>
        <p:spPr>
          <a:xfrm flipH="1">
            <a:off x="4556447" y="2639103"/>
            <a:ext cx="312765" cy="146717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headEnd w="med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48956" y="312900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06351" y="9005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786530" y="4152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700622" y="87903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854991" y="689602"/>
            <a:ext cx="1931539" cy="48525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3951" y="604893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</a:t>
            </a:r>
            <a:endParaRPr lang="en-US" sz="2100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35170" y="689602"/>
            <a:ext cx="2365452" cy="463750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4824" y="883576"/>
            <a:ext cx="2843360" cy="173424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11746" y="14994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4672390" y="258835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 flipV="1">
            <a:off x="5221030" y="2811792"/>
            <a:ext cx="1796808" cy="50887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580040" y="1967776"/>
            <a:ext cx="1092350" cy="894903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386066" y="2048122"/>
            <a:ext cx="48632" cy="910079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251873" y="2884904"/>
            <a:ext cx="788172" cy="476951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1057899" y="1449176"/>
            <a:ext cx="522772" cy="967434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774645" y="1368830"/>
            <a:ext cx="1337101" cy="40497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6086" y="55929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0.7</a:t>
            </a:r>
            <a:endParaRPr lang="en-US" sz="2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2329" y="126997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0.4</a:t>
            </a:r>
            <a:endParaRPr lang="en-US" sz="21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9985" y="2502930"/>
            <a:ext cx="660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0.65</a:t>
            </a:r>
            <a:endParaRPr lang="en-US" sz="2100" dirty="0"/>
          </a:p>
        </p:txBody>
      </p:sp>
      <p:sp>
        <p:nvSpPr>
          <p:cNvPr id="33" name="TextBox 32"/>
          <p:cNvSpPr txBox="1"/>
          <p:nvPr/>
        </p:nvSpPr>
        <p:spPr>
          <a:xfrm>
            <a:off x="4023594" y="206024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0.2</a:t>
            </a:r>
            <a:endParaRPr lang="en-US" sz="2100" dirty="0"/>
          </a:p>
        </p:txBody>
      </p:sp>
      <p:sp>
        <p:nvSpPr>
          <p:cNvPr id="35" name="TextBox 34"/>
          <p:cNvSpPr txBox="1"/>
          <p:nvPr/>
        </p:nvSpPr>
        <p:spPr>
          <a:xfrm>
            <a:off x="2966301" y="236411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0.9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19228" y="278427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1</a:t>
            </a:r>
            <a:endParaRPr lang="en-US" sz="2100" dirty="0"/>
          </a:p>
        </p:txBody>
      </p:sp>
      <p:sp>
        <p:nvSpPr>
          <p:cNvPr id="39" name="TextBox 38"/>
          <p:cNvSpPr txBox="1"/>
          <p:nvPr/>
        </p:nvSpPr>
        <p:spPr>
          <a:xfrm>
            <a:off x="872634" y="168413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0.5</a:t>
            </a:r>
            <a:endParaRPr lang="en-US" sz="2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949" y="154538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0.8</a:t>
            </a:r>
            <a:endParaRPr lang="en-US" sz="2100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 flipH="1">
            <a:off x="897467" y="2965250"/>
            <a:ext cx="160432" cy="2275617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 flipH="1">
            <a:off x="1872401" y="3830149"/>
            <a:ext cx="361618" cy="77968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</p:cNvCxnSpPr>
          <p:nvPr/>
        </p:nvCxnSpPr>
        <p:spPr>
          <a:xfrm>
            <a:off x="2234019" y="3830149"/>
            <a:ext cx="627714" cy="1427651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2792299" y="3506841"/>
            <a:ext cx="642399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434698" y="3506841"/>
            <a:ext cx="274791" cy="110413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351868" y="3136999"/>
            <a:ext cx="594842" cy="1519668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59" idx="7"/>
          </p:cNvCxnSpPr>
          <p:nvPr/>
        </p:nvCxnSpPr>
        <p:spPr>
          <a:xfrm flipH="1">
            <a:off x="4858877" y="3005766"/>
            <a:ext cx="2239307" cy="1590803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550373" y="3005766"/>
            <a:ext cx="1547811" cy="1607754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467561" y="3005766"/>
            <a:ext cx="630623" cy="1607755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3388"/>
              </p:ext>
            </p:extLst>
          </p:nvPr>
        </p:nvGraphicFramePr>
        <p:xfrm>
          <a:off x="465615" y="4451067"/>
          <a:ext cx="7433784" cy="117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54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val 58"/>
          <p:cNvSpPr/>
          <p:nvPr/>
        </p:nvSpPr>
        <p:spPr>
          <a:xfrm>
            <a:off x="4468632" y="45296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816251" y="2833131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u</a:t>
            </a:r>
            <a:endParaRPr lang="en-US" sz="2100" dirty="0"/>
          </a:p>
        </p:txBody>
      </p:sp>
      <p:sp>
        <p:nvSpPr>
          <p:cNvPr id="69" name="TextBox 68"/>
          <p:cNvSpPr txBox="1"/>
          <p:nvPr/>
        </p:nvSpPr>
        <p:spPr>
          <a:xfrm>
            <a:off x="5689252" y="3518930"/>
            <a:ext cx="306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v</a:t>
            </a:r>
            <a:endParaRPr lang="en-US" sz="2100" dirty="0"/>
          </a:p>
        </p:txBody>
      </p:sp>
      <p:cxnSp>
        <p:nvCxnSpPr>
          <p:cNvPr id="70" name="Straight Arrow Connector 69"/>
          <p:cNvCxnSpPr>
            <a:stCxn id="25" idx="4"/>
            <a:endCxn id="59" idx="0"/>
          </p:cNvCxnSpPr>
          <p:nvPr/>
        </p:nvCxnSpPr>
        <p:spPr>
          <a:xfrm flipH="1">
            <a:off x="4697232" y="3136999"/>
            <a:ext cx="249478" cy="1392615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17184" y="3595130"/>
            <a:ext cx="306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rgbClr val="FF0000"/>
                </a:solidFill>
              </a:rPr>
              <a:t>x</a:t>
            </a:r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Words>276</Words>
  <Application>Microsoft Office PowerPoint</Application>
  <PresentationFormat>On-screen Show (4:3)</PresentationFormat>
  <Paragraphs>242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144</cp:revision>
  <dcterms:created xsi:type="dcterms:W3CDTF">2016-04-20T00:33:58Z</dcterms:created>
  <dcterms:modified xsi:type="dcterms:W3CDTF">2016-06-17T16:35:37Z</dcterms:modified>
</cp:coreProperties>
</file>