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CEB"/>
    <a:srgbClr val="373A44"/>
    <a:srgbClr val="FEFCF8"/>
    <a:srgbClr val="FE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3717" autoAdjust="0"/>
  </p:normalViewPr>
  <p:slideViewPr>
    <p:cSldViewPr snapToGrid="0">
      <p:cViewPr>
        <p:scale>
          <a:sx n="125" d="100"/>
          <a:sy n="125" d="100"/>
        </p:scale>
        <p:origin x="7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E8E1C-7022-4E36-BDE7-B4852A7E36C7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80FD9-9069-4FDF-965C-2AAD24A7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0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39C02-4F2D-C04E-8FE9-A23C90C86EE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17C7-06F0-8142-94B9-8AE323AD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0767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037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77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179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14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9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748"/>
            <a:ext cx="9144000" cy="4704821"/>
          </a:xfrm>
          <a:prstGeom prst="rect">
            <a:avLst/>
          </a:prstGeom>
          <a:effectLst/>
          <a:scene3d>
            <a:camera prst="isometricTopUp"/>
            <a:lightRig rig="threePt" dir="t"/>
          </a:scene3d>
        </p:spPr>
      </p:pic>
      <p:sp>
        <p:nvSpPr>
          <p:cNvPr id="6" name="Round Diagonal Corner Rectangle 5"/>
          <p:cNvSpPr/>
          <p:nvPr/>
        </p:nvSpPr>
        <p:spPr>
          <a:xfrm>
            <a:off x="1749214" y="459828"/>
            <a:ext cx="1077875" cy="539469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Yuhan</a:t>
            </a:r>
            <a:endParaRPr lang="en-US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381809" y="2353165"/>
            <a:ext cx="1077875" cy="406312"/>
          </a:xfrm>
          <a:prstGeom prst="round2DiagRect">
            <a:avLst>
              <a:gd name="adj1" fmla="val 39378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Jia</a:t>
            </a:r>
            <a:endParaRPr lang="en-U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572885" y="506641"/>
            <a:ext cx="1077875" cy="421338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Azmat</a:t>
            </a:r>
            <a:endParaRPr lang="en-US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3402750" y="232928"/>
            <a:ext cx="1077875" cy="483788"/>
          </a:xfrm>
          <a:prstGeom prst="round2DiagRect">
            <a:avLst>
              <a:gd name="adj1" fmla="val 27071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</a:t>
            </a:r>
            <a:endParaRPr lang="en-US" dirty="0"/>
          </a:p>
        </p:txBody>
      </p:sp>
      <p:sp>
        <p:nvSpPr>
          <p:cNvPr id="33" name="Round Diagonal Corner Rectangle 32"/>
          <p:cNvSpPr/>
          <p:nvPr/>
        </p:nvSpPr>
        <p:spPr>
          <a:xfrm>
            <a:off x="4793849" y="1048726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Anique</a:t>
            </a:r>
            <a:endParaRPr lang="en-US" dirty="0"/>
          </a:p>
        </p:txBody>
      </p:sp>
      <p:cxnSp>
        <p:nvCxnSpPr>
          <p:cNvPr id="39" name="Straight Connector 38"/>
          <p:cNvCxnSpPr>
            <a:stCxn id="27" idx="3"/>
            <a:endCxn id="6" idx="1"/>
          </p:cNvCxnSpPr>
          <p:nvPr/>
        </p:nvCxnSpPr>
        <p:spPr>
          <a:xfrm flipV="1">
            <a:off x="920747" y="999297"/>
            <a:ext cx="1367405" cy="135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9" idx="3"/>
            <a:endCxn id="31" idx="0"/>
          </p:cNvCxnSpPr>
          <p:nvPr/>
        </p:nvCxnSpPr>
        <p:spPr>
          <a:xfrm rot="16200000" flipV="1">
            <a:off x="5780315" y="-824867"/>
            <a:ext cx="31819" cy="263119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3"/>
            <a:endCxn id="31" idx="1"/>
          </p:cNvCxnSpPr>
          <p:nvPr/>
        </p:nvCxnSpPr>
        <p:spPr>
          <a:xfrm flipH="1" flipV="1">
            <a:off x="3941688" y="716716"/>
            <a:ext cx="1391099" cy="33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0"/>
            <a:endCxn id="31" idx="2"/>
          </p:cNvCxnSpPr>
          <p:nvPr/>
        </p:nvCxnSpPr>
        <p:spPr>
          <a:xfrm flipV="1">
            <a:off x="2827089" y="474822"/>
            <a:ext cx="575661" cy="2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 Diagonal Corner Rectangle 63"/>
          <p:cNvSpPr/>
          <p:nvPr/>
        </p:nvSpPr>
        <p:spPr>
          <a:xfrm>
            <a:off x="2667015" y="1930505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Nitin</a:t>
            </a:r>
            <a:endParaRPr lang="en-US" dirty="0"/>
          </a:p>
        </p:txBody>
      </p:sp>
      <p:cxnSp>
        <p:nvCxnSpPr>
          <p:cNvPr id="66" name="Straight Connector 65"/>
          <p:cNvCxnSpPr>
            <a:stCxn id="6" idx="1"/>
            <a:endCxn id="64" idx="3"/>
          </p:cNvCxnSpPr>
          <p:nvPr/>
        </p:nvCxnSpPr>
        <p:spPr>
          <a:xfrm>
            <a:off x="2288152" y="999297"/>
            <a:ext cx="917801" cy="93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3"/>
            <a:endCxn id="31" idx="1"/>
          </p:cNvCxnSpPr>
          <p:nvPr/>
        </p:nvCxnSpPr>
        <p:spPr>
          <a:xfrm flipV="1">
            <a:off x="3205953" y="716716"/>
            <a:ext cx="735735" cy="12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242736" y="508860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842701" y="1846989"/>
            <a:ext cx="2503267" cy="3127494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7" idx="1"/>
          </p:cNvCxnSpPr>
          <p:nvPr/>
        </p:nvCxnSpPr>
        <p:spPr>
          <a:xfrm>
            <a:off x="920747" y="2759477"/>
            <a:ext cx="480214" cy="237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083515" y="59008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27" idx="1"/>
          </p:cNvCxnSpPr>
          <p:nvPr/>
        </p:nvCxnSpPr>
        <p:spPr>
          <a:xfrm>
            <a:off x="920747" y="2759477"/>
            <a:ext cx="2350959" cy="31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307566" y="400100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3190381" y="34955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5507142" y="51663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507142" y="3269798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6443767" y="250321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581502" y="2958544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884538" y="3611210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6" idx="1"/>
          </p:cNvCxnSpPr>
          <p:nvPr/>
        </p:nvCxnSpPr>
        <p:spPr>
          <a:xfrm>
            <a:off x="2288152" y="999297"/>
            <a:ext cx="182065" cy="306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1"/>
          </p:cNvCxnSpPr>
          <p:nvPr/>
        </p:nvCxnSpPr>
        <p:spPr>
          <a:xfrm>
            <a:off x="3941688" y="716716"/>
            <a:ext cx="1695714" cy="261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1" idx="1"/>
          </p:cNvCxnSpPr>
          <p:nvPr/>
        </p:nvCxnSpPr>
        <p:spPr>
          <a:xfrm>
            <a:off x="3941688" y="716716"/>
            <a:ext cx="1779035" cy="45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1"/>
          </p:cNvCxnSpPr>
          <p:nvPr/>
        </p:nvCxnSpPr>
        <p:spPr>
          <a:xfrm>
            <a:off x="5332787" y="1471386"/>
            <a:ext cx="1240098" cy="10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4" idx="1"/>
          </p:cNvCxnSpPr>
          <p:nvPr/>
        </p:nvCxnSpPr>
        <p:spPr>
          <a:xfrm>
            <a:off x="3205953" y="2353165"/>
            <a:ext cx="173788" cy="118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9" idx="1"/>
          </p:cNvCxnSpPr>
          <p:nvPr/>
        </p:nvCxnSpPr>
        <p:spPr>
          <a:xfrm flipH="1">
            <a:off x="6778305" y="927979"/>
            <a:ext cx="333518" cy="209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9" idx="1"/>
          </p:cNvCxnSpPr>
          <p:nvPr/>
        </p:nvCxnSpPr>
        <p:spPr>
          <a:xfrm>
            <a:off x="7111823" y="927979"/>
            <a:ext cx="940495" cy="274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086506" y="3887385"/>
            <a:ext cx="473206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</a:rPr>
              <a:t>R</a:t>
            </a:r>
            <a:endParaRPr lang="en-US" sz="4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96781" y="46639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47496" y="3513906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3" grpId="0" animBg="1"/>
      <p:bldP spid="101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06343"/>
              </p:ext>
            </p:extLst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153951" y="82433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0830" y="272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67297" y="7266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566645" y="478754"/>
            <a:ext cx="2334185" cy="551929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8226" y="4143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13524" y="478754"/>
            <a:ext cx="2453773" cy="45422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3086" y="624663"/>
            <a:ext cx="2825190" cy="197324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83171" y="13661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62865" y="22264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14" idx="2"/>
          </p:cNvCxnSpPr>
          <p:nvPr/>
        </p:nvCxnSpPr>
        <p:spPr>
          <a:xfrm>
            <a:off x="5075559" y="2432756"/>
            <a:ext cx="1942279" cy="311063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435427" y="1718388"/>
            <a:ext cx="1227438" cy="714368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289518" y="1778826"/>
            <a:ext cx="77207" cy="117937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135835" y="2768866"/>
            <a:ext cx="884302" cy="573081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989926" y="1237030"/>
            <a:ext cx="370372" cy="1179580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506207" y="1176592"/>
            <a:ext cx="1576964" cy="39588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211" y="225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3754" y="11175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4260" y="25696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0719" y="1726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6746" y="2215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52553" y="268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665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06249" y="1436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  <a:endCxn id="64" idx="0"/>
          </p:cNvCxnSpPr>
          <p:nvPr/>
        </p:nvCxnSpPr>
        <p:spPr>
          <a:xfrm>
            <a:off x="989926" y="2829304"/>
            <a:ext cx="509732" cy="1683429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  <a:endCxn id="67" idx="0"/>
          </p:cNvCxnSpPr>
          <p:nvPr/>
        </p:nvCxnSpPr>
        <p:spPr>
          <a:xfrm>
            <a:off x="2166046" y="3694203"/>
            <a:ext cx="95612" cy="447849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  <a:endCxn id="68" idx="0"/>
          </p:cNvCxnSpPr>
          <p:nvPr/>
        </p:nvCxnSpPr>
        <p:spPr>
          <a:xfrm>
            <a:off x="2311955" y="3633765"/>
            <a:ext cx="712232" cy="878968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  <a:endCxn id="75" idx="0"/>
          </p:cNvCxnSpPr>
          <p:nvPr/>
        </p:nvCxnSpPr>
        <p:spPr>
          <a:xfrm flipH="1">
            <a:off x="3022071" y="3370895"/>
            <a:ext cx="344654" cy="774333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  <a:endCxn id="77" idx="0"/>
          </p:cNvCxnSpPr>
          <p:nvPr/>
        </p:nvCxnSpPr>
        <p:spPr>
          <a:xfrm>
            <a:off x="3366725" y="3370895"/>
            <a:ext cx="417346" cy="767983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  <a:endCxn id="81" idx="0"/>
          </p:cNvCxnSpPr>
          <p:nvPr/>
        </p:nvCxnSpPr>
        <p:spPr>
          <a:xfrm flipH="1">
            <a:off x="4543690" y="2639103"/>
            <a:ext cx="325522" cy="1502156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81" idx="0"/>
          </p:cNvCxnSpPr>
          <p:nvPr/>
        </p:nvCxnSpPr>
        <p:spPr>
          <a:xfrm flipH="1">
            <a:off x="4543690" y="2889728"/>
            <a:ext cx="2534586" cy="125153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82" idx="0"/>
          </p:cNvCxnSpPr>
          <p:nvPr/>
        </p:nvCxnSpPr>
        <p:spPr>
          <a:xfrm flipH="1">
            <a:off x="5308072" y="2889728"/>
            <a:ext cx="1770204" cy="1251530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  <a:endCxn id="83" idx="0"/>
          </p:cNvCxnSpPr>
          <p:nvPr/>
        </p:nvCxnSpPr>
        <p:spPr>
          <a:xfrm flipH="1">
            <a:off x="6070071" y="2889728"/>
            <a:ext cx="1008205" cy="125153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343025" y="4512733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9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16224" y="4512733"/>
            <a:ext cx="41592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11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105025" y="4142052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2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65438" y="414522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3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27438" y="413887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4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87057" y="4141259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5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51439" y="414125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913438" y="4141259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7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343025" y="4142052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1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675438" y="4141260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8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066922" y="4507970"/>
            <a:ext cx="39052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10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600450" y="4507970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12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362451" y="4507969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13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124450" y="4507971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14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886450" y="4507971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15</a:t>
            </a:r>
            <a:endParaRPr lang="en-US" sz="13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1091" y="621515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 flipV="1">
            <a:off x="2662279" y="827862"/>
            <a:ext cx="2698812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27644" y="168055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40338" y="1886898"/>
            <a:ext cx="1042302" cy="35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79900" y="2032807"/>
            <a:ext cx="956831" cy="103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717038" cy="3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82570"/>
              </p:ext>
            </p:extLst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682363" cy="1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958489" cy="19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</p:cNvCxnSpPr>
          <p:nvPr/>
        </p:nvCxnSpPr>
        <p:spPr>
          <a:xfrm flipH="1">
            <a:off x="4559389" y="1034209"/>
            <a:ext cx="1008049" cy="32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50699" y="973771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773785" y="827862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83502"/>
              </p:ext>
            </p:extLst>
          </p:nvPr>
        </p:nvGraphicFramePr>
        <p:xfrm>
          <a:off x="1625548" y="1838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21175"/>
              </p:ext>
            </p:extLst>
          </p:nvPr>
        </p:nvGraphicFramePr>
        <p:xfrm>
          <a:off x="1625546" y="2910426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1,2,8,9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3,4,10,11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5,6,12,13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sz="1000" b="0" dirty="0" smtClean="0"/>
                        <a:t>7,14,15,16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88192"/>
              </p:ext>
            </p:extLst>
          </p:nvPr>
        </p:nvGraphicFramePr>
        <p:xfrm>
          <a:off x="1625543" y="3656151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17, 18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</a:p>
                    <a:p>
                      <a:pPr algn="ctr"/>
                      <a:r>
                        <a:rPr lang="en-US" sz="1000" b="0" dirty="0" smtClean="0"/>
                        <a:t>19, 20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0047"/>
              </p:ext>
            </p:extLst>
          </p:nvPr>
        </p:nvGraphicFramePr>
        <p:xfrm>
          <a:off x="883868" y="413441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4464400" y="432726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05479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>
            <a:off x="2662279" y="84561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09889" y="1618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22583" y="1824754"/>
            <a:ext cx="1060057" cy="4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62145" y="1970663"/>
            <a:ext cx="974586" cy="110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699283" cy="2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716146" cy="173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781504" cy="213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47" idx="0"/>
          </p:cNvCxnSpPr>
          <p:nvPr/>
        </p:nvCxnSpPr>
        <p:spPr>
          <a:xfrm flipH="1">
            <a:off x="4670747" y="1051964"/>
            <a:ext cx="941079" cy="327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95087" y="991526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818173" y="845617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5"/>
            <a:endCxn id="47" idx="1"/>
          </p:cNvCxnSpPr>
          <p:nvPr/>
        </p:nvCxnSpPr>
        <p:spPr>
          <a:xfrm>
            <a:off x="3434896" y="2383357"/>
            <a:ext cx="1089942" cy="200434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8396" y="137640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50556" y="243304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6476" y="311376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53951" y="82433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0830" y="272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67297" y="7266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566645" y="478754"/>
            <a:ext cx="2334185" cy="551929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83668" y="84542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8226" y="4143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13524" y="478754"/>
            <a:ext cx="2453773" cy="45422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3086" y="624663"/>
            <a:ext cx="2825190" cy="197324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83171" y="13661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62865" y="22264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5"/>
            <a:endCxn id="14" idx="2"/>
          </p:cNvCxnSpPr>
          <p:nvPr/>
        </p:nvCxnSpPr>
        <p:spPr>
          <a:xfrm>
            <a:off x="5015121" y="2578665"/>
            <a:ext cx="2002717" cy="165154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435427" y="1718388"/>
            <a:ext cx="1227438" cy="714368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289518" y="1778826"/>
            <a:ext cx="77207" cy="117937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135835" y="2768866"/>
            <a:ext cx="884302" cy="573081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989926" y="1237030"/>
            <a:ext cx="370372" cy="1179580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506207" y="1176592"/>
            <a:ext cx="1576964" cy="39588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211" y="225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3754" y="11175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4260" y="25696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0719" y="1726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6746" y="2215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52553" y="268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665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06249" y="1436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989926" y="2829304"/>
            <a:ext cx="343574" cy="2108456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 flipH="1">
            <a:off x="2125980" y="3694203"/>
            <a:ext cx="40066" cy="120545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2311955" y="3633765"/>
            <a:ext cx="576025" cy="67915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3009900" y="3370895"/>
            <a:ext cx="35682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</p:cNvCxnSpPr>
          <p:nvPr/>
        </p:nvCxnSpPr>
        <p:spPr>
          <a:xfrm>
            <a:off x="3366725" y="3370895"/>
            <a:ext cx="36707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</p:cNvCxnSpPr>
          <p:nvPr/>
        </p:nvCxnSpPr>
        <p:spPr>
          <a:xfrm flipH="1">
            <a:off x="4267200" y="2639103"/>
            <a:ext cx="602012" cy="151379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65" idx="7"/>
          </p:cNvCxnSpPr>
          <p:nvPr/>
        </p:nvCxnSpPr>
        <p:spPr>
          <a:xfrm flipH="1">
            <a:off x="4702356" y="2889728"/>
            <a:ext cx="2375920" cy="127699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</p:cNvCxnSpPr>
          <p:nvPr/>
        </p:nvCxnSpPr>
        <p:spPr>
          <a:xfrm flipH="1">
            <a:off x="5356860" y="2889728"/>
            <a:ext cx="172141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</p:cNvCxnSpPr>
          <p:nvPr/>
        </p:nvCxnSpPr>
        <p:spPr>
          <a:xfrm flipH="1">
            <a:off x="6096000" y="2889728"/>
            <a:ext cx="98227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29505"/>
              </p:ext>
            </p:extLst>
          </p:nvPr>
        </p:nvGraphicFramePr>
        <p:xfrm>
          <a:off x="914348" y="395153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670976" y="222984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10016" y="320520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v</a:t>
            </a:r>
            <a:endParaRPr lang="en-US" sz="2000" b="1" dirty="0"/>
          </a:p>
        </p:txBody>
      </p:sp>
      <p:sp>
        <p:nvSpPr>
          <p:cNvPr id="65" name="Oval 64"/>
          <p:cNvSpPr/>
          <p:nvPr/>
        </p:nvSpPr>
        <p:spPr>
          <a:xfrm>
            <a:off x="4350100" y="410628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5" idx="4"/>
            <a:endCxn id="65" idx="0"/>
          </p:cNvCxnSpPr>
          <p:nvPr/>
        </p:nvCxnSpPr>
        <p:spPr>
          <a:xfrm flipH="1">
            <a:off x="4556447" y="2639103"/>
            <a:ext cx="312765" cy="1467178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headEnd w="med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48956" y="312900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1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</TotalTime>
  <Words>230</Words>
  <Application>Microsoft Office PowerPoint</Application>
  <PresentationFormat>On-screen Show (4:3)</PresentationFormat>
  <Paragraphs>202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Pasumarthy (Student)</dc:creator>
  <cp:lastModifiedBy>Yuhan Sun (Student)</cp:lastModifiedBy>
  <cp:revision>132</cp:revision>
  <dcterms:created xsi:type="dcterms:W3CDTF">2016-04-20T00:33:58Z</dcterms:created>
  <dcterms:modified xsi:type="dcterms:W3CDTF">2016-06-16T21:27:03Z</dcterms:modified>
</cp:coreProperties>
</file>