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3717" autoAdjust="0"/>
  </p:normalViewPr>
  <p:slideViewPr>
    <p:cSldViewPr snapToGrid="0">
      <p:cViewPr varScale="1">
        <p:scale>
          <a:sx n="113" d="100"/>
          <a:sy n="113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>
            <a:off x="5075559" y="2432756"/>
            <a:ext cx="1942279" cy="311063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>
            <a:off x="989926" y="2829304"/>
            <a:ext cx="509732" cy="168342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>
            <a:off x="2166046" y="3694203"/>
            <a:ext cx="95612" cy="44784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  <a:endCxn id="68" idx="0"/>
          </p:cNvCxnSpPr>
          <p:nvPr/>
        </p:nvCxnSpPr>
        <p:spPr>
          <a:xfrm>
            <a:off x="2311955" y="3633765"/>
            <a:ext cx="712232" cy="878968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3022071" y="3370895"/>
            <a:ext cx="344654" cy="77433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366725" y="3370895"/>
            <a:ext cx="417346" cy="76798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543690" y="2639103"/>
            <a:ext cx="325522" cy="15021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543690" y="2889728"/>
            <a:ext cx="2534586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308072" y="2889728"/>
            <a:ext cx="1770204" cy="1251530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070071" y="2889728"/>
            <a:ext cx="1008205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43025" y="4512733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816224" y="4512733"/>
            <a:ext cx="41592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10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5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2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65438" y="414522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3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27438" y="413887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4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87057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5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51439" y="414125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13438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7</a:t>
            </a:r>
            <a:endParaRPr 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83502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21175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1,2,8,9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3,4,10,11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5,6,12,13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7,14,15,16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88192"/>
              </p:ext>
            </p:extLst>
          </p:nvPr>
        </p:nvGraphicFramePr>
        <p:xfrm>
          <a:off x="1625543" y="3656151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</a:p>
                    <a:p>
                      <a:pPr algn="ctr"/>
                      <a:r>
                        <a:rPr lang="en-US" sz="1000" b="0" dirty="0" smtClean="0"/>
                        <a:t>19, 20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76930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189</Words>
  <Application>Microsoft Office PowerPoint</Application>
  <PresentationFormat>On-screen Show (4:3)</PresentationFormat>
  <Paragraphs>169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125</cp:revision>
  <dcterms:created xsi:type="dcterms:W3CDTF">2016-04-20T00:33:58Z</dcterms:created>
  <dcterms:modified xsi:type="dcterms:W3CDTF">2016-06-15T23:46:12Z</dcterms:modified>
</cp:coreProperties>
</file>